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6"/>
  </p:notesMasterIdLst>
  <p:sldIdLst>
    <p:sldId id="1467" r:id="rId2"/>
    <p:sldId id="1619" r:id="rId3"/>
    <p:sldId id="1563" r:id="rId4"/>
    <p:sldId id="1571" r:id="rId5"/>
    <p:sldId id="1572" r:id="rId6"/>
    <p:sldId id="1573" r:id="rId7"/>
    <p:sldId id="1622" r:id="rId8"/>
    <p:sldId id="1621" r:id="rId9"/>
    <p:sldId id="1623" r:id="rId10"/>
    <p:sldId id="515" r:id="rId11"/>
    <p:sldId id="1624" r:id="rId12"/>
    <p:sldId id="1601" r:id="rId13"/>
    <p:sldId id="1625" r:id="rId14"/>
    <p:sldId id="1627" r:id="rId15"/>
    <p:sldId id="1626" r:id="rId16"/>
    <p:sldId id="1628" r:id="rId17"/>
    <p:sldId id="1602" r:id="rId18"/>
    <p:sldId id="518" r:id="rId19"/>
    <p:sldId id="588" r:id="rId20"/>
    <p:sldId id="590" r:id="rId21"/>
    <p:sldId id="591" r:id="rId22"/>
    <p:sldId id="472" r:id="rId23"/>
    <p:sldId id="594" r:id="rId24"/>
    <p:sldId id="595" r:id="rId25"/>
    <p:sldId id="593" r:id="rId26"/>
    <p:sldId id="473" r:id="rId27"/>
    <p:sldId id="536" r:id="rId28"/>
    <p:sldId id="1612" r:id="rId29"/>
    <p:sldId id="1603" r:id="rId30"/>
    <p:sldId id="1604" r:id="rId31"/>
    <p:sldId id="1606" r:id="rId32"/>
    <p:sldId id="1608" r:id="rId33"/>
    <p:sldId id="1614" r:id="rId34"/>
    <p:sldId id="1616" r:id="rId35"/>
    <p:sldId id="1615" r:id="rId36"/>
    <p:sldId id="1613" r:id="rId37"/>
    <p:sldId id="583" r:id="rId38"/>
    <p:sldId id="584" r:id="rId39"/>
    <p:sldId id="1605" r:id="rId40"/>
    <p:sldId id="568" r:id="rId41"/>
    <p:sldId id="567" r:id="rId42"/>
    <p:sldId id="1609" r:id="rId43"/>
    <p:sldId id="1610" r:id="rId44"/>
    <p:sldId id="1611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600"/>
    <a:srgbClr val="005493"/>
    <a:srgbClr val="941100"/>
    <a:srgbClr val="2F528F"/>
    <a:srgbClr val="4472C4"/>
    <a:srgbClr val="009193"/>
    <a:srgbClr val="FF0F10"/>
    <a:srgbClr val="9416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8"/>
    <p:restoredTop sz="96000"/>
  </p:normalViewPr>
  <p:slideViewPr>
    <p:cSldViewPr snapToGrid="0" snapToObjects="1">
      <p:cViewPr varScale="1">
        <p:scale>
          <a:sx n="120" d="100"/>
          <a:sy n="120" d="100"/>
        </p:scale>
        <p:origin x="87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6:48.23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5054 24575,'0'-9'0,"0"-1"0,0 0 0,0 0 0,4 5 0,-3-4 0,6 3 0,-6-5 0,3 1 0,0 4 0,-3-3 0,3 3 0,-1 0 0,-2-2 0,7 7 0,-3-8 0,3 8 0,1-9 0,-1 5 0,1-6 0,-1 6 0,1-5 0,-1 9 0,1-8 0,-1 8 0,1-4 0,0 0 0,-1 4 0,0-8 0,0 8 0,-4-8 0,4 8 0,-3-9 0,3 9 0,1-4 0,-1 1 0,0 3 0,0-4 0,1 5 0,-1 0 0,0 0 0,1 0 0,0 0 0,-1 0 0,1 0 0,-1 0 0,1 0 0,-1 0 0,0 0 0,0 0 0,0 0 0,0 5 0,1-4 0,-5 7 0,4-6 0,-4 2 0,5-4 0,-1 4 0,0-3 0,0 8 0,0-8 0,-3 8 0,2-8 0,-2 3 0,3 0 0,0-3 0,0 8 0,0-8 0,0 3 0,0-4 0,0 0 0,0 0 0,1 0 0,-1 0 0,0 0 0,-3-4 0,2-2 0,-2-5 0,4 1 0,-1-6 0,-3 4 0,-1-4 0,0 10 0,-3-3 0,7 8 0,-7-9 0,3 5 0,-1-1 0,-2-3 0,7 8 0,-7-8 0,6 7 0,-6-7 0,7 8 0,-7-8 0,6 7 0,-6-7 0,7 3 0,-8-4 0,7 5 0,-2-4 0,3 8 0,0-3 0,-4-1 0,3 4 0,-3-4 0,4 5 0,0 0 0,-3 5 0,2-4 0,-6 8 0,6-4 0,-3 1 0,1 3 0,2-3 0,-2 0 0,4 3 0,-1-3 0,1 4 0,-1 0 0,1-4 0,-1 3 0,1-7 0,-1 2 0,0-4 0,0 0 0,0 5 0,1-4 0,-1 3 0,0-4 0,1 0 0,-1 0 0,0 0 0,0 0 0,1 0 0,-1 0 0,0 0 0,1 0 0,-1 0 0,1 0 0,-1 0 0,1 0 0,0 0 0,-1 0 0,1 0 0,-1 0 0,1 0 0,0 0 0,-1 0 0,-3-5 0,3 4 0,-4-8 0,5 8 0,-5-8 0,4 3 0,-4-4 0,5 4 0,-1-3 0,1 8 0,-5-9 0,4 9 0,-4-4 0,4 5 0,0 0 0,0 0 0,0 0 0,0 0 0,0 0 0,0 0 0,-1 0 0,2 0 0,-5 5 0,4-4 0,-4 4 0,1-1 0,2 2 0,-3 4 0,4-1 0,-3 1 0,2-4 0,-6 3 0,7-8 0,-7 8 0,6-7 0,-6 7 0,6-3 0,-6 4 0,7 0 0,-7 1 0,7-1 0,-4 1 0,1-1 0,-1 0 0,0 1 0,-3-1 0,3 0 0,-1 0 0,-2-9 0,2-8 0,-3-10 0,0-7 0,0 1 0,0-6 0,0 4 0,0-5 0,0 12 0,0-3 0,0 9 0,0-4 0,0 5 0,0 1 0,0 0 0,0 0 0,0-6 0,0 4 0,0-4 0,0 6 0,0-1 0,0 1 0,0-1 0,0 1 0,0 0 0,0-5 0,0 4 0,0-4 0,0-2 0,0 0 0,0-6 0,0 5 0,0 2 0,0 5 0,0 1 0,0 0 0,0-6 0,0 4 0,0-9 0,0 3 0,0-12 0,0 6 0,0-13 0,0 13 0,0-1 0,0 9 0,0 6 0,0-1 0,0 1 0,0 0 0,0 0 0,0 0 0,0-7 0,0 0 0,0-6 0,0 0 0,0-1 0,0 7 0,0-5 0,0 10 0,0-10 0,0 10 0,0-4 0,0 6 0,0-1 0,0-5 0,0 4 0,0-10 0,0 10 0,0-16 0,5 9 0,-4-11 0,3 7 0,-4 0 0,0 5 0,4-4 0,-3 5 0,3-1 0,-4 2 0,0 6 0,0-6 0,0 4 0,0-10 0,0 10 0,0-10 0,0 5 0,0-1 0,0-4 0,0 5 0,0-1 0,0-4 0,0 10 0,0-4 0,0 0 0,4 4 0,-3-4 0,3 0 0,-4 4 0,0-10 0,4 5 0,-3-6 0,3-1 0,-4 7 0,0-5 0,0 5 0,5-7 0,-4 1 0,3 0 0,-4 0 0,0-7 0,0 5 0,5-11 0,-4 11 0,3-4 0,-4-1 0,0 5 0,0-5 0,5 7 0,-4 0 0,3 0 0,-4 0 0,0 0 0,0-1 0,0 7 0,0-11 0,0 8 0,0-16 0,0 5 0,0-15 0,0 6 0,4-5 0,-2-1 0,2 6 0,-4-5 0,5 7 0,-4 0 0,4 0 0,-5 0 0,4 7 0,-3-6 0,3 12 0,1-11 0,-4 11 0,4-11 0,-5 5 0,0-1 0,0-4 0,0 11 0,0-11 0,0 11 0,0-11 0,0 11 0,0-5 0,0 1 0,0 4 0,0 1 0,0 2 0,0 5 0,0-7 0,0 1 0,0 0 0,0 0 0,0 0 0,0 0 0,0-1 0,0-5 0,0 4 0,0-5 0,0 7 0,0 6 0,0 0 0,0 7 0,0-1 0,0 1 0,0-5 0,0 3 0,0-8 0,0 3 0,0-7 0,0 1 0,0 0 0,0 0 0,0 0 0,0 5 0,0 2 0,0 6 0,0-6 0,0 4 0,0-4 0,0 5 0,0-5 0,0-2 0,0-5 0,0 0 0,0 0 0,0-7 0,0-1 0,0-1 0,0 3 0,0 5 0,0 1 0,0 0 0,0 0 0,0 0 0,0 0 0,0 0 0,0 5 0,0-4 0,0-2 0,0-1 0,0-4 0,0 5 0,0-5 0,4 4 0,-3-5 0,3 7 0,0 5 0,-3 2 0,3 0 0,-4 4 0,0-4 0,0 6 0,0-1 0,0 1 0,3-1 0,-2 1 0,3-1 0,0 1 0,-3-1 0,3-5 0,0 4 0,-3-4 0,6 5 0,-6 1 0,3-1 0,-4 1 0,4 4 0,-3-3 0,6 7 0,-3-2 0,1-7 0,2 9 0,-6-13 0,7 14 0,-7-9 0,6 5 0,-6 3 0,2 3 0,-3 15 0,0 1 0,0 6 0,0 7 0,0-5 0,0 4 0,0-6 0,0 0 0,0 0 0,0 0 0,0 0 0,0-5 0,0 3 0,0-4 0,0 6 0,0 0 0,0 0 0,0 7 0,0-5 0,0 11 0,0-12 0,0 13 0,0-13 0,0 6 0,0-7 0,0 0 0,0 0 0,0 0 0,0-6 0,0 5 0,0-5 0,0 6 0,0 7 0,0-6 0,0 6 0,0 0 0,0 1 0,0 0 0,0 5 0,0-5 0,0 1 0,0-3 0,0-6 0,0 0 0,0-6 0,0 5 0,0-10 0,0 9 0,0-9 0,0 10 0,0-5 0,0 13 0,0-6 0,0 12 0,0-11 0,0 11 0,0-4 0,0-1 0,0-2 0,0-6 0,0 0 0,0 0 0,0 0 0,0 0 0,0 7 0,0-6 0,0 13 0,0-6 0,0 14 0,0-5 0,0 5 0,0 1 0,0-7 0,0 0 0,0-3 0,0-11 0,0 5 0,5-7 0,-4 0 0,7 0 0,-3 0 0,1 0 0,-2 0 0,1 6 0,-4-4 0,3 11 0,1-11 0,-4 4 0,3-6 0,-4 0 0,0 0 0,0-5 0,4-3 0,-3-4 0,3 5 0,-4-4 0,0 4 0,0 0 0,0 1 0,4 6 0,-3 0 0,3 7 0,0-6 0,-3 12 0,4-4 0,-5-1 0,4-2 0,-3-6 0,7-5 0,-7 3 0,3-9 0,0 10 0,-3-5 0,7 6 0,-7 0 0,8 7 0,-8-6 0,4 6 0,-5-7 0,0 0 0,0 0 0,4-6 0,-3-1 0,3-6 0,-4 1 0,0-1 0,3 1 0,-2 5 0,7 1 0,-7 6 0,4 0 0,-1 0 0,-3 7 0,3-6 0,-4 6 0,0-1 0,0-10 0,4 10 0,-3-18 0,4 5 0,-5-5 0,0-1 0,0 0 0,0 1 0,0-1 0,0 0 0,0 0 0,0 6 0,0 2 0,0 5 0,0-6 0,0 5 0,0-10 0,0 4 0,0-6 0,0 0 0,0 1 0,0-1 0,0 1 0,0-1 0,0 6 0,0 1 0,0 6 0,0 7 0,0-5 0,0 11 0,0-5 0,0 0 0,0-1 0,0-7 0,0 0 0,0 0 0,0 0 0,0-6 0,0 5 0,0-5 0,0 6 0,0-6 0,0 5 0,0-5 0,0 6 0,0-5 0,0 3 0,0-9 0,0 4 0,0-5 0,0-1 0,0 6 0,0-4 0,0 9 0,0-3 0,0 5 0,0 6 0,0 3 0,0-1 0,0 5 0,0-5 0,0 7 0,0 0 0,0-7 0,0-2 0,0-6 0,0 0 0,0 0 0,0-5 0,0-2 0,4-6 0,-4 0 0,4 1 0,0-1 0,-3 6 0,7-4 0,-7 9 0,2-9 0,1 4 0,-3-6 0,3 1 0,-4-1 0,4-4 0,-3 3 0,3-12 0,-4-4 0,0-16 0,4-2 0,6-11 0,1 11 0,3-5 0,-4 0 0,0 6 0,4-6 0,-3 7 0,3-7 0,-5 5 0,1-4 0,0-1 0,0 5 0,0-5 0,-1 7 0,0 6 0,1-5 0,-1 4 0,0-5 0,1 0 0,-5 5 0,3-3 0,-2 3 0,3 1 0,0-5 0,0 10 0,-4-10 0,3 10 0,-7-4 0,2 5 0,1 6 0,-3-5 0,3 4 0,0-4 0,0 0 0,1 0 0,2-1 0,-2 1 0,4-7 0,0 5 0,0-9 0,0 9 0,0-4 0,-1 5 0,1 1 0,-5 0 0,4 4 0,-4 2 0,5 4 0,-1 0 0,0 0 0,1 5 0,0 6 0,-4 13 0,3 7 0,-2 7 0,5 7 0,0-5 0,0 13 0,-1-13 0,1 5 0,-1-14 0,0 6 0,0-18 0,-1 9 0,-4-16 0,3 4 0,-7-6 0,3 0 0,0-4 0,-3 3 0,3-3 0,-4 4 0,4 0 0,0 0 0,1 1 0,-2-1 0,-3 0 0,4 1 0,-3-1 0,3 0 0,0-4 0,-3 3 0,3-3 0,-1 4 0,2 0 0,3 0 0,-3 1 0,3-1 0,-4 0 0,5 0 0,-1-4 0,1-1 0,-1-5 0,1 0 0,-1 0 0,1 0 0,-1 0 0,1 0 0,-1-5 0,1-7 0,0-5 0,1-6 0,0-7 0,-1 5 0,1-5 0,0 1 0,0 4 0,-5-5 0,3 13 0,-7 0 0,7 7 0,-7-1 0,6 6 0,-2 0 0,3 5 0,0 0 0,1 0 0,4 10 0,-2 9 0,8 13 0,-8 5 0,9 1 0,-8 8 0,3-13 0,-5 11 0,0-20 0,0 6 0,-1-7 0,-3 0 0,-2-6 0,-4-1 0,0-5 0,0-1 0,0 0 0,0 1 0,3-6 0,2 0 0,3-5 0,0 0 0,0-4 0,1-8 0,0 1 0,0-11 0,0 10 0,0-4 0,0 5 0,0-5 0,-1 4 0,1-4 0,-4 5 0,2 1 0,-2-1 0,4 1 0,-1-1 0,-3 1 0,3-1 0,-4 1 0,5 4 0,-5-3 0,3 8 0,-2-4 0,4 5 0,-1 0 0,0 0 0,1 0 0,0 0 0,-1 0 0,1 0 0,-1 0 0,1 0 0,0 0 0,-1 0 0,1 0 0,-1 0 0,1 5 0,-1 0 0,1 1 0,-5 3 0,4-3 0,-3 4 0,3-4 0,0 3 0,-3-4 0,3 1 0,-3 3 0,3-3 0,1 4 0,-1-4 0,-3 3 0,2-8 0,-6 8 0,7-8 0,-3 9 0,3-9 0,1 8 0,-1-3 0,1-1 0,-1 0 0,-3-1 0,2-3 0,-2 4 0,3-5 0,0 0 0,0 0 0,1 0 0,-1 0 0,1 0 0,-1 0 0,6 0 0,-5 0 0,9 0 0,-4 0 0,6 0 0,-1-5 0,0-2 0,0-4 0,-5 0 0,4-1 0,-9 6 0,9-4 0,-8 4 0,3-5 0,-4 5 0,-1-4 0,1 5 0,0-1 0,-1-3 0,0 3 0,0-4 0,1 0 0,-1-1 0,1 0 0,0 1 0,0-6 0,-1 9 0,1-8 0,0 9 0,-1 0 0,1 1 0,-1 5 0,0 0 0,0 0 0,0 0 0,1 0 0,-1 5 0,-3 1 0,3 4 0,-3 0 0,-1 1 0,4-6 0,-7 5 0,7-5 0,-7 6 0,2-1 0,-3 1 0,4-1 0,-3 0 0,3 1 0,-4-1 0,4 1 0,-3-1 0,6 0 0,-6 1 0,3-1 0,0 1 0,-3-1 0,7 0 0,-8 6 0,4-4 0,1 10 0,-4-5 0,3 1 0,-4-3 0,0 1 0,4-4 0,-3 4 0,2-5 0,-3-1 0,0 0 0,4-4 0,-3 3 0,6-7 0,-2 2 0,3-4 0,0 0 0,0 0 0,0 0 0,0 0 0,1 0 0,-1 0 0,1-5 0,-5 0 0,4-6 0,-7 1 0,7-6 0,-7 4 0,3-10 0,1 5 0,-4-6 0,3-1 0,0 7 0,-3-5 0,2 10 0,1 1 0,-3 1 0,3 4 0,0-4 0,0 4 0,1-3 0,2 4 0,-3-1 0,5-3 0,-1 3 0,0 0 0,1-3 0,-1 8 0,0-3 0,0 4 0,0 0 0,0 0 0,0 0 0,0 0 0,0 0 0,1 0 0,-1 0 0,0 0 0,0 0 0,1 0 0,-5 4 0,4 2 0,-4 4 0,1 0 0,2-5 0,-6 4 0,7-7 0,-7 7 0,6-8 0,-6 8 0,7-3 0,-4 4 0,5 0 0,-5 0 0,3-1 0,-6 1 0,6 0 0,-6 0 0,7-4 0,-7 3 0,3-4 0,-1 5 0,-2 0 0,6 0 0,-6 0 0,7 0 0,-7-1 0,2 0 0,-3 1 0,0 0 0,0-1 0,0 2 0,0-1 0,0 1 0,0-1 0,0 0 0,0 1 0,0-1 0,0-5 0,0 0 0</inkml:trace>
  <inkml:trace contextRef="#ctx0" brushRef="#br0" timeOffset="763">4176 5032 24575,'0'0'0</inkml:trace>
  <inkml:trace contextRef="#ctx0" brushRef="#br0" timeOffset="947">4176 5032 24575,'0'0'0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9:51.889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2948 2998 24575,'-26'0'0,"-6"0"0,7 0 0,0-10 0,8 7 0,6-7 0,0 10 0,1 0 0,-1-5 0,0-1 0,1-4 0,-1-6 0,-1-2 0,1-5 0,-1 5 0,1-3 0,-1 3 0,1-5 0,-1 5 0,6-3 0,-3 9 0,2-10 0,1 10 0,1-10 0,0 5 0,3-1 0,-8-4 0,9 5 0,-10-6 0,10 5 0,-9 2 0,9 5 0,-4 1 0,0 4 0,4-3 0,-8 3 0,3 0 0,-4 2 0,0 4 0,-1 0 0,0 0 0,1 0 0,-1 0 0,0 0 0,-5 0 0,4 0 0,-4 0 0,5 5 0,0 1 0,0 10 0,0-5 0,0 11 0,5-5 0,1 6 0,5 0 0,0 0 0,0 7 0,0-6 0,0 6 0,0-7 0,0-6 0,0 5 0,0-10 0,0 4 0,0-6 0,0 0 0,-5-4 0,4-6 0,-8-11 0,2-6 0,-5-13 0,0-1 0,-1-7 0,6-8 0,-4 13 0,9-11 0,-3 12 0,5-6 0,0 7 0,0 1 0,0 7 0,0 0 0,0 5 0,0-3 0,0 3 0,0-5 0,0 5 0,0-3 0,0 3 0,0 1 0,0-5 0,0 10 0,0-4 0,0 5 0,0 1 0,0 0 0,0-5 0,0 3 0,0-3 0,-5-1 0,3 4 0,-3-4 0,1 10 0,2-3 0,-2 3 0,4-5 0,-5 1 0,4-1 0,-4 1 0,5-1 0,0 1 0,-5-1 0,4 1 0,-9-7 0,4 0 0,-1-1 0,-3-3 0,8 3 0,-8-5 0,3 0 0,1 0 0,-5 0 0,10 5 0,-9 2 0,9 0 0,-4 4 0,1-4 0,2-1 0,-2 5 0,-1-4 0,4 6 0,-4-6 0,0 4 0,4-4 0,-4 5 0,5 0 0,0 1 0,0 0 0,0-5 0,0 4 0,-5-10 0,4 3 0,-4-5 0,5 0 0,0 6 0,0-5 0,0 4 0,0 1 0,0-5 0,0 4 0,0-5 0,0 6 0,0-5 0,0 4 0,0-5 0,0 6 0,0-5 0,0 10 0,0-4 0,0 5 0,0-5 0,0 4 0,0-4 0,0 5 0,0 1 0,0-1 0,0 1 0,-5-1 0,4 1 0,-4-1 0,5 1 0,0-6 0,0 4 0,0-5 0,0 7 0,0-6 0,0 4 0,0-10 0,0 5 0,0-7 0,0 1 0,0 0 0,-5 0 0,3 5 0,-3 2 0,5 6 0,0-1 0,0 1 0,-4-1 0,3 1 0,-4-6 0,0-2 0,4-5 0,-5-7 0,1-1 0,3-7 0,-3 0 0,5 0 0,-6 0 0,4 0 0,-3 7 0,5-5 0,0 11 0,0-5 0,0 7 0,0 5 0,0-3 0,0 9 0,0-10 0,0 10 0,0-10 0,0 5 0,-6-6 0,5 5 0,-4-4 0,5 10 0,0-4 0,0 6 0,0-1 0,-5 5 0,4-3 0,-4 3 0,5-4 0,0 0 0,-4 0 0,2-1 0,-7 1 0,8 0 0,-3 0 0,4 8 0,0 9 0,0 10 0,-6 6 0,5 0 0,-4 0 0,-1 6 0,5-4 0,-11 11 0,11-5 0,-10 1 0,10 4 0,-10-5 0,4 0 0,0-1 0,-4-1 0,10-4 0,-5 11 0,1-11 0,3 4 0,-3 1 0,5-5 0,0 11 0,-5-12 0,4 6 0,-5-7 0,6 0 0,0 0 0,-4-6 0,3 5 0,-4-10 0,5 4 0,-5-6 0,4 0 0,-4 1 0,0-1 0,4 1 0,-9 5 0,9-5 0,-9 11 0,8-5 0,-8 6 0,8 0 0,-8 0 0,9 0 0,-10 0 0,10-5 0,-4 3 0,0-9 0,4 10 0,-4-10 0,5 9 0,0-3 0,0 5 0,-5-6 0,4 5 0,-4 1 0,0 2 0,4 5 0,-10-1 0,10-4 0,-10 4 0,9 1 0,-8-5 0,9 4 0,-5 1 0,1-6 0,4 13 0,-10-13 0,10 12 0,-9-11 0,8 5 0,-3-7 0,0 0 0,4 0 0,-5-6 0,1 5 0,4-11 0,-4 11 0,0-10 0,4 9 0,-4-9 0,0 10 0,3-10 0,-3 9 0,0-9 0,4 10 0,-8-11 0,8 11 0,-9-10 0,9 9 0,-4-9 0,5 4 0,0 0 0,-4-4 0,2 4 0,-2 0 0,4-4 0,-6 9 0,5-9 0,-4 10 0,0-5 0,3 6 0,-8 0 0,9-6 0,-5 5 0,1-5 0,4 6 0,-4 7 0,-1-5 0,5 4 0,-10 1 0,10-6 0,-10 6 0,4-7 0,1 0 0,1 0 0,-1 0 0,5 0 0,-9-6 0,9 5 0,-9-10 0,9 9 0,-4-9 0,1 4 0,3-5 0,-4-1 0,5 0 0,-5 1 0,4-1 0,-4 0 0,5 0 0,0 0 0,-4 0 0,2 1 0,-2-1 0,4 1 0,-5-1 0,4 0 0,-4 1 0,1-5 0,2 3 0,-6-8 0,2 4 0,-3-5 0,-1 0 0,4 4 0,2 2 0,-1-1 0,0 0 0,-1-1 0,-3 2 0,3 4 0,0 1 0,-3-1 0,3 0 0,-4 0 0,4 0 0,2 0 0,-1-5 0,4 4 0,-8-8 0,4 4 0,-5-5 0,0 0 0,0 0 0,-1-5 0,0-7 0,0-5 0,-6-6 0,-2 0 0,1-1 0,1 1 0,0 0 0,5 6 0,-5 0 0,7 7 0,-1 4 0,5-3 0,-3 7 0,8-7 0,-8 8 0,3-4 0,-3 5 0,-1 0 0,0 0 0,0 4 0,-1 2 0,0 10 0,5 1 0,-4 6 0,4-5 0,-6 10 0,1-15 0,-1 15 0,5-16 0,-2 4 0,7-5 0,-7-1 0,3-4 0,-4-2 0,0-4 0,0 0 0,-1 0 0,-5 0 0,3-10 0,-9-3 0,3-16 0,0 4 0,-4-5 0,10 7 0,-4 5 0,6 2 0,0 6 0,1 4 0,-1 1 0,1 5 0,-1 0 0,0 0 0,1 0 0,-1 0 0,0 5 0,-5 1 0,-3 17 0,1-4 0,-6 17 0,4-4 0,1-1 0,-6 5 0,12-11 0,-5 4 0,6-6 0,1-5 0,0-2 0,0-6 0,1 0 0,-1 1 0,0-1 0,1-4 0,-1-1 0,0-5 0,1 0 0,-1 0 0,1 0 0,-1 0 0,0-5 0,0-7 0,0-5 0,-1-6 0,6 5 0,-5-4 0,5 10 0,-5-4 0,5 6 0,-3 4 0,3 1 0,-5 5 0,1 0 0,0 0 0,-1 0 0,0 5 0,-5 6 0,3 13 0,-9 1 0,7 11 0,-7-11 0,9 4 0,-4-6 0,5-6 0,1-1 0,1-5 0,4-1 0,1 0 0,5-4 0,0-2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10T19:15:28.299"/>
    </inkml:context>
    <inkml:brush xml:id="br0">
      <inkml:brushProperty name="width" value="0.07938" units="cm"/>
      <inkml:brushProperty name="height" value="0.07938" units="cm"/>
      <inkml:brushProperty name="color" value="#C55A11"/>
    </inkml:brush>
  </inkml:definitions>
  <inkml:trace contextRef="#ctx0" brushRef="#br0">1 3419 24575,'0'-22'0,"0"3"0,5-10 0,1 6 0,5 5 0,0 2 0,-5 5 0,3 1 0,-4 4 0,5 1 0,0 5 0,0 0 0,0 0 0,1 5 0,0 6 0,0 7 0,1 11 0,4-4 0,-2 4 0,2-11 0,-5 3 0,0-9 0,-1 4 0,-4-5 0,3-1 0,-4-5 0,5 0 0,0-10 0,0 0 0,0-11 0,1 4 0,0-4 0,-1 5 0,1 5 0,-1-3 0,0 8 0,1-4 0,-1 5 0,1 0 0,-1 0 0,0 0 0,1 0 0,5 0 0,-4 0 0,9 0 0,-3 0 0,-1 0 0,-1 5 0,-6-4 0,1 3 0,-1-4 0,0 0 0,0 0 0,-1 0 0,1 0 0,0 0 0,1 5 0,-1 1 0,6-1 0,-4 5 0,10-4 0,-5 0 0,0 4 0,5-9 0,-10 3 0,4 1 0,-6-4 0,0 4 0,0-5 0,0 0 0,0 0 0,0-5 0,1-6 0,-1-1 0,1-4 0,0 10 0,-6-4 0,5 9 0,-5-4 0,5 5 0,1 0 0,-1 0 0,0 0 0,1 0 0,-1 0 0,1 5 0,5 1 0,-5 5 0,5 0 0,-5-1 0,-1 0 0,0 1 0,1-5 0,-1-2 0,0-4 0,-1 0 0,2 0 0,-1 0 0,-4-4 0,3-2 0,-3 0 0,-1-4 0,5 9 0,-5-3 0,5 4 0,1 0 0,-1 0 0,0 0 0,1 0 0,-1 0 0,0 0 0,1 0 0,-1 0 0,0 0 0,0 0 0,0 0 0,0 0 0,0 0 0,0 0 0,1 0 0,-1 0 0,1 0 0,-1-5 0,0-1 0,1 0 0,-1 2 0,1-1 0,-1 4 0,0-4 0,0 0 0,0-1 0,0-4 0,1-1 0,-1 1 0,-4-1 0,3 1 0,-8-1 0,9 6 0,-5 0 0,5 5 0,0 0 0,0 0 0,0 0 0,1 0 0,0 10 0,-1-2 0,2 13 0,4-3 0,-4-1 0,4-1 0,-6-6 0,1 1 0,-5-1 0,3-4 0,-8 3 0,8-8 0,-4 4 0,5-5 0,0 0 0,0 0 0,0-5 0,-1 0 0,1 0 0,0 0 0,0 5 0,0 0 0,0 0 0,1 0 0,-1 0 0,0 0 0,1 0 0,-1 0 0,0 0 0,1 0 0,-1 0 0,1 0 0,-6 5 0,5-4 0,-5 3 0,5-4 0,0 0 0,0 0 0,0 0 0,0-5 0,0 4 0,-4-8 0,3 8 0,-3-4 0,0 1 0,3 3 0,-8-8 0,3 4 0,-4-5 0,5-6 0,2-1 0,-1-6 0,4-1 0,-9 7 0,10-5 0,-10 10 0,9-9 0,-9 9 0,5-4 0,-6 6 0,0-6 0,4 5 0,-3-5 0,4 5 0,-5 0 0,5 1 0,-4-1 0,3-5 0,-4-8 0,0-1 0,0-11 0,0 5 0,0-15 0,0 6 0,0-5 0,0-1 0,0-1 0,0-1 0,0-5 0,0 13 0,0-5 0,0-1 0,0 6 0,0-5 0,0 7 0,0 0 0,0 0 0,0 0 0,0 0 0,0 0 0,0 0 0,0 0 0,0-8 0,0 6 0,0-13 0,0-3 0,0-1 0,0-7 0,0 17 0,0-7 0,0 21 0,0-11 0,0 19 0,0-4 0,0 6 0,0-1 0,0 1 0,0 0 0,0-7 0,0 6 0,0-13 0,0 6 0,6-7 0,-5 0 0,11 0 0,-11 0 0,10 0 0,-9-7 0,3 5 0,1-14 0,-4 15 0,10-15 0,-11 14 0,6-5 0,-1-1 0,-5 6 0,5 1 0,-6 3 0,0 11 0,5-4 0,-3 11 0,3 2 0,-5 6 0,0-1 0,0 0 0,0 1 0,0-4 0,0 3 0,0-9 0,0 8 0,0-9 0,0 9 0,0-10 0,0 10 0,0-10 0,0 10 0,0-10 0,4 10 0,-2-4 0,2 0 0,-4 4 0,0-4 0,0 5 0,5 1 0,-4-1 0,4-5 0,-5 4 0,0-4 0,0 6 0,0-1 0,0 0 0,0 1 0,0 0 0,0 0 0,8 5 0,4 0 0,16 11 0,-4 6 0,6 1 0,-7 3 0,-6-5 0,5-4 0,-5-3 0,1-4 0,3 0 0,-3 0 0,5 0 0,0 0 0,0-10 0,0-3 0,0-5 0,0-4 0,0 4 0,0-5 0,0 5 0,-5-4 0,3 9 0,-8 2 0,3 1 0,-6 9 0,0-4 0,6 5 0,-4 0 0,10 0 0,-11 0 0,11 0 0,-10 0 0,9 5 0,-8 6 0,3 7 0,-4 5 0,0 7 0,-1-5 0,1 4 0,0-6 0,-1-5 0,-5-2 0,3-6 0,-7 0 0,7 1 0,-4-6 0,6 0 0,-1-5 0,0 0 0,0-5 0,1-6 0,5-7 0,3-11 0,4 4 0,2-11 0,-1 11 0,-6 1 0,4 2 0,-11 10 0,5-4 0,-5 10 0,-1-3 0,1 7 0,-1-2 0,0 4 0,1 0 0,5 0 0,1 0 0,1 0 0,3 0 0,-3 5 0,5 1 0,0 6 0,-6-1 0,-1 0 0,-6-6 0,1 0 0,-1-5 0,1 0 0,-1 0 0,6 0 0,-4 0 0,4 0 0,0 0 0,1 0 0,6 0 0,0 0 0,-6-5 0,5-1 0,-5 0 0,6 1 0,0 5 0,0 0 0,-5 0 0,3 0 0,-3 0 0,5 0 0,-6 0 0,5 5 0,-5 1 0,0 5 0,-1 0 0,-5 0 0,-1-6 0,1 5 0,-1-9 0,0 3 0,0-4 0,1 0 0,-1 0 0,6 0 0,-4 0 0,9-10 0,-9 3 0,10-10 0,-10 1 0,4 8 0,-5-7 0,-1 9 0,1 0 0,-1 2 0,0-1 0,0 4 0,0-4 0,0 0 0,1 4 0,5-3 0,1 4 0,6 0 0,0 0 0,0 0 0,-6 0 0,5 0 0,-5 0 0,1 0 0,3 0 0,-9 10 0,5 3 0,-6 9 0,1 1 0,-1 0 0,1 0 0,-1-5 0,0-2 0,-1-6 0,-4 1 0,3-6 0,-4 0 0,5-5 0,6 0 0,1 0 0,6-10 0,1-10 0,-1-5 0,2-11 0,-1 11 0,1-11 0,-2 16 0,-5-3 0,-2 12 0,-5 1 0,-1 4 0,0-3 0,1 7 0,-1-2 0,0 4 0,6 0 0,-4 0 0,10 0 0,-10 0 0,9 0 0,-9 0 0,9 5 0,-9 1 0,4 5 0,0-1 0,-4 1 0,4 0 0,-6-1 0,1 1 0,-1-6 0,0 0 0,1-5 0,-1 0 0,0 0 0,0 4 0,0 7 0,1 13 0,1 0 0,0 6 0,0 0 0,-1-6 0,1 6 0,-1-13 0,1 5 0,-7-11 0,5 5 0,-9-5 0,9-1 0,-9 1 0,3 11 0,-4 4 0,0 11 0,6 1 0,1 0 0,6 0 0,-6 0 0,-2-7 0,0-2 0,-4-11 0,10 3 0,-10-3 0,4-1 0,0 5 0,-4-5 0,5 6 0,-6-6 0,5 5 0,-4-10 0,4 4 0,-5 0 0,0-5 0,0 5 0,5 0 0,-4-4 0,5 10 0,-6-5 0,4 1 0,-3 3 0,4-4 0,0 1 0,-4-2 0,3 0 0,-4-4 0,5 4 0,-4 0 0,4-5 0,-5 5 0,0-5 0,0-1 0,5 6 0,-4-4 0,9 4 0,-9 0 0,4-4 0,-1 4 0,-3 0 0,9-4 0,-9 4 0,3-6 0,-4 0 0,6 6 0,-5-4 0,4 4 0,-5 0 0,5 2 0,-4 5 0,4 0 0,-5 0 0,0 0 0,6 0 0,-5-1 0,4-4 0,-5 3 0,0-3 0,0 5 0,0-6 0,0 5 0,0-5 0,0 6 0,0 0 0,0 0 0,5 0 0,-4 7 0,4-6 0,-5 13 0,6-13 0,-5 6 0,4-7 0,0 0 0,-4 0 0,10 0 0,-10 0 0,4-6 0,0 5 0,-4-5 0,4 6 0,1 0 0,-5 0 0,4 0 0,-5 0 0,6 7 0,-5-6 0,5 12 0,-6-4 0,5 5 0,-3 1 0,9 0 0,-10-7 0,10 5 0,-9-11 0,8 5 0,-8-1 0,8-4 0,-9 4 0,4-6 0,0 0 0,-3 0 0,8 0 0,-9 0 0,4-5 0,-5-2 0,0-6 0,0 1 0,0-1 0,5 0 0,-4 1 0,4-1 0,-5 1 0,0-1 0,4 0 0,-3 1 0,4-1 0,-5 1 0,5-6 0,-4 4 0,8-3 0,-8 4 0,8 0 0,-4 0 0,6 6 0,1 8 0,-1 1 0,2 11 0,-1-5 0,0 0 0,1 5 0,-2-11 0,1 5 0,-1-13 0,0-1 0,-5-6 0,3 1 0,-8-1 0,4 1 0,-1-6 0,1 0 0,5-5 0,0 0 0,0 0 0,0 0 0,0 0 0,1 0 0,5 0 0,-4 0 0,9 0 0,-4 0 0,6 0 0,0 0 0,-5 0 0,3 5 0,-9 1 0,4 5 0,-5-1 0,-1-4 0,0-1 0,0-5 0,1 0 0,-2-5 0,2-6 0,-5-14 0,4 1 0,-3-13 0,0 13 0,3-1 0,-4 4 0,0 9 0,4 0 0,-5 3 0,6 8 0,-1-4 0,1 5 0,-1 0 0,0 0 0,6 0 0,-4 5 0,10 6 0,-5 6 0,1 1 0,-2 3 0,0-8 0,-4 3 0,10-5 0,-10 0 0,4 0 0,0-1 0,-4-4 0,4-1 0,-6-5 0,0 0 0,6 0 0,-4 0 0,4 0 0,-5 0 0,-1-4 0,0-2 0,1 0 0,-1-3 0,1 7 0,-1-2 0,0 4 0,1 0 0,-1 0 0,6 0 0,-4 0 0,10 0 0,-11 0 0,5 0 0,-5 0 0,5 5 0,-5 1 0,5 5 0,-5-6 0,-1 0 0,1-5 0,-1 0 0,0 0 0,-1-4 0,1-2 0,0 0 0,1 2 0,-1-1 0,1 4 0,-1-4 0,6 5 0,1 0 0,6 0 0,0 0 0,0 0 0,-5 0 0,3 5 0,-3 2 0,5 4 0,0 1 0,0-6 0,0-1 0,-6-5 0,5 0 0,-5 0 0,6 0 0,0 0 0,-6 0 0,-1 0 0,-5 0 0,-1 0 0,1 0 0,-1 0 0,0 0 0,1-5 0,-1 4 0,1-4 0,-1 5 0,0-4 0,1 3 0,-1-4 0,1 5 0,-1 0 0,0 0 0,1 0 0,5 0 0,-5 0 0,5 0 0,-5 0 0,5 0 0,-4 5 0,4-4 0,-6 8 0,0-8 0,1 8 0,-1-8 0,0 3 0,0-4 0,0 0 0,0 0 0,0 0 0,-1 0 0,-3 0 0,-2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9-10T19:15:28.300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232 500,'73'0,"-5"0,-43 0,5 5,7 8,-11 0,12 6,-21-2,5-5,-10 5,4-7,-10 1,-1 8,-5 0,-5 2,-1-5,-4-6,-6 1,4 0,-10 0,4-5,-5 4,6-9,-5 4,4-5,1 0,-5 0,4 0,-5 0,5-10,-4-3,9-10,-4-7,0 6,3-13,-3 6,10-7,-4 0,9 0,-3 7,5 1,-6 7,5 5,-4 2,1 1,-10 8,-2-3,-4 10,6 0,-2 0,1 0,-1 0,56-15,-22 11,45-17,-40 15,-5-1,-2-2,-1 7,1-7,0 8,-2-8,-3-1,3-1,-3 1,4 1,-1 8,1-3,4 4,-4 0,5 0,-5 0,1 4,3-3,-8 8,8-3,-7 0,3 3,0-8,-4 8,9-3,-9 0,10-2,-4-4,1 5,-2-4,4 4,-7-5,8 0,-6 0,-4 0,8 0,-4 0,1 0,3 0,-7 0,8-15,-3 6,6-18,-6 15,5-10,-11 10,11-5,-5 6,1 0,-2 0,0 0,-5 5,16-4,-15 9,9-5,0 6,-8 0,13 0,-14 0,9 0,-9 0,10 0,-11 0,10 5,-9 1,3 0,1 3,-5-3,5 5,0-5,-4 3,10-3,-10 5,9-5,-9 3,10-2,-11-1,11 4,-10-9,9 4,-3-5,-1 0,5 0,-5 0,6 0,0 0,0 0,0 0,7 0,-6 0,6 0,-1 0,-4 0,11 0,-11-5,11-2,-11 0,4 2,-6 0,0 3,-6-3,-1 5,5 0,-8 0,7 0,-5 0,-3 0,8 5,-9 0,10 6,-9 0,4 0,-6-1,0 1,5 4,-3-9,3 8,0-12,7 7,-5-7,4 3,-6-5,-3 0,7 0,-3 0,0-5,0-1,-6-4,5-6,-4 5,4 0,-4-3,-1 7,0-8,5 4,-3 1,3-1,-5 1,0-1,5 1,-4 0,4-1,-5 1,1-1,-1-4,5 4,-8-5,11 6,-11-5,7 8,0-7,2 18,4 7,-9 2,3 7,-12-4,7-4,-8 10,8-11,-8 11,4-5,0 6,-4 0,4 0,-5-5,0 3,0-9,0 9,0-5,0 0,0 3,0-8,0 8,6 3,-5-5,4 10,-5-10,5 0,-4 5,3-5,1 6,-3 0,8 0,-9 0,4 0,0 0,-3 0,8 0,-9 0,4 0,1 7,-5-5,10 4,-10 1,9-6,-8 12,3-11,0 5,-4-7,9 0,-8 0,3 0,0 0,1 0,1 0,3 6,-3 2,0 1,5 4,-11-12,10 6,-10 0,9-6,-8 6,3-1,0 3,2 5,0 9,4-6,-9 13,10-6,-5 8,1 0,4 0,-11 0,12 0,-12 0,5-8,-1-8,-3-3,3-11,-5 4,0-6,0 0,0 0,0-5,0 3,0-10,0 25,0-1,0 12,0-1,0-9,0 1,0 0,0-7,0-1,0-13,0-1,0 0,0 1,0 0,0 2,0-7,0 8,5-3,-4 5,4 1,0 0,-3-6,8 5,-9-11,9 11,-8-10,7 4,-8-1,8-4,-46-33,21 13,-42-31,26 28,-13-1,5 0,-6 0,1 0,-3 5,-7-4,8 10,-7-4,7 6,-1-5,3 3,7-3,0 5,0 0,0 0,0 0,0 0,0 0,0 0,0 0,0 0,1 0,5 0,-4 0,4 0,-5 0,-1 5,6-3,-4 9,11-10,-5 10,7-10,-7 4,6 0,-13-3,6 3,-7 0,0-3,0 3,0-5,-7 0,5 0,-6 0,8 0,-7 0,5 0,-6 0,8 0,0 0,0 0,0 0,7 0,-5 0,11 0,-5 0,7 0,0 0,5 0,-3 0,9 0,-10 0,10 0,-4 0,0 0,4 0,-15 0,8 0,-3 0,0 0,5 0,-6 5,0-3,5 7,-4-7,5 7,-6-7,-1 3,1 0,0-4,0 9,0-8,-7 3,5-5,-4 5,-1-4,5 4,-5-5,7 0,0 5,0-3,0 3,5-5,-4 0,10 0,-9 0,9 0,-9 0,5 0,0 0,-4 0,9 4,1-26,6 11,4-25,0 13,0-1,0 1,0-6,0 4,0-12,0 6,0-7,0 0,0 0,0 0,0 0,0 0,0 0,0 0,0 7,0-5,0 4,0 1,0 1,0 7,0 0,0 0,5 0,-4 5,4-4,-5 5,5-6,-4 5,5-4,-6 11,0-6,5-3,-4 6,4-6,-5 3,0 5,0-9,0 9,5-10,-4 5,5-7,-6 1,0-6,0 4,0-12,0 6,0-7,0 0,0 0,5 0,-3 7,3-5,-5 11,0-5,0 7,0 0,0 5,0-4,0 10,0-9,0 9,0-4,0-1,0 0,0-1,0-3,0 3,0-5,0 0,0 0,0-1,0 1,0 0,0 6,0-5,0 4,0 1,0-5,0 10,0-10,0 10,0-4,0-4,0 8,29-4,2 12,47 4,-1 0,-24 0,1 0,35 0,-37-7,0 0,34 3,10-17,-9 19,-4-12,-17 13,6-13,-15 13,16-6,-16 1,15 4,-6-4,8 6,-8 0,6 0,-15 0,7 0,-17 0,6 0,-20 0,4 0,-14 0,0 0,-5 0,-2 0,4 0,-7 0,8 0,-6 0,2 0,5 0,-5 0,5 0,-5 0,1 0,3 0,-3 0,-1 0,-1 0,-1 0,1 0,1 0,2 0,-7 0,7 0,-2 0,-1 0,3 0,-7 0,8 0,-4 0,0 0,3 0,-8 0,9 4,-5-3,2 4,2-1,-7-3,7 4,-2-5,-1 0,-1 9,-5 2,0 4,0 4,-4-8,3 7,-4-6,1 3,3 6,-2-3,-2 10,6 1,-9-4,9 11,-10-11,5 11,-1-11,-4 4,4-6,-5-5,0-2,0-1,0 1,-14-5,0-1,-13-10,-3 0,-9 0,-9-7,-7 6,-9-12,7 5,-15 0,6 2,0 6,2-6,9 4,8-4,-6 6,13 0,-14-6,15 4,-7-4,8 6,0 0,0-6,0 5,0-5,0 6,-7 0,5-5,-6 3,8-3,0 5,0 0,0 0,0 0,7 0,-5 0,11 0,-5 0,7 0,-7 0,6 0,-6 0,7 0,0 0,5 0,-4 0,5 0,-6 0,-1 0,1 0,-6 0,4 0,-5 0,7 0,-7 0,5 0,-4 0,6 0,-1 0,1 0,0 0,0 0,0 0,5 0,-3 0,9 0,-10 0,10 0,-4 0,0 4,0-3,0 4,0 0,1-4,3 8,-7-8,7 8,-8-7,8 7,-7-8,8 8,-9-8,9 8,-8-4,8 6,-4-6,0 9,3-7,-3 3,4 4,1-8,5 13,0-3,5-1,0 6,0-4,0 6,5 0,13 1,18 9,21-4,2 0,33 9,-30-20,-12-2,2-1,37 1,9 0,-44-11,-1-1,43 3,-10-7,-2 0,-10 0,1 0,-1 0,-8 0,-3 0,-8 0,0 0,0 0,0 0,0 0,0 0,-8 0,7 0,-7 0,0 0,-1 0,-9 0,1 0,0 0,0 0,-7 0,5 0,-5 0,0 0,6 0,-13 5,12 2,-11 0,11 4,-11-10,4 10,-6-10,0 9,0-8,0 3,-5-5,3 5,-9-4,10 4,-5-5,1 0,3 5,-9-3,4 3,4-1,-8-3,8 4,-6 4,-2-3,2 12,-8-7,3 4,-8 4,8-6,-8 6,8 2,-3-8,5 13,0-8,-5 5,4 0,-8 0,7-6,-8 5,4-11,-5 5,-29-1,5-8,-33 3,1-10,-30 0,22 0,4 0,-2 0,-25 0,23 0,-3 0,7 0,0 0,-6 0,0 0,0 0,-2 0,-11 0,-1 0,4 0,3 0,10 0,0 0,-7 0,2 0,17 0,-1 0,-14 0,1 0,-35 0,47 0,2 0,-26 0,-7 0,18 0,10 0,3 0,19 0,-10 0,20 0,-6 0,7 0,5 0,-4 0,10 0,-4 0,-4 0,7 0,-7 0,6 0,2-5,-7 4,3-8,0 8,-3-8,7 8,-8-4,4 5,0 0,-3 0,7 15,-3 6,3 14,4 3,-3 0,10 0,-5 0,1-7,4 5,-5-11,6 4,0 1,0-6,0 6,0-7,0-6,0 5,0-5,5 1,1-2,4-6,1 5,-1-3,0 3,1-5,-1 0,5 5,2-2,0 2,4-9,-3 4,5-4,0 0,-6 4,5-9,-5 4,13 1,-6-5,12 5,-11-6,11 0,-11 0,11 0,-11 0,11 0,-5 0,0 0,5 0,-5-12,7 4,0-11,7 6,-5-5,13 3,-5-4,-1 5,6 0,-6-5,1 4,5-5,-14 7,7 0,-8 6,-1-4,1 4,0-6,0 6,0-5,-7 11,5-10,-5 9,7-3,0 5,0 0,-7 0,5 0,-5 0,0 0,-1 0,0 0,-6 0,6 0,-7 0,6 0,-4 0,5 0,-1 0,-4 0,4 0,-6 0,7 0,-5 0,4 0,-6 0,7 0,-6 0,6 0,-7 0,0 0,0 0,0 0,0 0,0 0,0 0,0 0,0 0,0 0,0 0,0 0,0 5,-6-4,5 4,-5 0,1-3,3 8,-9-9,4 4,0 0,-4-3,9 3,-9-1,10-3,-5 9,6-9,0 10,-5-10,3 4,-9 0,9-4,-9 8,4-8,-1 8,1-7,1 2,2 1,-7 1,3-1,-1 4,-78-8,12 4,-17-5,-9 0,16 0,0 0,-16 0,-3 0,7 0,-1 0,-11 0,1 0,9-4,3 0,9-1,1 1,-8 0,4-2,-25-8,33 7,0-2,-27-8,10-5,12 8,9 0,8 0,8 7,9-4,0 4,6-5,-6 5,0-3,-1 8,-7-9,0 9,0-9,-8 4,7-1,-15-4,15 5,-7-1,8-3,7 9,-6-9,13 10,-13-5,12 6,-4-5,6 4,-1-5,1 6,0 0,0 0,5 0,2 0,0 0,4 0,-9 0,5 0,-1 0,-2 0,7 0,-7 0,8-15,1 7,1-13,8 5,-4-2,5-5,0 0,-5-7,3-1,-9-7,9 7,-9-6,10 13,-5-6,1 7,4 0,-5-1,6 1,-4 6,3-5,-4 10,5-10,-5 10,4-4,-4 0,1 4,2-10,-2 10,-1-4,4 0,-4 4,5-10,-4 10,2-4,-2 0,4 4,0-10,-5 10,4-4,-4 1,0 3,0-8,-1 9,-4-5,4 1,1 3,-10-8,13 9,-7-4,4-1,4 5,-8-9,8 8,-4-8,5 5,0-1,-5-3,0 8,-5-3,4 56,7-17,6 44,6-31,-1-1,1 1,-1 0,1 0,0 7,0-5,-6 5,4-13,-10 4,4-5,-5 0,0-1,0-7,0 0,0-6,0 5,0-5,0 6,0 7,0-6,0 6,0-7,0 0,0 0,0 0,0 0,0-6,0 5,0-10,0 8,0-4,0 1,0 2,0-7,0 7,0-2,0-1,0 3,0-7,0 8,0-4,0 6,0-6,0 0,0 0,0 0,0 7,0-7,0 0,0-1,0 2,0-2,0 5,0-9,-4 9,3-4,-9 6,8-6,-7 0,7 0,-2-4,4 14,0-13,0 8,0-6,0-4,0 9,4-4,2 0,10 0,1-5,13-5,1 5,0-10,6 11,-6-11,0 10,5-10,-11 4,11-5,-11 0,4 0,-6 0,0 0,0 0,0 0,0 0,7 0,-6 0,6 0,-7 0,0 0,0 0,0 0,-6 0,5 0,-10 0,14 0,-13 0,13 0,-14 0,9 0,-9 0,10 0,-10 0,9 0,-3 0,-1 0,-1 0,0 5,-4-4,14 5,-13-6,8 0,-6 0,-4 0,9 0,-4 0,6 0,-6 0,0 0,0 0,1 0,0 0,8 0,-12 0,7 0,-4 0,1 0,-1 0,5 0,-10 0,14 0,-12 0,8 0,-6 0,-3 0,8 0,-3 0,5 0,-5 0,-1 0,0 0,6 0,-4 0,3 0,-5 0,-4 0,14 0,-13 0,13 0,-14 0,9 0,-9 0,10 0,-5 0,6 0,-5-5,3 4,-4-4,1 0,3 4,-9-8,10 8,-5-9,6 8,-6-3,5 0,-5 4,1-4,3-1,-3 5,-1-4,-1 0,0 4,-4-4,10 5,-5 0,0 0,5 0,-10 0,9 0,-3 0,5 0,0 0,-6 0,5 0,-5-5,6 4,0-4,0 5,0 0,0 0,0-5,-5 3,3-3,-3 5,5 0,-6 0,4 0,-9 0,10 0,-10 0,8 0,-62 5,34 1,-52 5,48-5,-5 4,2-4,4 0,-9-2,9 1,-8-4,4 3,4 9,27 5,7 4,17-5,-4-6,-11-5,4 1,1-2,-6-5,0 0,-2 0,-5 0,1 0,3 0,-9 0,10 0,-11 0,10 0,-5 0,0 0,4 0,-9 0,8-8,-4 6,0-7,4 5,-2 2,0-2,4 4,-9 0,10-6,-11 5,11-4,-10 0,4 4,0-3,0 4,1-5,-2-1,-4-4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03:09:59.721"/>
    </inkml:context>
    <inkml:brush xml:id="br0">
      <inkml:brushProperty name="width" value="0.07938" units="cm"/>
      <inkml:brushProperty name="height" value="0.07938" units="cm"/>
      <inkml:brushProperty name="color" value="#C55A11"/>
    </inkml:brush>
  </inkml:definitions>
  <inkml:trace contextRef="#ctx0" brushRef="#br0">1 3419 24575,'0'-22'0,"0"3"0,5-10 0,1 6 0,5 5 0,0 2 0,-5 5 0,3 1 0,-4 4 0,5 1 0,0 5 0,0 0 0,0 0 0,1 5 0,0 6 0,0 7 0,1 11 0,4-4 0,-2 4 0,2-11 0,-5 3 0,0-9 0,-1 4 0,-4-5 0,3-1 0,-4-5 0,5 0 0,0-10 0,0 0 0,0-11 0,1 4 0,0-4 0,-1 5 0,1 5 0,-1-3 0,0 8 0,1-4 0,-1 5 0,1 0 0,-1 0 0,0 0 0,1 0 0,5 0 0,-4 0 0,9 0 0,-3 0 0,-1 0 0,-1 5 0,-6-4 0,1 3 0,-1-4 0,0 0 0,0 0 0,-1 0 0,1 0 0,0 0 0,1 5 0,-1 1 0,6-1 0,-4 5 0,10-4 0,-5 0 0,0 4 0,5-9 0,-10 3 0,4 1 0,-6-4 0,0 4 0,0-5 0,0 0 0,0 0 0,0-5 0,1-6 0,-1-1 0,1-4 0,0 10 0,-6-4 0,5 9 0,-5-4 0,5 5 0,1 0 0,-1 0 0,0 0 0,1 0 0,-1 0 0,1 5 0,5 1 0,-5 5 0,5 0 0,-5-1 0,-1 0 0,0 1 0,1-5 0,-1-2 0,0-4 0,-1 0 0,2 0 0,-1 0 0,-4-4 0,3-2 0,-3 0 0,-1-4 0,5 9 0,-5-3 0,5 4 0,1 0 0,-1 0 0,0 0 0,1 0 0,-1 0 0,0 0 0,1 0 0,-1 0 0,0 0 0,0 0 0,0 0 0,0 0 0,0 0 0,0 0 0,1 0 0,-1 0 0,1 0 0,-1-5 0,0-1 0,1 0 0,-1 2 0,1-1 0,-1 4 0,0-4 0,0 0 0,0-1 0,0-4 0,1-1 0,-1 1 0,-4-1 0,3 1 0,-8-1 0,9 6 0,-5 0 0,5 5 0,0 0 0,0 0 0,0 0 0,1 0 0,0 10 0,-1-2 0,2 13 0,4-3 0,-4-1 0,4-1 0,-6-6 0,1 1 0,-5-1 0,3-4 0,-8 3 0,8-8 0,-4 4 0,5-5 0,0 0 0,0 0 0,0-5 0,-1 0 0,1 0 0,0 0 0,0 5 0,0 0 0,0 0 0,1 0 0,-1 0 0,0 0 0,1 0 0,-1 0 0,0 0 0,1 0 0,-1 0 0,1 0 0,-6 5 0,5-4 0,-5 3 0,5-4 0,0 0 0,0 0 0,0 0 0,0-5 0,0 4 0,-4-8 0,3 8 0,-3-4 0,0 1 0,3 3 0,-8-8 0,3 4 0,-4-5 0,5-6 0,2-1 0,-1-6 0,4-1 0,-9 7 0,10-5 0,-10 10 0,9-9 0,-9 9 0,5-4 0,-6 6 0,0-6 0,4 5 0,-3-5 0,4 5 0,-5 0 0,5 1 0,-4-1 0,3-5 0,-4-8 0,0-1 0,0-11 0,0 5 0,0-15 0,0 6 0,0-5 0,0-1 0,0-1 0,0-1 0,0-5 0,0 13 0,0-5 0,0-1 0,0 6 0,0-5 0,0 7 0,0 0 0,0 0 0,0 0 0,0 0 0,0 0 0,0 0 0,0 0 0,0-8 0,0 6 0,0-13 0,0-3 0,0-1 0,0-7 0,0 17 0,0-7 0,0 21 0,0-11 0,0 19 0,0-4 0,0 6 0,0-1 0,0 1 0,0 0 0,0-7 0,0 6 0,0-13 0,0 6 0,6-7 0,-5 0 0,11 0 0,-11 0 0,10 0 0,-9-7 0,3 5 0,1-14 0,-4 15 0,10-15 0,-11 14 0,6-5 0,-1-1 0,-5 6 0,5 1 0,-6 3 0,0 11 0,5-4 0,-3 11 0,3 2 0,-5 6 0,0-1 0,0 0 0,0 1 0,0-4 0,0 3 0,0-9 0,0 8 0,0-9 0,0 9 0,0-10 0,0 10 0,0-10 0,0 10 0,0-10 0,4 10 0,-2-4 0,2 0 0,-4 4 0,0-4 0,0 5 0,5 1 0,-4-1 0,4-5 0,-5 4 0,0-4 0,0 6 0,0-1 0,0 0 0,0 1 0,0 0 0,0 0 0,8 5 0,4 0 0,16 11 0,-4 6 0,6 1 0,-7 3 0,-6-5 0,5-4 0,-5-3 0,1-4 0,3 0 0,-3 0 0,5 0 0,0 0 0,0-10 0,0-3 0,0-5 0,0-4 0,0 4 0,0-5 0,0 5 0,-5-4 0,3 9 0,-8 2 0,3 1 0,-6 9 0,0-4 0,6 5 0,-4 0 0,10 0 0,-11 0 0,11 0 0,-10 0 0,9 5 0,-8 6 0,3 7 0,-4 5 0,0 7 0,-1-5 0,1 4 0,0-6 0,-1-5 0,-5-2 0,3-6 0,-7 0 0,7 1 0,-4-6 0,6 0 0,-1-5 0,0 0 0,0-5 0,1-6 0,5-7 0,3-11 0,4 4 0,2-11 0,-1 11 0,-6 1 0,4 2 0,-11 10 0,5-4 0,-5 10 0,-1-3 0,1 7 0,-1-2 0,0 4 0,1 0 0,5 0 0,1 0 0,1 0 0,3 0 0,-3 5 0,5 1 0,0 6 0,-6-1 0,-1 0 0,-6-6 0,1 0 0,-1-5 0,1 0 0,-1 0 0,6 0 0,-4 0 0,4 0 0,0 0 0,1 0 0,6 0 0,0 0 0,-6-5 0,5-1 0,-5 0 0,6 1 0,0 5 0,0 0 0,-5 0 0,3 0 0,-3 0 0,5 0 0,-6 0 0,5 5 0,-5 1 0,0 5 0,-1 0 0,-5 0 0,-1-6 0,1 5 0,-1-9 0,0 3 0,0-4 0,1 0 0,-1 0 0,6 0 0,-4 0 0,9-10 0,-9 3 0,10-10 0,-10 1 0,4 8 0,-5-7 0,-1 9 0,1 0 0,-1 2 0,0-1 0,0 4 0,0-4 0,0 0 0,1 4 0,5-3 0,1 4 0,6 0 0,0 0 0,0 0 0,-6 0 0,5 0 0,-5 0 0,1 0 0,3 0 0,-9 10 0,5 3 0,-6 9 0,1 1 0,-1 0 0,1 0 0,-1-5 0,0-2 0,-1-6 0,-4 1 0,3-6 0,-4 0 0,5-5 0,6 0 0,1 0 0,6-10 0,1-10 0,-1-5 0,2-11 0,-1 11 0,1-11 0,-2 16 0,-5-3 0,-2 12 0,-5 1 0,-1 4 0,0-3 0,1 7 0,-1-2 0,0 4 0,6 0 0,-4 0 0,10 0 0,-10 0 0,9 0 0,-9 0 0,9 5 0,-9 1 0,4 5 0,0-1 0,-4 1 0,4 0 0,-6-1 0,1 1 0,-1-6 0,0 0 0,1-5 0,-1 0 0,0 0 0,0 4 0,0 7 0,1 13 0,1 0 0,0 6 0,0 0 0,-1-6 0,1 6 0,-1-13 0,1 5 0,-7-11 0,5 5 0,-9-5 0,9-1 0,-9 1 0,3 11 0,-4 4 0,0 11 0,6 1 0,1 0 0,6 0 0,-6 0 0,-2-7 0,0-2 0,-4-11 0,10 3 0,-10-3 0,4-1 0,0 5 0,-4-5 0,5 6 0,-6-6 0,5 5 0,-4-10 0,4 4 0,-5 0 0,0-5 0,0 5 0,5 0 0,-4-4 0,5 10 0,-6-5 0,4 1 0,-3 3 0,4-4 0,0 1 0,-4-2 0,3 0 0,-4-4 0,5 4 0,-4 0 0,4-5 0,-5 5 0,0-5 0,0-1 0,5 6 0,-4-4 0,9 4 0,-9 0 0,4-4 0,-1 4 0,-3 0 0,9-4 0,-9 4 0,3-6 0,-4 0 0,6 6 0,-5-4 0,4 4 0,-5 0 0,5 2 0,-4 5 0,4 0 0,-5 0 0,0 0 0,6 0 0,-5-1 0,4-4 0,-5 3 0,0-3 0,0 5 0,0-6 0,0 5 0,0-5 0,0 6 0,0 0 0,0 0 0,5 0 0,-4 7 0,4-6 0,-5 13 0,6-13 0,-5 6 0,4-7 0,0 0 0,-4 0 0,10 0 0,-10 0 0,4-6 0,0 5 0,-4-5 0,4 6 0,1 0 0,-5 0 0,4 0 0,-5 0 0,6 7 0,-5-6 0,5 12 0,-6-4 0,5 5 0,-3 1 0,9 0 0,-10-7 0,10 5 0,-9-11 0,8 5 0,-8-1 0,8-4 0,-9 4 0,4-6 0,0 0 0,-3 0 0,8 0 0,-9 0 0,4-5 0,-5-2 0,0-6 0,0 1 0,0-1 0,5 0 0,-4 1 0,4-1 0,-5 1 0,0-1 0,4 0 0,-3 1 0,4-1 0,-5 1 0,5-6 0,-4 4 0,8-3 0,-8 4 0,8 0 0,-4 0 0,6 6 0,1 8 0,-1 1 0,2 11 0,-1-5 0,0 0 0,1 5 0,-2-11 0,1 5 0,-1-13 0,0-1 0,-5-6 0,3 1 0,-8-1 0,4 1 0,-1-6 0,1 0 0,5-5 0,0 0 0,0 0 0,0 0 0,0 0 0,1 0 0,5 0 0,-4 0 0,9 0 0,-4 0 0,6 0 0,0 0 0,-5 0 0,3 5 0,-9 1 0,4 5 0,-5-1 0,-1-4 0,0-1 0,0-5 0,1 0 0,-2-5 0,2-6 0,-5-14 0,4 1 0,-3-13 0,0 13 0,3-1 0,-4 4 0,0 9 0,4 0 0,-5 3 0,6 8 0,-1-4 0,1 5 0,-1 0 0,0 0 0,6 0 0,-4 5 0,10 6 0,-5 6 0,1 1 0,-2 3 0,0-8 0,-4 3 0,10-5 0,-10 0 0,4 0 0,0-1 0,-4-4 0,4-1 0,-6-5 0,0 0 0,6 0 0,-4 0 0,4 0 0,-5 0 0,-1-4 0,0-2 0,1 0 0,-1-3 0,1 7 0,-1-2 0,0 4 0,1 0 0,-1 0 0,6 0 0,-4 0 0,10 0 0,-11 0 0,5 0 0,-5 0 0,5 5 0,-5 1 0,5 5 0,-5-6 0,-1 0 0,1-5 0,-1 0 0,0 0 0,-1-4 0,1-2 0,0 0 0,1 2 0,-1-1 0,1 4 0,-1-4 0,6 5 0,1 0 0,6 0 0,0 0 0,0 0 0,-5 0 0,3 5 0,-3 2 0,5 4 0,0 1 0,0-6 0,0-1 0,-6-5 0,5 0 0,-5 0 0,6 0 0,0 0 0,-6 0 0,-1 0 0,-5 0 0,-1 0 0,1 0 0,-1 0 0,0 0 0,1-5 0,-1 4 0,1-4 0,-1 5 0,0-4 0,1 3 0,-1-4 0,1 5 0,-1 0 0,0 0 0,1 0 0,5 0 0,-5 0 0,5 0 0,-5 0 0,5 0 0,-4 5 0,4-4 0,-6 8 0,0-8 0,1 8 0,-1-8 0,0 3 0,0-4 0,0 0 0,0 0 0,0 0 0,-1 0 0,-3 0 0,-2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05T03:13:06.927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232 500,'73'0,"-5"0,-43 0,5 5,7 8,-11 0,12 6,-21-2,5-5,-10 5,4-7,-10 1,-1 8,-5 0,-5 2,-1-5,-4-6,-6 1,4 0,-10 0,4-5,-5 4,6-9,-5 4,4-5,1 0,-5 0,4 0,-5 0,5-10,-4-3,9-10,-4-7,0 6,3-13,-3 6,10-7,-4 0,9 0,-3 7,5 1,-6 7,5 5,-4 2,1 1,-10 8,-2-3,-4 10,6 0,-2 0,1 0,-1 0,56-15,-22 11,45-17,-40 15,-5-1,-2-2,-1 7,1-7,0 8,-2-8,-3-1,3-1,-3 1,4 1,-1 8,1-3,4 4,-4 0,5 0,-5 0,1 4,3-3,-8 8,8-3,-7 0,3 3,0-8,-4 8,9-3,-9 0,10-2,-4-4,1 5,-2-4,4 4,-7-5,8 0,-6 0,-4 0,8 0,-4 0,1 0,3 0,-7 0,8-15,-3 6,6-18,-6 15,5-10,-11 10,11-5,-5 6,1 0,-2 0,0 0,-5 5,16-4,-15 9,9-5,0 6,-8 0,13 0,-14 0,9 0,-9 0,10 0,-11 0,10 5,-9 1,3 0,1 3,-5-3,5 5,0-5,-4 3,10-3,-10 5,9-5,-9 3,10-2,-11-1,11 4,-10-9,9 4,-3-5,-1 0,5 0,-5 0,6 0,0 0,0 0,0 0,7 0,-6 0,6 0,-1 0,-4 0,11 0,-11-5,11-2,-11 0,4 2,-6 0,0 3,-6-3,-1 5,5 0,-8 0,7 0,-5 0,-3 0,8 5,-9 0,10 6,-9 0,4 0,-6-1,0 1,5 4,-3-9,3 8,0-12,7 7,-5-7,4 3,-6-5,-3 0,7 0,-3 0,0-5,0-1,-6-4,5-6,-4 5,4 0,-4-3,-1 7,0-8,5 4,-3 1,3-1,-5 1,0-1,5 1,-4 0,4-1,-5 1,1-1,-1-4,5 4,-8-5,11 6,-11-5,7 8,0-7,2 18,4 7,-9 2,3 7,-12-4,7-4,-8 10,8-11,-8 11,4-5,0 6,-4 0,4 0,-5-5,0 3,0-9,0 9,0-5,0 0,0 3,0-8,0 8,6 3,-5-5,4 10,-5-10,5 0,-4 5,3-5,1 6,-3 0,8 0,-9 0,4 0,0 0,-3 0,8 0,-9 0,4 0,1 7,-5-5,10 4,-10 1,9-6,-8 12,3-11,0 5,-4-7,9 0,-8 0,3 0,0 0,1 0,1 0,3 6,-3 2,0 1,5 4,-11-12,10 6,-10 0,9-6,-8 6,3-1,0 3,2 5,0 9,4-6,-9 13,10-6,-5 8,1 0,4 0,-11 0,12 0,-12 0,5-8,-1-8,-3-3,3-11,-5 4,0-6,0 0,0 0,0-5,0 3,0-10,0 25,0-1,0 12,0-1,0-9,0 1,0 0,0-7,0-1,0-13,0-1,0 0,0 1,0 0,0 2,0-7,0 8,5-3,-4 5,4 1,0 0,-3-6,8 5,-9-11,9 11,-8-10,7 4,-8-1,8-4,-46-33,21 13,-42-31,26 28,-13-1,5 0,-6 0,1 0,-3 5,-7-4,8 10,-7-4,7 6,-1-5,3 3,7-3,0 5,0 0,0 0,0 0,0 0,0 0,0 0,0 0,0 0,1 0,5 0,-4 0,4 0,-5 0,-1 5,6-3,-4 9,11-10,-5 10,7-10,-7 4,6 0,-13-3,6 3,-7 0,0-3,0 3,0-5,-7 0,5 0,-6 0,8 0,-7 0,5 0,-6 0,8 0,0 0,0 0,0 0,7 0,-5 0,11 0,-5 0,7 0,0 0,5 0,-3 0,9 0,-10 0,10 0,-4 0,0 0,4 0,-15 0,8 0,-3 0,0 0,5 0,-6 5,0-3,5 7,-4-7,5 7,-6-7,-1 3,1 0,0-4,0 9,0-8,-7 3,5-5,-4 5,-1-4,5 4,-5-5,7 0,0 5,0-3,0 3,5-5,-4 0,10 0,-9 0,9 0,-9 0,5 0,0 0,-4 0,9 4,1-26,6 11,4-25,0 13,0-1,0 1,0-6,0 4,0-12,0 6,0-7,0 0,0 0,0 0,0 0,0 0,0 0,0 0,0 7,0-5,0 4,0 1,0 1,0 7,0 0,0 0,5 0,-4 5,4-4,-5 5,5-6,-4 5,5-4,-6 11,0-6,5-3,-4 6,4-6,-5 3,0 5,0-9,0 9,5-10,-4 5,5-7,-6 1,0-6,0 4,0-12,0 6,0-7,0 0,0 0,5 0,-3 7,3-5,-5 11,0-5,0 7,0 0,0 5,0-4,0 10,0-9,0 9,0-4,0-1,0 0,0-1,0-3,0 3,0-5,0 0,0 0,0-1,0 1,0 0,0 6,0-5,0 4,0 1,0-5,0 10,0-10,0 10,0-4,0-4,0 8,29-4,2 12,47 4,-1 0,-24 0,1 0,35 0,-37-7,0 0,34 3,10-17,-9 19,-4-12,-17 13,6-13,-15 13,16-6,-16 1,15 4,-6-4,8 6,-8 0,6 0,-15 0,7 0,-17 0,6 0,-20 0,4 0,-14 0,0 0,-5 0,-2 0,4 0,-7 0,8 0,-6 0,2 0,5 0,-5 0,5 0,-5 0,1 0,3 0,-3 0,-1 0,-1 0,-1 0,1 0,1 0,2 0,-7 0,7 0,-2 0,-1 0,3 0,-7 0,8 0,-4 0,0 0,3 0,-8 0,9 4,-5-3,2 4,2-1,-7-3,7 4,-2-5,-1 0,-1 9,-5 2,0 4,0 4,-4-8,3 7,-4-6,1 3,3 6,-2-3,-2 10,6 1,-9-4,9 11,-10-11,5 11,-1-11,-4 4,4-6,-5-5,0-2,0-1,0 1,-14-5,0-1,-13-10,-3 0,-9 0,-9-7,-7 6,-9-12,7 5,-15 0,6 2,0 6,2-6,9 4,8-4,-6 6,13 0,-14-6,15 4,-7-4,8 6,0 0,0-6,0 5,0-5,0 6,-7 0,5-5,-6 3,8-3,0 5,0 0,0 0,0 0,7 0,-5 0,11 0,-5 0,7 0,-7 0,6 0,-6 0,7 0,0 0,5 0,-4 0,5 0,-6 0,-1 0,1 0,-6 0,4 0,-5 0,7 0,-7 0,5 0,-4 0,6 0,-1 0,1 0,0 0,0 0,0 0,5 0,-3 0,9 0,-10 0,10 0,-4 0,0 4,0-3,0 4,0 0,1-4,3 8,-7-8,7 8,-8-7,8 7,-7-8,8 8,-9-8,9 8,-8-4,8 6,-4-6,0 9,3-7,-3 3,4 4,1-8,5 13,0-3,5-1,0 6,0-4,0 6,5 0,13 1,18 9,21-4,2 0,33 9,-30-20,-12-2,2-1,37 1,9 0,-44-11,-1-1,43 3,-10-7,-2 0,-10 0,1 0,-1 0,-8 0,-3 0,-8 0,0 0,0 0,0 0,0 0,0 0,-8 0,7 0,-7 0,0 0,-1 0,-9 0,1 0,0 0,0 0,-7 0,5 0,-5 0,0 0,6 0,-13 5,12 2,-11 0,11 4,-11-10,4 10,-6-10,0 9,0-8,0 3,-5-5,3 5,-9-4,10 4,-5-5,1 0,3 5,-9-3,4 3,4-1,-8-3,8 4,-6 4,-2-3,2 12,-8-7,3 4,-8 4,8-6,-8 6,8 2,-3-8,5 13,0-8,-5 5,4 0,-8 0,7-6,-8 5,4-11,-5 5,-29-1,5-8,-33 3,1-10,-30 0,22 0,4 0,-2 0,-25 0,23 0,-3 0,7 0,0 0,-6 0,0 0,0 0,-2 0,-11 0,-1 0,4 0,3 0,10 0,0 0,-7 0,2 0,17 0,-1 0,-14 0,1 0,-35 0,47 0,2 0,-26 0,-7 0,18 0,10 0,3 0,19 0,-10 0,20 0,-6 0,7 0,5 0,-4 0,10 0,-4 0,-4 0,7 0,-7 0,6 0,2-5,-7 4,3-8,0 8,-3-8,7 8,-8-4,4 5,0 0,-3 0,7 15,-3 6,3 14,4 3,-3 0,10 0,-5 0,1-7,4 5,-5-11,6 4,0 1,0-6,0 6,0-7,0-6,0 5,0-5,5 1,1-2,4-6,1 5,-1-3,0 3,1-5,-1 0,5 5,2-2,0 2,4-9,-3 4,5-4,0 0,-6 4,5-9,-5 4,13 1,-6-5,12 5,-11-6,11 0,-11 0,11 0,-11 0,11 0,-5 0,0 0,5 0,-5-12,7 4,0-11,7 6,-5-5,13 3,-5-4,-1 5,6 0,-6-5,1 4,5-5,-14 7,7 0,-8 6,-1-4,1 4,0-6,0 6,0-5,-7 11,5-10,-5 9,7-3,0 5,0 0,-7 0,5 0,-5 0,0 0,-1 0,0 0,-6 0,6 0,-7 0,6 0,-4 0,5 0,-1 0,-4 0,4 0,-6 0,7 0,-5 0,4 0,-6 0,7 0,-6 0,6 0,-7 0,0 0,0 0,0 0,0 0,0 0,0 0,0 0,0 0,0 0,0 0,0 0,0 5,-6-4,5 4,-5 0,1-3,3 8,-9-9,4 4,0 0,-4-3,9 3,-9-1,10-3,-5 9,6-9,0 10,-5-10,3 4,-9 0,9-4,-9 8,4-8,-1 8,1-7,1 2,2 1,-7 1,3-1,-1 4,-78-8,12 4,-17-5,-9 0,16 0,0 0,-16 0,-3 0,7 0,-1 0,-11 0,1 0,9-4,3 0,9-1,1 1,-8 0,4-2,-25-8,33 7,0-2,-27-8,10-5,12 8,9 0,8 0,8 7,9-4,0 4,6-5,-6 5,0-3,-1 8,-7-9,0 9,0-9,-8 4,7-1,-15-4,15 5,-7-1,8-3,7 9,-6-9,13 10,-13-5,12 6,-4-5,6 4,-1-5,1 6,0 0,0 0,5 0,2 0,0 0,4 0,-9 0,5 0,-1 0,-2 0,7 0,-7 0,8-15,1 7,1-13,8 5,-4-2,5-5,0 0,-5-7,3-1,-9-7,9 7,-9-6,10 13,-5-6,1 7,4 0,-5-1,6 1,-4 6,3-5,-4 10,5-10,-5 10,4-4,-4 0,1 4,2-10,-2 10,-1-4,4 0,-4 4,5-10,-4 10,2-4,-2 0,4 4,0-10,-5 10,4-4,-4 1,0 3,0-8,-1 9,-4-5,4 1,1 3,-10-8,13 9,-7-4,4-1,4 5,-8-9,8 8,-4-8,5 5,0-1,-5-3,0 8,-5-3,4 56,7-17,6 44,6-31,-1-1,1 1,-1 0,1 0,0 7,0-5,-6 5,4-13,-10 4,4-5,-5 0,0-1,0-7,0 0,0-6,0 5,0-5,0 6,0 7,0-6,0 6,0-7,0 0,0 0,0 0,0 0,0-6,0 5,0-10,0 8,0-4,0 1,0 2,0-7,0 7,0-2,0-1,0 3,0-7,0 8,0-4,0 6,0-6,0 0,0 0,0 0,0 7,0-7,0 0,0-1,0 2,0-2,0 5,0-9,-4 9,3-4,-9 6,8-6,-7 0,7 0,-2-4,4 14,0-13,0 8,0-6,0-4,0 9,4-4,2 0,10 0,1-5,13-5,1 5,0-10,6 11,-6-11,0 10,5-10,-11 4,11-5,-11 0,4 0,-6 0,0 0,0 0,0 0,0 0,7 0,-6 0,6 0,-7 0,0 0,0 0,0 0,-6 0,5 0,-10 0,14 0,-13 0,13 0,-14 0,9 0,-9 0,10 0,-10 0,9 0,-3 0,-1 0,-1 0,0 5,-4-4,14 5,-13-6,8 0,-6 0,-4 0,9 0,-4 0,6 0,-6 0,0 0,0 0,1 0,0 0,8 0,-12 0,7 0,-4 0,1 0,-1 0,5 0,-10 0,14 0,-12 0,8 0,-6 0,-3 0,8 0,-3 0,5 0,-5 0,-1 0,0 0,6 0,-4 0,3 0,-5 0,-4 0,14 0,-13 0,13 0,-14 0,9 0,-9 0,10 0,-5 0,6 0,-5-5,3 4,-4-4,1 0,3 4,-9-8,10 8,-5-9,6 8,-6-3,5 0,-5 4,1-4,3-1,-3 5,-1-4,-1 0,0 4,-4-4,10 5,-5 0,0 0,5 0,-10 0,9 0,-3 0,5 0,0 0,-6 0,5 0,-5-5,6 4,0-4,0 5,0 0,0 0,0-5,-5 3,3-3,-3 5,5 0,-6 0,4 0,-9 0,10 0,-10 0,8 0,-62 5,34 1,-52 5,48-5,-5 4,2-4,4 0,-9-2,9 1,-8-4,4 3,4 9,27 5,7 4,17-5,-4-6,-11-5,4 1,1-2,-6-5,0 0,-2 0,-5 0,1 0,3 0,-9 0,10 0,-11 0,10 0,-5 0,0 0,4 0,-9 0,8-8,-4 6,0-7,4 5,-2 2,0-2,4 4,-9 0,10-6,-11 5,11-4,-10 0,4 4,0-3,0 4,1-5,-2-1,-4-4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6:46:46.096"/>
    </inkml:context>
    <inkml:brush xml:id="br0">
      <inkml:brushProperty name="width" value="0.07938" units="cm"/>
      <inkml:brushProperty name="height" value="0.07938" units="cm"/>
      <inkml:brushProperty name="color" value="#C55A11"/>
    </inkml:brush>
  </inkml:definitions>
  <inkml:trace contextRef="#ctx0" brushRef="#br0">1 3419 24575,'0'-22'0,"0"3"0,5-10 0,1 6 0,5 5 0,0 2 0,-5 5 0,3 1 0,-4 4 0,5 1 0,0 5 0,0 0 0,0 0 0,1 5 0,0 6 0,0 7 0,1 11 0,4-4 0,-2 4 0,2-11 0,-5 3 0,0-9 0,-1 4 0,-4-5 0,3-1 0,-4-5 0,5 0 0,0-10 0,0 0 0,0-11 0,1 4 0,0-4 0,-1 5 0,1 5 0,-1-3 0,0 8 0,1-4 0,-1 5 0,1 0 0,-1 0 0,0 0 0,1 0 0,5 0 0,-4 0 0,9 0 0,-3 0 0,-1 0 0,-1 5 0,-6-4 0,1 3 0,-1-4 0,0 0 0,0 0 0,-1 0 0,1 0 0,0 0 0,1 5 0,-1 1 0,6-1 0,-4 5 0,10-4 0,-5 0 0,0 4 0,5-9 0,-10 3 0,4 1 0,-6-4 0,0 4 0,0-5 0,0 0 0,0 0 0,0-5 0,1-6 0,-1-1 0,1-4 0,0 10 0,-6-4 0,5 9 0,-5-4 0,5 5 0,1 0 0,-1 0 0,0 0 0,1 0 0,-1 0 0,1 5 0,5 1 0,-5 5 0,5 0 0,-5-1 0,-1 0 0,0 1 0,1-5 0,-1-2 0,0-4 0,-1 0 0,2 0 0,-1 0 0,-4-4 0,3-2 0,-3 0 0,-1-4 0,5 9 0,-5-3 0,5 4 0,1 0 0,-1 0 0,0 0 0,1 0 0,-1 0 0,0 0 0,1 0 0,-1 0 0,0 0 0,0 0 0,0 0 0,0 0 0,0 0 0,0 0 0,1 0 0,-1 0 0,1 0 0,-1-5 0,0-1 0,1 0 0,-1 2 0,1-1 0,-1 4 0,0-4 0,0 0 0,0-1 0,0-4 0,1-1 0,-1 1 0,-4-1 0,3 1 0,-8-1 0,9 6 0,-5 0 0,5 5 0,0 0 0,0 0 0,0 0 0,1 0 0,0 10 0,-1-2 0,2 13 0,4-3 0,-4-1 0,4-1 0,-6-6 0,1 1 0,-5-1 0,3-4 0,-8 3 0,8-8 0,-4 4 0,5-5 0,0 0 0,0 0 0,0-5 0,-1 0 0,1 0 0,0 0 0,0 5 0,0 0 0,0 0 0,1 0 0,-1 0 0,0 0 0,1 0 0,-1 0 0,0 0 0,1 0 0,-1 0 0,1 0 0,-6 5 0,5-4 0,-5 3 0,5-4 0,0 0 0,0 0 0,0 0 0,0-5 0,0 4 0,-4-8 0,3 8 0,-3-4 0,0 1 0,3 3 0,-8-8 0,3 4 0,-4-5 0,5-6 0,2-1 0,-1-6 0,4-1 0,-9 7 0,10-5 0,-10 10 0,9-9 0,-9 9 0,5-4 0,-6 6 0,0-6 0,4 5 0,-3-5 0,4 5 0,-5 0 0,5 1 0,-4-1 0,3-5 0,-4-8 0,0-1 0,0-11 0,0 5 0,0-15 0,0 6 0,0-5 0,0-1 0,0-1 0,0-1 0,0-5 0,0 13 0,0-5 0,0-1 0,0 6 0,0-5 0,0 7 0,0 0 0,0 0 0,0 0 0,0 0 0,0 0 0,0 0 0,0 0 0,0-8 0,0 6 0,0-13 0,0-3 0,0-1 0,0-7 0,0 17 0,0-7 0,0 21 0,0-11 0,0 19 0,0-4 0,0 6 0,0-1 0,0 1 0,0 0 0,0-7 0,0 6 0,0-13 0,0 6 0,6-7 0,-5 0 0,11 0 0,-11 0 0,10 0 0,-9-7 0,3 5 0,1-14 0,-4 15 0,10-15 0,-11 14 0,6-5 0,-1-1 0,-5 6 0,5 1 0,-6 3 0,0 11 0,5-4 0,-3 11 0,3 2 0,-5 6 0,0-1 0,0 0 0,0 1 0,0-4 0,0 3 0,0-9 0,0 8 0,0-9 0,0 9 0,0-10 0,0 10 0,0-10 0,0 10 0,0-10 0,4 10 0,-2-4 0,2 0 0,-4 4 0,0-4 0,0 5 0,5 1 0,-4-1 0,4-5 0,-5 4 0,0-4 0,0 6 0,0-1 0,0 0 0,0 1 0,0 0 0,0 0 0,8 5 0,4 0 0,16 11 0,-4 6 0,6 1 0,-7 3 0,-6-5 0,5-4 0,-5-3 0,1-4 0,3 0 0,-3 0 0,5 0 0,0 0 0,0-10 0,0-3 0,0-5 0,0-4 0,0 4 0,0-5 0,0 5 0,-5-4 0,3 9 0,-8 2 0,3 1 0,-6 9 0,0-4 0,6 5 0,-4 0 0,10 0 0,-11 0 0,11 0 0,-10 0 0,9 5 0,-8 6 0,3 7 0,-4 5 0,0 7 0,-1-5 0,1 4 0,0-6 0,-1-5 0,-5-2 0,3-6 0,-7 0 0,7 1 0,-4-6 0,6 0 0,-1-5 0,0 0 0,0-5 0,1-6 0,5-7 0,3-11 0,4 4 0,2-11 0,-1 11 0,-6 1 0,4 2 0,-11 10 0,5-4 0,-5 10 0,-1-3 0,1 7 0,-1-2 0,0 4 0,1 0 0,5 0 0,1 0 0,1 0 0,3 0 0,-3 5 0,5 1 0,0 6 0,-6-1 0,-1 0 0,-6-6 0,1 0 0,-1-5 0,1 0 0,-1 0 0,6 0 0,-4 0 0,4 0 0,0 0 0,1 0 0,6 0 0,0 0 0,-6-5 0,5-1 0,-5 0 0,6 1 0,0 5 0,0 0 0,-5 0 0,3 0 0,-3 0 0,5 0 0,-6 0 0,5 5 0,-5 1 0,0 5 0,-1 0 0,-5 0 0,-1-6 0,1 5 0,-1-9 0,0 3 0,0-4 0,1 0 0,-1 0 0,6 0 0,-4 0 0,9-10 0,-9 3 0,10-10 0,-10 1 0,4 8 0,-5-7 0,-1 9 0,1 0 0,-1 2 0,0-1 0,0 4 0,0-4 0,0 0 0,1 4 0,5-3 0,1 4 0,6 0 0,0 0 0,0 0 0,-6 0 0,5 0 0,-5 0 0,1 0 0,3 0 0,-9 10 0,5 3 0,-6 9 0,1 1 0,-1 0 0,1 0 0,-1-5 0,0-2 0,-1-6 0,-4 1 0,3-6 0,-4 0 0,5-5 0,6 0 0,1 0 0,6-10 0,1-10 0,-1-5 0,2-11 0,-1 11 0,1-11 0,-2 16 0,-5-3 0,-2 12 0,-5 1 0,-1 4 0,0-3 0,1 7 0,-1-2 0,0 4 0,6 0 0,-4 0 0,10 0 0,-10 0 0,9 0 0,-9 0 0,9 5 0,-9 1 0,4 5 0,0-1 0,-4 1 0,4 0 0,-6-1 0,1 1 0,-1-6 0,0 0 0,1-5 0,-1 0 0,0 0 0,0 4 0,0 7 0,1 13 0,1 0 0,0 6 0,0 0 0,-1-6 0,1 6 0,-1-13 0,1 5 0,-7-11 0,5 5 0,-9-5 0,9-1 0,-9 1 0,3 11 0,-4 4 0,0 11 0,6 1 0,1 0 0,6 0 0,-6 0 0,-2-7 0,0-2 0,-4-11 0,10 3 0,-10-3 0,4-1 0,0 5 0,-4-5 0,5 6 0,-6-6 0,5 5 0,-4-10 0,4 4 0,-5 0 0,0-5 0,0 5 0,5 0 0,-4-4 0,5 10 0,-6-5 0,4 1 0,-3 3 0,4-4 0,0 1 0,-4-2 0,3 0 0,-4-4 0,5 4 0,-4 0 0,4-5 0,-5 5 0,0-5 0,0-1 0,5 6 0,-4-4 0,9 4 0,-9 0 0,4-4 0,-1 4 0,-3 0 0,9-4 0,-9 4 0,3-6 0,-4 0 0,6 6 0,-5-4 0,4 4 0,-5 0 0,5 2 0,-4 5 0,4 0 0,-5 0 0,0 0 0,6 0 0,-5-1 0,4-4 0,-5 3 0,0-3 0,0 5 0,0-6 0,0 5 0,0-5 0,0 6 0,0 0 0,0 0 0,5 0 0,-4 7 0,4-6 0,-5 13 0,6-13 0,-5 6 0,4-7 0,0 0 0,-4 0 0,10 0 0,-10 0 0,4-6 0,0 5 0,-4-5 0,4 6 0,1 0 0,-5 0 0,4 0 0,-5 0 0,6 7 0,-5-6 0,5 12 0,-6-4 0,5 5 0,-3 1 0,9 0 0,-10-7 0,10 5 0,-9-11 0,8 5 0,-8-1 0,8-4 0,-9 4 0,4-6 0,0 0 0,-3 0 0,8 0 0,-9 0 0,4-5 0,-5-2 0,0-6 0,0 1 0,0-1 0,5 0 0,-4 1 0,4-1 0,-5 1 0,0-1 0,4 0 0,-3 1 0,4-1 0,-5 1 0,5-6 0,-4 4 0,8-3 0,-8 4 0,8 0 0,-4 0 0,6 6 0,1 8 0,-1 1 0,2 11 0,-1-5 0,0 0 0,1 5 0,-2-11 0,1 5 0,-1-13 0,0-1 0,-5-6 0,3 1 0,-8-1 0,4 1 0,-1-6 0,1 0 0,5-5 0,0 0 0,0 0 0,0 0 0,0 0 0,1 0 0,5 0 0,-4 0 0,9 0 0,-4 0 0,6 0 0,0 0 0,-5 0 0,3 5 0,-9 1 0,4 5 0,-5-1 0,-1-4 0,0-1 0,0-5 0,1 0 0,-2-5 0,2-6 0,-5-14 0,4 1 0,-3-13 0,0 13 0,3-1 0,-4 4 0,0 9 0,4 0 0,-5 3 0,6 8 0,-1-4 0,1 5 0,-1 0 0,0 0 0,6 0 0,-4 5 0,10 6 0,-5 6 0,1 1 0,-2 3 0,0-8 0,-4 3 0,10-5 0,-10 0 0,4 0 0,0-1 0,-4-4 0,4-1 0,-6-5 0,0 0 0,6 0 0,-4 0 0,4 0 0,-5 0 0,-1-4 0,0-2 0,1 0 0,-1-3 0,1 7 0,-1-2 0,0 4 0,1 0 0,-1 0 0,6 0 0,-4 0 0,10 0 0,-11 0 0,5 0 0,-5 0 0,5 5 0,-5 1 0,5 5 0,-5-6 0,-1 0 0,1-5 0,-1 0 0,0 0 0,-1-4 0,1-2 0,0 0 0,1 2 0,-1-1 0,1 4 0,-1-4 0,6 5 0,1 0 0,6 0 0,0 0 0,0 0 0,-5 0 0,3 5 0,-3 2 0,5 4 0,0 1 0,0-6 0,0-1 0,-6-5 0,5 0 0,-5 0 0,6 0 0,0 0 0,-6 0 0,-1 0 0,-5 0 0,-1 0 0,1 0 0,-1 0 0,0 0 0,1-5 0,-1 4 0,1-4 0,-1 5 0,0-4 0,1 3 0,-1-4 0,1 5 0,-1 0 0,0 0 0,1 0 0,5 0 0,-5 0 0,5 0 0,-5 0 0,5 0 0,-4 5 0,4-4 0,-6 8 0,0-8 0,1 8 0,-1-8 0,0 3 0,0-4 0,0 0 0,0 0 0,0 0 0,-1 0 0,-3 0 0,-2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05T16:46:46.097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232 500,'73'0,"-5"0,-43 0,5 5,7 8,-11 0,12 6,-21-2,5-5,-10 5,4-7,-10 1,-1 8,-5 0,-5 2,-1-5,-4-6,-6 1,4 0,-10 0,4-5,-5 4,6-9,-5 4,4-5,1 0,-5 0,4 0,-5 0,5-10,-4-3,9-10,-4-7,0 6,3-13,-3 6,10-7,-4 0,9 0,-3 7,5 1,-6 7,5 5,-4 2,1 1,-10 8,-2-3,-4 10,6 0,-2 0,1 0,-1 0,56-15,-22 11,45-17,-40 15,-5-1,-2-2,-1 7,1-7,0 8,-2-8,-3-1,3-1,-3 1,4 1,-1 8,1-3,4 4,-4 0,5 0,-5 0,1 4,3-3,-8 8,8-3,-7 0,3 3,0-8,-4 8,9-3,-9 0,10-2,-4-4,1 5,-2-4,4 4,-7-5,8 0,-6 0,-4 0,8 0,-4 0,1 0,3 0,-7 0,8-15,-3 6,6-18,-6 15,5-10,-11 10,11-5,-5 6,1 0,-2 0,0 0,-5 5,16-4,-15 9,9-5,0 6,-8 0,13 0,-14 0,9 0,-9 0,10 0,-11 0,10 5,-9 1,3 0,1 3,-5-3,5 5,0-5,-4 3,10-3,-10 5,9-5,-9 3,10-2,-11-1,11 4,-10-9,9 4,-3-5,-1 0,5 0,-5 0,6 0,0 0,0 0,0 0,7 0,-6 0,6 0,-1 0,-4 0,11 0,-11-5,11-2,-11 0,4 2,-6 0,0 3,-6-3,-1 5,5 0,-8 0,7 0,-5 0,-3 0,8 5,-9 0,10 6,-9 0,4 0,-6-1,0 1,5 4,-3-9,3 8,0-12,7 7,-5-7,4 3,-6-5,-3 0,7 0,-3 0,0-5,0-1,-6-4,5-6,-4 5,4 0,-4-3,-1 7,0-8,5 4,-3 1,3-1,-5 1,0-1,5 1,-4 0,4-1,-5 1,1-1,-1-4,5 4,-8-5,11 6,-11-5,7 8,0-7,2 18,4 7,-9 2,3 7,-12-4,7-4,-8 10,8-11,-8 11,4-5,0 6,-4 0,4 0,-5-5,0 3,0-9,0 9,0-5,0 0,0 3,0-8,0 8,6 3,-5-5,4 10,-5-10,5 0,-4 5,3-5,1 6,-3 0,8 0,-9 0,4 0,0 0,-3 0,8 0,-9 0,4 0,1 7,-5-5,10 4,-10 1,9-6,-8 12,3-11,0 5,-4-7,9 0,-8 0,3 0,0 0,1 0,1 0,3 6,-3 2,0 1,5 4,-11-12,10 6,-10 0,9-6,-8 6,3-1,0 3,2 5,0 9,4-6,-9 13,10-6,-5 8,1 0,4 0,-11 0,12 0,-12 0,5-8,-1-8,-3-3,3-11,-5 4,0-6,0 0,0 0,0-5,0 3,0-10,0 25,0-1,0 12,0-1,0-9,0 1,0 0,0-7,0-1,0-13,0-1,0 0,0 1,0 0,0 2,0-7,0 8,5-3,-4 5,4 1,0 0,-3-6,8 5,-9-11,9 11,-8-10,7 4,-8-1,8-4,-46-33,21 13,-42-31,26 28,-13-1,5 0,-6 0,1 0,-3 5,-7-4,8 10,-7-4,7 6,-1-5,3 3,7-3,0 5,0 0,0 0,0 0,0 0,0 0,0 0,0 0,0 0,1 0,5 0,-4 0,4 0,-5 0,-1 5,6-3,-4 9,11-10,-5 10,7-10,-7 4,6 0,-13-3,6 3,-7 0,0-3,0 3,0-5,-7 0,5 0,-6 0,8 0,-7 0,5 0,-6 0,8 0,0 0,0 0,0 0,7 0,-5 0,11 0,-5 0,7 0,0 0,5 0,-3 0,9 0,-10 0,10 0,-4 0,0 0,4 0,-15 0,8 0,-3 0,0 0,5 0,-6 5,0-3,5 7,-4-7,5 7,-6-7,-1 3,1 0,0-4,0 9,0-8,-7 3,5-5,-4 5,-1-4,5 4,-5-5,7 0,0 5,0-3,0 3,5-5,-4 0,10 0,-9 0,9 0,-9 0,5 0,0 0,-4 0,9 4,1-26,6 11,4-25,0 13,0-1,0 1,0-6,0 4,0-12,0 6,0-7,0 0,0 0,0 0,0 0,0 0,0 0,0 0,0 7,0-5,0 4,0 1,0 1,0 7,0 0,0 0,5 0,-4 5,4-4,-5 5,5-6,-4 5,5-4,-6 11,0-6,5-3,-4 6,4-6,-5 3,0 5,0-9,0 9,5-10,-4 5,5-7,-6 1,0-6,0 4,0-12,0 6,0-7,0 0,0 0,5 0,-3 7,3-5,-5 11,0-5,0 7,0 0,0 5,0-4,0 10,0-9,0 9,0-4,0-1,0 0,0-1,0-3,0 3,0-5,0 0,0 0,0-1,0 1,0 0,0 6,0-5,0 4,0 1,0-5,0 10,0-10,0 10,0-4,0-4,0 8,29-4,2 12,47 4,-1 0,-24 0,1 0,35 0,-37-7,0 0,34 3,10-17,-9 19,-4-12,-17 13,6-13,-15 13,16-6,-16 1,15 4,-6-4,8 6,-8 0,6 0,-15 0,7 0,-17 0,6 0,-20 0,4 0,-14 0,0 0,-5 0,-2 0,4 0,-7 0,8 0,-6 0,2 0,5 0,-5 0,5 0,-5 0,1 0,3 0,-3 0,-1 0,-1 0,-1 0,1 0,1 0,2 0,-7 0,7 0,-2 0,-1 0,3 0,-7 0,8 0,-4 0,0 0,3 0,-8 0,9 4,-5-3,2 4,2-1,-7-3,7 4,-2-5,-1 0,-1 9,-5 2,0 4,0 4,-4-8,3 7,-4-6,1 3,3 6,-2-3,-2 10,6 1,-9-4,9 11,-10-11,5 11,-1-11,-4 4,4-6,-5-5,0-2,0-1,0 1,-14-5,0-1,-13-10,-3 0,-9 0,-9-7,-7 6,-9-12,7 5,-15 0,6 2,0 6,2-6,9 4,8-4,-6 6,13 0,-14-6,15 4,-7-4,8 6,0 0,0-6,0 5,0-5,0 6,-7 0,5-5,-6 3,8-3,0 5,0 0,0 0,0 0,7 0,-5 0,11 0,-5 0,7 0,-7 0,6 0,-6 0,7 0,0 0,5 0,-4 0,5 0,-6 0,-1 0,1 0,-6 0,4 0,-5 0,7 0,-7 0,5 0,-4 0,6 0,-1 0,1 0,0 0,0 0,0 0,5 0,-3 0,9 0,-10 0,10 0,-4 0,0 4,0-3,0 4,0 0,1-4,3 8,-7-8,7 8,-8-7,8 7,-7-8,8 8,-9-8,9 8,-8-4,8 6,-4-6,0 9,3-7,-3 3,4 4,1-8,5 13,0-3,5-1,0 6,0-4,0 6,5 0,13 1,18 9,21-4,2 0,33 9,-30-20,-12-2,2-1,37 1,9 0,-44-11,-1-1,43 3,-10-7,-2 0,-10 0,1 0,-1 0,-8 0,-3 0,-8 0,0 0,0 0,0 0,0 0,0 0,-8 0,7 0,-7 0,0 0,-1 0,-9 0,1 0,0 0,0 0,-7 0,5 0,-5 0,0 0,6 0,-13 5,12 2,-11 0,11 4,-11-10,4 10,-6-10,0 9,0-8,0 3,-5-5,3 5,-9-4,10 4,-5-5,1 0,3 5,-9-3,4 3,4-1,-8-3,8 4,-6 4,-2-3,2 12,-8-7,3 4,-8 4,8-6,-8 6,8 2,-3-8,5 13,0-8,-5 5,4 0,-8 0,7-6,-8 5,4-11,-5 5,-29-1,5-8,-33 3,1-10,-30 0,22 0,4 0,-2 0,-25 0,23 0,-3 0,7 0,0 0,-6 0,0 0,0 0,-2 0,-11 0,-1 0,4 0,3 0,10 0,0 0,-7 0,2 0,17 0,-1 0,-14 0,1 0,-35 0,47 0,2 0,-26 0,-7 0,18 0,10 0,3 0,19 0,-10 0,20 0,-6 0,7 0,5 0,-4 0,10 0,-4 0,-4 0,7 0,-7 0,6 0,2-5,-7 4,3-8,0 8,-3-8,7 8,-8-4,4 5,0 0,-3 0,7 15,-3 6,3 14,4 3,-3 0,10 0,-5 0,1-7,4 5,-5-11,6 4,0 1,0-6,0 6,0-7,0-6,0 5,0-5,5 1,1-2,4-6,1 5,-1-3,0 3,1-5,-1 0,5 5,2-2,0 2,4-9,-3 4,5-4,0 0,-6 4,5-9,-5 4,13 1,-6-5,12 5,-11-6,11 0,-11 0,11 0,-11 0,11 0,-5 0,0 0,5 0,-5-12,7 4,0-11,7 6,-5-5,13 3,-5-4,-1 5,6 0,-6-5,1 4,5-5,-14 7,7 0,-8 6,-1-4,1 4,0-6,0 6,0-5,-7 11,5-10,-5 9,7-3,0 5,0 0,-7 0,5 0,-5 0,0 0,-1 0,0 0,-6 0,6 0,-7 0,6 0,-4 0,5 0,-1 0,-4 0,4 0,-6 0,7 0,-5 0,4 0,-6 0,7 0,-6 0,6 0,-7 0,0 0,0 0,0 0,0 0,0 0,0 0,0 0,0 0,0 0,0 0,0 0,0 5,-6-4,5 4,-5 0,1-3,3 8,-9-9,4 4,0 0,-4-3,9 3,-9-1,10-3,-5 9,6-9,0 10,-5-10,3 4,-9 0,9-4,-9 8,4-8,-1 8,1-7,1 2,2 1,-7 1,3-1,-1 4,-78-8,12 4,-17-5,-9 0,16 0,0 0,-16 0,-3 0,7 0,-1 0,-11 0,1 0,9-4,3 0,9-1,1 1,-8 0,4-2,-25-8,33 7,0-2,-27-8,10-5,12 8,9 0,8 0,8 7,9-4,0 4,6-5,-6 5,0-3,-1 8,-7-9,0 9,0-9,-8 4,7-1,-15-4,15 5,-7-1,8-3,7 9,-6-9,13 10,-13-5,12 6,-4-5,6 4,-1-5,1 6,0 0,0 0,5 0,2 0,0 0,4 0,-9 0,5 0,-1 0,-2 0,7 0,-7 0,8-15,1 7,1-13,8 5,-4-2,5-5,0 0,-5-7,3-1,-9-7,9 7,-9-6,10 13,-5-6,1 7,4 0,-5-1,6 1,-4 6,3-5,-4 10,5-10,-5 10,4-4,-4 0,1 4,2-10,-2 10,-1-4,4 0,-4 4,5-10,-4 10,2-4,-2 0,4 4,0-10,-5 10,4-4,-4 1,0 3,0-8,-1 9,-4-5,4 1,1 3,-10-8,13 9,-7-4,4-1,4 5,-8-9,8 8,-4-8,5 5,0-1,-5-3,0 8,-5-3,4 56,7-17,6 44,6-31,-1-1,1 1,-1 0,1 0,0 7,0-5,-6 5,4-13,-10 4,4-5,-5 0,0-1,0-7,0 0,0-6,0 5,0-5,0 6,0 7,0-6,0 6,0-7,0 0,0 0,0 0,0 0,0-6,0 5,0-10,0 8,0-4,0 1,0 2,0-7,0 7,0-2,0-1,0 3,0-7,0 8,0-4,0 6,0-6,0 0,0 0,0 0,0 7,0-7,0 0,0-1,0 2,0-2,0 5,0-9,-4 9,3-4,-9 6,8-6,-7 0,7 0,-2-4,4 14,0-13,0 8,0-6,0-4,0 9,4-4,2 0,10 0,1-5,13-5,1 5,0-10,6 11,-6-11,0 10,5-10,-11 4,11-5,-11 0,4 0,-6 0,0 0,0 0,0 0,0 0,7 0,-6 0,6 0,-7 0,0 0,0 0,0 0,-6 0,5 0,-10 0,14 0,-13 0,13 0,-14 0,9 0,-9 0,10 0,-10 0,9 0,-3 0,-1 0,-1 0,0 5,-4-4,14 5,-13-6,8 0,-6 0,-4 0,9 0,-4 0,6 0,-6 0,0 0,0 0,1 0,0 0,8 0,-12 0,7 0,-4 0,1 0,-1 0,5 0,-10 0,14 0,-12 0,8 0,-6 0,-3 0,8 0,-3 0,5 0,-5 0,-1 0,0 0,6 0,-4 0,3 0,-5 0,-4 0,14 0,-13 0,13 0,-14 0,9 0,-9 0,10 0,-5 0,6 0,-5-5,3 4,-4-4,1 0,3 4,-9-8,10 8,-5-9,6 8,-6-3,5 0,-5 4,1-4,3-1,-3 5,-1-4,-1 0,0 4,-4-4,10 5,-5 0,0 0,5 0,-10 0,9 0,-3 0,5 0,0 0,-6 0,5 0,-5-5,6 4,0-4,0 5,0 0,0 0,0-5,-5 3,3-3,-3 5,5 0,-6 0,4 0,-9 0,10 0,-10 0,8 0,-62 5,34 1,-52 5,48-5,-5 4,2-4,4 0,-9-2,9 1,-8-4,4 3,4 9,27 5,7 4,17-5,-4-6,-11-5,4 1,1-2,-6-5,0 0,-2 0,-5 0,1 0,3 0,-9 0,10 0,-11 0,10 0,-5 0,0 0,4 0,-9 0,8-8,-4 6,0-7,4 5,-2 2,0-2,4 4,-9 0,10-6,-11 5,11-4,-10 0,4 4,0-3,0 4,1-5,-2-1,-4-4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7:13.152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0 2998 24575,'26'0'0,"6"0"0,-8 0 0,1-10 0,-9 7 0,-5-7 0,-1 10 0,1 0 0,-1-5 0,0-1 0,1-4 0,0-6 0,0-2 0,0-5 0,0 5 0,1-3 0,-1 3 0,0-5 0,0 5 0,-5-3 0,4 9 0,-4-10 0,0 10 0,-1-10 0,0 5 0,-4-1 0,10-4 0,-10 5 0,9-6 0,-9 5 0,9 2 0,-9 5 0,4 1 0,-1 4 0,-2-3 0,6 3 0,-2 0 0,4 2 0,0 4 0,1 0 0,-1 0 0,1 0 0,-1 0 0,0 0 0,6 0 0,-4 0 0,4 0 0,-5 5 0,-1 1 0,1 10 0,-1-5 0,2 11 0,-6-5 0,-1 6 0,-5 0 0,0 0 0,0 7 0,0-6 0,0 6 0,0-7 0,0-6 0,0 5 0,0-10 0,0 4 0,0-6 0,0 0 0,4-4 0,-3-6 0,8-11 0,-2-6 0,5-13 0,0-1 0,0-7 0,-5-8 0,4 13 0,-10-11 0,4 12 0,-5-6 0,0 7 0,0 1 0,0 7 0,0 0 0,0 5 0,0-3 0,0 3 0,0-5 0,0 5 0,0-3 0,0 3 0,0 1 0,0-5 0,0 10 0,0-4 0,0 5 0,0 1 0,0 0 0,0-5 0,0 3 0,0-3 0,6-1 0,-5 4 0,4-4 0,0 10 0,-4-3 0,3 3 0,-4-5 0,5 1 0,-4-1 0,4 1 0,-5-1 0,0 1 0,4-1 0,-2 1 0,7-7 0,-2 0 0,-1-1 0,4-3 0,-8 3 0,8-5 0,-4 0 0,1 0 0,3 0 0,-9 5 0,9 2 0,-9 0 0,4 4 0,-1-4 0,-3-1 0,4 5 0,0-4 0,-4 6 0,3-6 0,1 4 0,-4-4 0,4 5 0,-5 0 0,0 1 0,0 0 0,0-5 0,0 4 0,5-10 0,-4 3 0,4-5 0,-5 0 0,0 6 0,0-5 0,0 4 0,0 1 0,0-5 0,0 4 0,0-5 0,0 6 0,0-5 0,0 4 0,0-5 0,0 6 0,0-5 0,0 10 0,0-4 0,0 5 0,0-5 0,0 4 0,0-4 0,0 5 0,0 1 0,0-1 0,0 1 0,5-1 0,-4 1 0,4-1 0,-5 1 0,0-6 0,0 4 0,0-5 0,0 7 0,0-6 0,0 4 0,0-10 0,0 5 0,0-7 0,0 1 0,0 0 0,5 0 0,-4 5 0,4 2 0,-5 6 0,0-1 0,0 1 0,4-1 0,-2 1 0,2-6 0,1-2 0,-4-5 0,4-7 0,1-1 0,-5-7 0,5 0 0,-6 0 0,6 0 0,-5 0 0,5 7 0,-6-5 0,0 11 0,0-5 0,0 7 0,0 5 0,0-3 0,0 9 0,0-10 0,0 10 0,0-10 0,0 5 0,5-6 0,-4 5 0,4-4 0,-5 10 0,0-4 0,0 6 0,0-1 0,5 5 0,-4-3 0,3 3 0,-4-4 0,0 0 0,5 0 0,-4-1 0,8 1 0,-8 0 0,4 0 0,-5 8 0,0 9 0,0 10 0,5 6 0,-4 0 0,4 0 0,1 6 0,-5-4 0,10 11 0,-9-5 0,8 1 0,-8 4 0,8-5 0,-3 0 0,0-1 0,4-1 0,-10-4 0,5 11 0,-1-11 0,-4 4 0,4 1 0,-5-5 0,0 11 0,5-12 0,-4 6 0,5-7 0,-6 0 0,0 0 0,4-6 0,-3 5 0,4-10 0,-5 4 0,5-6 0,-4 0 0,3 1 0,1-1 0,-4 1 0,9 5 0,-9-5 0,9 11 0,-8-5 0,8 6 0,-9 0 0,9 0 0,-8 0 0,8 0 0,-9-5 0,4 3 0,0-9 0,-4 10 0,4-10 0,-5 9 0,0-3 0,0 5 0,4-6 0,-3 5 0,4 1 0,0 2 0,-4 5 0,10-1 0,-10-4 0,10 4 0,-10 1 0,10-5 0,-10 4 0,4 1 0,0-6 0,-4 13 0,10-13 0,-10 12 0,9-11 0,-9 5 0,5-7 0,-1 0 0,-4 0 0,4-6 0,0 5 0,-4-11 0,5 11 0,-2-10 0,-3 9 0,4-9 0,0 10 0,-4-10 0,4 9 0,0-9 0,-4 10 0,8-11 0,-7 11 0,7-10 0,-8 9 0,4-9 0,-5 4 0,0 0 0,4-4 0,-3 4 0,4 0 0,-5-4 0,5 9 0,-4-9 0,5 10 0,-1-5 0,-4 6 0,9 0 0,-9-6 0,4 5 0,1-5 0,-5 6 0,4 7 0,0-5 0,-4 4 0,10 1 0,-10-6 0,10 6 0,-4-7 0,-1 0 0,-1 0 0,0 0 0,-4 0 0,9-6 0,-9 5 0,9-10 0,-9 9 0,3-9 0,1 4 0,-4-5 0,4-1 0,-5 0 0,4 1 0,-2-1 0,2 0 0,-4 0 0,0 0 0,5 0 0,-4 1 0,4-1 0,-5 1 0,4-1 0,-3 0 0,4 1 0,-1-5 0,-3 3 0,8-8 0,-4 4 0,5-5 0,-1 0 0,-3 4 0,-2 2 0,1-1 0,0 0 0,1-1 0,2 2 0,-2 4 0,0 1 0,3-1 0,-3 0 0,4 0 0,-5 0 0,0 0 0,-1-5 0,-3 4 0,8-8 0,-4 4 0,4-5 0,1 0 0,1 0 0,-1-5 0,1-7 0,0-5 0,5-6 0,2 0 0,0-1 0,-1 1 0,-1 0 0,-3 6 0,3 0 0,-6 7 0,0 4 0,-4-3 0,3 7 0,-8-7 0,8 8 0,-4-4 0,5 5 0,0 0 0,0 0 0,-1 4 0,2 2 0,-1 10 0,-4 1 0,4 6 0,-4-5 0,6 10 0,-1-15 0,1 15 0,-6-16 0,3 4 0,-8-5 0,9-1 0,-5-4 0,5-2 0,0-4 0,0 0 0,1 0 0,5 0 0,-4-10 0,10-3 0,-4-16 0,1 4 0,3-5 0,-9 7 0,3 5 0,-5 2 0,-1 6 0,1 4 0,-1 1 0,1 5 0,-1 0 0,0 0 0,1 0 0,-1 0 0,1 5 0,5 1 0,2 17 0,0-4 0,6 17 0,-5-4 0,0-1 0,5 5 0,-11-11 0,4 4 0,-5-6 0,-1-5 0,0-2 0,-1-6 0,0 0 0,1 1 0,-1-1 0,1-4 0,-1-1 0,0-5 0,1 0 0,-1 0 0,1 0 0,-1 0 0,0-5 0,1-7 0,0-5 0,1-6 0,-6 5 0,4-4 0,-4 10 0,5-4 0,-5 6 0,3 4 0,-3 1 0,4 5 0,0 0 0,0 0 0,1 0 0,-1 5 0,6 6 0,-3 13 0,9 1 0,-8 11 0,7-11 0,-7 4 0,2-6 0,-5-6 0,0-1 0,0-5 0,-6-1 0,0 0 0,-5-4 0,0-2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6:48.23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5054 24575,'0'-9'0,"0"-1"0,0 0 0,0 0 0,4 5 0,-3-4 0,6 3 0,-6-5 0,3 1 0,0 4 0,-3-3 0,3 3 0,-1 0 0,-2-2 0,7 7 0,-3-8 0,3 8 0,1-9 0,-1 5 0,1-6 0,-1 6 0,1-5 0,-1 9 0,1-8 0,-1 8 0,1-4 0,0 0 0,-1 4 0,0-8 0,0 8 0,-4-8 0,4 8 0,-3-9 0,3 9 0,1-4 0,-1 1 0,0 3 0,0-4 0,1 5 0,-1 0 0,0 0 0,1 0 0,0 0 0,-1 0 0,1 0 0,-1 0 0,1 0 0,-1 0 0,0 0 0,0 0 0,0 0 0,0 5 0,1-4 0,-5 7 0,4-6 0,-4 2 0,5-4 0,-1 4 0,0-3 0,0 8 0,0-8 0,-3 8 0,2-8 0,-2 3 0,3 0 0,0-3 0,0 8 0,0-8 0,0 3 0,0-4 0,0 0 0,0 0 0,1 0 0,-1 0 0,0 0 0,-3-4 0,2-2 0,-2-5 0,4 1 0,-1-6 0,-3 4 0,-1-4 0,0 10 0,-3-3 0,7 8 0,-7-9 0,3 5 0,-1-1 0,-2-3 0,7 8 0,-7-8 0,6 7 0,-6-7 0,7 8 0,-7-8 0,6 7 0,-6-7 0,7 3 0,-8-4 0,7 5 0,-2-4 0,3 8 0,0-3 0,-4-1 0,3 4 0,-3-4 0,4 5 0,0 0 0,-3 5 0,2-4 0,-6 8 0,6-4 0,-3 1 0,1 3 0,2-3 0,-2 0 0,4 3 0,-1-3 0,1 4 0,-1 0 0,1-4 0,-1 3 0,1-7 0,-1 2 0,0-4 0,0 0 0,0 5 0,1-4 0,-1 3 0,0-4 0,1 0 0,-1 0 0,0 0 0,0 0 0,1 0 0,-1 0 0,0 0 0,1 0 0,-1 0 0,1 0 0,-1 0 0,1 0 0,0 0 0,-1 0 0,1 0 0,-1 0 0,1 0 0,0 0 0,-1 0 0,-3-5 0,3 4 0,-4-8 0,5 8 0,-5-8 0,4 3 0,-4-4 0,5 4 0,-1-3 0,1 8 0,-5-9 0,4 9 0,-4-4 0,4 5 0,0 0 0,0 0 0,0 0 0,0 0 0,0 0 0,0 0 0,-1 0 0,2 0 0,-5 5 0,4-4 0,-4 4 0,1-1 0,2 2 0,-3 4 0,4-1 0,-3 1 0,2-4 0,-6 3 0,7-8 0,-7 8 0,6-7 0,-6 7 0,6-3 0,-6 4 0,7 0 0,-7 1 0,7-1 0,-4 1 0,1-1 0,-1 0 0,0 1 0,-3-1 0,3 0 0,-1 0 0,-2-9 0,2-8 0,-3-10 0,0-7 0,0 1 0,0-6 0,0 4 0,0-5 0,0 12 0,0-3 0,0 9 0,0-4 0,0 5 0,0 1 0,0 0 0,0 0 0,0-6 0,0 4 0,0-4 0,0 6 0,0-1 0,0 1 0,0-1 0,0 1 0,0 0 0,0-5 0,0 4 0,0-4 0,0-2 0,0 0 0,0-6 0,0 5 0,0 2 0,0 5 0,0 1 0,0 0 0,0-6 0,0 4 0,0-9 0,0 3 0,0-12 0,0 6 0,0-13 0,0 13 0,0-1 0,0 9 0,0 6 0,0-1 0,0 1 0,0 0 0,0 0 0,0 0 0,0-7 0,0 0 0,0-6 0,0 0 0,0-1 0,0 7 0,0-5 0,0 10 0,0-10 0,0 10 0,0-4 0,0 6 0,0-1 0,0-5 0,0 4 0,0-10 0,0 10 0,0-16 0,5 9 0,-4-11 0,3 7 0,-4 0 0,0 5 0,4-4 0,-3 5 0,3-1 0,-4 2 0,0 6 0,0-6 0,0 4 0,0-10 0,0 10 0,0-10 0,0 5 0,0-1 0,0-4 0,0 5 0,0-1 0,0-4 0,0 10 0,0-4 0,0 0 0,4 4 0,-3-4 0,3 0 0,-4 4 0,0-10 0,4 5 0,-3-6 0,3-1 0,-4 7 0,0-5 0,0 5 0,5-7 0,-4 1 0,3 0 0,-4 0 0,0-7 0,0 5 0,5-11 0,-4 11 0,3-4 0,-4-1 0,0 5 0,0-5 0,5 7 0,-4 0 0,3 0 0,-4 0 0,0 0 0,0-1 0,0 7 0,0-11 0,0 8 0,0-16 0,0 5 0,0-15 0,0 6 0,4-5 0,-2-1 0,2 6 0,-4-5 0,5 7 0,-4 0 0,4 0 0,-5 0 0,4 7 0,-3-6 0,3 12 0,1-11 0,-4 11 0,4-11 0,-5 5 0,0-1 0,0-4 0,0 11 0,0-11 0,0 11 0,0-11 0,0 11 0,0-5 0,0 1 0,0 4 0,0 1 0,0 2 0,0 5 0,0-7 0,0 1 0,0 0 0,0 0 0,0 0 0,0 0 0,0-1 0,0-5 0,0 4 0,0-5 0,0 7 0,0 6 0,0 0 0,0 7 0,0-1 0,0 1 0,0-5 0,0 3 0,0-8 0,0 3 0,0-7 0,0 1 0,0 0 0,0 0 0,0 0 0,0 5 0,0 2 0,0 6 0,0-6 0,0 4 0,0-4 0,0 5 0,0-5 0,0-2 0,0-5 0,0 0 0,0 0 0,0-7 0,0-1 0,0-1 0,0 3 0,0 5 0,0 1 0,0 0 0,0 0 0,0 0 0,0 0 0,0 0 0,0 5 0,0-4 0,0-2 0,0-1 0,0-4 0,0 5 0,0-5 0,4 4 0,-3-5 0,3 7 0,0 5 0,-3 2 0,3 0 0,-4 4 0,0-4 0,0 6 0,0-1 0,0 1 0,3-1 0,-2 1 0,3-1 0,0 1 0,-3-1 0,3-5 0,0 4 0,-3-4 0,6 5 0,-6 1 0,3-1 0,-4 1 0,4 4 0,-3-3 0,6 7 0,-3-2 0,1-7 0,2 9 0,-6-13 0,7 14 0,-7-9 0,6 5 0,-6 3 0,2 3 0,-3 15 0,0 1 0,0 6 0,0 7 0,0-5 0,0 4 0,0-6 0,0 0 0,0 0 0,0 0 0,0 0 0,0-5 0,0 3 0,0-4 0,0 6 0,0 0 0,0 0 0,0 7 0,0-5 0,0 11 0,0-12 0,0 13 0,0-13 0,0 6 0,0-7 0,0 0 0,0 0 0,0 0 0,0-6 0,0 5 0,0-5 0,0 6 0,0 7 0,0-6 0,0 6 0,0 0 0,0 1 0,0 0 0,0 5 0,0-5 0,0 1 0,0-3 0,0-6 0,0 0 0,0-6 0,0 5 0,0-10 0,0 9 0,0-9 0,0 10 0,0-5 0,0 13 0,0-6 0,0 12 0,0-11 0,0 11 0,0-4 0,0-1 0,0-2 0,0-6 0,0 0 0,0 0 0,0 0 0,0 0 0,0 7 0,0-6 0,0 13 0,0-6 0,0 14 0,0-5 0,0 5 0,0 1 0,0-7 0,0 0 0,0-3 0,0-11 0,0 5 0,5-7 0,-4 0 0,7 0 0,-3 0 0,1 0 0,-2 0 0,1 6 0,-4-4 0,3 11 0,1-11 0,-4 4 0,3-6 0,-4 0 0,0 0 0,0-5 0,4-3 0,-3-4 0,3 5 0,-4-4 0,0 4 0,0 0 0,0 1 0,4 6 0,-3 0 0,3 7 0,0-6 0,-3 12 0,4-4 0,-5-1 0,4-2 0,-3-6 0,7-5 0,-7 3 0,3-9 0,0 10 0,-3-5 0,7 6 0,-7 0 0,8 7 0,-8-6 0,4 6 0,-5-7 0,0 0 0,0 0 0,4-6 0,-3-1 0,3-6 0,-4 1 0,0-1 0,3 1 0,-2 5 0,7 1 0,-7 6 0,4 0 0,-1 0 0,-3 7 0,3-6 0,-4 6 0,0-1 0,0-10 0,4 10 0,-3-18 0,4 5 0,-5-5 0,0-1 0,0 0 0,0 1 0,0-1 0,0 0 0,0 0 0,0 6 0,0 2 0,0 5 0,0-6 0,0 5 0,0-10 0,0 4 0,0-6 0,0 0 0,0 1 0,0-1 0,0 1 0,0-1 0,0 6 0,0 1 0,0 6 0,0 7 0,0-5 0,0 11 0,0-5 0,0 0 0,0-1 0,0-7 0,0 0 0,0 0 0,0 0 0,0-6 0,0 5 0,0-5 0,0 6 0,0-6 0,0 5 0,0-5 0,0 6 0,0-5 0,0 3 0,0-9 0,0 4 0,0-5 0,0-1 0,0 6 0,0-4 0,0 9 0,0-3 0,0 5 0,0 6 0,0 3 0,0-1 0,0 5 0,0-5 0,0 7 0,0 0 0,0-7 0,0-2 0,0-6 0,0 0 0,0 0 0,0-5 0,0-2 0,4-6 0,-4 0 0,4 1 0,0-1 0,-3 6 0,7-4 0,-7 9 0,2-9 0,1 4 0,-3-6 0,3 1 0,-4-1 0,4-4 0,-3 3 0,3-12 0,-4-4 0,0-16 0,4-2 0,6-11 0,1 11 0,3-5 0,-4 0 0,0 6 0,4-6 0,-3 7 0,3-7 0,-5 5 0,1-4 0,0-1 0,0 5 0,0-5 0,-1 7 0,0 6 0,1-5 0,-1 4 0,0-5 0,1 0 0,-5 5 0,3-3 0,-2 3 0,3 1 0,0-5 0,0 10 0,-4-10 0,3 10 0,-7-4 0,2 5 0,1 6 0,-3-5 0,3 4 0,0-4 0,0 0 0,1 0 0,2-1 0,-2 1 0,4-7 0,0 5 0,0-9 0,0 9 0,0-4 0,-1 5 0,1 1 0,-5 0 0,4 4 0,-4 2 0,5 4 0,-1 0 0,0 0 0,1 5 0,0 6 0,-4 13 0,3 7 0,-2 7 0,5 7 0,0-5 0,0 13 0,-1-13 0,1 5 0,-1-14 0,0 6 0,0-18 0,-1 9 0,-4-16 0,3 4 0,-7-6 0,3 0 0,0-4 0,-3 3 0,3-3 0,-4 4 0,4 0 0,0 0 0,1 1 0,-2-1 0,-3 0 0,4 1 0,-3-1 0,3 0 0,0-4 0,-3 3 0,3-3 0,-1 4 0,2 0 0,3 0 0,-3 1 0,3-1 0,-4 0 0,5 0 0,-1-4 0,1-1 0,-1-5 0,1 0 0,-1 0 0,1 0 0,-1 0 0,1 0 0,-1-5 0,1-7 0,0-5 0,1-6 0,0-7 0,-1 5 0,1-5 0,0 1 0,0 4 0,-5-5 0,3 13 0,-7 0 0,7 7 0,-7-1 0,6 6 0,-2 0 0,3 5 0,0 0 0,1 0 0,4 10 0,-2 9 0,8 13 0,-8 5 0,9 1 0,-8 8 0,3-13 0,-5 11 0,0-20 0,0 6 0,-1-7 0,-3 0 0,-2-6 0,-4-1 0,0-5 0,0-1 0,0 0 0,0 1 0,3-6 0,2 0 0,3-5 0,0 0 0,0-4 0,1-8 0,0 1 0,0-11 0,0 10 0,0-4 0,0 5 0,0-5 0,-1 4 0,1-4 0,-4 5 0,2 1 0,-2-1 0,4 1 0,-1-1 0,-3 1 0,3-1 0,-4 1 0,5 4 0,-5-3 0,3 8 0,-2-4 0,4 5 0,-1 0 0,0 0 0,1 0 0,0 0 0,-1 0 0,1 0 0,-1 0 0,1 0 0,0 0 0,-1 0 0,1 0 0,-1 0 0,1 5 0,-1 0 0,1 1 0,-5 3 0,4-3 0,-3 4 0,3-4 0,0 3 0,-3-4 0,3 1 0,-3 3 0,3-3 0,1 4 0,-1-4 0,-3 3 0,2-8 0,-6 8 0,7-8 0,-3 9 0,3-9 0,1 8 0,-1-3 0,1-1 0,-1 0 0,-3-1 0,2-3 0,-2 4 0,3-5 0,0 0 0,0 0 0,1 0 0,-1 0 0,1 0 0,-1 0 0,6 0 0,-5 0 0,9 0 0,-4 0 0,6 0 0,-1-5 0,0-2 0,0-4 0,-5 0 0,4-1 0,-9 6 0,9-4 0,-8 4 0,3-5 0,-4 5 0,-1-4 0,1 5 0,0-1 0,-1-3 0,0 3 0,0-4 0,1 0 0,-1-1 0,1 0 0,0 1 0,0-6 0,-1 9 0,1-8 0,0 9 0,-1 0 0,1 1 0,-1 5 0,0 0 0,0 0 0,0 0 0,1 0 0,-1 5 0,-3 1 0,3 4 0,-3 0 0,-1 1 0,4-6 0,-7 5 0,7-5 0,-7 6 0,2-1 0,-3 1 0,4-1 0,-3 0 0,3 1 0,-4-1 0,4 1 0,-3-1 0,6 0 0,-6 1 0,3-1 0,0 1 0,-3-1 0,7 0 0,-8 6 0,4-4 0,1 10 0,-4-5 0,3 1 0,-4-3 0,0 1 0,4-4 0,-3 4 0,2-5 0,-3-1 0,0 0 0,4-4 0,-3 3 0,6-7 0,-2 2 0,3-4 0,0 0 0,0 0 0,0 0 0,0 0 0,1 0 0,-1 0 0,1-5 0,-5 0 0,4-6 0,-7 1 0,7-6 0,-7 4 0,3-10 0,1 5 0,-4-6 0,3-1 0,0 7 0,-3-5 0,2 10 0,1 1 0,-3 1 0,3 4 0,0-4 0,0 4 0,1-3 0,2 4 0,-3-1 0,5-3 0,-1 3 0,0 0 0,1-3 0,-1 8 0,0-3 0,0 4 0,0 0 0,0 0 0,0 0 0,0 0 0,0 0 0,1 0 0,-1 0 0,0 0 0,0 0 0,1 0 0,-5 4 0,4 2 0,-4 4 0,1 0 0,2-5 0,-6 4 0,7-7 0,-7 7 0,6-8 0,-6 8 0,7-3 0,-4 4 0,5 0 0,-5 0 0,3-1 0,-6 1 0,6 0 0,-6 0 0,7-4 0,-7 3 0,3-4 0,-1 5 0,-2 0 0,6 0 0,-6 0 0,7 0 0,-7-1 0,2 0 0,-3 1 0,0 0 0,0-1 0,0 2 0,0-1 0,0 1 0,0-1 0,0 0 0,0 1 0,0-1 0,0-5 0,0 0 0</inkml:trace>
  <inkml:trace contextRef="#ctx0" brushRef="#br0" timeOffset="763">4176 5032 24575,'0'0'0</inkml:trace>
  <inkml:trace contextRef="#ctx0" brushRef="#br0" timeOffset="947">4176 5032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7:13.152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0 2998 24575,'26'0'0,"6"0"0,-8 0 0,1-10 0,-9 7 0,-5-7 0,-1 10 0,1 0 0,-1-5 0,0-1 0,1-4 0,0-6 0,0-2 0,0-5 0,0 5 0,1-3 0,-1 3 0,0-5 0,0 5 0,-5-3 0,4 9 0,-4-10 0,0 10 0,-1-10 0,0 5 0,-4-1 0,10-4 0,-10 5 0,9-6 0,-9 5 0,9 2 0,-9 5 0,4 1 0,-1 4 0,-2-3 0,6 3 0,-2 0 0,4 2 0,0 4 0,1 0 0,-1 0 0,1 0 0,-1 0 0,0 0 0,6 0 0,-4 0 0,4 0 0,-5 5 0,-1 1 0,1 10 0,-1-5 0,2 11 0,-6-5 0,-1 6 0,-5 0 0,0 0 0,0 7 0,0-6 0,0 6 0,0-7 0,0-6 0,0 5 0,0-10 0,0 4 0,0-6 0,0 0 0,4-4 0,-3-6 0,8-11 0,-2-6 0,5-13 0,0-1 0,0-7 0,-5-8 0,4 13 0,-10-11 0,4 12 0,-5-6 0,0 7 0,0 1 0,0 7 0,0 0 0,0 5 0,0-3 0,0 3 0,0-5 0,0 5 0,0-3 0,0 3 0,0 1 0,0-5 0,0 10 0,0-4 0,0 5 0,0 1 0,0 0 0,0-5 0,0 3 0,0-3 0,6-1 0,-5 4 0,4-4 0,0 10 0,-4-3 0,3 3 0,-4-5 0,5 1 0,-4-1 0,4 1 0,-5-1 0,0 1 0,4-1 0,-2 1 0,7-7 0,-2 0 0,-1-1 0,4-3 0,-8 3 0,8-5 0,-4 0 0,1 0 0,3 0 0,-9 5 0,9 2 0,-9 0 0,4 4 0,-1-4 0,-3-1 0,4 5 0,0-4 0,-4 6 0,3-6 0,1 4 0,-4-4 0,4 5 0,-5 0 0,0 1 0,0 0 0,0-5 0,0 4 0,5-10 0,-4 3 0,4-5 0,-5 0 0,0 6 0,0-5 0,0 4 0,0 1 0,0-5 0,0 4 0,0-5 0,0 6 0,0-5 0,0 4 0,0-5 0,0 6 0,0-5 0,0 10 0,0-4 0,0 5 0,0-5 0,0 4 0,0-4 0,0 5 0,0 1 0,0-1 0,0 1 0,5-1 0,-4 1 0,4-1 0,-5 1 0,0-6 0,0 4 0,0-5 0,0 7 0,0-6 0,0 4 0,0-10 0,0 5 0,0-7 0,0 1 0,0 0 0,5 0 0,-4 5 0,4 2 0,-5 6 0,0-1 0,0 1 0,4-1 0,-2 1 0,2-6 0,1-2 0,-4-5 0,4-7 0,1-1 0,-5-7 0,5 0 0,-6 0 0,6 0 0,-5 0 0,5 7 0,-6-5 0,0 11 0,0-5 0,0 7 0,0 5 0,0-3 0,0 9 0,0-10 0,0 10 0,0-10 0,0 5 0,5-6 0,-4 5 0,4-4 0,-5 10 0,0-4 0,0 6 0,0-1 0,5 5 0,-4-3 0,3 3 0,-4-4 0,0 0 0,5 0 0,-4-1 0,8 1 0,-8 0 0,4 0 0,-5 8 0,0 9 0,0 10 0,5 6 0,-4 0 0,4 0 0,1 6 0,-5-4 0,10 11 0,-9-5 0,8 1 0,-8 4 0,8-5 0,-3 0 0,0-1 0,4-1 0,-10-4 0,5 11 0,-1-11 0,-4 4 0,4 1 0,-5-5 0,0 11 0,5-12 0,-4 6 0,5-7 0,-6 0 0,0 0 0,4-6 0,-3 5 0,4-10 0,-5 4 0,5-6 0,-4 0 0,3 1 0,1-1 0,-4 1 0,9 5 0,-9-5 0,9 11 0,-8-5 0,8 6 0,-9 0 0,9 0 0,-8 0 0,8 0 0,-9-5 0,4 3 0,0-9 0,-4 10 0,4-10 0,-5 9 0,0-3 0,0 5 0,4-6 0,-3 5 0,4 1 0,0 2 0,-4 5 0,10-1 0,-10-4 0,10 4 0,-10 1 0,10-5 0,-10 4 0,4 1 0,0-6 0,-4 13 0,10-13 0,-10 12 0,9-11 0,-9 5 0,5-7 0,-1 0 0,-4 0 0,4-6 0,0 5 0,-4-11 0,5 11 0,-2-10 0,-3 9 0,4-9 0,0 10 0,-4-10 0,4 9 0,0-9 0,-4 10 0,8-11 0,-7 11 0,7-10 0,-8 9 0,4-9 0,-5 4 0,0 0 0,4-4 0,-3 4 0,4 0 0,-5-4 0,5 9 0,-4-9 0,5 10 0,-1-5 0,-4 6 0,9 0 0,-9-6 0,4 5 0,1-5 0,-5 6 0,4 7 0,0-5 0,-4 4 0,10 1 0,-10-6 0,10 6 0,-4-7 0,-1 0 0,-1 0 0,0 0 0,-4 0 0,9-6 0,-9 5 0,9-10 0,-9 9 0,3-9 0,1 4 0,-4-5 0,4-1 0,-5 0 0,4 1 0,-2-1 0,2 0 0,-4 0 0,0 0 0,5 0 0,-4 1 0,4-1 0,-5 1 0,4-1 0,-3 0 0,4 1 0,-1-5 0,-3 3 0,8-8 0,-4 4 0,5-5 0,-1 0 0,-3 4 0,-2 2 0,1-1 0,0 0 0,1-1 0,2 2 0,-2 4 0,0 1 0,3-1 0,-3 0 0,4 0 0,-5 0 0,0 0 0,-1-5 0,-3 4 0,8-8 0,-4 4 0,4-5 0,1 0 0,1 0 0,-1-5 0,1-7 0,0-5 0,5-6 0,2 0 0,0-1 0,-1 1 0,-1 0 0,-3 6 0,3 0 0,-6 7 0,0 4 0,-4-3 0,3 7 0,-8-7 0,8 8 0,-4-4 0,5 5 0,0 0 0,0 0 0,-1 4 0,2 2 0,-1 10 0,-4 1 0,4 6 0,-4-5 0,6 10 0,-1-15 0,1 15 0,-6-16 0,3 4 0,-8-5 0,9-1 0,-5-4 0,5-2 0,0-4 0,0 0 0,1 0 0,5 0 0,-4-10 0,10-3 0,-4-16 0,1 4 0,3-5 0,-9 7 0,3 5 0,-5 2 0,-1 6 0,1 4 0,-1 1 0,1 5 0,-1 0 0,0 0 0,1 0 0,-1 0 0,1 5 0,5 1 0,2 17 0,0-4 0,6 17 0,-5-4 0,0-1 0,5 5 0,-11-11 0,4 4 0,-5-6 0,-1-5 0,0-2 0,-1-6 0,0 0 0,1 1 0,-1-1 0,1-4 0,-1-1 0,0-5 0,1 0 0,-1 0 0,1 0 0,-1 0 0,0-5 0,1-7 0,0-5 0,1-6 0,-6 5 0,4-4 0,-4 10 0,5-4 0,-5 6 0,3 4 0,-3 1 0,4 5 0,0 0 0,0 0 0,1 0 0,-1 5 0,6 6 0,-3 13 0,9 1 0,-8 11 0,7-11 0,-7 4 0,2-6 0,-5-6 0,0-1 0,0-5 0,-6-1 0,0 0 0,-5-4 0,0-2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9:51.88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5054 24575,'0'-9'0,"0"-1"0,0 0 0,0 0 0,4 5 0,-3-4 0,6 3 0,-6-5 0,3 1 0,0 4 0,-3-3 0,3 3 0,-1 0 0,-2-2 0,7 7 0,-3-8 0,3 8 0,1-9 0,-1 5 0,1-6 0,-1 6 0,1-5 0,-1 9 0,1-8 0,-1 8 0,1-4 0,0 0 0,-1 4 0,0-8 0,0 8 0,-4-8 0,4 8 0,-3-9 0,3 9 0,1-4 0,-1 1 0,0 3 0,0-4 0,1 5 0,-1 0 0,0 0 0,1 0 0,0 0 0,-1 0 0,1 0 0,-1 0 0,1 0 0,-1 0 0,0 0 0,0 0 0,0 0 0,0 5 0,1-4 0,-5 7 0,4-6 0,-4 2 0,5-4 0,-1 4 0,0-3 0,0 8 0,0-8 0,-3 8 0,2-8 0,-2 3 0,3 0 0,0-3 0,0 8 0,0-8 0,0 3 0,0-4 0,0 0 0,0 0 0,1 0 0,-1 0 0,0 0 0,-3-4 0,2-2 0,-2-5 0,4 1 0,-1-6 0,-3 4 0,-1-4 0,0 10 0,-3-3 0,7 8 0,-7-9 0,3 5 0,-1-1 0,-2-3 0,7 8 0,-7-8 0,6 7 0,-6-7 0,7 8 0,-7-8 0,6 7 0,-6-7 0,7 3 0,-8-4 0,7 5 0,-2-4 0,3 8 0,0-3 0,-4-1 0,3 4 0,-3-4 0,4 5 0,0 0 0,-3 5 0,2-4 0,-6 8 0,6-4 0,-3 1 0,1 3 0,2-3 0,-2 0 0,4 3 0,-1-3 0,1 4 0,-1 0 0,1-4 0,-1 3 0,1-7 0,-1 2 0,0-4 0,0 0 0,0 5 0,1-4 0,-1 3 0,0-4 0,1 0 0,-1 0 0,0 0 0,0 0 0,1 0 0,-1 0 0,0 0 0,1 0 0,-1 0 0,1 0 0,-1 0 0,1 0 0,0 0 0,-1 0 0,1 0 0,-1 0 0,1 0 0,0 0 0,-1 0 0,-3-5 0,3 4 0,-4-8 0,5 8 0,-5-8 0,4 3 0,-4-4 0,5 4 0,-1-3 0,1 8 0,-5-9 0,4 9 0,-4-4 0,4 5 0,0 0 0,0 0 0,0 0 0,0 0 0,0 0 0,0 0 0,-1 0 0,2 0 0,-5 5 0,4-4 0,-4 4 0,1-1 0,2 2 0,-3 4 0,4-1 0,-3 1 0,2-4 0,-6 3 0,7-8 0,-7 8 0,6-7 0,-6 7 0,6-3 0,-6 4 0,7 0 0,-7 1 0,7-1 0,-4 1 0,1-1 0,-1 0 0,0 1 0,-3-1 0,3 0 0,-1 0 0,-2-9 0,2-8 0,-3-10 0,0-7 0,0 1 0,0-6 0,0 4 0,0-5 0,0 12 0,0-3 0,0 9 0,0-4 0,0 5 0,0 1 0,0 0 0,0 0 0,0-6 0,0 4 0,0-4 0,0 6 0,0-1 0,0 1 0,0-1 0,0 1 0,0 0 0,0-5 0,0 4 0,0-4 0,0-2 0,0 0 0,0-6 0,0 5 0,0 2 0,0 5 0,0 1 0,0 0 0,0-6 0,0 4 0,0-9 0,0 3 0,0-12 0,0 6 0,0-13 0,0 13 0,0-1 0,0 9 0,0 6 0,0-1 0,0 1 0,0 0 0,0 0 0,0 0 0,0-7 0,0 0 0,0-6 0,0 0 0,0-1 0,0 7 0,0-5 0,0 10 0,0-10 0,0 10 0,0-4 0,0 6 0,0-1 0,0-5 0,0 4 0,0-10 0,0 10 0,0-16 0,5 9 0,-4-11 0,3 7 0,-4 0 0,0 5 0,4-4 0,-3 5 0,3-1 0,-4 2 0,0 6 0,0-6 0,0 4 0,0-10 0,0 10 0,0-10 0,0 5 0,0-1 0,0-4 0,0 5 0,0-1 0,0-4 0,0 10 0,0-4 0,0 0 0,4 4 0,-3-4 0,3 0 0,-4 4 0,0-10 0,4 5 0,-3-6 0,3-1 0,-4 7 0,0-5 0,0 5 0,5-7 0,-4 1 0,3 0 0,-4 0 0,0-7 0,0 5 0,5-11 0,-4 11 0,3-4 0,-4-1 0,0 5 0,0-5 0,5 7 0,-4 0 0,3 0 0,-4 0 0,0 0 0,0-1 0,0 7 0,0-11 0,0 8 0,0-16 0,0 5 0,0-15 0,0 6 0,4-5 0,-2-1 0,2 6 0,-4-5 0,5 7 0,-4 0 0,4 0 0,-5 0 0,4 7 0,-3-6 0,3 12 0,1-11 0,-4 11 0,4-11 0,-5 5 0,0-1 0,0-4 0,0 11 0,0-11 0,0 11 0,0-11 0,0 11 0,0-5 0,0 1 0,0 4 0,0 1 0,0 2 0,0 5 0,0-7 0,0 1 0,0 0 0,0 0 0,0 0 0,0 0 0,0-1 0,0-5 0,0 4 0,0-5 0,0 7 0,0 6 0,0 0 0,0 7 0,0-1 0,0 1 0,0-5 0,0 3 0,0-8 0,0 3 0,0-7 0,0 1 0,0 0 0,0 0 0,0 0 0,0 5 0,0 2 0,0 6 0,0-6 0,0 4 0,0-4 0,0 5 0,0-5 0,0-2 0,0-5 0,0 0 0,0 0 0,0-7 0,0-1 0,0-1 0,0 3 0,0 5 0,0 1 0,0 0 0,0 0 0,0 0 0,0 0 0,0 0 0,0 5 0,0-4 0,0-2 0,0-1 0,0-4 0,0 5 0,0-5 0,4 4 0,-3-5 0,3 7 0,0 5 0,-3 2 0,3 0 0,-4 4 0,0-4 0,0 6 0,0-1 0,0 1 0,3-1 0,-2 1 0,3-1 0,0 1 0,-3-1 0,3-5 0,0 4 0,-3-4 0,6 5 0,-6 1 0,3-1 0,-4 1 0,4 4 0,-3-3 0,6 7 0,-3-2 0,1-7 0,2 9 0,-6-13 0,7 14 0,-7-9 0,6 5 0,-6 3 0,2 3 0,-3 15 0,0 1 0,0 6 0,0 7 0,0-5 0,0 4 0,0-6 0,0 0 0,0 0 0,0 0 0,0 0 0,0-5 0,0 3 0,0-4 0,0 6 0,0 0 0,0 0 0,0 7 0,0-5 0,0 11 0,0-12 0,0 13 0,0-13 0,0 6 0,0-7 0,0 0 0,0 0 0,0 0 0,0-6 0,0 5 0,0-5 0,0 6 0,0 7 0,0-6 0,0 6 0,0 0 0,0 1 0,0 0 0,0 5 0,0-5 0,0 1 0,0-3 0,0-6 0,0 0 0,0-6 0,0 5 0,0-10 0,0 9 0,0-9 0,0 10 0,0-5 0,0 13 0,0-6 0,0 12 0,0-11 0,0 11 0,0-4 0,0-1 0,0-2 0,0-6 0,0 0 0,0 0 0,0 0 0,0 0 0,0 7 0,0-6 0,0 13 0,0-6 0,0 14 0,0-5 0,0 5 0,0 1 0,0-7 0,0 0 0,0-3 0,0-11 0,0 5 0,5-7 0,-4 0 0,7 0 0,-3 0 0,1 0 0,-2 0 0,1 6 0,-4-4 0,3 11 0,1-11 0,-4 4 0,3-6 0,-4 0 0,0 0 0,0-5 0,4-3 0,-3-4 0,3 5 0,-4-4 0,0 4 0,0 0 0,0 1 0,4 6 0,-3 0 0,3 7 0,0-6 0,-3 12 0,4-4 0,-5-1 0,4-2 0,-3-6 0,7-5 0,-7 3 0,3-9 0,0 10 0,-3-5 0,7 6 0,-7 0 0,8 7 0,-8-6 0,4 6 0,-5-7 0,0 0 0,0 0 0,4-6 0,-3-1 0,3-6 0,-4 1 0,0-1 0,3 1 0,-2 5 0,7 1 0,-7 6 0,4 0 0,-1 0 0,-3 7 0,3-6 0,-4 6 0,0-1 0,0-10 0,4 10 0,-3-18 0,4 5 0,-5-5 0,0-1 0,0 0 0,0 1 0,0-1 0,0 0 0,0 0 0,0 6 0,0 2 0,0 5 0,0-6 0,0 5 0,0-10 0,0 4 0,0-6 0,0 0 0,0 1 0,0-1 0,0 1 0,0-1 0,0 6 0,0 1 0,0 6 0,0 7 0,0-5 0,0 11 0,0-5 0,0 0 0,0-1 0,0-7 0,0 0 0,0 0 0,0 0 0,0-6 0,0 5 0,0-5 0,0 6 0,0-6 0,0 5 0,0-5 0,0 6 0,0-5 0,0 3 0,0-9 0,0 4 0,0-5 0,0-1 0,0 6 0,0-4 0,0 9 0,0-3 0,0 5 0,0 6 0,0 3 0,0-1 0,0 5 0,0-5 0,0 7 0,0 0 0,0-7 0,0-2 0,0-6 0,0 0 0,0 0 0,0-5 0,0-2 0,4-6 0,-4 0 0,4 1 0,0-1 0,-3 6 0,7-4 0,-7 9 0,2-9 0,1 4 0,-3-6 0,3 1 0,-4-1 0,4-4 0,-3 3 0,3-12 0,-4-4 0,0-16 0,4-2 0,6-11 0,1 11 0,3-5 0,-4 0 0,0 6 0,4-6 0,-3 7 0,3-7 0,-5 5 0,1-4 0,0-1 0,0 5 0,0-5 0,-1 7 0,0 6 0,1-5 0,-1 4 0,0-5 0,1 0 0,-5 5 0,3-3 0,-2 3 0,3 1 0,0-5 0,0 10 0,-4-10 0,3 10 0,-7-4 0,2 5 0,1 6 0,-3-5 0,3 4 0,0-4 0,0 0 0,1 0 0,2-1 0,-2 1 0,4-7 0,0 5 0,0-9 0,0 9 0,0-4 0,-1 5 0,1 1 0,-5 0 0,4 4 0,-4 2 0,5 4 0,-1 0 0,0 0 0,1 5 0,0 6 0,-4 13 0,3 7 0,-2 7 0,5 7 0,0-5 0,0 13 0,-1-13 0,1 5 0,-1-14 0,0 6 0,0-18 0,-1 9 0,-4-16 0,3 4 0,-7-6 0,3 0 0,0-4 0,-3 3 0,3-3 0,-4 4 0,4 0 0,0 0 0,1 1 0,-2-1 0,-3 0 0,4 1 0,-3-1 0,3 0 0,0-4 0,-3 3 0,3-3 0,-1 4 0,2 0 0,3 0 0,-3 1 0,3-1 0,-4 0 0,5 0 0,-1-4 0,1-1 0,-1-5 0,1 0 0,-1 0 0,1 0 0,-1 0 0,1 0 0,-1-5 0,1-7 0,0-5 0,1-6 0,0-7 0,-1 5 0,1-5 0,0 1 0,0 4 0,-5-5 0,3 13 0,-7 0 0,7 7 0,-7-1 0,6 6 0,-2 0 0,3 5 0,0 0 0,1 0 0,4 10 0,-2 9 0,8 13 0,-8 5 0,9 1 0,-8 8 0,3-13 0,-5 11 0,0-20 0,0 6 0,-1-7 0,-3 0 0,-2-6 0,-4-1 0,0-5 0,0-1 0,0 0 0,0 1 0,3-6 0,2 0 0,3-5 0,0 0 0,0-4 0,1-8 0,0 1 0,0-11 0,0 10 0,0-4 0,0 5 0,0-5 0,-1 4 0,1-4 0,-4 5 0,2 1 0,-2-1 0,4 1 0,-1-1 0,-3 1 0,3-1 0,-4 1 0,5 4 0,-5-3 0,3 8 0,-2-4 0,4 5 0,-1 0 0,0 0 0,1 0 0,0 0 0,-1 0 0,1 0 0,-1 0 0,1 0 0,0 0 0,-1 0 0,1 0 0,-1 0 0,1 5 0,-1 0 0,1 1 0,-5 3 0,4-3 0,-3 4 0,3-4 0,0 3 0,-3-4 0,3 1 0,-3 3 0,3-3 0,1 4 0,-1-4 0,-3 3 0,2-8 0,-6 8 0,7-8 0,-3 9 0,3-9 0,1 8 0,-1-3 0,1-1 0,-1 0 0,-3-1 0,2-3 0,-2 4 0,3-5 0,0 0 0,0 0 0,1 0 0,-1 0 0,1 0 0,-1 0 0,6 0 0,-5 0 0,9 0 0,-4 0 0,6 0 0,-1-5 0,0-2 0,0-4 0,-5 0 0,4-1 0,-9 6 0,9-4 0,-8 4 0,3-5 0,-4 5 0,-1-4 0,1 5 0,0-1 0,-1-3 0,0 3 0,0-4 0,1 0 0,-1-1 0,1 0 0,0 1 0,0-6 0,-1 9 0,1-8 0,0 9 0,-1 0 0,1 1 0,-1 5 0,0 0 0,0 0 0,0 0 0,1 0 0,-1 5 0,-3 1 0,3 4 0,-3 0 0,-1 1 0,4-6 0,-7 5 0,7-5 0,-7 6 0,2-1 0,-3 1 0,4-1 0,-3 0 0,3 1 0,-4-1 0,4 1 0,-3-1 0,6 0 0,-6 1 0,3-1 0,0 1 0,-3-1 0,7 0 0,-8 6 0,4-4 0,1 10 0,-4-5 0,3 1 0,-4-3 0,0 1 0,4-4 0,-3 4 0,2-5 0,-3-1 0,0 0 0,4-4 0,-3 3 0,6-7 0,-2 2 0,3-4 0,0 0 0,0 0 0,0 0 0,0 0 0,1 0 0,-1 0 0,1-5 0,-5 0 0,4-6 0,-7 1 0,7-6 0,-7 4 0,3-10 0,1 5 0,-4-6 0,3-1 0,0 7 0,-3-5 0,2 10 0,1 1 0,-3 1 0,3 4 0,0-4 0,0 4 0,1-3 0,2 4 0,-3-1 0,5-3 0,-1 3 0,0 0 0,1-3 0,-1 8 0,0-3 0,0 4 0,0 0 0,0 0 0,0 0 0,0 0 0,0 0 0,1 0 0,-1 0 0,0 0 0,0 0 0,1 0 0,-5 4 0,4 2 0,-4 4 0,1 0 0,2-5 0,-6 4 0,7-7 0,-7 7 0,6-8 0,-6 8 0,7-3 0,-4 4 0,5 0 0,-5 0 0,3-1 0,-6 1 0,6 0 0,-6 0 0,7-4 0,-7 3 0,3-4 0,-1 5 0,-2 0 0,6 0 0,-6 0 0,7 0 0,-7-1 0,2 0 0,-3 1 0,0 0 0,0-1 0,0 2 0,0-1 0,0 1 0,0-1 0,0 0 0,0 1 0,0-1 0,0-5 0,0 0 0</inkml:trace>
  <inkml:trace contextRef="#ctx0" brushRef="#br0" timeOffset="1">4176 5032 24575,'0'0'0</inkml:trace>
  <inkml:trace contextRef="#ctx0" brushRef="#br0" timeOffset="2">4176 5032 24575,'0'0'0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9:51.889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2948 2998 24575,'-26'0'0,"-6"0"0,7 0 0,0-10 0,8 7 0,6-7 0,0 10 0,1 0 0,-1-5 0,0-1 0,1-4 0,-1-6 0,-1-2 0,1-5 0,-1 5 0,1-3 0,-1 3 0,1-5 0,-1 5 0,6-3 0,-3 9 0,2-10 0,1 10 0,1-10 0,0 5 0,3-1 0,-8-4 0,9 5 0,-10-6 0,10 5 0,-9 2 0,9 5 0,-4 1 0,0 4 0,4-3 0,-8 3 0,3 0 0,-4 2 0,0 4 0,-1 0 0,0 0 0,1 0 0,-1 0 0,0 0 0,-5 0 0,4 0 0,-4 0 0,5 5 0,0 1 0,0 10 0,0-5 0,0 11 0,5-5 0,1 6 0,5 0 0,0 0 0,0 7 0,0-6 0,0 6 0,0-7 0,0-6 0,0 5 0,0-10 0,0 4 0,0-6 0,0 0 0,-5-4 0,4-6 0,-8-11 0,2-6 0,-5-13 0,0-1 0,-1-7 0,6-8 0,-4 13 0,9-11 0,-3 12 0,5-6 0,0 7 0,0 1 0,0 7 0,0 0 0,0 5 0,0-3 0,0 3 0,0-5 0,0 5 0,0-3 0,0 3 0,0 1 0,0-5 0,0 10 0,0-4 0,0 5 0,0 1 0,0 0 0,0-5 0,0 3 0,0-3 0,-5-1 0,3 4 0,-3-4 0,1 10 0,2-3 0,-2 3 0,4-5 0,-5 1 0,4-1 0,-4 1 0,5-1 0,0 1 0,-5-1 0,4 1 0,-9-7 0,4 0 0,-1-1 0,-3-3 0,8 3 0,-8-5 0,3 0 0,1 0 0,-5 0 0,10 5 0,-9 2 0,9 0 0,-4 4 0,1-4 0,2-1 0,-2 5 0,-1-4 0,4 6 0,-4-6 0,0 4 0,4-4 0,-4 5 0,5 0 0,0 1 0,0 0 0,0-5 0,0 4 0,-5-10 0,4 3 0,-4-5 0,5 0 0,0 6 0,0-5 0,0 4 0,0 1 0,0-5 0,0 4 0,0-5 0,0 6 0,0-5 0,0 4 0,0-5 0,0 6 0,0-5 0,0 10 0,0-4 0,0 5 0,0-5 0,0 4 0,0-4 0,0 5 0,0 1 0,0-1 0,0 1 0,-5-1 0,4 1 0,-4-1 0,5 1 0,0-6 0,0 4 0,0-5 0,0 7 0,0-6 0,0 4 0,0-10 0,0 5 0,0-7 0,0 1 0,0 0 0,-5 0 0,3 5 0,-3 2 0,5 6 0,0-1 0,0 1 0,-4-1 0,3 1 0,-4-6 0,0-2 0,4-5 0,-5-7 0,1-1 0,3-7 0,-3 0 0,5 0 0,-6 0 0,4 0 0,-3 7 0,5-5 0,0 11 0,0-5 0,0 7 0,0 5 0,0-3 0,0 9 0,0-10 0,0 10 0,0-10 0,0 5 0,-6-6 0,5 5 0,-4-4 0,5 10 0,0-4 0,0 6 0,0-1 0,-5 5 0,4-3 0,-4 3 0,5-4 0,0 0 0,-4 0 0,2-1 0,-7 1 0,8 0 0,-3 0 0,4 8 0,0 9 0,0 10 0,-6 6 0,5 0 0,-4 0 0,-1 6 0,5-4 0,-11 11 0,11-5 0,-10 1 0,10 4 0,-10-5 0,4 0 0,0-1 0,-4-1 0,10-4 0,-5 11 0,1-11 0,3 4 0,-3 1 0,5-5 0,0 11 0,-5-12 0,4 6 0,-5-7 0,6 0 0,0 0 0,-4-6 0,3 5 0,-4-10 0,5 4 0,-5-6 0,4 0 0,-4 1 0,0-1 0,4 1 0,-9 5 0,9-5 0,-9 11 0,8-5 0,-8 6 0,8 0 0,-8 0 0,9 0 0,-10 0 0,10-5 0,-4 3 0,0-9 0,4 10 0,-4-10 0,5 9 0,0-3 0,0 5 0,-5-6 0,4 5 0,-4 1 0,0 2 0,4 5 0,-10-1 0,10-4 0,-10 4 0,9 1 0,-8-5 0,9 4 0,-5 1 0,1-6 0,4 13 0,-10-13 0,10 12 0,-9-11 0,8 5 0,-3-7 0,0 0 0,4 0 0,-5-6 0,1 5 0,4-11 0,-4 11 0,0-10 0,4 9 0,-4-9 0,0 10 0,3-10 0,-3 9 0,0-9 0,4 10 0,-8-11 0,8 11 0,-9-10 0,9 9 0,-4-9 0,5 4 0,0 0 0,-4-4 0,2 4 0,-2 0 0,4-4 0,-6 9 0,5-9 0,-4 10 0,0-5 0,3 6 0,-8 0 0,9-6 0,-5 5 0,1-5 0,4 6 0,-4 7 0,-1-5 0,5 4 0,-10 1 0,10-6 0,-10 6 0,4-7 0,1 0 0,1 0 0,-1 0 0,5 0 0,-9-6 0,9 5 0,-9-10 0,9 9 0,-4-9 0,1 4 0,3-5 0,-4-1 0,5 0 0,-5 1 0,4-1 0,-4 0 0,5 0 0,0 0 0,-4 0 0,2 1 0,-2-1 0,4 1 0,-5-1 0,4 0 0,-4 1 0,1-5 0,2 3 0,-6-8 0,2 4 0,-3-5 0,-1 0 0,4 4 0,2 2 0,-1-1 0,0 0 0,-1-1 0,-3 2 0,3 4 0,0 1 0,-3-1 0,3 0 0,-4 0 0,4 0 0,2 0 0,-1-5 0,4 4 0,-8-8 0,4 4 0,-5-5 0,0 0 0,0 0 0,-1-5 0,0-7 0,0-5 0,-6-6 0,-2 0 0,1-1 0,1 1 0,0 0 0,5 6 0,-5 0 0,7 7 0,-1 4 0,5-3 0,-3 7 0,8-7 0,-8 8 0,3-4 0,-3 5 0,-1 0 0,0 0 0,0 4 0,-1 2 0,0 10 0,5 1 0,-4 6 0,4-5 0,-6 10 0,1-15 0,-1 15 0,5-16 0,-2 4 0,7-5 0,-7-1 0,3-4 0,-4-2 0,0-4 0,0 0 0,-1 0 0,-5 0 0,3-10 0,-9-3 0,3-16 0,0 4 0,-4-5 0,10 7 0,-4 5 0,6 2 0,0 6 0,1 4 0,-1 1 0,1 5 0,-1 0 0,0 0 0,1 0 0,-1 0 0,0 5 0,-5 1 0,-3 17 0,1-4 0,-6 17 0,4-4 0,1-1 0,-6 5 0,12-11 0,-5 4 0,6-6 0,1-5 0,0-2 0,0-6 0,1 0 0,-1 1 0,0-1 0,1-4 0,-1-1 0,0-5 0,1 0 0,-1 0 0,1 0 0,-1 0 0,0-5 0,0-7 0,0-5 0,-1-6 0,6 5 0,-5-4 0,5 10 0,-5-4 0,5 6 0,-3 4 0,3 1 0,-5 5 0,1 0 0,0 0 0,-1 0 0,0 5 0,-5 6 0,3 13 0,-9 1 0,7 11 0,-7-11 0,9 4 0,-4-6 0,5-6 0,1-1 0,1-5 0,4-1 0,1 0 0,5-4 0,0-2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6:48.23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5054 24575,'0'-9'0,"0"-1"0,0 0 0,0 0 0,4 5 0,-3-4 0,6 3 0,-6-5 0,3 1 0,0 4 0,-3-3 0,3 3 0,-1 0 0,-2-2 0,7 7 0,-3-8 0,3 8 0,1-9 0,-1 5 0,1-6 0,-1 6 0,1-5 0,-1 9 0,1-8 0,-1 8 0,1-4 0,0 0 0,-1 4 0,0-8 0,0 8 0,-4-8 0,4 8 0,-3-9 0,3 9 0,1-4 0,-1 1 0,0 3 0,0-4 0,1 5 0,-1 0 0,0 0 0,1 0 0,0 0 0,-1 0 0,1 0 0,-1 0 0,1 0 0,-1 0 0,0 0 0,0 0 0,0 0 0,0 5 0,1-4 0,-5 7 0,4-6 0,-4 2 0,5-4 0,-1 4 0,0-3 0,0 8 0,0-8 0,-3 8 0,2-8 0,-2 3 0,3 0 0,0-3 0,0 8 0,0-8 0,0 3 0,0-4 0,0 0 0,0 0 0,1 0 0,-1 0 0,0 0 0,-3-4 0,2-2 0,-2-5 0,4 1 0,-1-6 0,-3 4 0,-1-4 0,0 10 0,-3-3 0,7 8 0,-7-9 0,3 5 0,-1-1 0,-2-3 0,7 8 0,-7-8 0,6 7 0,-6-7 0,7 8 0,-7-8 0,6 7 0,-6-7 0,7 3 0,-8-4 0,7 5 0,-2-4 0,3 8 0,0-3 0,-4-1 0,3 4 0,-3-4 0,4 5 0,0 0 0,-3 5 0,2-4 0,-6 8 0,6-4 0,-3 1 0,1 3 0,2-3 0,-2 0 0,4 3 0,-1-3 0,1 4 0,-1 0 0,1-4 0,-1 3 0,1-7 0,-1 2 0,0-4 0,0 0 0,0 5 0,1-4 0,-1 3 0,0-4 0,1 0 0,-1 0 0,0 0 0,0 0 0,1 0 0,-1 0 0,0 0 0,1 0 0,-1 0 0,1 0 0,-1 0 0,1 0 0,0 0 0,-1 0 0,1 0 0,-1 0 0,1 0 0,0 0 0,-1 0 0,-3-5 0,3 4 0,-4-8 0,5 8 0,-5-8 0,4 3 0,-4-4 0,5 4 0,-1-3 0,1 8 0,-5-9 0,4 9 0,-4-4 0,4 5 0,0 0 0,0 0 0,0 0 0,0 0 0,0 0 0,0 0 0,-1 0 0,2 0 0,-5 5 0,4-4 0,-4 4 0,1-1 0,2 2 0,-3 4 0,4-1 0,-3 1 0,2-4 0,-6 3 0,7-8 0,-7 8 0,6-7 0,-6 7 0,6-3 0,-6 4 0,7 0 0,-7 1 0,7-1 0,-4 1 0,1-1 0,-1 0 0,0 1 0,-3-1 0,3 0 0,-1 0 0,-2-9 0,2-8 0,-3-10 0,0-7 0,0 1 0,0-6 0,0 4 0,0-5 0,0 12 0,0-3 0,0 9 0,0-4 0,0 5 0,0 1 0,0 0 0,0 0 0,0-6 0,0 4 0,0-4 0,0 6 0,0-1 0,0 1 0,0-1 0,0 1 0,0 0 0,0-5 0,0 4 0,0-4 0,0-2 0,0 0 0,0-6 0,0 5 0,0 2 0,0 5 0,0 1 0,0 0 0,0-6 0,0 4 0,0-9 0,0 3 0,0-12 0,0 6 0,0-13 0,0 13 0,0-1 0,0 9 0,0 6 0,0-1 0,0 1 0,0 0 0,0 0 0,0 0 0,0-7 0,0 0 0,0-6 0,0 0 0,0-1 0,0 7 0,0-5 0,0 10 0,0-10 0,0 10 0,0-4 0,0 6 0,0-1 0,0-5 0,0 4 0,0-10 0,0 10 0,0-16 0,5 9 0,-4-11 0,3 7 0,-4 0 0,0 5 0,4-4 0,-3 5 0,3-1 0,-4 2 0,0 6 0,0-6 0,0 4 0,0-10 0,0 10 0,0-10 0,0 5 0,0-1 0,0-4 0,0 5 0,0-1 0,0-4 0,0 10 0,0-4 0,0 0 0,4 4 0,-3-4 0,3 0 0,-4 4 0,0-10 0,4 5 0,-3-6 0,3-1 0,-4 7 0,0-5 0,0 5 0,5-7 0,-4 1 0,3 0 0,-4 0 0,0-7 0,0 5 0,5-11 0,-4 11 0,3-4 0,-4-1 0,0 5 0,0-5 0,5 7 0,-4 0 0,3 0 0,-4 0 0,0 0 0,0-1 0,0 7 0,0-11 0,0 8 0,0-16 0,0 5 0,0-15 0,0 6 0,4-5 0,-2-1 0,2 6 0,-4-5 0,5 7 0,-4 0 0,4 0 0,-5 0 0,4 7 0,-3-6 0,3 12 0,1-11 0,-4 11 0,4-11 0,-5 5 0,0-1 0,0-4 0,0 11 0,0-11 0,0 11 0,0-11 0,0 11 0,0-5 0,0 1 0,0 4 0,0 1 0,0 2 0,0 5 0,0-7 0,0 1 0,0 0 0,0 0 0,0 0 0,0 0 0,0-1 0,0-5 0,0 4 0,0-5 0,0 7 0,0 6 0,0 0 0,0 7 0,0-1 0,0 1 0,0-5 0,0 3 0,0-8 0,0 3 0,0-7 0,0 1 0,0 0 0,0 0 0,0 0 0,0 5 0,0 2 0,0 6 0,0-6 0,0 4 0,0-4 0,0 5 0,0-5 0,0-2 0,0-5 0,0 0 0,0 0 0,0-7 0,0-1 0,0-1 0,0 3 0,0 5 0,0 1 0,0 0 0,0 0 0,0 0 0,0 0 0,0 0 0,0 5 0,0-4 0,0-2 0,0-1 0,0-4 0,0 5 0,0-5 0,4 4 0,-3-5 0,3 7 0,0 5 0,-3 2 0,3 0 0,-4 4 0,0-4 0,0 6 0,0-1 0,0 1 0,3-1 0,-2 1 0,3-1 0,0 1 0,-3-1 0,3-5 0,0 4 0,-3-4 0,6 5 0,-6 1 0,3-1 0,-4 1 0,4 4 0,-3-3 0,6 7 0,-3-2 0,1-7 0,2 9 0,-6-13 0,7 14 0,-7-9 0,6 5 0,-6 3 0,2 3 0,-3 15 0,0 1 0,0 6 0,0 7 0,0-5 0,0 4 0,0-6 0,0 0 0,0 0 0,0 0 0,0 0 0,0-5 0,0 3 0,0-4 0,0 6 0,0 0 0,0 0 0,0 7 0,0-5 0,0 11 0,0-12 0,0 13 0,0-13 0,0 6 0,0-7 0,0 0 0,0 0 0,0 0 0,0-6 0,0 5 0,0-5 0,0 6 0,0 7 0,0-6 0,0 6 0,0 0 0,0 1 0,0 0 0,0 5 0,0-5 0,0 1 0,0-3 0,0-6 0,0 0 0,0-6 0,0 5 0,0-10 0,0 9 0,0-9 0,0 10 0,0-5 0,0 13 0,0-6 0,0 12 0,0-11 0,0 11 0,0-4 0,0-1 0,0-2 0,0-6 0,0 0 0,0 0 0,0 0 0,0 0 0,0 7 0,0-6 0,0 13 0,0-6 0,0 14 0,0-5 0,0 5 0,0 1 0,0-7 0,0 0 0,0-3 0,0-11 0,0 5 0,5-7 0,-4 0 0,7 0 0,-3 0 0,1 0 0,-2 0 0,1 6 0,-4-4 0,3 11 0,1-11 0,-4 4 0,3-6 0,-4 0 0,0 0 0,0-5 0,4-3 0,-3-4 0,3 5 0,-4-4 0,0 4 0,0 0 0,0 1 0,4 6 0,-3 0 0,3 7 0,0-6 0,-3 12 0,4-4 0,-5-1 0,4-2 0,-3-6 0,7-5 0,-7 3 0,3-9 0,0 10 0,-3-5 0,7 6 0,-7 0 0,8 7 0,-8-6 0,4 6 0,-5-7 0,0 0 0,0 0 0,4-6 0,-3-1 0,3-6 0,-4 1 0,0-1 0,3 1 0,-2 5 0,7 1 0,-7 6 0,4 0 0,-1 0 0,-3 7 0,3-6 0,-4 6 0,0-1 0,0-10 0,4 10 0,-3-18 0,4 5 0,-5-5 0,0-1 0,0 0 0,0 1 0,0-1 0,0 0 0,0 0 0,0 6 0,0 2 0,0 5 0,0-6 0,0 5 0,0-10 0,0 4 0,0-6 0,0 0 0,0 1 0,0-1 0,0 1 0,0-1 0,0 6 0,0 1 0,0 6 0,0 7 0,0-5 0,0 11 0,0-5 0,0 0 0,0-1 0,0-7 0,0 0 0,0 0 0,0 0 0,0-6 0,0 5 0,0-5 0,0 6 0,0-6 0,0 5 0,0-5 0,0 6 0,0-5 0,0 3 0,0-9 0,0 4 0,0-5 0,0-1 0,0 6 0,0-4 0,0 9 0,0-3 0,0 5 0,0 6 0,0 3 0,0-1 0,0 5 0,0-5 0,0 7 0,0 0 0,0-7 0,0-2 0,0-6 0,0 0 0,0 0 0,0-5 0,0-2 0,4-6 0,-4 0 0,4 1 0,0-1 0,-3 6 0,7-4 0,-7 9 0,2-9 0,1 4 0,-3-6 0,3 1 0,-4-1 0,4-4 0,-3 3 0,3-12 0,-4-4 0,0-16 0,4-2 0,6-11 0,1 11 0,3-5 0,-4 0 0,0 6 0,4-6 0,-3 7 0,3-7 0,-5 5 0,1-4 0,0-1 0,0 5 0,0-5 0,-1 7 0,0 6 0,1-5 0,-1 4 0,0-5 0,1 0 0,-5 5 0,3-3 0,-2 3 0,3 1 0,0-5 0,0 10 0,-4-10 0,3 10 0,-7-4 0,2 5 0,1 6 0,-3-5 0,3 4 0,0-4 0,0 0 0,1 0 0,2-1 0,-2 1 0,4-7 0,0 5 0,0-9 0,0 9 0,0-4 0,-1 5 0,1 1 0,-5 0 0,4 4 0,-4 2 0,5 4 0,-1 0 0,0 0 0,1 5 0,0 6 0,-4 13 0,3 7 0,-2 7 0,5 7 0,0-5 0,0 13 0,-1-13 0,1 5 0,-1-14 0,0 6 0,0-18 0,-1 9 0,-4-16 0,3 4 0,-7-6 0,3 0 0,0-4 0,-3 3 0,3-3 0,-4 4 0,4 0 0,0 0 0,1 1 0,-2-1 0,-3 0 0,4 1 0,-3-1 0,3 0 0,0-4 0,-3 3 0,3-3 0,-1 4 0,2 0 0,3 0 0,-3 1 0,3-1 0,-4 0 0,5 0 0,-1-4 0,1-1 0,-1-5 0,1 0 0,-1 0 0,1 0 0,-1 0 0,1 0 0,-1-5 0,1-7 0,0-5 0,1-6 0,0-7 0,-1 5 0,1-5 0,0 1 0,0 4 0,-5-5 0,3 13 0,-7 0 0,7 7 0,-7-1 0,6 6 0,-2 0 0,3 5 0,0 0 0,1 0 0,4 10 0,-2 9 0,8 13 0,-8 5 0,9 1 0,-8 8 0,3-13 0,-5 11 0,0-20 0,0 6 0,-1-7 0,-3 0 0,-2-6 0,-4-1 0,0-5 0,0-1 0,0 0 0,0 1 0,3-6 0,2 0 0,3-5 0,0 0 0,0-4 0,1-8 0,0 1 0,0-11 0,0 10 0,0-4 0,0 5 0,0-5 0,-1 4 0,1-4 0,-4 5 0,2 1 0,-2-1 0,4 1 0,-1-1 0,-3 1 0,3-1 0,-4 1 0,5 4 0,-5-3 0,3 8 0,-2-4 0,4 5 0,-1 0 0,0 0 0,1 0 0,0 0 0,-1 0 0,1 0 0,-1 0 0,1 0 0,0 0 0,-1 0 0,1 0 0,-1 0 0,1 5 0,-1 0 0,1 1 0,-5 3 0,4-3 0,-3 4 0,3-4 0,0 3 0,-3-4 0,3 1 0,-3 3 0,3-3 0,1 4 0,-1-4 0,-3 3 0,2-8 0,-6 8 0,7-8 0,-3 9 0,3-9 0,1 8 0,-1-3 0,1-1 0,-1 0 0,-3-1 0,2-3 0,-2 4 0,3-5 0,0 0 0,0 0 0,1 0 0,-1 0 0,1 0 0,-1 0 0,6 0 0,-5 0 0,9 0 0,-4 0 0,6 0 0,-1-5 0,0-2 0,0-4 0,-5 0 0,4-1 0,-9 6 0,9-4 0,-8 4 0,3-5 0,-4 5 0,-1-4 0,1 5 0,0-1 0,-1-3 0,0 3 0,0-4 0,1 0 0,-1-1 0,1 0 0,0 1 0,0-6 0,-1 9 0,1-8 0,0 9 0,-1 0 0,1 1 0,-1 5 0,0 0 0,0 0 0,0 0 0,1 0 0,-1 5 0,-3 1 0,3 4 0,-3 0 0,-1 1 0,4-6 0,-7 5 0,7-5 0,-7 6 0,2-1 0,-3 1 0,4-1 0,-3 0 0,3 1 0,-4-1 0,4 1 0,-3-1 0,6 0 0,-6 1 0,3-1 0,0 1 0,-3-1 0,7 0 0,-8 6 0,4-4 0,1 10 0,-4-5 0,3 1 0,-4-3 0,0 1 0,4-4 0,-3 4 0,2-5 0,-3-1 0,0 0 0,4-4 0,-3 3 0,6-7 0,-2 2 0,3-4 0,0 0 0,0 0 0,0 0 0,0 0 0,1 0 0,-1 0 0,1-5 0,-5 0 0,4-6 0,-7 1 0,7-6 0,-7 4 0,3-10 0,1 5 0,-4-6 0,3-1 0,0 7 0,-3-5 0,2 10 0,1 1 0,-3 1 0,3 4 0,0-4 0,0 4 0,1-3 0,2 4 0,-3-1 0,5-3 0,-1 3 0,0 0 0,1-3 0,-1 8 0,0-3 0,0 4 0,0 0 0,0 0 0,0 0 0,0 0 0,0 0 0,1 0 0,-1 0 0,0 0 0,0 0 0,1 0 0,-5 4 0,4 2 0,-4 4 0,1 0 0,2-5 0,-6 4 0,7-7 0,-7 7 0,6-8 0,-6 8 0,7-3 0,-4 4 0,5 0 0,-5 0 0,3-1 0,-6 1 0,6 0 0,-6 0 0,7-4 0,-7 3 0,3-4 0,-1 5 0,-2 0 0,6 0 0,-6 0 0,7 0 0,-7-1 0,2 0 0,-3 1 0,0 0 0,0-1 0,0 2 0,0-1 0,0 1 0,0-1 0,0 0 0,0 1 0,0-1 0,0-5 0,0 0 0</inkml:trace>
  <inkml:trace contextRef="#ctx0" brushRef="#br0" timeOffset="763">4176 5032 24575,'0'0'0</inkml:trace>
  <inkml:trace contextRef="#ctx0" brushRef="#br0" timeOffset="947">4176 5032 24575,'0'0'0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7:13.152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0 2998 24575,'26'0'0,"6"0"0,-8 0 0,1-10 0,-9 7 0,-5-7 0,-1 10 0,1 0 0,-1-5 0,0-1 0,1-4 0,0-6 0,0-2 0,0-5 0,0 5 0,1-3 0,-1 3 0,0-5 0,0 5 0,-5-3 0,4 9 0,-4-10 0,0 10 0,-1-10 0,0 5 0,-4-1 0,10-4 0,-10 5 0,9-6 0,-9 5 0,9 2 0,-9 5 0,4 1 0,-1 4 0,-2-3 0,6 3 0,-2 0 0,4 2 0,0 4 0,1 0 0,-1 0 0,1 0 0,-1 0 0,0 0 0,6 0 0,-4 0 0,4 0 0,-5 5 0,-1 1 0,1 10 0,-1-5 0,2 11 0,-6-5 0,-1 6 0,-5 0 0,0 0 0,0 7 0,0-6 0,0 6 0,0-7 0,0-6 0,0 5 0,0-10 0,0 4 0,0-6 0,0 0 0,4-4 0,-3-6 0,8-11 0,-2-6 0,5-13 0,0-1 0,0-7 0,-5-8 0,4 13 0,-10-11 0,4 12 0,-5-6 0,0 7 0,0 1 0,0 7 0,0 0 0,0 5 0,0-3 0,0 3 0,0-5 0,0 5 0,0-3 0,0 3 0,0 1 0,0-5 0,0 10 0,0-4 0,0 5 0,0 1 0,0 0 0,0-5 0,0 3 0,0-3 0,6-1 0,-5 4 0,4-4 0,0 10 0,-4-3 0,3 3 0,-4-5 0,5 1 0,-4-1 0,4 1 0,-5-1 0,0 1 0,4-1 0,-2 1 0,7-7 0,-2 0 0,-1-1 0,4-3 0,-8 3 0,8-5 0,-4 0 0,1 0 0,3 0 0,-9 5 0,9 2 0,-9 0 0,4 4 0,-1-4 0,-3-1 0,4 5 0,0-4 0,-4 6 0,3-6 0,1 4 0,-4-4 0,4 5 0,-5 0 0,0 1 0,0 0 0,0-5 0,0 4 0,5-10 0,-4 3 0,4-5 0,-5 0 0,0 6 0,0-5 0,0 4 0,0 1 0,0-5 0,0 4 0,0-5 0,0 6 0,0-5 0,0 4 0,0-5 0,0 6 0,0-5 0,0 10 0,0-4 0,0 5 0,0-5 0,0 4 0,0-4 0,0 5 0,0 1 0,0-1 0,0 1 0,5-1 0,-4 1 0,4-1 0,-5 1 0,0-6 0,0 4 0,0-5 0,0 7 0,0-6 0,0 4 0,0-10 0,0 5 0,0-7 0,0 1 0,0 0 0,5 0 0,-4 5 0,4 2 0,-5 6 0,0-1 0,0 1 0,4-1 0,-2 1 0,2-6 0,1-2 0,-4-5 0,4-7 0,1-1 0,-5-7 0,5 0 0,-6 0 0,6 0 0,-5 0 0,5 7 0,-6-5 0,0 11 0,0-5 0,0 7 0,0 5 0,0-3 0,0 9 0,0-10 0,0 10 0,0-10 0,0 5 0,5-6 0,-4 5 0,4-4 0,-5 10 0,0-4 0,0 6 0,0-1 0,5 5 0,-4-3 0,3 3 0,-4-4 0,0 0 0,5 0 0,-4-1 0,8 1 0,-8 0 0,4 0 0,-5 8 0,0 9 0,0 10 0,5 6 0,-4 0 0,4 0 0,1 6 0,-5-4 0,10 11 0,-9-5 0,8 1 0,-8 4 0,8-5 0,-3 0 0,0-1 0,4-1 0,-10-4 0,5 11 0,-1-11 0,-4 4 0,4 1 0,-5-5 0,0 11 0,5-12 0,-4 6 0,5-7 0,-6 0 0,0 0 0,4-6 0,-3 5 0,4-10 0,-5 4 0,5-6 0,-4 0 0,3 1 0,1-1 0,-4 1 0,9 5 0,-9-5 0,9 11 0,-8-5 0,8 6 0,-9 0 0,9 0 0,-8 0 0,8 0 0,-9-5 0,4 3 0,0-9 0,-4 10 0,4-10 0,-5 9 0,0-3 0,0 5 0,4-6 0,-3 5 0,4 1 0,0 2 0,-4 5 0,10-1 0,-10-4 0,10 4 0,-10 1 0,10-5 0,-10 4 0,4 1 0,0-6 0,-4 13 0,10-13 0,-10 12 0,9-11 0,-9 5 0,5-7 0,-1 0 0,-4 0 0,4-6 0,0 5 0,-4-11 0,5 11 0,-2-10 0,-3 9 0,4-9 0,0 10 0,-4-10 0,4 9 0,0-9 0,-4 10 0,8-11 0,-7 11 0,7-10 0,-8 9 0,4-9 0,-5 4 0,0 0 0,4-4 0,-3 4 0,4 0 0,-5-4 0,5 9 0,-4-9 0,5 10 0,-1-5 0,-4 6 0,9 0 0,-9-6 0,4 5 0,1-5 0,-5 6 0,4 7 0,0-5 0,-4 4 0,10 1 0,-10-6 0,10 6 0,-4-7 0,-1 0 0,-1 0 0,0 0 0,-4 0 0,9-6 0,-9 5 0,9-10 0,-9 9 0,3-9 0,1 4 0,-4-5 0,4-1 0,-5 0 0,4 1 0,-2-1 0,2 0 0,-4 0 0,0 0 0,5 0 0,-4 1 0,4-1 0,-5 1 0,4-1 0,-3 0 0,4 1 0,-1-5 0,-3 3 0,8-8 0,-4 4 0,5-5 0,-1 0 0,-3 4 0,-2 2 0,1-1 0,0 0 0,1-1 0,2 2 0,-2 4 0,0 1 0,3-1 0,-3 0 0,4 0 0,-5 0 0,0 0 0,-1-5 0,-3 4 0,8-8 0,-4 4 0,4-5 0,1 0 0,1 0 0,-1-5 0,1-7 0,0-5 0,5-6 0,2 0 0,0-1 0,-1 1 0,-1 0 0,-3 6 0,3 0 0,-6 7 0,0 4 0,-4-3 0,3 7 0,-8-7 0,8 8 0,-4-4 0,5 5 0,0 0 0,0 0 0,-1 4 0,2 2 0,-1 10 0,-4 1 0,4 6 0,-4-5 0,6 10 0,-1-15 0,1 15 0,-6-16 0,3 4 0,-8-5 0,9-1 0,-5-4 0,5-2 0,0-4 0,0 0 0,1 0 0,5 0 0,-4-10 0,10-3 0,-4-16 0,1 4 0,3-5 0,-9 7 0,3 5 0,-5 2 0,-1 6 0,1 4 0,-1 1 0,1 5 0,-1 0 0,0 0 0,1 0 0,-1 0 0,1 5 0,5 1 0,2 17 0,0-4 0,6 17 0,-5-4 0,0-1 0,5 5 0,-11-11 0,4 4 0,-5-6 0,-1-5 0,0-2 0,-1-6 0,0 0 0,1 1 0,-1-1 0,1-4 0,-1-1 0,0-5 0,1 0 0,-1 0 0,1 0 0,-1 0 0,0-5 0,1-7 0,0-5 0,1-6 0,-6 5 0,4-4 0,-4 10 0,5-4 0,-5 6 0,3 4 0,-3 1 0,4 5 0,0 0 0,0 0 0,1 0 0,-1 5 0,6 6 0,-3 13 0,9 1 0,-8 11 0,7-11 0,-7 4 0,2-6 0,-5-6 0,0-1 0,0-5 0,-6-1 0,0 0 0,-5-4 0,0-2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9:51.88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5054 24575,'0'-9'0,"0"-1"0,0 0 0,0 0 0,4 5 0,-3-4 0,6 3 0,-6-5 0,3 1 0,0 4 0,-3-3 0,3 3 0,-1 0 0,-2-2 0,7 7 0,-3-8 0,3 8 0,1-9 0,-1 5 0,1-6 0,-1 6 0,1-5 0,-1 9 0,1-8 0,-1 8 0,1-4 0,0 0 0,-1 4 0,0-8 0,0 8 0,-4-8 0,4 8 0,-3-9 0,3 9 0,1-4 0,-1 1 0,0 3 0,0-4 0,1 5 0,-1 0 0,0 0 0,1 0 0,0 0 0,-1 0 0,1 0 0,-1 0 0,1 0 0,-1 0 0,0 0 0,0 0 0,0 0 0,0 5 0,1-4 0,-5 7 0,4-6 0,-4 2 0,5-4 0,-1 4 0,0-3 0,0 8 0,0-8 0,-3 8 0,2-8 0,-2 3 0,3 0 0,0-3 0,0 8 0,0-8 0,0 3 0,0-4 0,0 0 0,0 0 0,1 0 0,-1 0 0,0 0 0,-3-4 0,2-2 0,-2-5 0,4 1 0,-1-6 0,-3 4 0,-1-4 0,0 10 0,-3-3 0,7 8 0,-7-9 0,3 5 0,-1-1 0,-2-3 0,7 8 0,-7-8 0,6 7 0,-6-7 0,7 8 0,-7-8 0,6 7 0,-6-7 0,7 3 0,-8-4 0,7 5 0,-2-4 0,3 8 0,0-3 0,-4-1 0,3 4 0,-3-4 0,4 5 0,0 0 0,-3 5 0,2-4 0,-6 8 0,6-4 0,-3 1 0,1 3 0,2-3 0,-2 0 0,4 3 0,-1-3 0,1 4 0,-1 0 0,1-4 0,-1 3 0,1-7 0,-1 2 0,0-4 0,0 0 0,0 5 0,1-4 0,-1 3 0,0-4 0,1 0 0,-1 0 0,0 0 0,0 0 0,1 0 0,-1 0 0,0 0 0,1 0 0,-1 0 0,1 0 0,-1 0 0,1 0 0,0 0 0,-1 0 0,1 0 0,-1 0 0,1 0 0,0 0 0,-1 0 0,-3-5 0,3 4 0,-4-8 0,5 8 0,-5-8 0,4 3 0,-4-4 0,5 4 0,-1-3 0,1 8 0,-5-9 0,4 9 0,-4-4 0,4 5 0,0 0 0,0 0 0,0 0 0,0 0 0,0 0 0,0 0 0,-1 0 0,2 0 0,-5 5 0,4-4 0,-4 4 0,1-1 0,2 2 0,-3 4 0,4-1 0,-3 1 0,2-4 0,-6 3 0,7-8 0,-7 8 0,6-7 0,-6 7 0,6-3 0,-6 4 0,7 0 0,-7 1 0,7-1 0,-4 1 0,1-1 0,-1 0 0,0 1 0,-3-1 0,3 0 0,-1 0 0,-2-9 0,2-8 0,-3-10 0,0-7 0,0 1 0,0-6 0,0 4 0,0-5 0,0 12 0,0-3 0,0 9 0,0-4 0,0 5 0,0 1 0,0 0 0,0 0 0,0-6 0,0 4 0,0-4 0,0 6 0,0-1 0,0 1 0,0-1 0,0 1 0,0 0 0,0-5 0,0 4 0,0-4 0,0-2 0,0 0 0,0-6 0,0 5 0,0 2 0,0 5 0,0 1 0,0 0 0,0-6 0,0 4 0,0-9 0,0 3 0,0-12 0,0 6 0,0-13 0,0 13 0,0-1 0,0 9 0,0 6 0,0-1 0,0 1 0,0 0 0,0 0 0,0 0 0,0-7 0,0 0 0,0-6 0,0 0 0,0-1 0,0 7 0,0-5 0,0 10 0,0-10 0,0 10 0,0-4 0,0 6 0,0-1 0,0-5 0,0 4 0,0-10 0,0 10 0,0-16 0,5 9 0,-4-11 0,3 7 0,-4 0 0,0 5 0,4-4 0,-3 5 0,3-1 0,-4 2 0,0 6 0,0-6 0,0 4 0,0-10 0,0 10 0,0-10 0,0 5 0,0-1 0,0-4 0,0 5 0,0-1 0,0-4 0,0 10 0,0-4 0,0 0 0,4 4 0,-3-4 0,3 0 0,-4 4 0,0-10 0,4 5 0,-3-6 0,3-1 0,-4 7 0,0-5 0,0 5 0,5-7 0,-4 1 0,3 0 0,-4 0 0,0-7 0,0 5 0,5-11 0,-4 11 0,3-4 0,-4-1 0,0 5 0,0-5 0,5 7 0,-4 0 0,3 0 0,-4 0 0,0 0 0,0-1 0,0 7 0,0-11 0,0 8 0,0-16 0,0 5 0,0-15 0,0 6 0,4-5 0,-2-1 0,2 6 0,-4-5 0,5 7 0,-4 0 0,4 0 0,-5 0 0,4 7 0,-3-6 0,3 12 0,1-11 0,-4 11 0,4-11 0,-5 5 0,0-1 0,0-4 0,0 11 0,0-11 0,0 11 0,0-11 0,0 11 0,0-5 0,0 1 0,0 4 0,0 1 0,0 2 0,0 5 0,0-7 0,0 1 0,0 0 0,0 0 0,0 0 0,0 0 0,0-1 0,0-5 0,0 4 0,0-5 0,0 7 0,0 6 0,0 0 0,0 7 0,0-1 0,0 1 0,0-5 0,0 3 0,0-8 0,0 3 0,0-7 0,0 1 0,0 0 0,0 0 0,0 0 0,0 5 0,0 2 0,0 6 0,0-6 0,0 4 0,0-4 0,0 5 0,0-5 0,0-2 0,0-5 0,0 0 0,0 0 0,0-7 0,0-1 0,0-1 0,0 3 0,0 5 0,0 1 0,0 0 0,0 0 0,0 0 0,0 0 0,0 0 0,0 5 0,0-4 0,0-2 0,0-1 0,0-4 0,0 5 0,0-5 0,4 4 0,-3-5 0,3 7 0,0 5 0,-3 2 0,3 0 0,-4 4 0,0-4 0,0 6 0,0-1 0,0 1 0,3-1 0,-2 1 0,3-1 0,0 1 0,-3-1 0,3-5 0,0 4 0,-3-4 0,6 5 0,-6 1 0,3-1 0,-4 1 0,4 4 0,-3-3 0,6 7 0,-3-2 0,1-7 0,2 9 0,-6-13 0,7 14 0,-7-9 0,6 5 0,-6 3 0,2 3 0,-3 15 0,0 1 0,0 6 0,0 7 0,0-5 0,0 4 0,0-6 0,0 0 0,0 0 0,0 0 0,0 0 0,0-5 0,0 3 0,0-4 0,0 6 0,0 0 0,0 0 0,0 7 0,0-5 0,0 11 0,0-12 0,0 13 0,0-13 0,0 6 0,0-7 0,0 0 0,0 0 0,0 0 0,0-6 0,0 5 0,0-5 0,0 6 0,0 7 0,0-6 0,0 6 0,0 0 0,0 1 0,0 0 0,0 5 0,0-5 0,0 1 0,0-3 0,0-6 0,0 0 0,0-6 0,0 5 0,0-10 0,0 9 0,0-9 0,0 10 0,0-5 0,0 13 0,0-6 0,0 12 0,0-11 0,0 11 0,0-4 0,0-1 0,0-2 0,0-6 0,0 0 0,0 0 0,0 0 0,0 0 0,0 7 0,0-6 0,0 13 0,0-6 0,0 14 0,0-5 0,0 5 0,0 1 0,0-7 0,0 0 0,0-3 0,0-11 0,0 5 0,5-7 0,-4 0 0,7 0 0,-3 0 0,1 0 0,-2 0 0,1 6 0,-4-4 0,3 11 0,1-11 0,-4 4 0,3-6 0,-4 0 0,0 0 0,0-5 0,4-3 0,-3-4 0,3 5 0,-4-4 0,0 4 0,0 0 0,0 1 0,4 6 0,-3 0 0,3 7 0,0-6 0,-3 12 0,4-4 0,-5-1 0,4-2 0,-3-6 0,7-5 0,-7 3 0,3-9 0,0 10 0,-3-5 0,7 6 0,-7 0 0,8 7 0,-8-6 0,4 6 0,-5-7 0,0 0 0,0 0 0,4-6 0,-3-1 0,3-6 0,-4 1 0,0-1 0,3 1 0,-2 5 0,7 1 0,-7 6 0,4 0 0,-1 0 0,-3 7 0,3-6 0,-4 6 0,0-1 0,0-10 0,4 10 0,-3-18 0,4 5 0,-5-5 0,0-1 0,0 0 0,0 1 0,0-1 0,0 0 0,0 0 0,0 6 0,0 2 0,0 5 0,0-6 0,0 5 0,0-10 0,0 4 0,0-6 0,0 0 0,0 1 0,0-1 0,0 1 0,0-1 0,0 6 0,0 1 0,0 6 0,0 7 0,0-5 0,0 11 0,0-5 0,0 0 0,0-1 0,0-7 0,0 0 0,0 0 0,0 0 0,0-6 0,0 5 0,0-5 0,0 6 0,0-6 0,0 5 0,0-5 0,0 6 0,0-5 0,0 3 0,0-9 0,0 4 0,0-5 0,0-1 0,0 6 0,0-4 0,0 9 0,0-3 0,0 5 0,0 6 0,0 3 0,0-1 0,0 5 0,0-5 0,0 7 0,0 0 0,0-7 0,0-2 0,0-6 0,0 0 0,0 0 0,0-5 0,0-2 0,4-6 0,-4 0 0,4 1 0,0-1 0,-3 6 0,7-4 0,-7 9 0,2-9 0,1 4 0,-3-6 0,3 1 0,-4-1 0,4-4 0,-3 3 0,3-12 0,-4-4 0,0-16 0,4-2 0,6-11 0,1 11 0,3-5 0,-4 0 0,0 6 0,4-6 0,-3 7 0,3-7 0,-5 5 0,1-4 0,0-1 0,0 5 0,0-5 0,-1 7 0,0 6 0,1-5 0,-1 4 0,0-5 0,1 0 0,-5 5 0,3-3 0,-2 3 0,3 1 0,0-5 0,0 10 0,-4-10 0,3 10 0,-7-4 0,2 5 0,1 6 0,-3-5 0,3 4 0,0-4 0,0 0 0,1 0 0,2-1 0,-2 1 0,4-7 0,0 5 0,0-9 0,0 9 0,0-4 0,-1 5 0,1 1 0,-5 0 0,4 4 0,-4 2 0,5 4 0,-1 0 0,0 0 0,1 5 0,0 6 0,-4 13 0,3 7 0,-2 7 0,5 7 0,0-5 0,0 13 0,-1-13 0,1 5 0,-1-14 0,0 6 0,0-18 0,-1 9 0,-4-16 0,3 4 0,-7-6 0,3 0 0,0-4 0,-3 3 0,3-3 0,-4 4 0,4 0 0,0 0 0,1 1 0,-2-1 0,-3 0 0,4 1 0,-3-1 0,3 0 0,0-4 0,-3 3 0,3-3 0,-1 4 0,2 0 0,3 0 0,-3 1 0,3-1 0,-4 0 0,5 0 0,-1-4 0,1-1 0,-1-5 0,1 0 0,-1 0 0,1 0 0,-1 0 0,1 0 0,-1-5 0,1-7 0,0-5 0,1-6 0,0-7 0,-1 5 0,1-5 0,0 1 0,0 4 0,-5-5 0,3 13 0,-7 0 0,7 7 0,-7-1 0,6 6 0,-2 0 0,3 5 0,0 0 0,1 0 0,4 10 0,-2 9 0,8 13 0,-8 5 0,9 1 0,-8 8 0,3-13 0,-5 11 0,0-20 0,0 6 0,-1-7 0,-3 0 0,-2-6 0,-4-1 0,0-5 0,0-1 0,0 0 0,0 1 0,3-6 0,2 0 0,3-5 0,0 0 0,0-4 0,1-8 0,0 1 0,0-11 0,0 10 0,0-4 0,0 5 0,0-5 0,-1 4 0,1-4 0,-4 5 0,2 1 0,-2-1 0,4 1 0,-1-1 0,-3 1 0,3-1 0,-4 1 0,5 4 0,-5-3 0,3 8 0,-2-4 0,4 5 0,-1 0 0,0 0 0,1 0 0,0 0 0,-1 0 0,1 0 0,-1 0 0,1 0 0,0 0 0,-1 0 0,1 0 0,-1 0 0,1 5 0,-1 0 0,1 1 0,-5 3 0,4-3 0,-3 4 0,3-4 0,0 3 0,-3-4 0,3 1 0,-3 3 0,3-3 0,1 4 0,-1-4 0,-3 3 0,2-8 0,-6 8 0,7-8 0,-3 9 0,3-9 0,1 8 0,-1-3 0,1-1 0,-1 0 0,-3-1 0,2-3 0,-2 4 0,3-5 0,0 0 0,0 0 0,1 0 0,-1 0 0,1 0 0,-1 0 0,6 0 0,-5 0 0,9 0 0,-4 0 0,6 0 0,-1-5 0,0-2 0,0-4 0,-5 0 0,4-1 0,-9 6 0,9-4 0,-8 4 0,3-5 0,-4 5 0,-1-4 0,1 5 0,0-1 0,-1-3 0,0 3 0,0-4 0,1 0 0,-1-1 0,1 0 0,0 1 0,0-6 0,-1 9 0,1-8 0,0 9 0,-1 0 0,1 1 0,-1 5 0,0 0 0,0 0 0,0 0 0,1 0 0,-1 5 0,-3 1 0,3 4 0,-3 0 0,-1 1 0,4-6 0,-7 5 0,7-5 0,-7 6 0,2-1 0,-3 1 0,4-1 0,-3 0 0,3 1 0,-4-1 0,4 1 0,-3-1 0,6 0 0,-6 1 0,3-1 0,0 1 0,-3-1 0,7 0 0,-8 6 0,4-4 0,1 10 0,-4-5 0,3 1 0,-4-3 0,0 1 0,4-4 0,-3 4 0,2-5 0,-3-1 0,0 0 0,4-4 0,-3 3 0,6-7 0,-2 2 0,3-4 0,0 0 0,0 0 0,0 0 0,0 0 0,1 0 0,-1 0 0,1-5 0,-5 0 0,4-6 0,-7 1 0,7-6 0,-7 4 0,3-10 0,1 5 0,-4-6 0,3-1 0,0 7 0,-3-5 0,2 10 0,1 1 0,-3 1 0,3 4 0,0-4 0,0 4 0,1-3 0,2 4 0,-3-1 0,5-3 0,-1 3 0,0 0 0,1-3 0,-1 8 0,0-3 0,0 4 0,0 0 0,0 0 0,0 0 0,0 0 0,0 0 0,1 0 0,-1 0 0,0 0 0,0 0 0,1 0 0,-5 4 0,4 2 0,-4 4 0,1 0 0,2-5 0,-6 4 0,7-7 0,-7 7 0,6-8 0,-6 8 0,7-3 0,-4 4 0,5 0 0,-5 0 0,3-1 0,-6 1 0,6 0 0,-6 0 0,7-4 0,-7 3 0,3-4 0,-1 5 0,-2 0 0,6 0 0,-6 0 0,7 0 0,-7-1 0,2 0 0,-3 1 0,0 0 0,0-1 0,0 2 0,0-1 0,0 1 0,0-1 0,0 0 0,0 1 0,0-1 0,0-5 0,0 0 0</inkml:trace>
  <inkml:trace contextRef="#ctx0" brushRef="#br0" timeOffset="1">4176 5032 24575,'0'0'0</inkml:trace>
  <inkml:trace contextRef="#ctx0" brushRef="#br0" timeOffset="2">4176 5032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5D4B6C-3138-8843-BD91-64E6187D266A}" type="datetimeFigureOut">
              <a:rPr lang="en-US" smtClean="0"/>
              <a:t>9/16/20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582B4D-0A54-5948-B9EA-262A85599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747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82B4D-0A54-5948-B9EA-262A85599C8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930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amplify the signal power …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Now, this signal typically contains many more frequencies than the sampling system can handle …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57596-EF66-1F44-A8C8-6028B75146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9083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amplify the signal power …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Now, this signal typically contains many more frequencies than the sampling system can handle …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57596-EF66-1F44-A8C8-6028B75146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379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amplify the signal power …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Now, this signal typically contains many more frequencies than the sampling system can handle …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57596-EF66-1F44-A8C8-6028B75146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5931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amplify the signal power …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Now, this signal typically contains many more frequencies than the sampling system can handle …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57596-EF66-1F44-A8C8-6028B75146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9337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Hence, a low pass filter</a:t>
            </a:r>
            <a:r>
              <a:rPr lang="mr-I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57596-EF66-1F44-A8C8-6028B75146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97903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removes the unwanted frequencies above 24 kHz …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ultimately, this filtered signal is sampled by an ADC to generate digital sound samples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57596-EF66-1F44-A8C8-6028B75146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4117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526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245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710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252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749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101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9/16/20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712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9/16/20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758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9/16/20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966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566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80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4585FC-0C29-A44F-A02B-E770A597B6E3}" type="datetimeFigureOut">
              <a:rPr lang="en-US" smtClean="0"/>
              <a:t>9/16/20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460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1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1.png"/><Relationship Id="rId4" Type="http://schemas.openxmlformats.org/officeDocument/2006/relationships/customXml" Target="../ink/ink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1.png"/><Relationship Id="rId3" Type="http://schemas.openxmlformats.org/officeDocument/2006/relationships/image" Target="../media/image341.png"/><Relationship Id="rId7" Type="http://schemas.openxmlformats.org/officeDocument/2006/relationships/customXml" Target="../ink/ink6.xml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5.xml"/><Relationship Id="rId5" Type="http://schemas.openxmlformats.org/officeDocument/2006/relationships/image" Target="../media/image351.png"/><Relationship Id="rId4" Type="http://schemas.openxmlformats.org/officeDocument/2006/relationships/customXml" Target="../ink/ink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1.png"/><Relationship Id="rId3" Type="http://schemas.openxmlformats.org/officeDocument/2006/relationships/image" Target="../media/image341.png"/><Relationship Id="rId7" Type="http://schemas.openxmlformats.org/officeDocument/2006/relationships/customXml" Target="../ink/ink10.xml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9.xml"/><Relationship Id="rId5" Type="http://schemas.openxmlformats.org/officeDocument/2006/relationships/image" Target="../media/image351.png"/><Relationship Id="rId4" Type="http://schemas.openxmlformats.org/officeDocument/2006/relationships/customXml" Target="../ink/ink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03.png"/><Relationship Id="rId7" Type="http://schemas.openxmlformats.org/officeDocument/2006/relationships/image" Target="../media/image106.png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customXml" Target="../ink/ink1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21.png"/><Relationship Id="rId7" Type="http://schemas.openxmlformats.org/officeDocument/2006/relationships/customXml" Target="../ink/ink16.xml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5.xml"/><Relationship Id="rId5" Type="http://schemas.openxmlformats.org/officeDocument/2006/relationships/image" Target="../media/image331.png"/><Relationship Id="rId4" Type="http://schemas.openxmlformats.org/officeDocument/2006/relationships/customXml" Target="../ink/ink1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tif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20.tif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C3E69D-A04A-E246-A3C0-46ACBE637F13}"/>
              </a:ext>
            </a:extLst>
          </p:cNvPr>
          <p:cNvSpPr txBox="1"/>
          <p:nvPr/>
        </p:nvSpPr>
        <p:spPr>
          <a:xfrm>
            <a:off x="0" y="1407876"/>
            <a:ext cx="9144000" cy="120032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Wireless and Mobile Systems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for the IoT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89A777-E05F-7845-9662-C68BAC3FB03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 flipH="1">
            <a:off x="5384" y="0"/>
            <a:ext cx="1996901" cy="13437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53C1DA-861C-2241-9F85-B898F754337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569" y="0"/>
            <a:ext cx="2025254" cy="1343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7993C2-906B-BD4B-88DC-A2BAB6517D3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814" y="0"/>
            <a:ext cx="2034226" cy="13437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CEA7FB-EFFD-3B44-A86A-C7A6164C567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8635" y="5504228"/>
            <a:ext cx="1815365" cy="13520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A88B0C-5D03-394B-847E-43453356004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" y="5508662"/>
            <a:ext cx="1996901" cy="13475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2AA96E-EE2B-D34B-A660-D55D6C8AEC2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30000"/>
          </a:blip>
          <a:srcRect l="14066" r="9796"/>
          <a:stretch/>
        </p:blipFill>
        <p:spPr>
          <a:xfrm>
            <a:off x="2393114" y="5504805"/>
            <a:ext cx="2040047" cy="13514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7A88D3-319C-0044-946E-22EE76012E8F}"/>
              </a:ext>
            </a:extLst>
          </p:cNvPr>
          <p:cNvSpPr txBox="1"/>
          <p:nvPr/>
        </p:nvSpPr>
        <p:spPr>
          <a:xfrm>
            <a:off x="150222" y="4407636"/>
            <a:ext cx="8843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Nirupam Roy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9E4994-D17B-DE4F-B6E9-C809FAE2AB67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30000"/>
          </a:blip>
          <a:stretch>
            <a:fillRect/>
          </a:stretch>
        </p:blipFill>
        <p:spPr>
          <a:xfrm>
            <a:off x="4823990" y="5494159"/>
            <a:ext cx="2113815" cy="13621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7C3A76-2BF2-5445-A080-643468C5D893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0000"/>
          </a:blip>
          <a:stretch>
            <a:fillRect/>
          </a:stretch>
        </p:blipFill>
        <p:spPr>
          <a:xfrm flipH="1">
            <a:off x="6906351" y="0"/>
            <a:ext cx="2237649" cy="13638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2A5218-ECBB-384E-A052-6B47A9781DD5}"/>
              </a:ext>
            </a:extLst>
          </p:cNvPr>
          <p:cNvSpPr txBox="1"/>
          <p:nvPr/>
        </p:nvSpPr>
        <p:spPr>
          <a:xfrm>
            <a:off x="3381405" y="4827447"/>
            <a:ext cx="24016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M-W 2:00-3:15pm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Online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287E29F-DE24-354C-A014-C78EAA4875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22" y="4664614"/>
            <a:ext cx="2189001" cy="7603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B6BF136-A7BB-C241-B057-D88B7C55BFF6}"/>
              </a:ext>
            </a:extLst>
          </p:cNvPr>
          <p:cNvSpPr txBox="1"/>
          <p:nvPr/>
        </p:nvSpPr>
        <p:spPr>
          <a:xfrm>
            <a:off x="2719137" y="2592390"/>
            <a:ext cx="3730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CMSC 818W : Fall 2020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2F55EA-EA03-B44F-B899-34BF229DA4B8}"/>
              </a:ext>
            </a:extLst>
          </p:cNvPr>
          <p:cNvSpPr txBox="1"/>
          <p:nvPr/>
        </p:nvSpPr>
        <p:spPr>
          <a:xfrm>
            <a:off x="0" y="338129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Lecture 1.4: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Properties of the Discrete Fourier Transform</a:t>
            </a:r>
          </a:p>
          <a:p>
            <a:pPr lvl="0"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a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nd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 visualizing DFT coefficients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99102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DB7EE52-3B8B-2046-BFE6-CD52438373DC}"/>
              </a:ext>
            </a:extLst>
          </p:cNvPr>
          <p:cNvGrpSpPr/>
          <p:nvPr/>
        </p:nvGrpSpPr>
        <p:grpSpPr>
          <a:xfrm>
            <a:off x="457077" y="586893"/>
            <a:ext cx="8443103" cy="2580984"/>
            <a:chOff x="457077" y="543351"/>
            <a:chExt cx="8443103" cy="2580984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A87497B-0133-B148-817B-147C02D70973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05C3F8A-9A16-3147-86C9-D4B854300DB2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D5167C9-97B2-6C49-837B-65C95CAF22D5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469CFBF-ADF7-F04E-A1DF-D743A3DCC3CC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DDC6EDA-FE75-E24B-902F-AD654364320F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B10E216-3CDA-6A43-B873-E631F134F400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45B381B-4432-CA48-A628-C33F54A5A55A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88F7448-07CB-7047-9650-808EE0C7255B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0392748-A94F-E546-96B0-37749E39788A}"/>
                </a:ext>
              </a:extLst>
            </p:cNvPr>
            <p:cNvGrpSpPr/>
            <p:nvPr/>
          </p:nvGrpSpPr>
          <p:grpSpPr>
            <a:xfrm>
              <a:off x="893218" y="1290862"/>
              <a:ext cx="5831038" cy="909698"/>
              <a:chOff x="893218" y="1290862"/>
              <a:chExt cx="5831038" cy="909698"/>
            </a:xfrm>
          </p:grpSpPr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BA8BE80E-4ED7-5A4D-A3AA-0D441EB0EAAF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920ABC6B-D19A-BF4E-979D-4BD2C243A421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5F24F3E-7CE6-9741-A8AC-7BB9B6E193C7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2CCEEF3-6F82-7945-A5F2-9699DC6DDA58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3A079CF-228C-CB43-A864-1C7E03433821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7B903BB-4D58-CA42-BBB4-865361F7FC7B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02B93A5-4E83-D24B-99B9-2E3A2B2E9127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0D696B4-1CB5-0E40-8F14-2ADB5B50B327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02A1CAB-45DD-BC48-A937-F09C74D045C6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1DD1B5C-211E-4E4A-B53B-E341922A3A00}"/>
              </a:ext>
            </a:extLst>
          </p:cNvPr>
          <p:cNvCxnSpPr>
            <a:cxnSpLocks/>
          </p:cNvCxnSpPr>
          <p:nvPr/>
        </p:nvCxnSpPr>
        <p:spPr>
          <a:xfrm flipV="1">
            <a:off x="22501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4B52335-82C3-AF4A-9181-C57686D9880C}"/>
              </a:ext>
            </a:extLst>
          </p:cNvPr>
          <p:cNvCxnSpPr>
            <a:cxnSpLocks/>
          </p:cNvCxnSpPr>
          <p:nvPr/>
        </p:nvCxnSpPr>
        <p:spPr>
          <a:xfrm flipV="1">
            <a:off x="39265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B5BD08C-E79F-E747-9B0C-9A677726A3AC}"/>
              </a:ext>
            </a:extLst>
          </p:cNvPr>
          <p:cNvCxnSpPr>
            <a:cxnSpLocks/>
          </p:cNvCxnSpPr>
          <p:nvPr/>
        </p:nvCxnSpPr>
        <p:spPr>
          <a:xfrm flipV="1">
            <a:off x="5602941" y="2087495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3F8A676-5BD1-9345-87CD-880EFD7708C9}"/>
              </a:ext>
            </a:extLst>
          </p:cNvPr>
          <p:cNvGrpSpPr/>
          <p:nvPr/>
        </p:nvGrpSpPr>
        <p:grpSpPr>
          <a:xfrm>
            <a:off x="459355" y="3419184"/>
            <a:ext cx="8443103" cy="2580984"/>
            <a:chOff x="457077" y="543351"/>
            <a:chExt cx="8443103" cy="2580984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6039291-F4F0-4E48-8278-CBE567E57DF1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AAB379D-A33C-A247-BD7E-B3A34C18C209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321A5B2-C03C-5844-9723-E7DE004874F1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1BDAA68-1F7E-3A44-A442-EC279244CB55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B5AA3845-6B05-C242-AF45-3D0ADA9910DD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20A79A9-C9B8-514A-AF7B-2C2B0FAA271B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009F3B3-F67F-3343-89D9-11182A2E0CA3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9582C7A9-8AF2-B845-AD9E-A205F7108113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DCFCA5F-0578-DB40-B7E2-97CEF197D543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01E1D09-7BEB-254B-8FBF-3AC236A368B1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50423A5-2DB8-684F-BBAE-6ADDA877A1A1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F3551A1-6E9F-244A-8279-0A826C960B4C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3D90820-DB3C-204D-94BB-7DFFF331018C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2077DA04-144F-F345-8AC3-A1823D0507D2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4F75DFA-A42B-5F4A-96FD-24AD83A60A7C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5E5AA291-315C-CD4E-8F33-38096C95CBB4}"/>
              </a:ext>
            </a:extLst>
          </p:cNvPr>
          <p:cNvCxnSpPr>
            <a:cxnSpLocks/>
          </p:cNvCxnSpPr>
          <p:nvPr/>
        </p:nvCxnSpPr>
        <p:spPr>
          <a:xfrm flipV="1">
            <a:off x="2252419" y="4502927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04F05BFC-0D56-1843-BDDF-AC0DD173AFB0}"/>
              </a:ext>
            </a:extLst>
          </p:cNvPr>
          <p:cNvCxnSpPr>
            <a:cxnSpLocks/>
          </p:cNvCxnSpPr>
          <p:nvPr/>
        </p:nvCxnSpPr>
        <p:spPr>
          <a:xfrm flipV="1">
            <a:off x="3928819" y="4502927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767C0660-3A92-8443-BC07-CDEC26BE69B8}"/>
              </a:ext>
            </a:extLst>
          </p:cNvPr>
          <p:cNvCxnSpPr>
            <a:cxnSpLocks/>
          </p:cNvCxnSpPr>
          <p:nvPr/>
        </p:nvCxnSpPr>
        <p:spPr>
          <a:xfrm flipV="1">
            <a:off x="5605219" y="4919786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own Arrow 3">
            <a:extLst>
              <a:ext uri="{FF2B5EF4-FFF2-40B4-BE49-F238E27FC236}">
                <a16:creationId xmlns:a16="http://schemas.microsoft.com/office/drawing/2014/main" id="{D3F46099-71F0-9045-8555-22CC2C43302F}"/>
              </a:ext>
            </a:extLst>
          </p:cNvPr>
          <p:cNvSpPr/>
          <p:nvPr/>
        </p:nvSpPr>
        <p:spPr>
          <a:xfrm>
            <a:off x="4329953" y="3163261"/>
            <a:ext cx="434788" cy="6320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3FDE36DF-2D58-004E-8BD2-2C2838A20A4B}"/>
              </a:ext>
            </a:extLst>
          </p:cNvPr>
          <p:cNvSpPr/>
          <p:nvPr/>
        </p:nvSpPr>
        <p:spPr>
          <a:xfrm>
            <a:off x="914400" y="4346600"/>
            <a:ext cx="6669741" cy="658906"/>
          </a:xfrm>
          <a:custGeom>
            <a:avLst/>
            <a:gdLst>
              <a:gd name="connsiteX0" fmla="*/ 0 w 6669741"/>
              <a:gd name="connsiteY0" fmla="*/ 658906 h 658906"/>
              <a:gd name="connsiteX1" fmla="*/ 2043953 w 6669741"/>
              <a:gd name="connsiteY1" fmla="*/ 13447 h 658906"/>
              <a:gd name="connsiteX2" fmla="*/ 4746812 w 6669741"/>
              <a:gd name="connsiteY2" fmla="*/ 551330 h 658906"/>
              <a:gd name="connsiteX3" fmla="*/ 6669741 w 6669741"/>
              <a:gd name="connsiteY3" fmla="*/ 0 h 658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9741" h="658906">
                <a:moveTo>
                  <a:pt x="0" y="658906"/>
                </a:moveTo>
                <a:cubicBezTo>
                  <a:pt x="626409" y="345141"/>
                  <a:pt x="1252818" y="31376"/>
                  <a:pt x="2043953" y="13447"/>
                </a:cubicBezTo>
                <a:cubicBezTo>
                  <a:pt x="2835088" y="-4482"/>
                  <a:pt x="3975847" y="553571"/>
                  <a:pt x="4746812" y="551330"/>
                </a:cubicBezTo>
                <a:cubicBezTo>
                  <a:pt x="5517777" y="549089"/>
                  <a:pt x="6093759" y="274544"/>
                  <a:pt x="6669741" y="0"/>
                </a:cubicBezTo>
              </a:path>
            </a:pathLst>
          </a:custGeom>
          <a:ln w="50800" cmpd="sng">
            <a:solidFill>
              <a:srgbClr val="94165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DA112E0-D74D-0246-A322-9489AC5A5715}"/>
              </a:ext>
            </a:extLst>
          </p:cNvPr>
          <p:cNvGrpSpPr/>
          <p:nvPr/>
        </p:nvGrpSpPr>
        <p:grpSpPr>
          <a:xfrm>
            <a:off x="878366" y="4174630"/>
            <a:ext cx="5831038" cy="909698"/>
            <a:chOff x="1045618" y="1443262"/>
            <a:chExt cx="5831038" cy="909698"/>
          </a:xfrm>
        </p:grpSpPr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F012AFD2-D065-0A42-BD6E-98E49B945A05}"/>
                </a:ext>
              </a:extLst>
            </p:cNvPr>
            <p:cNvSpPr/>
            <p:nvPr/>
          </p:nvSpPr>
          <p:spPr>
            <a:xfrm>
              <a:off x="1045618" y="1443262"/>
              <a:ext cx="292771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50800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7D361F9F-7885-C344-B9BA-729D47631F1B}"/>
                </a:ext>
              </a:extLst>
            </p:cNvPr>
            <p:cNvSpPr/>
            <p:nvPr/>
          </p:nvSpPr>
          <p:spPr>
            <a:xfrm>
              <a:off x="3948945" y="1480256"/>
              <a:ext cx="292771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50800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1DDFEA09-C992-F041-BF6E-B566618ED4CE}"/>
              </a:ext>
            </a:extLst>
          </p:cNvPr>
          <p:cNvSpPr txBox="1"/>
          <p:nvPr/>
        </p:nvSpPr>
        <p:spPr>
          <a:xfrm>
            <a:off x="0" y="6191336"/>
            <a:ext cx="9143991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Aliasing: Two signals become indistinguishable after sampling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ED902DB-2892-EF43-992A-A30F435E0C0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Sampling theorem</a:t>
            </a:r>
          </a:p>
        </p:txBody>
      </p:sp>
    </p:spTree>
    <p:extLst>
      <p:ext uri="{BB962C8B-B14F-4D97-AF65-F5344CB8AC3E}">
        <p14:creationId xmlns:p14="http://schemas.microsoft.com/office/powerpoint/2010/main" val="410793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A2A045F-E0A1-124F-B505-60FA13014E3E}"/>
              </a:ext>
            </a:extLst>
          </p:cNvPr>
          <p:cNvGrpSpPr/>
          <p:nvPr/>
        </p:nvGrpSpPr>
        <p:grpSpPr>
          <a:xfrm>
            <a:off x="457077" y="586893"/>
            <a:ext cx="8443103" cy="2580984"/>
            <a:chOff x="457077" y="543351"/>
            <a:chExt cx="8443103" cy="2580984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9F024F0D-7D8E-074A-9DE8-28E2ECF53723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8786B1E1-190E-1A4E-B378-DD8946ADB43C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D1AB6F3-7F13-8649-9B58-0B0CF424A374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7642775-1FD3-6D46-BB50-BB719F53ABDB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2ADC6A5-1827-484C-B31C-B8D4F34491F6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4ECDA84-4FD4-8544-A054-064C7EDA6DB6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5367E4B-7B31-0245-A7F5-766389768115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B607CAA-58B3-5A47-9D8B-13CD78E35F0A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1B201E2-184A-3845-B7F2-9B871E459671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935F76C-0C61-304F-BFDF-5D1467DF2499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22553B5-D0AE-E748-90C1-565863E758D2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C77FDED-7846-B446-A9F2-412AFB3A0D7B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8D27130-C3E4-CB4D-B11A-2FA2715E9A18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B28AE53-6E6C-A441-A733-31DDCAA2A643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95CF923-ADD3-C749-8632-884F3854C768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CE376AC-95A3-214E-B2C0-024C1457B2FD}"/>
              </a:ext>
            </a:extLst>
          </p:cNvPr>
          <p:cNvCxnSpPr>
            <a:cxnSpLocks/>
          </p:cNvCxnSpPr>
          <p:nvPr/>
        </p:nvCxnSpPr>
        <p:spPr>
          <a:xfrm flipV="1">
            <a:off x="22501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D6D9474-36D8-AB42-B813-FFFE7D0BC415}"/>
              </a:ext>
            </a:extLst>
          </p:cNvPr>
          <p:cNvCxnSpPr>
            <a:cxnSpLocks/>
          </p:cNvCxnSpPr>
          <p:nvPr/>
        </p:nvCxnSpPr>
        <p:spPr>
          <a:xfrm flipV="1">
            <a:off x="39265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A0FF84F-2CC8-5546-8D91-B2DBC5B44F62}"/>
              </a:ext>
            </a:extLst>
          </p:cNvPr>
          <p:cNvCxnSpPr>
            <a:cxnSpLocks/>
          </p:cNvCxnSpPr>
          <p:nvPr/>
        </p:nvCxnSpPr>
        <p:spPr>
          <a:xfrm flipV="1">
            <a:off x="5602941" y="2087495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62">
            <a:extLst>
              <a:ext uri="{FF2B5EF4-FFF2-40B4-BE49-F238E27FC236}">
                <a16:creationId xmlns:a16="http://schemas.microsoft.com/office/drawing/2014/main" id="{AF35B6FD-A6EA-8B4C-8528-846BDED2E44A}"/>
              </a:ext>
            </a:extLst>
          </p:cNvPr>
          <p:cNvGrpSpPr/>
          <p:nvPr/>
        </p:nvGrpSpPr>
        <p:grpSpPr>
          <a:xfrm>
            <a:off x="2259348" y="3691837"/>
            <a:ext cx="6008455" cy="3137392"/>
            <a:chOff x="2259348" y="3691837"/>
            <a:chExt cx="6008455" cy="3137392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F5ACDA4-26D7-F045-B27C-9D7C94A0B6AB}"/>
                </a:ext>
              </a:extLst>
            </p:cNvPr>
            <p:cNvCxnSpPr>
              <a:cxnSpLocks/>
            </p:cNvCxnSpPr>
            <p:nvPr/>
          </p:nvCxnSpPr>
          <p:spPr>
            <a:xfrm>
              <a:off x="4383332" y="5935877"/>
              <a:ext cx="2987467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9A58554-4AE5-2246-A882-7E1C29C1A984}"/>
                </a:ext>
              </a:extLst>
            </p:cNvPr>
            <p:cNvCxnSpPr/>
            <p:nvPr/>
          </p:nvCxnSpPr>
          <p:spPr>
            <a:xfrm flipV="1">
              <a:off x="4386028" y="3691837"/>
              <a:ext cx="0" cy="2253948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26F467F-3EA2-8443-87B2-8F123F56E140}"/>
                </a:ext>
              </a:extLst>
            </p:cNvPr>
            <p:cNvSpPr txBox="1"/>
            <p:nvPr/>
          </p:nvSpPr>
          <p:spPr>
            <a:xfrm rot="16200000">
              <a:off x="3516118" y="4729712"/>
              <a:ext cx="1327735" cy="367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2DDC489-8238-CC4B-8D79-ED80DA575F75}"/>
                </a:ext>
              </a:extLst>
            </p:cNvPr>
            <p:cNvGrpSpPr/>
            <p:nvPr/>
          </p:nvGrpSpPr>
          <p:grpSpPr>
            <a:xfrm>
              <a:off x="5573956" y="5809268"/>
              <a:ext cx="315804" cy="573687"/>
              <a:chOff x="7225127" y="3524912"/>
              <a:chExt cx="315804" cy="573687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2C49A8A8-B23B-9340-A585-786E419B7786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3757760-51C0-9D49-8FCD-0BD609B10A5A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4</a:t>
                </a: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401F73B-01AF-5440-B40B-2FD754D47B67}"/>
                </a:ext>
              </a:extLst>
            </p:cNvPr>
            <p:cNvSpPr txBox="1"/>
            <p:nvPr/>
          </p:nvSpPr>
          <p:spPr>
            <a:xfrm>
              <a:off x="6287467" y="6155931"/>
              <a:ext cx="19803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 (Hz)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B85BE03-473C-7945-BF67-A50F8516D677}"/>
                </a:ext>
              </a:extLst>
            </p:cNvPr>
            <p:cNvSpPr txBox="1"/>
            <p:nvPr/>
          </p:nvSpPr>
          <p:spPr>
            <a:xfrm>
              <a:off x="4128622" y="6006489"/>
              <a:ext cx="593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  0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9A2BFC9-7A56-4542-95AF-204FE694A2C7}"/>
                </a:ext>
              </a:extLst>
            </p:cNvPr>
            <p:cNvGrpSpPr/>
            <p:nvPr/>
          </p:nvGrpSpPr>
          <p:grpSpPr>
            <a:xfrm>
              <a:off x="6267825" y="5802134"/>
              <a:ext cx="315804" cy="573687"/>
              <a:chOff x="7225127" y="3524912"/>
              <a:chExt cx="315804" cy="573687"/>
            </a:xfrm>
          </p:grpSpPr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5EBEA92E-EC0E-0C48-9E8D-93FB37A52784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D410EF5-BDC3-3F4D-8C16-00D15931958B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6</a:t>
                </a: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308C8004-32CB-F448-9EF9-712417BDA0F1}"/>
                </a:ext>
              </a:extLst>
            </p:cNvPr>
            <p:cNvGrpSpPr/>
            <p:nvPr/>
          </p:nvGrpSpPr>
          <p:grpSpPr>
            <a:xfrm>
              <a:off x="6919597" y="5809268"/>
              <a:ext cx="315804" cy="573687"/>
              <a:chOff x="7225127" y="3524912"/>
              <a:chExt cx="315804" cy="573687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285025E4-275B-8D41-B86A-4524084B44C3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4127A86-1259-7641-B3C3-322B87BE6E3C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8</a:t>
                </a: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6F5BB9F0-847E-3042-AF2B-355502DF2E12}"/>
                </a:ext>
              </a:extLst>
            </p:cNvPr>
            <p:cNvGrpSpPr/>
            <p:nvPr/>
          </p:nvGrpSpPr>
          <p:grpSpPr>
            <a:xfrm>
              <a:off x="4911585" y="5802134"/>
              <a:ext cx="315804" cy="573687"/>
              <a:chOff x="7225127" y="3524912"/>
              <a:chExt cx="315804" cy="573687"/>
            </a:xfrm>
          </p:grpSpPr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C0771B68-FE32-1849-96C4-7AF6B12E8FE4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78D489E-1DF3-5B4F-B637-9658502BA580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2</a:t>
                </a: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FB7E140-908B-4F44-A015-AC093A58FFB3}"/>
                </a:ext>
              </a:extLst>
            </p:cNvPr>
            <p:cNvSpPr txBox="1"/>
            <p:nvPr/>
          </p:nvSpPr>
          <p:spPr>
            <a:xfrm>
              <a:off x="3376268" y="6398342"/>
              <a:ext cx="2712346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Frequency domain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6F479B37-871F-FA45-ADB8-4802F334C672}"/>
                </a:ext>
              </a:extLst>
            </p:cNvPr>
            <p:cNvCxnSpPr>
              <a:cxnSpLocks/>
            </p:cNvCxnSpPr>
            <p:nvPr/>
          </p:nvCxnSpPr>
          <p:spPr>
            <a:xfrm>
              <a:off x="4360265" y="5932985"/>
              <a:ext cx="2987467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849560B2-680A-6240-A530-F49040056E1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59348" y="5933572"/>
              <a:ext cx="2100917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DFB6E735-800E-8A48-9B36-7A0C43E9D02E}"/>
                </a:ext>
              </a:extLst>
            </p:cNvPr>
            <p:cNvGrpSpPr/>
            <p:nvPr/>
          </p:nvGrpSpPr>
          <p:grpSpPr>
            <a:xfrm>
              <a:off x="2379188" y="5824655"/>
              <a:ext cx="482139" cy="573687"/>
              <a:chOff x="7225126" y="3524912"/>
              <a:chExt cx="482139" cy="573687"/>
            </a:xfrm>
          </p:grpSpPr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7C91BCBC-C4B2-6846-960C-37FD05C977AC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D3B3DD56-24F3-1946-BCBD-13DD6F84521A}"/>
                  </a:ext>
                </a:extLst>
              </p:cNvPr>
              <p:cNvSpPr txBox="1"/>
              <p:nvPr/>
            </p:nvSpPr>
            <p:spPr>
              <a:xfrm>
                <a:off x="7225126" y="3729267"/>
                <a:ext cx="48213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-6</a:t>
                </a: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A9222A6F-701D-434D-8047-978EDD5E804A}"/>
                </a:ext>
              </a:extLst>
            </p:cNvPr>
            <p:cNvGrpSpPr/>
            <p:nvPr/>
          </p:nvGrpSpPr>
          <p:grpSpPr>
            <a:xfrm>
              <a:off x="3073058" y="5817521"/>
              <a:ext cx="440042" cy="573687"/>
              <a:chOff x="7225127" y="3524912"/>
              <a:chExt cx="440042" cy="573687"/>
            </a:xfrm>
          </p:grpSpPr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AEE2D041-E380-F945-87BA-D8B280D34081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747EDAB-16E4-BF4A-9E1A-CBF4CEED2D9F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44004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-4</a:t>
                </a: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F08D3719-6C02-3844-879A-741DCBDF05DA}"/>
                </a:ext>
              </a:extLst>
            </p:cNvPr>
            <p:cNvGrpSpPr/>
            <p:nvPr/>
          </p:nvGrpSpPr>
          <p:grpSpPr>
            <a:xfrm>
              <a:off x="3724830" y="5824655"/>
              <a:ext cx="403792" cy="573687"/>
              <a:chOff x="7225127" y="3524912"/>
              <a:chExt cx="403792" cy="573687"/>
            </a:xfrm>
          </p:grpSpPr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385CEADC-5CB5-3E46-8A82-D49C46A1D5BC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EE2C096C-1150-7247-AF8A-F358F02F52A7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4037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-2</a:t>
                </a:r>
              </a:p>
            </p:txBody>
          </p:sp>
        </p:grp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2D86935A-FC1F-1544-98F9-30EDF6684D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59746" y="4638451"/>
              <a:ext cx="0" cy="1285253"/>
            </a:xfrm>
            <a:prstGeom prst="line">
              <a:avLst/>
            </a:prstGeom>
            <a:noFill/>
            <a:ln w="38100" cmpd="sng">
              <a:solidFill>
                <a:schemeClr val="accent2">
                  <a:lumMod val="7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5A3AEA3-C2C0-FC40-951A-8CD48096AD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34591" y="4636946"/>
              <a:ext cx="0" cy="1285253"/>
            </a:xfrm>
            <a:prstGeom prst="line">
              <a:avLst/>
            </a:prstGeom>
            <a:noFill/>
            <a:ln w="38100" cmpd="sng">
              <a:solidFill>
                <a:schemeClr val="accent2">
                  <a:lumMod val="7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909E673C-B34E-744F-A24D-C3F1F849990F}"/>
              </a:ext>
            </a:extLst>
          </p:cNvPr>
          <p:cNvSpPr txBox="1"/>
          <p:nvPr/>
        </p:nvSpPr>
        <p:spPr>
          <a:xfrm>
            <a:off x="2914750" y="928373"/>
            <a:ext cx="3181961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Time domain samples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79C67BE-1B0E-DE41-933E-3A7420198639}"/>
              </a:ext>
            </a:extLst>
          </p:cNvPr>
          <p:cNvGrpSpPr/>
          <p:nvPr/>
        </p:nvGrpSpPr>
        <p:grpSpPr>
          <a:xfrm>
            <a:off x="2488946" y="3167877"/>
            <a:ext cx="1524000" cy="945784"/>
            <a:chOff x="2488946" y="3167877"/>
            <a:chExt cx="1524000" cy="94578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C54EE3F5-E217-C34C-8A56-00144CD90079}"/>
                </a:ext>
              </a:extLst>
            </p:cNvPr>
            <p:cNvGrpSpPr/>
            <p:nvPr/>
          </p:nvGrpSpPr>
          <p:grpSpPr>
            <a:xfrm>
              <a:off x="2488946" y="3590441"/>
              <a:ext cx="1524000" cy="523220"/>
              <a:chOff x="3715657" y="2248709"/>
              <a:chExt cx="1524000" cy="523220"/>
            </a:xfrm>
          </p:grpSpPr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8A2B792F-7892-7E4C-865F-E8B74360910D}"/>
                  </a:ext>
                </a:extLst>
              </p:cNvPr>
              <p:cNvCxnSpPr/>
              <p:nvPr/>
            </p:nvCxnSpPr>
            <p:spPr>
              <a:xfrm>
                <a:off x="3715657" y="2748071"/>
                <a:ext cx="1524000" cy="0"/>
              </a:xfrm>
              <a:prstGeom prst="straightConnector1">
                <a:avLst/>
              </a:prstGeom>
              <a:ln w="508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C8A009D9-B145-7045-946A-AB05D4AC4B44}"/>
                  </a:ext>
                </a:extLst>
              </p:cNvPr>
              <p:cNvSpPr txBox="1"/>
              <p:nvPr/>
            </p:nvSpPr>
            <p:spPr>
              <a:xfrm>
                <a:off x="4136735" y="2248709"/>
                <a:ext cx="68961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</a:rPr>
                  <a:t>FFT</a:t>
                </a:r>
              </a:p>
            </p:txBody>
          </p:sp>
        </p:grp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20ACA5DC-44B2-C646-A222-F18036794D60}"/>
                </a:ext>
              </a:extLst>
            </p:cNvPr>
            <p:cNvCxnSpPr/>
            <p:nvPr/>
          </p:nvCxnSpPr>
          <p:spPr>
            <a:xfrm flipV="1">
              <a:off x="2507946" y="3167877"/>
              <a:ext cx="0" cy="921838"/>
            </a:xfrm>
            <a:prstGeom prst="line">
              <a:avLst/>
            </a:prstGeom>
            <a:ln w="444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9461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4C8A55B3-3818-644C-B4E2-2B48EA2C024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Aliasing: Different frequencies, same name!!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9EA69F4-7045-9F49-9906-172DBB24A5B2}"/>
              </a:ext>
            </a:extLst>
          </p:cNvPr>
          <p:cNvGrpSpPr/>
          <p:nvPr/>
        </p:nvGrpSpPr>
        <p:grpSpPr>
          <a:xfrm>
            <a:off x="5507981" y="2834056"/>
            <a:ext cx="315804" cy="573687"/>
            <a:chOff x="7225127" y="3524912"/>
            <a:chExt cx="315804" cy="573687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7DE9D6A-CE93-1E4A-8F21-630A67BCCA2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2939A25-A678-0B4E-9858-1EA97E65519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D0FA6D9E-0A10-704B-B487-A0DAA9D41ACD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m = 0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D5ECE09-7AFC-0C47-8469-01D700CCAC54}"/>
              </a:ext>
            </a:extLst>
          </p:cNvPr>
          <p:cNvGrpSpPr/>
          <p:nvPr/>
        </p:nvGrpSpPr>
        <p:grpSpPr>
          <a:xfrm>
            <a:off x="6201850" y="2826922"/>
            <a:ext cx="315804" cy="573687"/>
            <a:chOff x="7225127" y="3524912"/>
            <a:chExt cx="315804" cy="573687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0BE777C0-97A5-0E44-A968-36663593245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421FB8A2-B740-004C-B973-DE09A802076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E3A381C-172A-FE40-AE71-D3DF4B0C169B}"/>
              </a:ext>
            </a:extLst>
          </p:cNvPr>
          <p:cNvGrpSpPr/>
          <p:nvPr/>
        </p:nvGrpSpPr>
        <p:grpSpPr>
          <a:xfrm>
            <a:off x="6853622" y="2834056"/>
            <a:ext cx="315804" cy="573687"/>
            <a:chOff x="7225127" y="3524912"/>
            <a:chExt cx="315804" cy="573687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6BAE76D-1E0F-7C42-805A-5CD686ED6FE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0C18012-7433-8E41-A4AA-5709F79772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5773FAA-49FA-BD4C-AD4A-8B2B5C0F39EE}"/>
              </a:ext>
            </a:extLst>
          </p:cNvPr>
          <p:cNvGrpSpPr/>
          <p:nvPr/>
        </p:nvGrpSpPr>
        <p:grpSpPr>
          <a:xfrm>
            <a:off x="4845610" y="2826922"/>
            <a:ext cx="315804" cy="573687"/>
            <a:chOff x="7225127" y="3524912"/>
            <a:chExt cx="315804" cy="573687"/>
          </a:xfrm>
        </p:grpSpPr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853B9C6-F791-E240-93E1-00A38B4FBBC2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20501C2-13A7-A74E-AF2E-AA4B7832994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FAAB998F-BA03-384A-BB46-86C3B4393455}"/>
              </a:ext>
            </a:extLst>
          </p:cNvPr>
          <p:cNvGrpSpPr/>
          <p:nvPr/>
        </p:nvGrpSpPr>
        <p:grpSpPr>
          <a:xfrm>
            <a:off x="2252769" y="2826563"/>
            <a:ext cx="465272" cy="573687"/>
            <a:chOff x="7225127" y="3524912"/>
            <a:chExt cx="465272" cy="573687"/>
          </a:xfrm>
        </p:grpSpPr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02459121-CF0D-C949-B292-2AEBCCDEC7C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7EC8347-618C-9B4D-B492-96F6E60AA1E4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4A1AEF6-F1D5-A44D-B5D2-56A8D24E0139}"/>
              </a:ext>
            </a:extLst>
          </p:cNvPr>
          <p:cNvGrpSpPr/>
          <p:nvPr/>
        </p:nvGrpSpPr>
        <p:grpSpPr>
          <a:xfrm>
            <a:off x="2903186" y="2819429"/>
            <a:ext cx="465272" cy="573687"/>
            <a:chOff x="7181675" y="3524912"/>
            <a:chExt cx="465272" cy="573687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0751A73-3EDA-934F-8B07-3A98EF92E38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C465E281-1BF9-B04D-AE4A-C72AC63046FE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B8C1281-7C0F-F74E-A1CB-EDCB39A51024}"/>
              </a:ext>
            </a:extLst>
          </p:cNvPr>
          <p:cNvGrpSpPr/>
          <p:nvPr/>
        </p:nvGrpSpPr>
        <p:grpSpPr>
          <a:xfrm>
            <a:off x="3598410" y="2826563"/>
            <a:ext cx="533646" cy="573687"/>
            <a:chOff x="7225127" y="3524912"/>
            <a:chExt cx="533646" cy="573687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CBF55926-3258-4345-90BC-F5D2380504A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1486EAC-0FC5-294F-9324-C85C784F233C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F5317216-9A2D-824F-814D-F2150E4A3133}"/>
              </a:ext>
            </a:extLst>
          </p:cNvPr>
          <p:cNvGrpSpPr/>
          <p:nvPr/>
        </p:nvGrpSpPr>
        <p:grpSpPr>
          <a:xfrm>
            <a:off x="1590397" y="2819429"/>
            <a:ext cx="450641" cy="573687"/>
            <a:chOff x="7225126" y="3524912"/>
            <a:chExt cx="450641" cy="573687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9873D0B8-7EB3-1B47-9726-857D138BF54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7F7C084B-371E-EF45-A8D3-A982B348DE0D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0B59C955-95ED-9745-9079-A69EF231E090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87FA0AEA-46E2-8D4A-846B-D91722668C8C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75DC326A-B8EC-0845-A825-FA979E633DF5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886B4E84-5B9C-0F48-8C81-067CD65952E9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F8153D94-6136-D54E-9C6C-6194541F2B61}"/>
              </a:ext>
            </a:extLst>
          </p:cNvPr>
          <p:cNvSpPr txBox="1"/>
          <p:nvPr/>
        </p:nvSpPr>
        <p:spPr>
          <a:xfrm>
            <a:off x="4387653" y="732596"/>
            <a:ext cx="153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Magnitude/Phase of </a:t>
            </a:r>
            <a:r>
              <a:rPr lang="en-US" sz="2400" dirty="0" err="1"/>
              <a:t>z</a:t>
            </a:r>
            <a:r>
              <a:rPr lang="en-US" sz="2400" baseline="-25000" dirty="0" err="1"/>
              <a:t>m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2EF657-93D5-EB4A-A591-7384E21C479F}"/>
                  </a:ext>
                </a:extLst>
              </p:cNvPr>
              <p:cNvSpPr txBox="1"/>
              <p:nvPr/>
            </p:nvSpPr>
            <p:spPr>
              <a:xfrm>
                <a:off x="258063" y="3504973"/>
                <a:ext cx="392639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Assume, Sample rate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dirty="0">
                        <a:latin typeface="Lucida Bright" panose="02040602050505020304" pitchFamily="18" charset="77"/>
                      </a:rPr>
                      <m:t>f</m:t>
                    </m:r>
                    <m:r>
                      <m:rPr>
                        <m:nor/>
                      </m:rPr>
                      <a:rPr lang="en-US" sz="2400" baseline="-25000" dirty="0">
                        <a:latin typeface="Lucida Bright" panose="02040602050505020304" pitchFamily="18" charset="77"/>
                      </a:rPr>
                      <m:t>s</m:t>
                    </m:r>
                  </m:oMath>
                </a14:m>
                <a:r>
                  <a:rPr lang="en-US" sz="2400" dirty="0"/>
                  <a:t> = 8 Hz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2EF657-93D5-EB4A-A591-7384E21C47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063" y="3504973"/>
                <a:ext cx="3926396" cy="461665"/>
              </a:xfrm>
              <a:prstGeom prst="rect">
                <a:avLst/>
              </a:prstGeom>
              <a:blipFill>
                <a:blip r:embed="rId2"/>
                <a:stretch>
                  <a:fillRect l="-2258" t="-8333" r="-1613" b="-30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8A30AD01-2186-8B4E-954B-10A185C6AC16}"/>
              </a:ext>
            </a:extLst>
          </p:cNvPr>
          <p:cNvSpPr txBox="1"/>
          <p:nvPr/>
        </p:nvSpPr>
        <p:spPr>
          <a:xfrm>
            <a:off x="208937" y="3966638"/>
            <a:ext cx="90570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For a </a:t>
            </a:r>
            <a:r>
              <a:rPr lang="en-US" sz="2400" dirty="0">
                <a:solidFill>
                  <a:srgbClr val="C00000"/>
                </a:solidFill>
              </a:rPr>
              <a:t>COMPLEX</a:t>
            </a:r>
            <a:r>
              <a:rPr lang="en-US" sz="2400" dirty="0"/>
              <a:t> signal, what value will we see if the actual frequency is: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4AAC3C7-B5DD-CB4D-B379-CEFB6B454BEB}"/>
              </a:ext>
            </a:extLst>
          </p:cNvPr>
          <p:cNvSpPr txBox="1"/>
          <p:nvPr/>
        </p:nvSpPr>
        <p:spPr>
          <a:xfrm>
            <a:off x="3222502" y="4362602"/>
            <a:ext cx="1032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 3 Hz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C520BEB-0EF0-C947-B070-FE5FA0973124}"/>
              </a:ext>
            </a:extLst>
          </p:cNvPr>
          <p:cNvSpPr txBox="1"/>
          <p:nvPr/>
        </p:nvSpPr>
        <p:spPr>
          <a:xfrm>
            <a:off x="3222502" y="4729133"/>
            <a:ext cx="1141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 -2 Hz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8470697-8A36-F848-8239-CF037BB013B6}"/>
              </a:ext>
            </a:extLst>
          </p:cNvPr>
          <p:cNvSpPr txBox="1"/>
          <p:nvPr/>
        </p:nvSpPr>
        <p:spPr>
          <a:xfrm>
            <a:off x="3222502" y="5095664"/>
            <a:ext cx="1015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c) 6 Hz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8F51999-B818-C549-AAB7-3BA0C5EFD41D}"/>
              </a:ext>
            </a:extLst>
          </p:cNvPr>
          <p:cNvSpPr txBox="1"/>
          <p:nvPr/>
        </p:nvSpPr>
        <p:spPr>
          <a:xfrm>
            <a:off x="3222502" y="5462195"/>
            <a:ext cx="1141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d) -5 Hz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F1B14D1-B237-5845-987D-803AC700FF19}"/>
              </a:ext>
            </a:extLst>
          </p:cNvPr>
          <p:cNvSpPr txBox="1"/>
          <p:nvPr/>
        </p:nvSpPr>
        <p:spPr>
          <a:xfrm>
            <a:off x="3222502" y="5828726"/>
            <a:ext cx="2212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e) 4 Hz and -4Hz</a:t>
            </a:r>
          </a:p>
        </p:txBody>
      </p:sp>
    </p:spTree>
    <p:extLst>
      <p:ext uri="{BB962C8B-B14F-4D97-AF65-F5344CB8AC3E}">
        <p14:creationId xmlns:p14="http://schemas.microsoft.com/office/powerpoint/2010/main" val="28027753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90BF481-DB74-3346-B16F-CAAB22FBCBC4}"/>
              </a:ext>
            </a:extLst>
          </p:cNvPr>
          <p:cNvGrpSpPr/>
          <p:nvPr/>
        </p:nvGrpSpPr>
        <p:grpSpPr>
          <a:xfrm>
            <a:off x="4322261" y="2964600"/>
            <a:ext cx="315804" cy="573687"/>
            <a:chOff x="7225127" y="3524912"/>
            <a:chExt cx="315804" cy="573687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EAF3A31E-DED0-D541-A90A-168AD52C476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EA649E5-A692-CE41-8F0D-6ECB091F1C27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9E0EEA2-E8AD-A049-BCCE-E1B2069E2884}"/>
              </a:ext>
            </a:extLst>
          </p:cNvPr>
          <p:cNvSpPr txBox="1"/>
          <p:nvPr/>
        </p:nvSpPr>
        <p:spPr>
          <a:xfrm>
            <a:off x="2610537" y="3161821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m = 0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4F311DB-1DA7-5149-8135-FBB0AEFA31D3}"/>
              </a:ext>
            </a:extLst>
          </p:cNvPr>
          <p:cNvGrpSpPr/>
          <p:nvPr/>
        </p:nvGrpSpPr>
        <p:grpSpPr>
          <a:xfrm>
            <a:off x="5016130" y="2957466"/>
            <a:ext cx="315804" cy="573687"/>
            <a:chOff x="7225127" y="3524912"/>
            <a:chExt cx="315804" cy="573687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50C0000-B01D-1242-9732-5F3704DCB19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BAA1242-2D4E-6D4C-A09F-BB5574CDDD4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BD24AE4-FE5C-5346-B2B7-427838D6427C}"/>
              </a:ext>
            </a:extLst>
          </p:cNvPr>
          <p:cNvGrpSpPr/>
          <p:nvPr/>
        </p:nvGrpSpPr>
        <p:grpSpPr>
          <a:xfrm>
            <a:off x="5667902" y="2964600"/>
            <a:ext cx="315804" cy="573687"/>
            <a:chOff x="7225127" y="3524912"/>
            <a:chExt cx="315804" cy="57368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70228B6-8886-A944-8555-8A3339B9E84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64AEB34-53BD-BD49-8134-469123528AD8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7B04112-5FF2-3D4D-B432-4EADAC2F1539}"/>
              </a:ext>
            </a:extLst>
          </p:cNvPr>
          <p:cNvGrpSpPr/>
          <p:nvPr/>
        </p:nvGrpSpPr>
        <p:grpSpPr>
          <a:xfrm>
            <a:off x="3659890" y="2957466"/>
            <a:ext cx="315804" cy="573687"/>
            <a:chOff x="7225127" y="3524912"/>
            <a:chExt cx="315804" cy="57368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D1BFB74-9357-AC47-81EC-B9D3E49ACA7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5C29FD7-5B11-9043-89CA-E852666C1810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E3C5A9C-0522-5747-9490-E88C21ACAD78}"/>
              </a:ext>
            </a:extLst>
          </p:cNvPr>
          <p:cNvGrpSpPr/>
          <p:nvPr/>
        </p:nvGrpSpPr>
        <p:grpSpPr>
          <a:xfrm>
            <a:off x="1067049" y="2957107"/>
            <a:ext cx="465272" cy="573687"/>
            <a:chOff x="7225127" y="3524912"/>
            <a:chExt cx="465272" cy="57368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D911765-CEE1-F645-B202-0BC0BAAF5D0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AE04704-4A15-834A-B4DC-E0AD09958FD9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E9DBBED-381E-C240-9B82-F08BDCC1FD83}"/>
              </a:ext>
            </a:extLst>
          </p:cNvPr>
          <p:cNvGrpSpPr/>
          <p:nvPr/>
        </p:nvGrpSpPr>
        <p:grpSpPr>
          <a:xfrm>
            <a:off x="1717466" y="2949973"/>
            <a:ext cx="465272" cy="573687"/>
            <a:chOff x="7181675" y="3524912"/>
            <a:chExt cx="465272" cy="573687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727DC15-C9F7-414E-8A42-1A17C8085EE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F2D707B-6479-7645-A1E7-FCE953B06781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CCA4558-CB56-294D-ABBB-16561172990D}"/>
              </a:ext>
            </a:extLst>
          </p:cNvPr>
          <p:cNvGrpSpPr/>
          <p:nvPr/>
        </p:nvGrpSpPr>
        <p:grpSpPr>
          <a:xfrm>
            <a:off x="2412690" y="2957107"/>
            <a:ext cx="533646" cy="573687"/>
            <a:chOff x="7225127" y="3524912"/>
            <a:chExt cx="533646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B713C74-A0FB-1F43-B250-CA46599C2AB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92E6EF5-7CBD-A04E-B790-999BEF163C34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6CCF9A-915C-A24F-B232-30DB0433DC06}"/>
              </a:ext>
            </a:extLst>
          </p:cNvPr>
          <p:cNvGrpSpPr/>
          <p:nvPr/>
        </p:nvGrpSpPr>
        <p:grpSpPr>
          <a:xfrm>
            <a:off x="404677" y="2949973"/>
            <a:ext cx="450641" cy="573687"/>
            <a:chOff x="7225126" y="3524912"/>
            <a:chExt cx="450641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24C5E9B-12D8-584F-AF0C-67470995F78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F5D005E-7662-1F4D-9E88-1B4EB6E9C6A8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5238262-5F65-E544-8DF0-D8F45A7F5939}"/>
              </a:ext>
            </a:extLst>
          </p:cNvPr>
          <p:cNvSpPr txBox="1"/>
          <p:nvPr/>
        </p:nvSpPr>
        <p:spPr>
          <a:xfrm>
            <a:off x="6117990" y="3227047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20A90EB-D410-9B4B-95B6-A8F2488BDE12}"/>
              </a:ext>
            </a:extLst>
          </p:cNvPr>
          <p:cNvCxnSpPr>
            <a:cxnSpLocks/>
          </p:cNvCxnSpPr>
          <p:nvPr/>
        </p:nvCxnSpPr>
        <p:spPr>
          <a:xfrm>
            <a:off x="3131637" y="3091209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7231297-593E-284C-B5AE-963E50EE85F6}"/>
              </a:ext>
            </a:extLst>
          </p:cNvPr>
          <p:cNvCxnSpPr/>
          <p:nvPr/>
        </p:nvCxnSpPr>
        <p:spPr>
          <a:xfrm flipV="1">
            <a:off x="3134333" y="847169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E9FC96F-083F-1D4F-9D71-A87B8CE24A88}"/>
              </a:ext>
            </a:extLst>
          </p:cNvPr>
          <p:cNvCxnSpPr>
            <a:cxnSpLocks/>
          </p:cNvCxnSpPr>
          <p:nvPr/>
        </p:nvCxnSpPr>
        <p:spPr>
          <a:xfrm flipH="1">
            <a:off x="112993" y="3090013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B2C275E-9136-5C49-9F7A-DCC7F802BE32}"/>
              </a:ext>
            </a:extLst>
          </p:cNvPr>
          <p:cNvSpPr txBox="1"/>
          <p:nvPr/>
        </p:nvSpPr>
        <p:spPr>
          <a:xfrm>
            <a:off x="3201933" y="863140"/>
            <a:ext cx="153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Magnitude/Phase of </a:t>
            </a:r>
            <a:r>
              <a:rPr lang="en-US" sz="2400" dirty="0" err="1"/>
              <a:t>z</a:t>
            </a:r>
            <a:r>
              <a:rPr lang="en-US" sz="2400" baseline="-25000" dirty="0" err="1"/>
              <a:t>m</a:t>
            </a:r>
            <a:endParaRPr lang="en-US" sz="2400" dirty="0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F1F1F4F-B571-4741-9493-8164ED4FA7FA}"/>
              </a:ext>
            </a:extLst>
          </p:cNvPr>
          <p:cNvGrpSpPr/>
          <p:nvPr/>
        </p:nvGrpSpPr>
        <p:grpSpPr>
          <a:xfrm>
            <a:off x="6117990" y="3627157"/>
            <a:ext cx="2681625" cy="580821"/>
            <a:chOff x="5350079" y="4394644"/>
            <a:chExt cx="2681625" cy="580821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1C2B13BC-DA80-BE4E-B349-9B4B827BF52F}"/>
                </a:ext>
              </a:extLst>
            </p:cNvPr>
            <p:cNvGrpSpPr/>
            <p:nvPr/>
          </p:nvGrpSpPr>
          <p:grpSpPr>
            <a:xfrm>
              <a:off x="6012450" y="4401778"/>
              <a:ext cx="315804" cy="573687"/>
              <a:chOff x="7225127" y="3524912"/>
              <a:chExt cx="315804" cy="573687"/>
            </a:xfrm>
          </p:grpSpPr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52E9C928-D9D5-2E4A-8966-2F2B00EC1DFA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9FAC57C5-F2CE-CC47-999F-D9D4F59E5FE0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C00000"/>
                    </a:solidFill>
                  </a:rPr>
                  <a:t>6</a:t>
                </a: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89D3A4DC-8433-0141-BC91-ADF12799B3CB}"/>
                </a:ext>
              </a:extLst>
            </p:cNvPr>
            <p:cNvGrpSpPr/>
            <p:nvPr/>
          </p:nvGrpSpPr>
          <p:grpSpPr>
            <a:xfrm>
              <a:off x="6706319" y="4394644"/>
              <a:ext cx="315804" cy="573687"/>
              <a:chOff x="7225127" y="3524912"/>
              <a:chExt cx="315804" cy="573687"/>
            </a:xfrm>
          </p:grpSpPr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6F5FB5F9-8B8C-F041-992D-F3FBE478F88D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4C2CB86E-16C0-4449-8B9B-7ED04685B317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C00000"/>
                    </a:solidFill>
                  </a:rPr>
                  <a:t>7</a:t>
                </a: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B5ED850A-85E6-4546-BC48-E7282A1E0A9E}"/>
                </a:ext>
              </a:extLst>
            </p:cNvPr>
            <p:cNvGrpSpPr/>
            <p:nvPr/>
          </p:nvGrpSpPr>
          <p:grpSpPr>
            <a:xfrm>
              <a:off x="7358091" y="4401778"/>
              <a:ext cx="315804" cy="573687"/>
              <a:chOff x="7225127" y="3524912"/>
              <a:chExt cx="315804" cy="573687"/>
            </a:xfrm>
          </p:grpSpPr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4FBD0CE5-82A7-2547-AB2A-E1DAD944A933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611A215A-D6CD-F54A-851D-1CB926B803F8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C00000"/>
                    </a:solidFill>
                  </a:rPr>
                  <a:t>8</a:t>
                </a: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7FD6F2A6-1B8F-4945-A81A-2649B6DFAE2E}"/>
                </a:ext>
              </a:extLst>
            </p:cNvPr>
            <p:cNvGrpSpPr/>
            <p:nvPr/>
          </p:nvGrpSpPr>
          <p:grpSpPr>
            <a:xfrm>
              <a:off x="5350079" y="4394644"/>
              <a:ext cx="315804" cy="573687"/>
              <a:chOff x="7225127" y="3524912"/>
              <a:chExt cx="315804" cy="573687"/>
            </a:xfrm>
          </p:grpSpPr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34DCDA02-B7DC-CA45-9D05-15886AB1A034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13257613-25A6-B341-A310-2782C9B556E3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C00000"/>
                    </a:solidFill>
                  </a:rPr>
                  <a:t>5</a:t>
                </a:r>
              </a:p>
            </p:txBody>
          </p:sp>
        </p:grp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46C38FBD-F026-B641-B12F-6066E7EB7FF4}"/>
                </a:ext>
              </a:extLst>
            </p:cNvPr>
            <p:cNvCxnSpPr>
              <a:cxnSpLocks/>
            </p:cNvCxnSpPr>
            <p:nvPr/>
          </p:nvCxnSpPr>
          <p:spPr>
            <a:xfrm>
              <a:off x="5350079" y="4528387"/>
              <a:ext cx="2681625" cy="0"/>
            </a:xfrm>
            <a:prstGeom prst="line">
              <a:avLst/>
            </a:prstGeom>
            <a:noFill/>
            <a:ln w="38100" cmpd="sng">
              <a:solidFill>
                <a:srgbClr val="C00000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60" name="Freeform 59">
            <a:extLst>
              <a:ext uri="{FF2B5EF4-FFF2-40B4-BE49-F238E27FC236}">
                <a16:creationId xmlns:a16="http://schemas.microsoft.com/office/drawing/2014/main" id="{F766A08A-1D5E-544C-AC42-9A66F03BB0DB}"/>
              </a:ext>
            </a:extLst>
          </p:cNvPr>
          <p:cNvSpPr/>
          <p:nvPr/>
        </p:nvSpPr>
        <p:spPr>
          <a:xfrm>
            <a:off x="1653436" y="3632548"/>
            <a:ext cx="5160723" cy="1454122"/>
          </a:xfrm>
          <a:custGeom>
            <a:avLst/>
            <a:gdLst>
              <a:gd name="connsiteX0" fmla="*/ 5160723 w 5160723"/>
              <a:gd name="connsiteY0" fmla="*/ 601249 h 1454122"/>
              <a:gd name="connsiteX1" fmla="*/ 2004164 w 5160723"/>
              <a:gd name="connsiteY1" fmla="*/ 1440493 h 1454122"/>
              <a:gd name="connsiteX2" fmla="*/ 0 w 5160723"/>
              <a:gd name="connsiteY2" fmla="*/ 0 h 1454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60723" h="1454122">
                <a:moveTo>
                  <a:pt x="5160723" y="601249"/>
                </a:moveTo>
                <a:cubicBezTo>
                  <a:pt x="4012503" y="1070975"/>
                  <a:pt x="2864284" y="1540701"/>
                  <a:pt x="2004164" y="1440493"/>
                </a:cubicBezTo>
                <a:cubicBezTo>
                  <a:pt x="1144043" y="1340285"/>
                  <a:pt x="572021" y="670142"/>
                  <a:pt x="0" y="0"/>
                </a:cubicBezTo>
              </a:path>
            </a:pathLst>
          </a:custGeom>
          <a:noFill/>
          <a:ln w="44450">
            <a:solidFill>
              <a:srgbClr val="C0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569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90BF481-DB74-3346-B16F-CAAB22FBCBC4}"/>
              </a:ext>
            </a:extLst>
          </p:cNvPr>
          <p:cNvGrpSpPr/>
          <p:nvPr/>
        </p:nvGrpSpPr>
        <p:grpSpPr>
          <a:xfrm>
            <a:off x="4322261" y="2964600"/>
            <a:ext cx="315804" cy="573687"/>
            <a:chOff x="7225127" y="3524912"/>
            <a:chExt cx="315804" cy="573687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EAF3A31E-DED0-D541-A90A-168AD52C476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EA649E5-A692-CE41-8F0D-6ECB091F1C27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9E0EEA2-E8AD-A049-BCCE-E1B2069E2884}"/>
              </a:ext>
            </a:extLst>
          </p:cNvPr>
          <p:cNvSpPr txBox="1"/>
          <p:nvPr/>
        </p:nvSpPr>
        <p:spPr>
          <a:xfrm>
            <a:off x="2610537" y="3161821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m = 0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4F311DB-1DA7-5149-8135-FBB0AEFA31D3}"/>
              </a:ext>
            </a:extLst>
          </p:cNvPr>
          <p:cNvGrpSpPr/>
          <p:nvPr/>
        </p:nvGrpSpPr>
        <p:grpSpPr>
          <a:xfrm>
            <a:off x="5016130" y="2957466"/>
            <a:ext cx="315804" cy="573687"/>
            <a:chOff x="7225127" y="3524912"/>
            <a:chExt cx="315804" cy="573687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50C0000-B01D-1242-9732-5F3704DCB19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BAA1242-2D4E-6D4C-A09F-BB5574CDDD4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BD24AE4-FE5C-5346-B2B7-427838D6427C}"/>
              </a:ext>
            </a:extLst>
          </p:cNvPr>
          <p:cNvGrpSpPr/>
          <p:nvPr/>
        </p:nvGrpSpPr>
        <p:grpSpPr>
          <a:xfrm>
            <a:off x="5667902" y="2964600"/>
            <a:ext cx="315804" cy="573687"/>
            <a:chOff x="7225127" y="3524912"/>
            <a:chExt cx="315804" cy="57368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70228B6-8886-A944-8555-8A3339B9E84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64AEB34-53BD-BD49-8134-469123528AD8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7B04112-5FF2-3D4D-B432-4EADAC2F1539}"/>
              </a:ext>
            </a:extLst>
          </p:cNvPr>
          <p:cNvGrpSpPr/>
          <p:nvPr/>
        </p:nvGrpSpPr>
        <p:grpSpPr>
          <a:xfrm>
            <a:off x="3659890" y="2957466"/>
            <a:ext cx="315804" cy="573687"/>
            <a:chOff x="7225127" y="3524912"/>
            <a:chExt cx="315804" cy="57368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D1BFB74-9357-AC47-81EC-B9D3E49ACA7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5C29FD7-5B11-9043-89CA-E852666C1810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E3C5A9C-0522-5747-9490-E88C21ACAD78}"/>
              </a:ext>
            </a:extLst>
          </p:cNvPr>
          <p:cNvGrpSpPr/>
          <p:nvPr/>
        </p:nvGrpSpPr>
        <p:grpSpPr>
          <a:xfrm>
            <a:off x="1067049" y="2957107"/>
            <a:ext cx="465272" cy="573687"/>
            <a:chOff x="7225127" y="3524912"/>
            <a:chExt cx="465272" cy="57368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D911765-CEE1-F645-B202-0BC0BAAF5D0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AE04704-4A15-834A-B4DC-E0AD09958FD9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E9DBBED-381E-C240-9B82-F08BDCC1FD83}"/>
              </a:ext>
            </a:extLst>
          </p:cNvPr>
          <p:cNvGrpSpPr/>
          <p:nvPr/>
        </p:nvGrpSpPr>
        <p:grpSpPr>
          <a:xfrm>
            <a:off x="1717466" y="2949973"/>
            <a:ext cx="465272" cy="573687"/>
            <a:chOff x="7181675" y="3524912"/>
            <a:chExt cx="465272" cy="573687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727DC15-C9F7-414E-8A42-1A17C8085EE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F2D707B-6479-7645-A1E7-FCE953B06781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CCA4558-CB56-294D-ABBB-16561172990D}"/>
              </a:ext>
            </a:extLst>
          </p:cNvPr>
          <p:cNvGrpSpPr/>
          <p:nvPr/>
        </p:nvGrpSpPr>
        <p:grpSpPr>
          <a:xfrm>
            <a:off x="2412690" y="2957107"/>
            <a:ext cx="533646" cy="573687"/>
            <a:chOff x="7225127" y="3524912"/>
            <a:chExt cx="533646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B713C74-A0FB-1F43-B250-CA46599C2AB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92E6EF5-7CBD-A04E-B790-999BEF163C34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6CCF9A-915C-A24F-B232-30DB0433DC06}"/>
              </a:ext>
            </a:extLst>
          </p:cNvPr>
          <p:cNvGrpSpPr/>
          <p:nvPr/>
        </p:nvGrpSpPr>
        <p:grpSpPr>
          <a:xfrm>
            <a:off x="404677" y="2949973"/>
            <a:ext cx="450641" cy="573687"/>
            <a:chOff x="7225126" y="3524912"/>
            <a:chExt cx="450641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24C5E9B-12D8-584F-AF0C-67470995F78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F5D005E-7662-1F4D-9E88-1B4EB6E9C6A8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5238262-5F65-E544-8DF0-D8F45A7F5939}"/>
              </a:ext>
            </a:extLst>
          </p:cNvPr>
          <p:cNvSpPr txBox="1"/>
          <p:nvPr/>
        </p:nvSpPr>
        <p:spPr>
          <a:xfrm>
            <a:off x="6117990" y="3227047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20A90EB-D410-9B4B-95B6-A8F2488BDE12}"/>
              </a:ext>
            </a:extLst>
          </p:cNvPr>
          <p:cNvCxnSpPr>
            <a:cxnSpLocks/>
          </p:cNvCxnSpPr>
          <p:nvPr/>
        </p:nvCxnSpPr>
        <p:spPr>
          <a:xfrm>
            <a:off x="3131637" y="3091209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7231297-593E-284C-B5AE-963E50EE85F6}"/>
              </a:ext>
            </a:extLst>
          </p:cNvPr>
          <p:cNvCxnSpPr/>
          <p:nvPr/>
        </p:nvCxnSpPr>
        <p:spPr>
          <a:xfrm flipV="1">
            <a:off x="3134333" y="847169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E9FC96F-083F-1D4F-9D71-A87B8CE24A88}"/>
              </a:ext>
            </a:extLst>
          </p:cNvPr>
          <p:cNvCxnSpPr>
            <a:cxnSpLocks/>
          </p:cNvCxnSpPr>
          <p:nvPr/>
        </p:nvCxnSpPr>
        <p:spPr>
          <a:xfrm flipH="1">
            <a:off x="112993" y="3090013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B2C275E-9136-5C49-9F7A-DCC7F802BE32}"/>
              </a:ext>
            </a:extLst>
          </p:cNvPr>
          <p:cNvSpPr txBox="1"/>
          <p:nvPr/>
        </p:nvSpPr>
        <p:spPr>
          <a:xfrm>
            <a:off x="3201933" y="863140"/>
            <a:ext cx="153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Magnitude/Phase of </a:t>
            </a:r>
            <a:r>
              <a:rPr lang="en-US" sz="2400" dirty="0" err="1"/>
              <a:t>z</a:t>
            </a:r>
            <a:r>
              <a:rPr lang="en-US" sz="2400" baseline="-25000" dirty="0" err="1"/>
              <a:t>m</a:t>
            </a:r>
            <a:endParaRPr lang="en-US" sz="2400" dirty="0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C2B13BC-DA80-BE4E-B349-9B4B827BF52F}"/>
              </a:ext>
            </a:extLst>
          </p:cNvPr>
          <p:cNvGrpSpPr/>
          <p:nvPr/>
        </p:nvGrpSpPr>
        <p:grpSpPr>
          <a:xfrm>
            <a:off x="1729420" y="3510837"/>
            <a:ext cx="315804" cy="573687"/>
            <a:chOff x="7225127" y="3524912"/>
            <a:chExt cx="315804" cy="573687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52E9C928-D9D5-2E4A-8966-2F2B00EC1DFA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FAC57C5-F2CE-CC47-999F-D9D4F59E5FE0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6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9D3A4DC-8433-0141-BC91-ADF12799B3CB}"/>
              </a:ext>
            </a:extLst>
          </p:cNvPr>
          <p:cNvGrpSpPr/>
          <p:nvPr/>
        </p:nvGrpSpPr>
        <p:grpSpPr>
          <a:xfrm>
            <a:off x="2423289" y="3503703"/>
            <a:ext cx="315804" cy="573687"/>
            <a:chOff x="7225127" y="3524912"/>
            <a:chExt cx="315804" cy="573687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6F5FB5F9-8B8C-F041-992D-F3FBE478F88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C2CB86E-16C0-4449-8B9B-7ED04685B317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7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5ED850A-85E6-4546-BC48-E7282A1E0A9E}"/>
              </a:ext>
            </a:extLst>
          </p:cNvPr>
          <p:cNvGrpSpPr/>
          <p:nvPr/>
        </p:nvGrpSpPr>
        <p:grpSpPr>
          <a:xfrm>
            <a:off x="2999905" y="3510837"/>
            <a:ext cx="315804" cy="536109"/>
            <a:chOff x="7250179" y="3524912"/>
            <a:chExt cx="315804" cy="536109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FBD0CE5-82A7-2547-AB2A-E1DAD944A93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611A215A-D6CD-F54A-851D-1CB926B803F8}"/>
                </a:ext>
              </a:extLst>
            </p:cNvPr>
            <p:cNvSpPr txBox="1"/>
            <p:nvPr/>
          </p:nvSpPr>
          <p:spPr>
            <a:xfrm>
              <a:off x="7250179" y="3691689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8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7FD6F2A6-1B8F-4945-A81A-2649B6DFAE2E}"/>
              </a:ext>
            </a:extLst>
          </p:cNvPr>
          <p:cNvGrpSpPr/>
          <p:nvPr/>
        </p:nvGrpSpPr>
        <p:grpSpPr>
          <a:xfrm>
            <a:off x="1067049" y="3503703"/>
            <a:ext cx="315804" cy="573687"/>
            <a:chOff x="7225127" y="3524912"/>
            <a:chExt cx="315804" cy="573687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34DCDA02-B7DC-CA45-9D05-15886AB1A03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13257613-25A6-B341-A310-2782C9B556E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5</a:t>
              </a:r>
            </a:p>
          </p:txBody>
        </p:sp>
      </p:grp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46C38FBD-F026-B641-B12F-6066E7EB7FF4}"/>
              </a:ext>
            </a:extLst>
          </p:cNvPr>
          <p:cNvCxnSpPr>
            <a:cxnSpLocks/>
          </p:cNvCxnSpPr>
          <p:nvPr/>
        </p:nvCxnSpPr>
        <p:spPr>
          <a:xfrm>
            <a:off x="1067049" y="3637446"/>
            <a:ext cx="2681625" cy="0"/>
          </a:xfrm>
          <a:prstGeom prst="line">
            <a:avLst/>
          </a:prstGeom>
          <a:noFill/>
          <a:ln w="38100" cmpd="sng">
            <a:solidFill>
              <a:srgbClr val="C00000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32873457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90BF481-DB74-3346-B16F-CAAB22FBCBC4}"/>
              </a:ext>
            </a:extLst>
          </p:cNvPr>
          <p:cNvGrpSpPr/>
          <p:nvPr/>
        </p:nvGrpSpPr>
        <p:grpSpPr>
          <a:xfrm>
            <a:off x="4322261" y="2964600"/>
            <a:ext cx="315804" cy="573687"/>
            <a:chOff x="7225127" y="3524912"/>
            <a:chExt cx="315804" cy="573687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EAF3A31E-DED0-D541-A90A-168AD52C476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EA649E5-A692-CE41-8F0D-6ECB091F1C27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9E0EEA2-E8AD-A049-BCCE-E1B2069E2884}"/>
              </a:ext>
            </a:extLst>
          </p:cNvPr>
          <p:cNvSpPr txBox="1"/>
          <p:nvPr/>
        </p:nvSpPr>
        <p:spPr>
          <a:xfrm>
            <a:off x="2610537" y="3161821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m = 0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4F311DB-1DA7-5149-8135-FBB0AEFA31D3}"/>
              </a:ext>
            </a:extLst>
          </p:cNvPr>
          <p:cNvGrpSpPr/>
          <p:nvPr/>
        </p:nvGrpSpPr>
        <p:grpSpPr>
          <a:xfrm>
            <a:off x="5016130" y="2957466"/>
            <a:ext cx="315804" cy="573687"/>
            <a:chOff x="7225127" y="3524912"/>
            <a:chExt cx="315804" cy="573687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50C0000-B01D-1242-9732-5F3704DCB19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BAA1242-2D4E-6D4C-A09F-BB5574CDDD4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BD24AE4-FE5C-5346-B2B7-427838D6427C}"/>
              </a:ext>
            </a:extLst>
          </p:cNvPr>
          <p:cNvGrpSpPr/>
          <p:nvPr/>
        </p:nvGrpSpPr>
        <p:grpSpPr>
          <a:xfrm>
            <a:off x="5667902" y="2964600"/>
            <a:ext cx="315804" cy="573687"/>
            <a:chOff x="7225127" y="3524912"/>
            <a:chExt cx="315804" cy="57368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70228B6-8886-A944-8555-8A3339B9E84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64AEB34-53BD-BD49-8134-469123528AD8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7B04112-5FF2-3D4D-B432-4EADAC2F1539}"/>
              </a:ext>
            </a:extLst>
          </p:cNvPr>
          <p:cNvGrpSpPr/>
          <p:nvPr/>
        </p:nvGrpSpPr>
        <p:grpSpPr>
          <a:xfrm>
            <a:off x="3659890" y="2957466"/>
            <a:ext cx="315804" cy="573687"/>
            <a:chOff x="7225127" y="3524912"/>
            <a:chExt cx="315804" cy="57368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D1BFB74-9357-AC47-81EC-B9D3E49ACA7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5C29FD7-5B11-9043-89CA-E852666C1810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E3C5A9C-0522-5747-9490-E88C21ACAD78}"/>
              </a:ext>
            </a:extLst>
          </p:cNvPr>
          <p:cNvGrpSpPr/>
          <p:nvPr/>
        </p:nvGrpSpPr>
        <p:grpSpPr>
          <a:xfrm>
            <a:off x="1067049" y="2957107"/>
            <a:ext cx="465272" cy="573687"/>
            <a:chOff x="7225127" y="3524912"/>
            <a:chExt cx="465272" cy="57368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D911765-CEE1-F645-B202-0BC0BAAF5D0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AE04704-4A15-834A-B4DC-E0AD09958FD9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E9DBBED-381E-C240-9B82-F08BDCC1FD83}"/>
              </a:ext>
            </a:extLst>
          </p:cNvPr>
          <p:cNvGrpSpPr/>
          <p:nvPr/>
        </p:nvGrpSpPr>
        <p:grpSpPr>
          <a:xfrm>
            <a:off x="1717466" y="2949973"/>
            <a:ext cx="465272" cy="573687"/>
            <a:chOff x="7181675" y="3524912"/>
            <a:chExt cx="465272" cy="573687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727DC15-C9F7-414E-8A42-1A17C8085EE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F2D707B-6479-7645-A1E7-FCE953B06781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CCA4558-CB56-294D-ABBB-16561172990D}"/>
              </a:ext>
            </a:extLst>
          </p:cNvPr>
          <p:cNvGrpSpPr/>
          <p:nvPr/>
        </p:nvGrpSpPr>
        <p:grpSpPr>
          <a:xfrm>
            <a:off x="2412690" y="2957107"/>
            <a:ext cx="533646" cy="573687"/>
            <a:chOff x="7225127" y="3524912"/>
            <a:chExt cx="533646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B713C74-A0FB-1F43-B250-CA46599C2AB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92E6EF5-7CBD-A04E-B790-999BEF163C34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6CCF9A-915C-A24F-B232-30DB0433DC06}"/>
              </a:ext>
            </a:extLst>
          </p:cNvPr>
          <p:cNvGrpSpPr/>
          <p:nvPr/>
        </p:nvGrpSpPr>
        <p:grpSpPr>
          <a:xfrm>
            <a:off x="404677" y="2949973"/>
            <a:ext cx="450641" cy="573687"/>
            <a:chOff x="7225126" y="3524912"/>
            <a:chExt cx="450641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24C5E9B-12D8-584F-AF0C-67470995F78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F5D005E-7662-1F4D-9E88-1B4EB6E9C6A8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5238262-5F65-E544-8DF0-D8F45A7F5939}"/>
              </a:ext>
            </a:extLst>
          </p:cNvPr>
          <p:cNvSpPr txBox="1"/>
          <p:nvPr/>
        </p:nvSpPr>
        <p:spPr>
          <a:xfrm>
            <a:off x="6117990" y="3227047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20A90EB-D410-9B4B-95B6-A8F2488BDE12}"/>
              </a:ext>
            </a:extLst>
          </p:cNvPr>
          <p:cNvCxnSpPr>
            <a:cxnSpLocks/>
          </p:cNvCxnSpPr>
          <p:nvPr/>
        </p:nvCxnSpPr>
        <p:spPr>
          <a:xfrm>
            <a:off x="3131637" y="3091209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7231297-593E-284C-B5AE-963E50EE85F6}"/>
              </a:ext>
            </a:extLst>
          </p:cNvPr>
          <p:cNvCxnSpPr/>
          <p:nvPr/>
        </p:nvCxnSpPr>
        <p:spPr>
          <a:xfrm flipV="1">
            <a:off x="3134333" y="847169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E9FC96F-083F-1D4F-9D71-A87B8CE24A88}"/>
              </a:ext>
            </a:extLst>
          </p:cNvPr>
          <p:cNvCxnSpPr>
            <a:cxnSpLocks/>
          </p:cNvCxnSpPr>
          <p:nvPr/>
        </p:nvCxnSpPr>
        <p:spPr>
          <a:xfrm flipH="1">
            <a:off x="112993" y="3090013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B2C275E-9136-5C49-9F7A-DCC7F802BE32}"/>
              </a:ext>
            </a:extLst>
          </p:cNvPr>
          <p:cNvSpPr txBox="1"/>
          <p:nvPr/>
        </p:nvSpPr>
        <p:spPr>
          <a:xfrm>
            <a:off x="3201933" y="863140"/>
            <a:ext cx="153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Magnitude/Phase of </a:t>
            </a:r>
            <a:r>
              <a:rPr lang="en-US" sz="2400" dirty="0" err="1"/>
              <a:t>z</a:t>
            </a:r>
            <a:r>
              <a:rPr lang="en-US" sz="2400" baseline="-25000" dirty="0" err="1"/>
              <a:t>m</a:t>
            </a:r>
            <a:endParaRPr lang="en-US" sz="2400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27B68B58-4F37-554E-9BF5-2B908A9EC1DC}"/>
              </a:ext>
            </a:extLst>
          </p:cNvPr>
          <p:cNvSpPr/>
          <p:nvPr/>
        </p:nvSpPr>
        <p:spPr>
          <a:xfrm>
            <a:off x="1819029" y="3766791"/>
            <a:ext cx="2603440" cy="260344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B8EBD03-0E83-7046-AE3C-9763AC98F3C8}"/>
              </a:ext>
            </a:extLst>
          </p:cNvPr>
          <p:cNvCxnSpPr/>
          <p:nvPr/>
        </p:nvCxnSpPr>
        <p:spPr>
          <a:xfrm>
            <a:off x="3131637" y="3627157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F81B9EE2-13F4-0F48-A5C4-D45D83923A68}"/>
              </a:ext>
            </a:extLst>
          </p:cNvPr>
          <p:cNvCxnSpPr/>
          <p:nvPr/>
        </p:nvCxnSpPr>
        <p:spPr>
          <a:xfrm>
            <a:off x="3120749" y="6229141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E5275D70-FB39-EA4C-9886-77369C4ADFF5}"/>
              </a:ext>
            </a:extLst>
          </p:cNvPr>
          <p:cNvCxnSpPr>
            <a:cxnSpLocks/>
          </p:cNvCxnSpPr>
          <p:nvPr/>
        </p:nvCxnSpPr>
        <p:spPr>
          <a:xfrm rot="5400000">
            <a:off x="4422469" y="4931000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7DEAAA70-903E-0A46-A417-401591C41C3B}"/>
              </a:ext>
            </a:extLst>
          </p:cNvPr>
          <p:cNvCxnSpPr>
            <a:cxnSpLocks/>
          </p:cNvCxnSpPr>
          <p:nvPr/>
        </p:nvCxnSpPr>
        <p:spPr>
          <a:xfrm rot="5400000">
            <a:off x="1819029" y="4944794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E2E7CAB4-99BE-FF49-A115-2ACD029C7F62}"/>
              </a:ext>
            </a:extLst>
          </p:cNvPr>
          <p:cNvSpPr txBox="1"/>
          <p:nvPr/>
        </p:nvSpPr>
        <p:spPr>
          <a:xfrm>
            <a:off x="3659890" y="4870051"/>
            <a:ext cx="653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</a:t>
            </a:r>
            <a:r>
              <a:rPr lang="en-US" baseline="-25000" dirty="0"/>
              <a:t>s</a:t>
            </a:r>
            <a:r>
              <a:rPr lang="en-US" dirty="0"/>
              <a:t>/4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C73B966-0CD6-254F-B1B2-C6B63C9F3775}"/>
              </a:ext>
            </a:extLst>
          </p:cNvPr>
          <p:cNvSpPr txBox="1"/>
          <p:nvPr/>
        </p:nvSpPr>
        <p:spPr>
          <a:xfrm>
            <a:off x="1875904" y="4870051"/>
            <a:ext cx="863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- F</a:t>
            </a:r>
            <a:r>
              <a:rPr lang="en-US" baseline="-25000" dirty="0"/>
              <a:t>s</a:t>
            </a:r>
            <a:r>
              <a:rPr lang="en-US" dirty="0"/>
              <a:t>/4</a:t>
            </a:r>
          </a:p>
        </p:txBody>
      </p:sp>
      <p:sp>
        <p:nvSpPr>
          <p:cNvPr id="33" name="Arc 32">
            <a:extLst>
              <a:ext uri="{FF2B5EF4-FFF2-40B4-BE49-F238E27FC236}">
                <a16:creationId xmlns:a16="http://schemas.microsoft.com/office/drawing/2014/main" id="{2331F660-2263-8E42-97FB-35F8905D8EFF}"/>
              </a:ext>
            </a:extLst>
          </p:cNvPr>
          <p:cNvSpPr/>
          <p:nvPr/>
        </p:nvSpPr>
        <p:spPr>
          <a:xfrm>
            <a:off x="2380857" y="3659512"/>
            <a:ext cx="2200297" cy="2200297"/>
          </a:xfrm>
          <a:prstGeom prst="arc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Pie 33">
            <a:extLst>
              <a:ext uri="{FF2B5EF4-FFF2-40B4-BE49-F238E27FC236}">
                <a16:creationId xmlns:a16="http://schemas.microsoft.com/office/drawing/2014/main" id="{92EF6B50-36FF-A84F-980A-C344CE2BC561}"/>
              </a:ext>
            </a:extLst>
          </p:cNvPr>
          <p:cNvSpPr/>
          <p:nvPr/>
        </p:nvSpPr>
        <p:spPr>
          <a:xfrm>
            <a:off x="1819028" y="3760351"/>
            <a:ext cx="1290457" cy="2603440"/>
          </a:xfrm>
          <a:custGeom>
            <a:avLst/>
            <a:gdLst>
              <a:gd name="connsiteX0" fmla="*/ 1290457 w 2568178"/>
              <a:gd name="connsiteY0" fmla="*/ 2603423 h 2603439"/>
              <a:gd name="connsiteX1" fmla="*/ 170341 w 2568178"/>
              <a:gd name="connsiteY1" fmla="*/ 1949594 h 2603439"/>
              <a:gd name="connsiteX2" fmla="*/ 167249 w 2568178"/>
              <a:gd name="connsiteY2" fmla="*/ 659337 h 2603439"/>
              <a:gd name="connsiteX3" fmla="*/ 1284089 w 2568178"/>
              <a:gd name="connsiteY3" fmla="*/ -1 h 2603439"/>
              <a:gd name="connsiteX4" fmla="*/ 1284089 w 2568178"/>
              <a:gd name="connsiteY4" fmla="*/ 1301720 h 2603439"/>
              <a:gd name="connsiteX5" fmla="*/ 1290457 w 2568178"/>
              <a:gd name="connsiteY5" fmla="*/ 2603423 h 2603439"/>
              <a:gd name="connsiteX0" fmla="*/ 1290457 w 1290457"/>
              <a:gd name="connsiteY0" fmla="*/ 2603424 h 2603440"/>
              <a:gd name="connsiteX1" fmla="*/ 170341 w 1290457"/>
              <a:gd name="connsiteY1" fmla="*/ 1949595 h 2603440"/>
              <a:gd name="connsiteX2" fmla="*/ 167249 w 1290457"/>
              <a:gd name="connsiteY2" fmla="*/ 659338 h 2603440"/>
              <a:gd name="connsiteX3" fmla="*/ 1284089 w 1290457"/>
              <a:gd name="connsiteY3" fmla="*/ 0 h 2603440"/>
              <a:gd name="connsiteX4" fmla="*/ 1290457 w 1290457"/>
              <a:gd name="connsiteY4" fmla="*/ 2603424 h 2603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0457" h="2603440">
                <a:moveTo>
                  <a:pt x="1290457" y="2603424"/>
                </a:moveTo>
                <a:cubicBezTo>
                  <a:pt x="828211" y="2605748"/>
                  <a:pt x="400406" y="2356032"/>
                  <a:pt x="170341" y="1949595"/>
                </a:cubicBezTo>
                <a:cubicBezTo>
                  <a:pt x="-55671" y="1550319"/>
                  <a:pt x="-56847" y="1059722"/>
                  <a:pt x="167249" y="659338"/>
                </a:cubicBezTo>
                <a:cubicBezTo>
                  <a:pt x="395341" y="251814"/>
                  <a:pt x="821884" y="0"/>
                  <a:pt x="1284089" y="0"/>
                </a:cubicBezTo>
                <a:cubicBezTo>
                  <a:pt x="1286212" y="867808"/>
                  <a:pt x="1288334" y="1735616"/>
                  <a:pt x="1290457" y="2603424"/>
                </a:cubicBezTo>
                <a:close/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4CC2C37-560F-4C4D-9C78-A0222F3E561D}"/>
              </a:ext>
            </a:extLst>
          </p:cNvPr>
          <p:cNvSpPr txBox="1"/>
          <p:nvPr/>
        </p:nvSpPr>
        <p:spPr>
          <a:xfrm>
            <a:off x="2688102" y="3905699"/>
            <a:ext cx="8635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79CA780-C650-4A4C-8E9D-2392C44DEB63}"/>
              </a:ext>
            </a:extLst>
          </p:cNvPr>
          <p:cNvSpPr txBox="1"/>
          <p:nvPr/>
        </p:nvSpPr>
        <p:spPr>
          <a:xfrm>
            <a:off x="2804732" y="5859809"/>
            <a:ext cx="6538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</a:t>
            </a:r>
            <a:r>
              <a:rPr lang="en-US" baseline="-25000" dirty="0"/>
              <a:t>s</a:t>
            </a:r>
            <a:r>
              <a:rPr lang="en-US" dirty="0"/>
              <a:t>/2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90DC5D8-4D26-764C-B408-3420031AFA35}"/>
              </a:ext>
            </a:extLst>
          </p:cNvPr>
          <p:cNvSpPr/>
          <p:nvPr/>
        </p:nvSpPr>
        <p:spPr>
          <a:xfrm>
            <a:off x="2958862" y="4221271"/>
            <a:ext cx="255597" cy="16761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Arc 73">
            <a:extLst>
              <a:ext uri="{FF2B5EF4-FFF2-40B4-BE49-F238E27FC236}">
                <a16:creationId xmlns:a16="http://schemas.microsoft.com/office/drawing/2014/main" id="{BF334E60-345C-824A-A23B-DC84C6FBDC67}"/>
              </a:ext>
            </a:extLst>
          </p:cNvPr>
          <p:cNvSpPr/>
          <p:nvPr/>
        </p:nvSpPr>
        <p:spPr>
          <a:xfrm>
            <a:off x="2412690" y="4277213"/>
            <a:ext cx="2200297" cy="2200297"/>
          </a:xfrm>
          <a:prstGeom prst="arc">
            <a:avLst>
              <a:gd name="adj1" fmla="val 434078"/>
              <a:gd name="adj2" fmla="val 5628126"/>
            </a:avLst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Arc 74">
            <a:extLst>
              <a:ext uri="{FF2B5EF4-FFF2-40B4-BE49-F238E27FC236}">
                <a16:creationId xmlns:a16="http://schemas.microsoft.com/office/drawing/2014/main" id="{771D3E78-6DA4-8F44-AFC9-E0D9A4B5306D}"/>
              </a:ext>
            </a:extLst>
          </p:cNvPr>
          <p:cNvSpPr/>
          <p:nvPr/>
        </p:nvSpPr>
        <p:spPr>
          <a:xfrm rot="5977620">
            <a:off x="1510388" y="4072007"/>
            <a:ext cx="2200297" cy="2200297"/>
          </a:xfrm>
          <a:prstGeom prst="arc">
            <a:avLst>
              <a:gd name="adj1" fmla="val 434078"/>
              <a:gd name="adj2" fmla="val 5628126"/>
            </a:avLst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Arc 75">
            <a:extLst>
              <a:ext uri="{FF2B5EF4-FFF2-40B4-BE49-F238E27FC236}">
                <a16:creationId xmlns:a16="http://schemas.microsoft.com/office/drawing/2014/main" id="{06C1608C-DD04-914C-B44C-02458F949F4C}"/>
              </a:ext>
            </a:extLst>
          </p:cNvPr>
          <p:cNvSpPr/>
          <p:nvPr/>
        </p:nvSpPr>
        <p:spPr>
          <a:xfrm rot="10800000">
            <a:off x="1660344" y="3622795"/>
            <a:ext cx="2200297" cy="2200297"/>
          </a:xfrm>
          <a:prstGeom prst="arc">
            <a:avLst>
              <a:gd name="adj1" fmla="val 434078"/>
              <a:gd name="adj2" fmla="val 5628126"/>
            </a:avLst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F733857-E221-294E-B392-B46FBC16D47B}"/>
              </a:ext>
            </a:extLst>
          </p:cNvPr>
          <p:cNvCxnSpPr>
            <a:cxnSpLocks/>
          </p:cNvCxnSpPr>
          <p:nvPr/>
        </p:nvCxnSpPr>
        <p:spPr>
          <a:xfrm flipH="1">
            <a:off x="3975694" y="4112193"/>
            <a:ext cx="197798" cy="1628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C1FF05B7-7942-6648-92DD-2C833C29126D}"/>
              </a:ext>
            </a:extLst>
          </p:cNvPr>
          <p:cNvCxnSpPr>
            <a:cxnSpLocks/>
          </p:cNvCxnSpPr>
          <p:nvPr/>
        </p:nvCxnSpPr>
        <p:spPr>
          <a:xfrm flipH="1" flipV="1">
            <a:off x="4004714" y="5823092"/>
            <a:ext cx="197798" cy="1628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12AE1146-E973-374A-9B3B-57B102AC3113}"/>
              </a:ext>
            </a:extLst>
          </p:cNvPr>
          <p:cNvCxnSpPr>
            <a:cxnSpLocks/>
          </p:cNvCxnSpPr>
          <p:nvPr/>
        </p:nvCxnSpPr>
        <p:spPr>
          <a:xfrm flipH="1" flipV="1">
            <a:off x="2069089" y="4058433"/>
            <a:ext cx="197798" cy="1628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804E15FC-BC9A-B04F-8F76-7F80C7C16316}"/>
              </a:ext>
            </a:extLst>
          </p:cNvPr>
          <p:cNvCxnSpPr>
            <a:cxnSpLocks/>
          </p:cNvCxnSpPr>
          <p:nvPr/>
        </p:nvCxnSpPr>
        <p:spPr>
          <a:xfrm flipH="1">
            <a:off x="2198976" y="5966830"/>
            <a:ext cx="197798" cy="1628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0586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74" grpId="0" animBg="1"/>
      <p:bldP spid="75" grpId="0" animBg="1"/>
      <p:bldP spid="7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4C8A55B3-3818-644C-B4E2-2B48EA2C024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Aliasing: Different frequencies, same name!!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9EA69F4-7045-9F49-9906-172DBB24A5B2}"/>
              </a:ext>
            </a:extLst>
          </p:cNvPr>
          <p:cNvGrpSpPr/>
          <p:nvPr/>
        </p:nvGrpSpPr>
        <p:grpSpPr>
          <a:xfrm>
            <a:off x="5507981" y="2834056"/>
            <a:ext cx="315804" cy="573687"/>
            <a:chOff x="7225127" y="3524912"/>
            <a:chExt cx="315804" cy="573687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7DE9D6A-CE93-1E4A-8F21-630A67BCCA2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2939A25-A678-0B4E-9858-1EA97E65519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D0FA6D9E-0A10-704B-B487-A0DAA9D41ACD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m = 0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D5ECE09-7AFC-0C47-8469-01D700CCAC54}"/>
              </a:ext>
            </a:extLst>
          </p:cNvPr>
          <p:cNvGrpSpPr/>
          <p:nvPr/>
        </p:nvGrpSpPr>
        <p:grpSpPr>
          <a:xfrm>
            <a:off x="6201850" y="2826922"/>
            <a:ext cx="315804" cy="573687"/>
            <a:chOff x="7225127" y="3524912"/>
            <a:chExt cx="315804" cy="573687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0BE777C0-97A5-0E44-A968-36663593245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421FB8A2-B740-004C-B973-DE09A802076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E3A381C-172A-FE40-AE71-D3DF4B0C169B}"/>
              </a:ext>
            </a:extLst>
          </p:cNvPr>
          <p:cNvGrpSpPr/>
          <p:nvPr/>
        </p:nvGrpSpPr>
        <p:grpSpPr>
          <a:xfrm>
            <a:off x="6853622" y="2834056"/>
            <a:ext cx="315804" cy="573687"/>
            <a:chOff x="7225127" y="3524912"/>
            <a:chExt cx="315804" cy="573687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6BAE76D-1E0F-7C42-805A-5CD686ED6FE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0C18012-7433-8E41-A4AA-5709F79772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5773FAA-49FA-BD4C-AD4A-8B2B5C0F39EE}"/>
              </a:ext>
            </a:extLst>
          </p:cNvPr>
          <p:cNvGrpSpPr/>
          <p:nvPr/>
        </p:nvGrpSpPr>
        <p:grpSpPr>
          <a:xfrm>
            <a:off x="4845610" y="2826922"/>
            <a:ext cx="315804" cy="573687"/>
            <a:chOff x="7225127" y="3524912"/>
            <a:chExt cx="315804" cy="573687"/>
          </a:xfrm>
        </p:grpSpPr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853B9C6-F791-E240-93E1-00A38B4FBBC2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20501C2-13A7-A74E-AF2E-AA4B7832994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FAAB998F-BA03-384A-BB46-86C3B4393455}"/>
              </a:ext>
            </a:extLst>
          </p:cNvPr>
          <p:cNvGrpSpPr/>
          <p:nvPr/>
        </p:nvGrpSpPr>
        <p:grpSpPr>
          <a:xfrm>
            <a:off x="2252769" y="2826563"/>
            <a:ext cx="465272" cy="573687"/>
            <a:chOff x="7225127" y="3524912"/>
            <a:chExt cx="465272" cy="573687"/>
          </a:xfrm>
        </p:grpSpPr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02459121-CF0D-C949-B292-2AEBCCDEC7C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7EC8347-618C-9B4D-B492-96F6E60AA1E4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4A1AEF6-F1D5-A44D-B5D2-56A8D24E0139}"/>
              </a:ext>
            </a:extLst>
          </p:cNvPr>
          <p:cNvGrpSpPr/>
          <p:nvPr/>
        </p:nvGrpSpPr>
        <p:grpSpPr>
          <a:xfrm>
            <a:off x="2903186" y="2819429"/>
            <a:ext cx="465272" cy="573687"/>
            <a:chOff x="7181675" y="3524912"/>
            <a:chExt cx="465272" cy="573687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0751A73-3EDA-934F-8B07-3A98EF92E38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C465E281-1BF9-B04D-AE4A-C72AC63046FE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B8C1281-7C0F-F74E-A1CB-EDCB39A51024}"/>
              </a:ext>
            </a:extLst>
          </p:cNvPr>
          <p:cNvGrpSpPr/>
          <p:nvPr/>
        </p:nvGrpSpPr>
        <p:grpSpPr>
          <a:xfrm>
            <a:off x="3598410" y="2826563"/>
            <a:ext cx="533646" cy="573687"/>
            <a:chOff x="7225127" y="3524912"/>
            <a:chExt cx="533646" cy="573687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CBF55926-3258-4345-90BC-F5D2380504A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1486EAC-0FC5-294F-9324-C85C784F233C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F5317216-9A2D-824F-814D-F2150E4A3133}"/>
              </a:ext>
            </a:extLst>
          </p:cNvPr>
          <p:cNvGrpSpPr/>
          <p:nvPr/>
        </p:nvGrpSpPr>
        <p:grpSpPr>
          <a:xfrm>
            <a:off x="1590397" y="2819429"/>
            <a:ext cx="450641" cy="573687"/>
            <a:chOff x="7225126" y="3524912"/>
            <a:chExt cx="450641" cy="573687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9873D0B8-7EB3-1B47-9726-857D138BF54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7F7C084B-371E-EF45-A8D3-A982B348DE0D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0B59C955-95ED-9745-9079-A69EF231E090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87FA0AEA-46E2-8D4A-846B-D91722668C8C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75DC326A-B8EC-0845-A825-FA979E633DF5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886B4E84-5B9C-0F48-8C81-067CD65952E9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F8153D94-6136-D54E-9C6C-6194541F2B61}"/>
              </a:ext>
            </a:extLst>
          </p:cNvPr>
          <p:cNvSpPr txBox="1"/>
          <p:nvPr/>
        </p:nvSpPr>
        <p:spPr>
          <a:xfrm>
            <a:off x="4387653" y="732596"/>
            <a:ext cx="153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Magnitude/Phase of </a:t>
            </a:r>
            <a:r>
              <a:rPr lang="en-US" sz="2400" dirty="0" err="1"/>
              <a:t>z</a:t>
            </a:r>
            <a:r>
              <a:rPr lang="en-US" sz="2400" baseline="-25000" dirty="0" err="1"/>
              <a:t>m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2EF657-93D5-EB4A-A591-7384E21C479F}"/>
                  </a:ext>
                </a:extLst>
              </p:cNvPr>
              <p:cNvSpPr txBox="1"/>
              <p:nvPr/>
            </p:nvSpPr>
            <p:spPr>
              <a:xfrm>
                <a:off x="258063" y="3504973"/>
                <a:ext cx="392639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Assume, Sample rate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dirty="0">
                        <a:latin typeface="Lucida Bright" panose="02040602050505020304" pitchFamily="18" charset="77"/>
                      </a:rPr>
                      <m:t>f</m:t>
                    </m:r>
                    <m:r>
                      <m:rPr>
                        <m:nor/>
                      </m:rPr>
                      <a:rPr lang="en-US" sz="2400" baseline="-25000" dirty="0">
                        <a:latin typeface="Lucida Bright" panose="02040602050505020304" pitchFamily="18" charset="77"/>
                      </a:rPr>
                      <m:t>s</m:t>
                    </m:r>
                  </m:oMath>
                </a14:m>
                <a:r>
                  <a:rPr lang="en-US" sz="2400" dirty="0"/>
                  <a:t> = 8 Hz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2EF657-93D5-EB4A-A591-7384E21C47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063" y="3504973"/>
                <a:ext cx="3926396" cy="461665"/>
              </a:xfrm>
              <a:prstGeom prst="rect">
                <a:avLst/>
              </a:prstGeom>
              <a:blipFill>
                <a:blip r:embed="rId2"/>
                <a:stretch>
                  <a:fillRect l="-2258" t="-8333" r="-1613" b="-30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8A30AD01-2186-8B4E-954B-10A185C6AC16}"/>
              </a:ext>
            </a:extLst>
          </p:cNvPr>
          <p:cNvSpPr txBox="1"/>
          <p:nvPr/>
        </p:nvSpPr>
        <p:spPr>
          <a:xfrm>
            <a:off x="208937" y="3966638"/>
            <a:ext cx="90570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For a </a:t>
            </a:r>
            <a:r>
              <a:rPr lang="en-US" sz="2400" dirty="0">
                <a:solidFill>
                  <a:srgbClr val="C00000"/>
                </a:solidFill>
              </a:rPr>
              <a:t>COMPLEX</a:t>
            </a:r>
            <a:r>
              <a:rPr lang="en-US" sz="2400" dirty="0"/>
              <a:t> signal, what value will we see if the actual frequency is: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4AAC3C7-B5DD-CB4D-B379-CEFB6B454BEB}"/>
              </a:ext>
            </a:extLst>
          </p:cNvPr>
          <p:cNvSpPr txBox="1"/>
          <p:nvPr/>
        </p:nvSpPr>
        <p:spPr>
          <a:xfrm>
            <a:off x="3222502" y="4362602"/>
            <a:ext cx="1032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 3 Hz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C520BEB-0EF0-C947-B070-FE5FA0973124}"/>
              </a:ext>
            </a:extLst>
          </p:cNvPr>
          <p:cNvSpPr txBox="1"/>
          <p:nvPr/>
        </p:nvSpPr>
        <p:spPr>
          <a:xfrm>
            <a:off x="3222502" y="4729133"/>
            <a:ext cx="1141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 -2 Hz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8470697-8A36-F848-8239-CF037BB013B6}"/>
              </a:ext>
            </a:extLst>
          </p:cNvPr>
          <p:cNvSpPr txBox="1"/>
          <p:nvPr/>
        </p:nvSpPr>
        <p:spPr>
          <a:xfrm>
            <a:off x="3222502" y="5095664"/>
            <a:ext cx="1015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c) 6 Hz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8F51999-B818-C549-AAB7-3BA0C5EFD41D}"/>
              </a:ext>
            </a:extLst>
          </p:cNvPr>
          <p:cNvSpPr txBox="1"/>
          <p:nvPr/>
        </p:nvSpPr>
        <p:spPr>
          <a:xfrm>
            <a:off x="3222502" y="5462195"/>
            <a:ext cx="1141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d) -5 Hz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F1B14D1-B237-5845-987D-803AC700FF19}"/>
              </a:ext>
            </a:extLst>
          </p:cNvPr>
          <p:cNvSpPr txBox="1"/>
          <p:nvPr/>
        </p:nvSpPr>
        <p:spPr>
          <a:xfrm>
            <a:off x="3222502" y="5828726"/>
            <a:ext cx="2212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e) 4 Hz and -4Hz</a:t>
            </a:r>
          </a:p>
        </p:txBody>
      </p:sp>
    </p:spTree>
    <p:extLst>
      <p:ext uri="{BB962C8B-B14F-4D97-AF65-F5344CB8AC3E}">
        <p14:creationId xmlns:p14="http://schemas.microsoft.com/office/powerpoint/2010/main" val="34814733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4C8A55B3-3818-644C-B4E2-2B48EA2C024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Aliasing: Different frequencies, same name!!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9EA69F4-7045-9F49-9906-172DBB24A5B2}"/>
              </a:ext>
            </a:extLst>
          </p:cNvPr>
          <p:cNvGrpSpPr/>
          <p:nvPr/>
        </p:nvGrpSpPr>
        <p:grpSpPr>
          <a:xfrm>
            <a:off x="5507981" y="2834056"/>
            <a:ext cx="315804" cy="573687"/>
            <a:chOff x="7225127" y="3524912"/>
            <a:chExt cx="315804" cy="573687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7DE9D6A-CE93-1E4A-8F21-630A67BCCA2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2939A25-A678-0B4E-9858-1EA97E65519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D0FA6D9E-0A10-704B-B487-A0DAA9D41ACD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m = 0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D5ECE09-7AFC-0C47-8469-01D700CCAC54}"/>
              </a:ext>
            </a:extLst>
          </p:cNvPr>
          <p:cNvGrpSpPr/>
          <p:nvPr/>
        </p:nvGrpSpPr>
        <p:grpSpPr>
          <a:xfrm>
            <a:off x="6201850" y="2826922"/>
            <a:ext cx="315804" cy="573687"/>
            <a:chOff x="7225127" y="3524912"/>
            <a:chExt cx="315804" cy="573687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0BE777C0-97A5-0E44-A968-36663593245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421FB8A2-B740-004C-B973-DE09A802076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E3A381C-172A-FE40-AE71-D3DF4B0C169B}"/>
              </a:ext>
            </a:extLst>
          </p:cNvPr>
          <p:cNvGrpSpPr/>
          <p:nvPr/>
        </p:nvGrpSpPr>
        <p:grpSpPr>
          <a:xfrm>
            <a:off x="6853622" y="2834056"/>
            <a:ext cx="315804" cy="573687"/>
            <a:chOff x="7225127" y="3524912"/>
            <a:chExt cx="315804" cy="573687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6BAE76D-1E0F-7C42-805A-5CD686ED6FE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0C18012-7433-8E41-A4AA-5709F79772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5773FAA-49FA-BD4C-AD4A-8B2B5C0F39EE}"/>
              </a:ext>
            </a:extLst>
          </p:cNvPr>
          <p:cNvGrpSpPr/>
          <p:nvPr/>
        </p:nvGrpSpPr>
        <p:grpSpPr>
          <a:xfrm>
            <a:off x="4845610" y="2826922"/>
            <a:ext cx="315804" cy="573687"/>
            <a:chOff x="7225127" y="3524912"/>
            <a:chExt cx="315804" cy="573687"/>
          </a:xfrm>
        </p:grpSpPr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853B9C6-F791-E240-93E1-00A38B4FBBC2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20501C2-13A7-A74E-AF2E-AA4B7832994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FAAB998F-BA03-384A-BB46-86C3B4393455}"/>
              </a:ext>
            </a:extLst>
          </p:cNvPr>
          <p:cNvGrpSpPr/>
          <p:nvPr/>
        </p:nvGrpSpPr>
        <p:grpSpPr>
          <a:xfrm>
            <a:off x="2252769" y="2826563"/>
            <a:ext cx="465272" cy="573687"/>
            <a:chOff x="7225127" y="3524912"/>
            <a:chExt cx="465272" cy="573687"/>
          </a:xfrm>
        </p:grpSpPr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02459121-CF0D-C949-B292-2AEBCCDEC7C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7EC8347-618C-9B4D-B492-96F6E60AA1E4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4A1AEF6-F1D5-A44D-B5D2-56A8D24E0139}"/>
              </a:ext>
            </a:extLst>
          </p:cNvPr>
          <p:cNvGrpSpPr/>
          <p:nvPr/>
        </p:nvGrpSpPr>
        <p:grpSpPr>
          <a:xfrm>
            <a:off x="2903186" y="2819429"/>
            <a:ext cx="465272" cy="573687"/>
            <a:chOff x="7181675" y="3524912"/>
            <a:chExt cx="465272" cy="573687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0751A73-3EDA-934F-8B07-3A98EF92E38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C465E281-1BF9-B04D-AE4A-C72AC63046FE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B8C1281-7C0F-F74E-A1CB-EDCB39A51024}"/>
              </a:ext>
            </a:extLst>
          </p:cNvPr>
          <p:cNvGrpSpPr/>
          <p:nvPr/>
        </p:nvGrpSpPr>
        <p:grpSpPr>
          <a:xfrm>
            <a:off x="3598410" y="2826563"/>
            <a:ext cx="533646" cy="573687"/>
            <a:chOff x="7225127" y="3524912"/>
            <a:chExt cx="533646" cy="573687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CBF55926-3258-4345-90BC-F5D2380504A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1486EAC-0FC5-294F-9324-C85C784F233C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F5317216-9A2D-824F-814D-F2150E4A3133}"/>
              </a:ext>
            </a:extLst>
          </p:cNvPr>
          <p:cNvGrpSpPr/>
          <p:nvPr/>
        </p:nvGrpSpPr>
        <p:grpSpPr>
          <a:xfrm>
            <a:off x="1590397" y="2819429"/>
            <a:ext cx="450641" cy="573687"/>
            <a:chOff x="7225126" y="3524912"/>
            <a:chExt cx="450641" cy="573687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9873D0B8-7EB3-1B47-9726-857D138BF54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7F7C084B-371E-EF45-A8D3-A982B348DE0D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0B59C955-95ED-9745-9079-A69EF231E090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87FA0AEA-46E2-8D4A-846B-D91722668C8C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75DC326A-B8EC-0845-A825-FA979E633DF5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886B4E84-5B9C-0F48-8C81-067CD65952E9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F8153D94-6136-D54E-9C6C-6194541F2B61}"/>
              </a:ext>
            </a:extLst>
          </p:cNvPr>
          <p:cNvSpPr txBox="1"/>
          <p:nvPr/>
        </p:nvSpPr>
        <p:spPr>
          <a:xfrm>
            <a:off x="4387653" y="732596"/>
            <a:ext cx="153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Magnitude/Phase of </a:t>
            </a:r>
            <a:r>
              <a:rPr lang="en-US" sz="2400" dirty="0" err="1"/>
              <a:t>z</a:t>
            </a:r>
            <a:r>
              <a:rPr lang="en-US" sz="2400" baseline="-25000" dirty="0" err="1"/>
              <a:t>m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2EF657-93D5-EB4A-A591-7384E21C479F}"/>
                  </a:ext>
                </a:extLst>
              </p:cNvPr>
              <p:cNvSpPr txBox="1"/>
              <p:nvPr/>
            </p:nvSpPr>
            <p:spPr>
              <a:xfrm>
                <a:off x="258063" y="3504973"/>
                <a:ext cx="392639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Assume, Sample rate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dirty="0">
                        <a:latin typeface="Lucida Bright" panose="02040602050505020304" pitchFamily="18" charset="77"/>
                      </a:rPr>
                      <m:t>f</m:t>
                    </m:r>
                    <m:r>
                      <m:rPr>
                        <m:nor/>
                      </m:rPr>
                      <a:rPr lang="en-US" sz="2400" baseline="-25000" dirty="0">
                        <a:latin typeface="Lucida Bright" panose="02040602050505020304" pitchFamily="18" charset="77"/>
                      </a:rPr>
                      <m:t>s</m:t>
                    </m:r>
                  </m:oMath>
                </a14:m>
                <a:r>
                  <a:rPr lang="en-US" sz="2400" dirty="0"/>
                  <a:t> = 8 Hz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2EF657-93D5-EB4A-A591-7384E21C47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063" y="3504973"/>
                <a:ext cx="3926396" cy="461665"/>
              </a:xfrm>
              <a:prstGeom prst="rect">
                <a:avLst/>
              </a:prstGeom>
              <a:blipFill>
                <a:blip r:embed="rId2"/>
                <a:stretch>
                  <a:fillRect l="-2258" t="-8333" r="-1613" b="-30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8A30AD01-2186-8B4E-954B-10A185C6AC16}"/>
              </a:ext>
            </a:extLst>
          </p:cNvPr>
          <p:cNvSpPr txBox="1"/>
          <p:nvPr/>
        </p:nvSpPr>
        <p:spPr>
          <a:xfrm>
            <a:off x="208937" y="3966638"/>
            <a:ext cx="84521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For a </a:t>
            </a:r>
            <a:r>
              <a:rPr lang="en-US" sz="2400" dirty="0">
                <a:solidFill>
                  <a:srgbClr val="C00000"/>
                </a:solidFill>
              </a:rPr>
              <a:t>REAL</a:t>
            </a:r>
            <a:r>
              <a:rPr lang="en-US" sz="2400" dirty="0"/>
              <a:t> signal, what value will we see if the actual frequency is: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4AAC3C7-B5DD-CB4D-B379-CEFB6B454BEB}"/>
              </a:ext>
            </a:extLst>
          </p:cNvPr>
          <p:cNvSpPr txBox="1"/>
          <p:nvPr/>
        </p:nvSpPr>
        <p:spPr>
          <a:xfrm>
            <a:off x="3222502" y="4362602"/>
            <a:ext cx="1032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 3 Hz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C520BEB-0EF0-C947-B070-FE5FA0973124}"/>
              </a:ext>
            </a:extLst>
          </p:cNvPr>
          <p:cNvSpPr txBox="1"/>
          <p:nvPr/>
        </p:nvSpPr>
        <p:spPr>
          <a:xfrm>
            <a:off x="3222502" y="4729133"/>
            <a:ext cx="1141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 -2 Hz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8470697-8A36-F848-8239-CF037BB013B6}"/>
              </a:ext>
            </a:extLst>
          </p:cNvPr>
          <p:cNvSpPr txBox="1"/>
          <p:nvPr/>
        </p:nvSpPr>
        <p:spPr>
          <a:xfrm>
            <a:off x="3222502" y="5095664"/>
            <a:ext cx="1015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c) 6 Hz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8F51999-B818-C549-AAB7-3BA0C5EFD41D}"/>
              </a:ext>
            </a:extLst>
          </p:cNvPr>
          <p:cNvSpPr txBox="1"/>
          <p:nvPr/>
        </p:nvSpPr>
        <p:spPr>
          <a:xfrm>
            <a:off x="3222502" y="5462195"/>
            <a:ext cx="1141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d) -5 Hz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F1B14D1-B237-5845-987D-803AC700FF19}"/>
              </a:ext>
            </a:extLst>
          </p:cNvPr>
          <p:cNvSpPr txBox="1"/>
          <p:nvPr/>
        </p:nvSpPr>
        <p:spPr>
          <a:xfrm>
            <a:off x="3222502" y="5828726"/>
            <a:ext cx="2212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e) 4 Hz and -4Hz</a:t>
            </a:r>
          </a:p>
        </p:txBody>
      </p:sp>
    </p:spTree>
    <p:extLst>
      <p:ext uri="{BB962C8B-B14F-4D97-AF65-F5344CB8AC3E}">
        <p14:creationId xmlns:p14="http://schemas.microsoft.com/office/powerpoint/2010/main" val="10098660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7BF6DE-92D6-BC4F-B337-3FD1F702EB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1284514"/>
            <a:ext cx="7112000" cy="5334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C24A33-BD72-4243-905A-3F043EA024D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Aliasing: Spectrogram of increasing frequency</a:t>
            </a:r>
          </a:p>
        </p:txBody>
      </p:sp>
    </p:spTree>
    <p:extLst>
      <p:ext uri="{BB962C8B-B14F-4D97-AF65-F5344CB8AC3E}">
        <p14:creationId xmlns:p14="http://schemas.microsoft.com/office/powerpoint/2010/main" val="18832663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541D336-4C4D-F34B-B32B-F3430201657D}"/>
              </a:ext>
            </a:extLst>
          </p:cNvPr>
          <p:cNvCxnSpPr>
            <a:cxnSpLocks/>
          </p:cNvCxnSpPr>
          <p:nvPr/>
        </p:nvCxnSpPr>
        <p:spPr>
          <a:xfrm>
            <a:off x="693245" y="3840207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AB94A22-D2CD-9B43-9085-F8B889D5CF4A}"/>
              </a:ext>
            </a:extLst>
          </p:cNvPr>
          <p:cNvCxnSpPr/>
          <p:nvPr/>
        </p:nvCxnSpPr>
        <p:spPr>
          <a:xfrm flipV="1">
            <a:off x="695941" y="1596167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439104D-AE0B-1F4D-992A-78297B6D5002}"/>
              </a:ext>
            </a:extLst>
          </p:cNvPr>
          <p:cNvSpPr txBox="1"/>
          <p:nvPr/>
        </p:nvSpPr>
        <p:spPr>
          <a:xfrm rot="16200000">
            <a:off x="-173969" y="2634042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16EC2B2-4077-7045-9D52-684E35BAF744}"/>
              </a:ext>
            </a:extLst>
          </p:cNvPr>
          <p:cNvGrpSpPr/>
          <p:nvPr/>
        </p:nvGrpSpPr>
        <p:grpSpPr>
          <a:xfrm>
            <a:off x="1883869" y="3713598"/>
            <a:ext cx="315804" cy="573687"/>
            <a:chOff x="7225127" y="3524912"/>
            <a:chExt cx="315804" cy="57368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383AA4F-2849-B546-9574-7D4088AB145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491B535-3DBA-D848-AF9D-D7254F10C8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6A2EA2C-761C-484B-87AB-7BF5BE23AF10}"/>
              </a:ext>
            </a:extLst>
          </p:cNvPr>
          <p:cNvSpPr txBox="1"/>
          <p:nvPr/>
        </p:nvSpPr>
        <p:spPr>
          <a:xfrm>
            <a:off x="1337092" y="4194236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87FF18-031D-2241-9BF7-C8BE6CD4671E}"/>
              </a:ext>
            </a:extLst>
          </p:cNvPr>
          <p:cNvSpPr txBox="1"/>
          <p:nvPr/>
        </p:nvSpPr>
        <p:spPr>
          <a:xfrm>
            <a:off x="438535" y="3910819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FA52332-AFD1-2445-AACA-4A030CF82481}"/>
              </a:ext>
            </a:extLst>
          </p:cNvPr>
          <p:cNvGrpSpPr/>
          <p:nvPr/>
        </p:nvGrpSpPr>
        <p:grpSpPr>
          <a:xfrm>
            <a:off x="2577738" y="3706464"/>
            <a:ext cx="315804" cy="573687"/>
            <a:chOff x="7225127" y="3524912"/>
            <a:chExt cx="315804" cy="57368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FA9B4BF-AD78-5C47-858A-AE47827FFF9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BA49487-3FEE-2C45-A808-94852132FB3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D466CDC-3877-DA47-B6B7-EF2CD953BCA5}"/>
              </a:ext>
            </a:extLst>
          </p:cNvPr>
          <p:cNvGrpSpPr/>
          <p:nvPr/>
        </p:nvGrpSpPr>
        <p:grpSpPr>
          <a:xfrm>
            <a:off x="3229510" y="3713598"/>
            <a:ext cx="315804" cy="573687"/>
            <a:chOff x="7225127" y="3524912"/>
            <a:chExt cx="315804" cy="57368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9FE25E9-2554-214C-964F-89038C62B63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62D4583-7CBF-FD4B-8894-25F3EE5B30D6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919CB97-8B8B-074B-9F9A-46DB0A0BC6B2}"/>
              </a:ext>
            </a:extLst>
          </p:cNvPr>
          <p:cNvGrpSpPr/>
          <p:nvPr/>
        </p:nvGrpSpPr>
        <p:grpSpPr>
          <a:xfrm>
            <a:off x="1221498" y="3706464"/>
            <a:ext cx="315804" cy="573687"/>
            <a:chOff x="7225127" y="3524912"/>
            <a:chExt cx="315804" cy="573687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7BF306D-A953-BC43-A81A-87D60FA768B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E3840F3-6A30-7448-8469-170A858BC9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FB469DA-5CF3-6F43-95C4-03550ED5EC8E}"/>
              </a:ext>
            </a:extLst>
          </p:cNvPr>
          <p:cNvCxnSpPr>
            <a:cxnSpLocks/>
          </p:cNvCxnSpPr>
          <p:nvPr/>
        </p:nvCxnSpPr>
        <p:spPr>
          <a:xfrm>
            <a:off x="2369501" y="1306285"/>
            <a:ext cx="0" cy="2548436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BAE7689-6CA7-D94D-B865-D15FC56448E3}"/>
              </a:ext>
            </a:extLst>
          </p:cNvPr>
          <p:cNvSpPr txBox="1"/>
          <p:nvPr/>
        </p:nvSpPr>
        <p:spPr>
          <a:xfrm>
            <a:off x="2577738" y="633809"/>
            <a:ext cx="529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Sampling frequency = 10Hz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B8321974-173B-3740-AADC-50C0F4FC350C}"/>
                  </a:ext>
                </a:extLst>
              </p14:cNvPr>
              <p14:cNvContentPartPr/>
              <p14:nvPr/>
            </p14:nvContentPartPr>
            <p14:xfrm>
              <a:off x="856524" y="2017439"/>
              <a:ext cx="1503669" cy="181980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B8321974-173B-3740-AADC-50C0F4FC350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7882" y="2008439"/>
                <a:ext cx="1521313" cy="183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A021B12C-9AA5-E547-AE0A-95930AB6BE40}"/>
                  </a:ext>
                </a:extLst>
              </p14:cNvPr>
              <p14:cNvContentPartPr/>
              <p14:nvPr/>
            </p14:nvContentPartPr>
            <p14:xfrm>
              <a:off x="2387119" y="2687515"/>
              <a:ext cx="1038240" cy="11685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A021B12C-9AA5-E547-AE0A-95930AB6BE4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78119" y="2678515"/>
                <a:ext cx="1055880" cy="1186200"/>
              </a:xfrm>
              <a:prstGeom prst="rect">
                <a:avLst/>
              </a:prstGeom>
            </p:spPr>
          </p:pic>
        </mc:Fallback>
      </mc:AlternateContent>
      <p:sp>
        <p:nvSpPr>
          <p:cNvPr id="66" name="TextBox 65">
            <a:extLst>
              <a:ext uri="{FF2B5EF4-FFF2-40B4-BE49-F238E27FC236}">
                <a16:creationId xmlns:a16="http://schemas.microsoft.com/office/drawing/2014/main" id="{F57BD805-8DB7-C64C-BA12-CBA42F351DAF}"/>
              </a:ext>
            </a:extLst>
          </p:cNvPr>
          <p:cNvSpPr txBox="1"/>
          <p:nvPr/>
        </p:nvSpPr>
        <p:spPr>
          <a:xfrm>
            <a:off x="2577738" y="1029582"/>
            <a:ext cx="529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Nyquist frequency = 5Hz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703C23D-7DBC-FE46-BDDF-6B5C8CA5868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Calculating the aliased frequency value for real signals</a:t>
            </a:r>
          </a:p>
        </p:txBody>
      </p:sp>
    </p:spTree>
    <p:extLst>
      <p:ext uri="{BB962C8B-B14F-4D97-AF65-F5344CB8AC3E}">
        <p14:creationId xmlns:p14="http://schemas.microsoft.com/office/powerpoint/2010/main" val="1807139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925D52-8FF9-204A-BC1A-C75220FCC5A8}"/>
              </a:ext>
            </a:extLst>
          </p:cNvPr>
          <p:cNvSpPr txBox="1"/>
          <p:nvPr/>
        </p:nvSpPr>
        <p:spPr>
          <a:xfrm>
            <a:off x="149901" y="3167390"/>
            <a:ext cx="8844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This Zoom session is being recorded.</a:t>
            </a:r>
          </a:p>
        </p:txBody>
      </p:sp>
    </p:spTree>
    <p:extLst>
      <p:ext uri="{BB962C8B-B14F-4D97-AF65-F5344CB8AC3E}">
        <p14:creationId xmlns:p14="http://schemas.microsoft.com/office/powerpoint/2010/main" val="41515943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541D336-4C4D-F34B-B32B-F3430201657D}"/>
              </a:ext>
            </a:extLst>
          </p:cNvPr>
          <p:cNvCxnSpPr>
            <a:cxnSpLocks/>
          </p:cNvCxnSpPr>
          <p:nvPr/>
        </p:nvCxnSpPr>
        <p:spPr>
          <a:xfrm>
            <a:off x="693245" y="3840207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AB94A22-D2CD-9B43-9085-F8B889D5CF4A}"/>
              </a:ext>
            </a:extLst>
          </p:cNvPr>
          <p:cNvCxnSpPr/>
          <p:nvPr/>
        </p:nvCxnSpPr>
        <p:spPr>
          <a:xfrm flipV="1">
            <a:off x="695941" y="1596167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439104D-AE0B-1F4D-992A-78297B6D5002}"/>
              </a:ext>
            </a:extLst>
          </p:cNvPr>
          <p:cNvSpPr txBox="1"/>
          <p:nvPr/>
        </p:nvSpPr>
        <p:spPr>
          <a:xfrm rot="16200000">
            <a:off x="-173969" y="2634042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16EC2B2-4077-7045-9D52-684E35BAF744}"/>
              </a:ext>
            </a:extLst>
          </p:cNvPr>
          <p:cNvGrpSpPr/>
          <p:nvPr/>
        </p:nvGrpSpPr>
        <p:grpSpPr>
          <a:xfrm>
            <a:off x="1883869" y="3713598"/>
            <a:ext cx="315804" cy="573687"/>
            <a:chOff x="7225127" y="3524912"/>
            <a:chExt cx="315804" cy="57368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383AA4F-2849-B546-9574-7D4088AB145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491B535-3DBA-D848-AF9D-D7254F10C8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6A2EA2C-761C-484B-87AB-7BF5BE23AF10}"/>
              </a:ext>
            </a:extLst>
          </p:cNvPr>
          <p:cNvSpPr txBox="1"/>
          <p:nvPr/>
        </p:nvSpPr>
        <p:spPr>
          <a:xfrm>
            <a:off x="1337092" y="4194236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87FF18-031D-2241-9BF7-C8BE6CD4671E}"/>
              </a:ext>
            </a:extLst>
          </p:cNvPr>
          <p:cNvSpPr txBox="1"/>
          <p:nvPr/>
        </p:nvSpPr>
        <p:spPr>
          <a:xfrm>
            <a:off x="438535" y="3910819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FA52332-AFD1-2445-AACA-4A030CF82481}"/>
              </a:ext>
            </a:extLst>
          </p:cNvPr>
          <p:cNvGrpSpPr/>
          <p:nvPr/>
        </p:nvGrpSpPr>
        <p:grpSpPr>
          <a:xfrm>
            <a:off x="2577738" y="3706464"/>
            <a:ext cx="315804" cy="573687"/>
            <a:chOff x="7225127" y="3524912"/>
            <a:chExt cx="315804" cy="57368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FA9B4BF-AD78-5C47-858A-AE47827FFF9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BA49487-3FEE-2C45-A808-94852132FB3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D466CDC-3877-DA47-B6B7-EF2CD953BCA5}"/>
              </a:ext>
            </a:extLst>
          </p:cNvPr>
          <p:cNvGrpSpPr/>
          <p:nvPr/>
        </p:nvGrpSpPr>
        <p:grpSpPr>
          <a:xfrm>
            <a:off x="3229510" y="3713598"/>
            <a:ext cx="315804" cy="573687"/>
            <a:chOff x="7225127" y="3524912"/>
            <a:chExt cx="315804" cy="57368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9FE25E9-2554-214C-964F-89038C62B63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62D4583-7CBF-FD4B-8894-25F3EE5B30D6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919CB97-8B8B-074B-9F9A-46DB0A0BC6B2}"/>
              </a:ext>
            </a:extLst>
          </p:cNvPr>
          <p:cNvGrpSpPr/>
          <p:nvPr/>
        </p:nvGrpSpPr>
        <p:grpSpPr>
          <a:xfrm>
            <a:off x="1221498" y="3706464"/>
            <a:ext cx="315804" cy="573687"/>
            <a:chOff x="7225127" y="3524912"/>
            <a:chExt cx="315804" cy="573687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7BF306D-A953-BC43-A81A-87D60FA768B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E3840F3-6A30-7448-8469-170A858BC9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FB469DA-5CF3-6F43-95C4-03550ED5EC8E}"/>
              </a:ext>
            </a:extLst>
          </p:cNvPr>
          <p:cNvCxnSpPr>
            <a:cxnSpLocks/>
          </p:cNvCxnSpPr>
          <p:nvPr/>
        </p:nvCxnSpPr>
        <p:spPr>
          <a:xfrm>
            <a:off x="2369501" y="1306285"/>
            <a:ext cx="0" cy="2548436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BAE7689-6CA7-D94D-B865-D15FC56448E3}"/>
              </a:ext>
            </a:extLst>
          </p:cNvPr>
          <p:cNvSpPr txBox="1"/>
          <p:nvPr/>
        </p:nvSpPr>
        <p:spPr>
          <a:xfrm>
            <a:off x="2577738" y="633809"/>
            <a:ext cx="529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Sampling frequency = 10Hz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B8321974-173B-3740-AADC-50C0F4FC350C}"/>
                  </a:ext>
                </a:extLst>
              </p14:cNvPr>
              <p14:cNvContentPartPr/>
              <p14:nvPr/>
            </p14:nvContentPartPr>
            <p14:xfrm>
              <a:off x="856524" y="2017439"/>
              <a:ext cx="1503669" cy="181980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B8321974-173B-3740-AADC-50C0F4FC350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7882" y="2008439"/>
                <a:ext cx="1521313" cy="183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A021B12C-9AA5-E547-AE0A-95930AB6BE40}"/>
                  </a:ext>
                </a:extLst>
              </p14:cNvPr>
              <p14:cNvContentPartPr/>
              <p14:nvPr/>
            </p14:nvContentPartPr>
            <p14:xfrm>
              <a:off x="2387119" y="2687515"/>
              <a:ext cx="1038240" cy="11685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A021B12C-9AA5-E547-AE0A-95930AB6BE4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78119" y="2678515"/>
                <a:ext cx="1055880" cy="1186200"/>
              </a:xfrm>
              <a:prstGeom prst="rect">
                <a:avLst/>
              </a:prstGeom>
            </p:spPr>
          </p:pic>
        </mc:Fallback>
      </mc:AlternateContent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657E861-D430-EF43-99FF-6FF88D9E470F}"/>
              </a:ext>
            </a:extLst>
          </p:cNvPr>
          <p:cNvCxnSpPr>
            <a:cxnSpLocks/>
          </p:cNvCxnSpPr>
          <p:nvPr/>
        </p:nvCxnSpPr>
        <p:spPr>
          <a:xfrm>
            <a:off x="5884376" y="3840207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8D20DE6-4F90-AD43-9CED-D823C906B244}"/>
              </a:ext>
            </a:extLst>
          </p:cNvPr>
          <p:cNvCxnSpPr/>
          <p:nvPr/>
        </p:nvCxnSpPr>
        <p:spPr>
          <a:xfrm flipV="1">
            <a:off x="5887072" y="1596167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765A2B57-68FA-764C-8E35-2F8AC2F50A17}"/>
              </a:ext>
            </a:extLst>
          </p:cNvPr>
          <p:cNvSpPr txBox="1"/>
          <p:nvPr/>
        </p:nvSpPr>
        <p:spPr>
          <a:xfrm rot="16200000">
            <a:off x="5017162" y="2634042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F2A8C05-FB0D-A941-B514-F90CDF611AB4}"/>
              </a:ext>
            </a:extLst>
          </p:cNvPr>
          <p:cNvGrpSpPr/>
          <p:nvPr/>
        </p:nvGrpSpPr>
        <p:grpSpPr>
          <a:xfrm>
            <a:off x="7075000" y="3713598"/>
            <a:ext cx="315804" cy="573687"/>
            <a:chOff x="7225127" y="3524912"/>
            <a:chExt cx="315804" cy="573687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969D874A-6712-AF44-88AE-F39B1926E50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06A3810-DF68-B94C-A536-9C4DC1F3861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8FF93DFE-AE46-D148-8490-57A52A9DF975}"/>
              </a:ext>
            </a:extLst>
          </p:cNvPr>
          <p:cNvSpPr txBox="1"/>
          <p:nvPr/>
        </p:nvSpPr>
        <p:spPr>
          <a:xfrm>
            <a:off x="6528223" y="4194236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BAA508E-C547-9749-8497-BAB85DEB8409}"/>
              </a:ext>
            </a:extLst>
          </p:cNvPr>
          <p:cNvSpPr txBox="1"/>
          <p:nvPr/>
        </p:nvSpPr>
        <p:spPr>
          <a:xfrm>
            <a:off x="5629666" y="3910819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60D989FB-6574-C44A-8EE5-12F48C0296B2}"/>
              </a:ext>
            </a:extLst>
          </p:cNvPr>
          <p:cNvGrpSpPr/>
          <p:nvPr/>
        </p:nvGrpSpPr>
        <p:grpSpPr>
          <a:xfrm>
            <a:off x="7768869" y="3706464"/>
            <a:ext cx="315804" cy="573687"/>
            <a:chOff x="7225127" y="3524912"/>
            <a:chExt cx="315804" cy="573687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BE4D0B8-810B-7B49-ABDD-4B65D9051CAA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3E1BB57-245C-1040-A0A2-BC645565F7F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17D2577-810F-0B43-872E-4FF2A55D55CE}"/>
              </a:ext>
            </a:extLst>
          </p:cNvPr>
          <p:cNvGrpSpPr/>
          <p:nvPr/>
        </p:nvGrpSpPr>
        <p:grpSpPr>
          <a:xfrm>
            <a:off x="8420641" y="3713598"/>
            <a:ext cx="315804" cy="573687"/>
            <a:chOff x="7225127" y="3524912"/>
            <a:chExt cx="315804" cy="573687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689A585-0375-374B-BFE5-A4B5286802B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663EC38-D941-7244-B9F7-CAF30A22198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043242C-8EC8-F24E-A45F-5C24EC76EA32}"/>
              </a:ext>
            </a:extLst>
          </p:cNvPr>
          <p:cNvGrpSpPr/>
          <p:nvPr/>
        </p:nvGrpSpPr>
        <p:grpSpPr>
          <a:xfrm>
            <a:off x="6412629" y="3706464"/>
            <a:ext cx="315804" cy="573687"/>
            <a:chOff x="7225127" y="3524912"/>
            <a:chExt cx="315804" cy="573687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7F1D5CB-14D4-C94E-9305-1C3C2282369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F7627D7F-6F32-DD43-BB40-EB0F294B33B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E4B804CF-01CE-4C44-A5C4-DFECF69E93DA}"/>
              </a:ext>
            </a:extLst>
          </p:cNvPr>
          <p:cNvCxnSpPr>
            <a:cxnSpLocks/>
          </p:cNvCxnSpPr>
          <p:nvPr/>
        </p:nvCxnSpPr>
        <p:spPr>
          <a:xfrm>
            <a:off x="7560632" y="1306285"/>
            <a:ext cx="0" cy="2548436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43744E74-CBF3-A34B-BCB5-4942530B9D3A}"/>
                  </a:ext>
                </a:extLst>
              </p14:cNvPr>
              <p14:cNvContentPartPr/>
              <p14:nvPr/>
            </p14:nvContentPartPr>
            <p14:xfrm>
              <a:off x="6047655" y="2017439"/>
              <a:ext cx="1503669" cy="181980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43744E74-CBF3-A34B-BCB5-4942530B9D3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39013" y="2008439"/>
                <a:ext cx="1521313" cy="183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4A425900-4C5C-5449-992C-DA9D8564424C}"/>
                  </a:ext>
                </a:extLst>
              </p14:cNvPr>
              <p14:cNvContentPartPr/>
              <p14:nvPr/>
            </p14:nvContentPartPr>
            <p14:xfrm flipH="1">
              <a:off x="6516681" y="2687515"/>
              <a:ext cx="1061569" cy="116856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4A425900-4C5C-5449-992C-DA9D8564424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6507679" y="2678515"/>
                <a:ext cx="1079214" cy="1186200"/>
              </a:xfrm>
              <a:prstGeom prst="rect">
                <a:avLst/>
              </a:prstGeom>
            </p:spPr>
          </p:pic>
        </mc:Fallback>
      </mc:AlternateContent>
      <p:sp>
        <p:nvSpPr>
          <p:cNvPr id="66" name="TextBox 65">
            <a:extLst>
              <a:ext uri="{FF2B5EF4-FFF2-40B4-BE49-F238E27FC236}">
                <a16:creationId xmlns:a16="http://schemas.microsoft.com/office/drawing/2014/main" id="{F57BD805-8DB7-C64C-BA12-CBA42F351DAF}"/>
              </a:ext>
            </a:extLst>
          </p:cNvPr>
          <p:cNvSpPr txBox="1"/>
          <p:nvPr/>
        </p:nvSpPr>
        <p:spPr>
          <a:xfrm>
            <a:off x="2577738" y="1029582"/>
            <a:ext cx="529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Nyquist frequency = 5Hz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291E0B75-C4B8-0543-B698-1A95185033B9}"/>
              </a:ext>
            </a:extLst>
          </p:cNvPr>
          <p:cNvCxnSpPr/>
          <p:nvPr/>
        </p:nvCxnSpPr>
        <p:spPr>
          <a:xfrm>
            <a:off x="3577516" y="2927573"/>
            <a:ext cx="1902266" cy="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86653561-8271-B441-B3DD-7E37A5ED000F}"/>
              </a:ext>
            </a:extLst>
          </p:cNvPr>
          <p:cNvSpPr txBox="1"/>
          <p:nvPr/>
        </p:nvSpPr>
        <p:spPr>
          <a:xfrm>
            <a:off x="3917949" y="2562831"/>
            <a:ext cx="1166434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Received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signal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C6EF803-C699-F546-BE11-EC34DB2FC53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Calculating the aliased frequency value for real signals</a:t>
            </a:r>
          </a:p>
        </p:txBody>
      </p:sp>
    </p:spTree>
    <p:extLst>
      <p:ext uri="{BB962C8B-B14F-4D97-AF65-F5344CB8AC3E}">
        <p14:creationId xmlns:p14="http://schemas.microsoft.com/office/powerpoint/2010/main" val="700776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FC24A33-BD72-4243-905A-3F043EA024D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Calculating the aliased frequency value for real signals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541D336-4C4D-F34B-B32B-F3430201657D}"/>
              </a:ext>
            </a:extLst>
          </p:cNvPr>
          <p:cNvCxnSpPr>
            <a:cxnSpLocks/>
          </p:cNvCxnSpPr>
          <p:nvPr/>
        </p:nvCxnSpPr>
        <p:spPr>
          <a:xfrm>
            <a:off x="693245" y="3840207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AB94A22-D2CD-9B43-9085-F8B889D5CF4A}"/>
              </a:ext>
            </a:extLst>
          </p:cNvPr>
          <p:cNvCxnSpPr/>
          <p:nvPr/>
        </p:nvCxnSpPr>
        <p:spPr>
          <a:xfrm flipV="1">
            <a:off x="695941" y="1596167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439104D-AE0B-1F4D-992A-78297B6D5002}"/>
              </a:ext>
            </a:extLst>
          </p:cNvPr>
          <p:cNvSpPr txBox="1"/>
          <p:nvPr/>
        </p:nvSpPr>
        <p:spPr>
          <a:xfrm rot="16200000">
            <a:off x="-173969" y="2634042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16EC2B2-4077-7045-9D52-684E35BAF744}"/>
              </a:ext>
            </a:extLst>
          </p:cNvPr>
          <p:cNvGrpSpPr/>
          <p:nvPr/>
        </p:nvGrpSpPr>
        <p:grpSpPr>
          <a:xfrm>
            <a:off x="1883869" y="3713598"/>
            <a:ext cx="315804" cy="573687"/>
            <a:chOff x="7225127" y="3524912"/>
            <a:chExt cx="315804" cy="57368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383AA4F-2849-B546-9574-7D4088AB145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491B535-3DBA-D848-AF9D-D7254F10C8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6A2EA2C-761C-484B-87AB-7BF5BE23AF10}"/>
              </a:ext>
            </a:extLst>
          </p:cNvPr>
          <p:cNvSpPr txBox="1"/>
          <p:nvPr/>
        </p:nvSpPr>
        <p:spPr>
          <a:xfrm>
            <a:off x="1337092" y="4194236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87FF18-031D-2241-9BF7-C8BE6CD4671E}"/>
              </a:ext>
            </a:extLst>
          </p:cNvPr>
          <p:cNvSpPr txBox="1"/>
          <p:nvPr/>
        </p:nvSpPr>
        <p:spPr>
          <a:xfrm>
            <a:off x="438535" y="3910819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FA52332-AFD1-2445-AACA-4A030CF82481}"/>
              </a:ext>
            </a:extLst>
          </p:cNvPr>
          <p:cNvGrpSpPr/>
          <p:nvPr/>
        </p:nvGrpSpPr>
        <p:grpSpPr>
          <a:xfrm>
            <a:off x="2577738" y="3706464"/>
            <a:ext cx="315804" cy="573687"/>
            <a:chOff x="7225127" y="3524912"/>
            <a:chExt cx="315804" cy="57368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FA9B4BF-AD78-5C47-858A-AE47827FFF9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BA49487-3FEE-2C45-A808-94852132FB3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D466CDC-3877-DA47-B6B7-EF2CD953BCA5}"/>
              </a:ext>
            </a:extLst>
          </p:cNvPr>
          <p:cNvGrpSpPr/>
          <p:nvPr/>
        </p:nvGrpSpPr>
        <p:grpSpPr>
          <a:xfrm>
            <a:off x="3229510" y="3713598"/>
            <a:ext cx="315804" cy="573687"/>
            <a:chOff x="7225127" y="3524912"/>
            <a:chExt cx="315804" cy="57368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9FE25E9-2554-214C-964F-89038C62B63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62D4583-7CBF-FD4B-8894-25F3EE5B30D6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919CB97-8B8B-074B-9F9A-46DB0A0BC6B2}"/>
              </a:ext>
            </a:extLst>
          </p:cNvPr>
          <p:cNvGrpSpPr/>
          <p:nvPr/>
        </p:nvGrpSpPr>
        <p:grpSpPr>
          <a:xfrm>
            <a:off x="1221498" y="3706464"/>
            <a:ext cx="315804" cy="573687"/>
            <a:chOff x="7225127" y="3524912"/>
            <a:chExt cx="315804" cy="573687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7BF306D-A953-BC43-A81A-87D60FA768B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E3840F3-6A30-7448-8469-170A858BC9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FB469DA-5CF3-6F43-95C4-03550ED5EC8E}"/>
              </a:ext>
            </a:extLst>
          </p:cNvPr>
          <p:cNvCxnSpPr>
            <a:cxnSpLocks/>
          </p:cNvCxnSpPr>
          <p:nvPr/>
        </p:nvCxnSpPr>
        <p:spPr>
          <a:xfrm>
            <a:off x="2369501" y="1306285"/>
            <a:ext cx="0" cy="2548436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BAE7689-6CA7-D94D-B865-D15FC56448E3}"/>
              </a:ext>
            </a:extLst>
          </p:cNvPr>
          <p:cNvSpPr txBox="1"/>
          <p:nvPr/>
        </p:nvSpPr>
        <p:spPr>
          <a:xfrm>
            <a:off x="2577738" y="633809"/>
            <a:ext cx="529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Sampling frequency = 10Hz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B8321974-173B-3740-AADC-50C0F4FC350C}"/>
                  </a:ext>
                </a:extLst>
              </p14:cNvPr>
              <p14:cNvContentPartPr/>
              <p14:nvPr/>
            </p14:nvContentPartPr>
            <p14:xfrm>
              <a:off x="856524" y="2017439"/>
              <a:ext cx="1503669" cy="181980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B8321974-173B-3740-AADC-50C0F4FC350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7882" y="2008439"/>
                <a:ext cx="1521313" cy="183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A021B12C-9AA5-E547-AE0A-95930AB6BE40}"/>
                  </a:ext>
                </a:extLst>
              </p14:cNvPr>
              <p14:cNvContentPartPr/>
              <p14:nvPr/>
            </p14:nvContentPartPr>
            <p14:xfrm>
              <a:off x="2387119" y="2687515"/>
              <a:ext cx="1038240" cy="11685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A021B12C-9AA5-E547-AE0A-95930AB6BE4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78119" y="2678515"/>
                <a:ext cx="1055880" cy="1186200"/>
              </a:xfrm>
              <a:prstGeom prst="rect">
                <a:avLst/>
              </a:prstGeom>
            </p:spPr>
          </p:pic>
        </mc:Fallback>
      </mc:AlternateContent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657E861-D430-EF43-99FF-6FF88D9E470F}"/>
              </a:ext>
            </a:extLst>
          </p:cNvPr>
          <p:cNvCxnSpPr>
            <a:cxnSpLocks/>
          </p:cNvCxnSpPr>
          <p:nvPr/>
        </p:nvCxnSpPr>
        <p:spPr>
          <a:xfrm>
            <a:off x="5884376" y="3840207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8D20DE6-4F90-AD43-9CED-D823C906B244}"/>
              </a:ext>
            </a:extLst>
          </p:cNvPr>
          <p:cNvCxnSpPr/>
          <p:nvPr/>
        </p:nvCxnSpPr>
        <p:spPr>
          <a:xfrm flipV="1">
            <a:off x="5887072" y="1596167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765A2B57-68FA-764C-8E35-2F8AC2F50A17}"/>
              </a:ext>
            </a:extLst>
          </p:cNvPr>
          <p:cNvSpPr txBox="1"/>
          <p:nvPr/>
        </p:nvSpPr>
        <p:spPr>
          <a:xfrm rot="16200000">
            <a:off x="5017162" y="2634042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F2A8C05-FB0D-A941-B514-F90CDF611AB4}"/>
              </a:ext>
            </a:extLst>
          </p:cNvPr>
          <p:cNvGrpSpPr/>
          <p:nvPr/>
        </p:nvGrpSpPr>
        <p:grpSpPr>
          <a:xfrm>
            <a:off x="7075000" y="3713598"/>
            <a:ext cx="315804" cy="573687"/>
            <a:chOff x="7225127" y="3524912"/>
            <a:chExt cx="315804" cy="573687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969D874A-6712-AF44-88AE-F39B1926E50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06A3810-DF68-B94C-A536-9C4DC1F3861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8FF93DFE-AE46-D148-8490-57A52A9DF975}"/>
              </a:ext>
            </a:extLst>
          </p:cNvPr>
          <p:cNvSpPr txBox="1"/>
          <p:nvPr/>
        </p:nvSpPr>
        <p:spPr>
          <a:xfrm>
            <a:off x="6528223" y="4194236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BAA508E-C547-9749-8497-BAB85DEB8409}"/>
              </a:ext>
            </a:extLst>
          </p:cNvPr>
          <p:cNvSpPr txBox="1"/>
          <p:nvPr/>
        </p:nvSpPr>
        <p:spPr>
          <a:xfrm>
            <a:off x="5629666" y="3910819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60D989FB-6574-C44A-8EE5-12F48C0296B2}"/>
              </a:ext>
            </a:extLst>
          </p:cNvPr>
          <p:cNvGrpSpPr/>
          <p:nvPr/>
        </p:nvGrpSpPr>
        <p:grpSpPr>
          <a:xfrm>
            <a:off x="7768869" y="3706464"/>
            <a:ext cx="315804" cy="573687"/>
            <a:chOff x="7225127" y="3524912"/>
            <a:chExt cx="315804" cy="573687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BE4D0B8-810B-7B49-ABDD-4B65D9051CAA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3E1BB57-245C-1040-A0A2-BC645565F7F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17D2577-810F-0B43-872E-4FF2A55D55CE}"/>
              </a:ext>
            </a:extLst>
          </p:cNvPr>
          <p:cNvGrpSpPr/>
          <p:nvPr/>
        </p:nvGrpSpPr>
        <p:grpSpPr>
          <a:xfrm>
            <a:off x="8420641" y="3713598"/>
            <a:ext cx="315804" cy="573687"/>
            <a:chOff x="7225127" y="3524912"/>
            <a:chExt cx="315804" cy="573687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689A585-0375-374B-BFE5-A4B5286802B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663EC38-D941-7244-B9F7-CAF30A22198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043242C-8EC8-F24E-A45F-5C24EC76EA32}"/>
              </a:ext>
            </a:extLst>
          </p:cNvPr>
          <p:cNvGrpSpPr/>
          <p:nvPr/>
        </p:nvGrpSpPr>
        <p:grpSpPr>
          <a:xfrm>
            <a:off x="6412629" y="3706464"/>
            <a:ext cx="315804" cy="573687"/>
            <a:chOff x="7225127" y="3524912"/>
            <a:chExt cx="315804" cy="573687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7F1D5CB-14D4-C94E-9305-1C3C2282369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F7627D7F-6F32-DD43-BB40-EB0F294B33B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E4B804CF-01CE-4C44-A5C4-DFECF69E93DA}"/>
              </a:ext>
            </a:extLst>
          </p:cNvPr>
          <p:cNvCxnSpPr>
            <a:cxnSpLocks/>
          </p:cNvCxnSpPr>
          <p:nvPr/>
        </p:nvCxnSpPr>
        <p:spPr>
          <a:xfrm>
            <a:off x="7560632" y="1306285"/>
            <a:ext cx="0" cy="2548436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43744E74-CBF3-A34B-BCB5-4942530B9D3A}"/>
                  </a:ext>
                </a:extLst>
              </p14:cNvPr>
              <p14:cNvContentPartPr/>
              <p14:nvPr/>
            </p14:nvContentPartPr>
            <p14:xfrm>
              <a:off x="6047655" y="2017439"/>
              <a:ext cx="1503669" cy="181980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43744E74-CBF3-A34B-BCB5-4942530B9D3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39013" y="2008439"/>
                <a:ext cx="1521313" cy="183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4A425900-4C5C-5449-992C-DA9D8564424C}"/>
                  </a:ext>
                </a:extLst>
              </p14:cNvPr>
              <p14:cNvContentPartPr/>
              <p14:nvPr/>
            </p14:nvContentPartPr>
            <p14:xfrm flipH="1">
              <a:off x="6516681" y="2687515"/>
              <a:ext cx="1061569" cy="116856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4A425900-4C5C-5449-992C-DA9D8564424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6507679" y="2678515"/>
                <a:ext cx="1079214" cy="1186200"/>
              </a:xfrm>
              <a:prstGeom prst="rect">
                <a:avLst/>
              </a:prstGeom>
            </p:spPr>
          </p:pic>
        </mc:Fallback>
      </mc:AlternateContent>
      <p:sp>
        <p:nvSpPr>
          <p:cNvPr id="66" name="TextBox 65">
            <a:extLst>
              <a:ext uri="{FF2B5EF4-FFF2-40B4-BE49-F238E27FC236}">
                <a16:creationId xmlns:a16="http://schemas.microsoft.com/office/drawing/2014/main" id="{F57BD805-8DB7-C64C-BA12-CBA42F351DAF}"/>
              </a:ext>
            </a:extLst>
          </p:cNvPr>
          <p:cNvSpPr txBox="1"/>
          <p:nvPr/>
        </p:nvSpPr>
        <p:spPr>
          <a:xfrm>
            <a:off x="2577738" y="1029582"/>
            <a:ext cx="529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Nyquist frequency = 5Hz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291E0B75-C4B8-0543-B698-1A95185033B9}"/>
              </a:ext>
            </a:extLst>
          </p:cNvPr>
          <p:cNvCxnSpPr/>
          <p:nvPr/>
        </p:nvCxnSpPr>
        <p:spPr>
          <a:xfrm>
            <a:off x="3577516" y="2927573"/>
            <a:ext cx="1902266" cy="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86653561-8271-B441-B3DD-7E37A5ED000F}"/>
              </a:ext>
            </a:extLst>
          </p:cNvPr>
          <p:cNvSpPr txBox="1"/>
          <p:nvPr/>
        </p:nvSpPr>
        <p:spPr>
          <a:xfrm>
            <a:off x="3917949" y="2562831"/>
            <a:ext cx="1166434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Received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signal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318C92B-E450-424C-83F1-76D8A4022B05}"/>
              </a:ext>
            </a:extLst>
          </p:cNvPr>
          <p:cNvSpPr txBox="1"/>
          <p:nvPr/>
        </p:nvSpPr>
        <p:spPr>
          <a:xfrm>
            <a:off x="306018" y="4921340"/>
            <a:ext cx="52964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</a:t>
            </a:r>
            <a:r>
              <a:rPr lang="en-US" sz="2800" baseline="-25000" dirty="0"/>
              <a:t>s</a:t>
            </a:r>
            <a:r>
              <a:rPr lang="en-US" sz="2800" dirty="0"/>
              <a:t> = Sampling frequency</a:t>
            </a:r>
          </a:p>
          <a:p>
            <a:r>
              <a:rPr lang="en-US" sz="2800" dirty="0"/>
              <a:t>f = Target frequency</a:t>
            </a:r>
          </a:p>
          <a:p>
            <a:r>
              <a:rPr lang="en-US" sz="2800" dirty="0"/>
              <a:t>f</a:t>
            </a:r>
            <a:r>
              <a:rPr lang="en-US" sz="2800" baseline="-25000" dirty="0"/>
              <a:t>a </a:t>
            </a:r>
            <a:r>
              <a:rPr lang="en-US" sz="2800" dirty="0"/>
              <a:t>= Aliased(perceived) frequency</a:t>
            </a:r>
          </a:p>
          <a:p>
            <a:r>
              <a:rPr lang="en-US" sz="2800" dirty="0"/>
              <a:t>K = Non-negative integer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AFD2C5B-7391-6A4B-AF6E-4A3C2ACC2846}"/>
              </a:ext>
            </a:extLst>
          </p:cNvPr>
          <p:cNvSpPr txBox="1"/>
          <p:nvPr/>
        </p:nvSpPr>
        <p:spPr>
          <a:xfrm>
            <a:off x="5084383" y="5424444"/>
            <a:ext cx="4161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</a:t>
            </a:r>
            <a:r>
              <a:rPr lang="en-US" sz="2800" baseline="-25000" dirty="0"/>
              <a:t>a</a:t>
            </a:r>
            <a:r>
              <a:rPr lang="en-US" sz="2800" dirty="0"/>
              <a:t> = min(abs(K*f</a:t>
            </a:r>
            <a:r>
              <a:rPr lang="en-US" sz="2800" baseline="-25000" dirty="0"/>
              <a:t>s</a:t>
            </a:r>
            <a:r>
              <a:rPr lang="en-US" sz="2800" dirty="0"/>
              <a:t> - f))</a:t>
            </a:r>
          </a:p>
        </p:txBody>
      </p:sp>
    </p:spTree>
    <p:extLst>
      <p:ext uri="{BB962C8B-B14F-4D97-AF65-F5344CB8AC3E}">
        <p14:creationId xmlns:p14="http://schemas.microsoft.com/office/powerpoint/2010/main" val="1500704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roup 163"/>
          <p:cNvGrpSpPr/>
          <p:nvPr/>
        </p:nvGrpSpPr>
        <p:grpSpPr>
          <a:xfrm>
            <a:off x="294620" y="2805341"/>
            <a:ext cx="9027246" cy="369332"/>
            <a:chOff x="294620" y="2805341"/>
            <a:chExt cx="9027246" cy="369332"/>
          </a:xfrm>
        </p:grpSpPr>
        <p:sp>
          <p:nvSpPr>
            <p:cNvPr id="165" name="TextBox 164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10k</a:t>
              </a:r>
            </a:p>
          </p:txBody>
        </p:sp>
        <p:cxnSp>
          <p:nvCxnSpPr>
            <p:cNvPr id="166" name="Straight Connector 165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8" name="TextBox 167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20k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30k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40k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50k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60k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70k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80k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90k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100k</a:t>
              </a: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318479" y="1231424"/>
            <a:ext cx="7121469" cy="1607631"/>
            <a:chOff x="318479" y="1231424"/>
            <a:chExt cx="7121469" cy="1607631"/>
          </a:xfrm>
        </p:grpSpPr>
        <p:sp>
          <p:nvSpPr>
            <p:cNvPr id="178" name="Freeform 177"/>
            <p:cNvSpPr/>
            <p:nvPr/>
          </p:nvSpPr>
          <p:spPr>
            <a:xfrm>
              <a:off x="2832781" y="1597516"/>
              <a:ext cx="1446637" cy="1232083"/>
            </a:xfrm>
            <a:custGeom>
              <a:avLst/>
              <a:gdLst>
                <a:gd name="connsiteX0" fmla="*/ 0 w 1750431"/>
                <a:gd name="connsiteY0" fmla="*/ 1490820 h 1490820"/>
                <a:gd name="connsiteX1" fmla="*/ 34322 w 1750431"/>
                <a:gd name="connsiteY1" fmla="*/ 552582 h 1490820"/>
                <a:gd name="connsiteX2" fmla="*/ 148729 w 1750431"/>
                <a:gd name="connsiteY2" fmla="*/ 1445052 h 1490820"/>
                <a:gd name="connsiteX3" fmla="*/ 205933 w 1750431"/>
                <a:gd name="connsiteY3" fmla="*/ 72022 h 1490820"/>
                <a:gd name="connsiteX4" fmla="*/ 354662 w 1750431"/>
                <a:gd name="connsiteY4" fmla="*/ 1399284 h 1490820"/>
                <a:gd name="connsiteX5" fmla="*/ 503392 w 1750431"/>
                <a:gd name="connsiteY5" fmla="*/ 1067469 h 1490820"/>
                <a:gd name="connsiteX6" fmla="*/ 697884 w 1750431"/>
                <a:gd name="connsiteY6" fmla="*/ 1399284 h 1490820"/>
                <a:gd name="connsiteX7" fmla="*/ 869495 w 1750431"/>
                <a:gd name="connsiteY7" fmla="*/ 1044585 h 1490820"/>
                <a:gd name="connsiteX8" fmla="*/ 1052547 w 1750431"/>
                <a:gd name="connsiteY8" fmla="*/ 1353517 h 1490820"/>
                <a:gd name="connsiteX9" fmla="*/ 1086869 w 1750431"/>
                <a:gd name="connsiteY9" fmla="*/ 3370 h 1490820"/>
                <a:gd name="connsiteX10" fmla="*/ 1212717 w 1750431"/>
                <a:gd name="connsiteY10" fmla="*/ 953049 h 1490820"/>
                <a:gd name="connsiteX11" fmla="*/ 1304243 w 1750431"/>
                <a:gd name="connsiteY11" fmla="*/ 426721 h 1490820"/>
                <a:gd name="connsiteX12" fmla="*/ 1384328 w 1750431"/>
                <a:gd name="connsiteY12" fmla="*/ 1353517 h 1490820"/>
                <a:gd name="connsiteX13" fmla="*/ 1498735 w 1750431"/>
                <a:gd name="connsiteY13" fmla="*/ 1181888 h 1490820"/>
                <a:gd name="connsiteX14" fmla="*/ 1567379 w 1750431"/>
                <a:gd name="connsiteY14" fmla="*/ 1422168 h 1490820"/>
                <a:gd name="connsiteX15" fmla="*/ 1647465 w 1750431"/>
                <a:gd name="connsiteY15" fmla="*/ 1342075 h 1490820"/>
                <a:gd name="connsiteX16" fmla="*/ 1750431 w 1750431"/>
                <a:gd name="connsiteY16" fmla="*/ 1467936 h 1490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50431" h="1490820">
                  <a:moveTo>
                    <a:pt x="0" y="1490820"/>
                  </a:moveTo>
                  <a:cubicBezTo>
                    <a:pt x="4767" y="1025515"/>
                    <a:pt x="9534" y="560210"/>
                    <a:pt x="34322" y="552582"/>
                  </a:cubicBezTo>
                  <a:cubicBezTo>
                    <a:pt x="59110" y="544954"/>
                    <a:pt x="120127" y="1525145"/>
                    <a:pt x="148729" y="1445052"/>
                  </a:cubicBezTo>
                  <a:cubicBezTo>
                    <a:pt x="177331" y="1364959"/>
                    <a:pt x="171611" y="79650"/>
                    <a:pt x="205933" y="72022"/>
                  </a:cubicBezTo>
                  <a:cubicBezTo>
                    <a:pt x="240255" y="64394"/>
                    <a:pt x="305086" y="1233376"/>
                    <a:pt x="354662" y="1399284"/>
                  </a:cubicBezTo>
                  <a:cubicBezTo>
                    <a:pt x="404239" y="1565192"/>
                    <a:pt x="446188" y="1067469"/>
                    <a:pt x="503392" y="1067469"/>
                  </a:cubicBezTo>
                  <a:cubicBezTo>
                    <a:pt x="560596" y="1067469"/>
                    <a:pt x="636867" y="1403098"/>
                    <a:pt x="697884" y="1399284"/>
                  </a:cubicBezTo>
                  <a:cubicBezTo>
                    <a:pt x="758901" y="1395470"/>
                    <a:pt x="810385" y="1052213"/>
                    <a:pt x="869495" y="1044585"/>
                  </a:cubicBezTo>
                  <a:cubicBezTo>
                    <a:pt x="928605" y="1036957"/>
                    <a:pt x="1016318" y="1527053"/>
                    <a:pt x="1052547" y="1353517"/>
                  </a:cubicBezTo>
                  <a:cubicBezTo>
                    <a:pt x="1088776" y="1179981"/>
                    <a:pt x="1060174" y="70115"/>
                    <a:pt x="1086869" y="3370"/>
                  </a:cubicBezTo>
                  <a:cubicBezTo>
                    <a:pt x="1113564" y="-63375"/>
                    <a:pt x="1176488" y="882490"/>
                    <a:pt x="1212717" y="953049"/>
                  </a:cubicBezTo>
                  <a:cubicBezTo>
                    <a:pt x="1248946" y="1023607"/>
                    <a:pt x="1275641" y="359976"/>
                    <a:pt x="1304243" y="426721"/>
                  </a:cubicBezTo>
                  <a:cubicBezTo>
                    <a:pt x="1332845" y="493466"/>
                    <a:pt x="1351913" y="1227656"/>
                    <a:pt x="1384328" y="1353517"/>
                  </a:cubicBezTo>
                  <a:cubicBezTo>
                    <a:pt x="1416743" y="1479378"/>
                    <a:pt x="1468227" y="1170446"/>
                    <a:pt x="1498735" y="1181888"/>
                  </a:cubicBezTo>
                  <a:cubicBezTo>
                    <a:pt x="1529243" y="1193330"/>
                    <a:pt x="1542591" y="1395470"/>
                    <a:pt x="1567379" y="1422168"/>
                  </a:cubicBezTo>
                  <a:cubicBezTo>
                    <a:pt x="1592167" y="1448866"/>
                    <a:pt x="1616956" y="1334447"/>
                    <a:pt x="1647465" y="1342075"/>
                  </a:cubicBezTo>
                  <a:cubicBezTo>
                    <a:pt x="1677974" y="1349703"/>
                    <a:pt x="1750431" y="1467936"/>
                    <a:pt x="1750431" y="146793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Freeform 178"/>
            <p:cNvSpPr/>
            <p:nvPr/>
          </p:nvSpPr>
          <p:spPr>
            <a:xfrm>
              <a:off x="318479" y="1231424"/>
              <a:ext cx="2495349" cy="1607631"/>
            </a:xfrm>
            <a:custGeom>
              <a:avLst/>
              <a:gdLst>
                <a:gd name="connsiteX0" fmla="*/ 1271 w 2495349"/>
                <a:gd name="connsiteY0" fmla="*/ 1945233 h 1945233"/>
                <a:gd name="connsiteX1" fmla="*/ 12712 w 2495349"/>
                <a:gd name="connsiteY1" fmla="*/ 881134 h 1945233"/>
                <a:gd name="connsiteX2" fmla="*/ 92797 w 2495349"/>
                <a:gd name="connsiteY2" fmla="*/ 1396020 h 1945233"/>
                <a:gd name="connsiteX3" fmla="*/ 127119 w 2495349"/>
                <a:gd name="connsiteY3" fmla="*/ 560760 h 1945233"/>
                <a:gd name="connsiteX4" fmla="*/ 218645 w 2495349"/>
                <a:gd name="connsiteY4" fmla="*/ 1258717 h 1945233"/>
                <a:gd name="connsiteX5" fmla="*/ 287289 w 2495349"/>
                <a:gd name="connsiteY5" fmla="*/ 171735 h 1945233"/>
                <a:gd name="connsiteX6" fmla="*/ 458900 w 2495349"/>
                <a:gd name="connsiteY6" fmla="*/ 1190066 h 1945233"/>
                <a:gd name="connsiteX7" fmla="*/ 584748 w 2495349"/>
                <a:gd name="connsiteY7" fmla="*/ 858250 h 1945233"/>
                <a:gd name="connsiteX8" fmla="*/ 813562 w 2495349"/>
                <a:gd name="connsiteY8" fmla="*/ 1430346 h 1945233"/>
                <a:gd name="connsiteX9" fmla="*/ 950851 w 2495349"/>
                <a:gd name="connsiteY9" fmla="*/ 766715 h 1945233"/>
                <a:gd name="connsiteX10" fmla="*/ 1145343 w 2495349"/>
                <a:gd name="connsiteY10" fmla="*/ 1407462 h 1945233"/>
                <a:gd name="connsiteX11" fmla="*/ 1179666 w 2495349"/>
                <a:gd name="connsiteY11" fmla="*/ 106 h 1945233"/>
                <a:gd name="connsiteX12" fmla="*/ 1408480 w 2495349"/>
                <a:gd name="connsiteY12" fmla="*/ 1327369 h 1945233"/>
                <a:gd name="connsiteX13" fmla="*/ 1545769 w 2495349"/>
                <a:gd name="connsiteY13" fmla="*/ 572202 h 1945233"/>
                <a:gd name="connsiteX14" fmla="*/ 1786024 w 2495349"/>
                <a:gd name="connsiteY14" fmla="*/ 1647743 h 1945233"/>
                <a:gd name="connsiteX15" fmla="*/ 1866109 w 2495349"/>
                <a:gd name="connsiteY15" fmla="*/ 1384579 h 1945233"/>
                <a:gd name="connsiteX16" fmla="*/ 2014839 w 2495349"/>
                <a:gd name="connsiteY16" fmla="*/ 1716394 h 1945233"/>
                <a:gd name="connsiteX17" fmla="*/ 2094924 w 2495349"/>
                <a:gd name="connsiteY17" fmla="*/ 549318 h 1945233"/>
                <a:gd name="connsiteX18" fmla="*/ 2300857 w 2495349"/>
                <a:gd name="connsiteY18" fmla="*/ 1876581 h 1945233"/>
                <a:gd name="connsiteX19" fmla="*/ 2392383 w 2495349"/>
                <a:gd name="connsiteY19" fmla="*/ 1739278 h 1945233"/>
                <a:gd name="connsiteX20" fmla="*/ 2495349 w 2495349"/>
                <a:gd name="connsiteY20" fmla="*/ 1922349 h 1945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495349" h="1945233">
                  <a:moveTo>
                    <a:pt x="1271" y="1945233"/>
                  </a:moveTo>
                  <a:cubicBezTo>
                    <a:pt x="-636" y="1458951"/>
                    <a:pt x="-2542" y="972669"/>
                    <a:pt x="12712" y="881134"/>
                  </a:cubicBezTo>
                  <a:cubicBezTo>
                    <a:pt x="27966" y="789598"/>
                    <a:pt x="73729" y="1449416"/>
                    <a:pt x="92797" y="1396020"/>
                  </a:cubicBezTo>
                  <a:cubicBezTo>
                    <a:pt x="111865" y="1342624"/>
                    <a:pt x="106144" y="583644"/>
                    <a:pt x="127119" y="560760"/>
                  </a:cubicBezTo>
                  <a:cubicBezTo>
                    <a:pt x="148094" y="537876"/>
                    <a:pt x="191950" y="1323554"/>
                    <a:pt x="218645" y="1258717"/>
                  </a:cubicBezTo>
                  <a:cubicBezTo>
                    <a:pt x="245340" y="1193880"/>
                    <a:pt x="247247" y="183177"/>
                    <a:pt x="287289" y="171735"/>
                  </a:cubicBezTo>
                  <a:cubicBezTo>
                    <a:pt x="327331" y="160293"/>
                    <a:pt x="409324" y="1075647"/>
                    <a:pt x="458900" y="1190066"/>
                  </a:cubicBezTo>
                  <a:cubicBezTo>
                    <a:pt x="508476" y="1304485"/>
                    <a:pt x="525638" y="818203"/>
                    <a:pt x="584748" y="858250"/>
                  </a:cubicBezTo>
                  <a:cubicBezTo>
                    <a:pt x="643858" y="898297"/>
                    <a:pt x="752545" y="1445602"/>
                    <a:pt x="813562" y="1430346"/>
                  </a:cubicBezTo>
                  <a:cubicBezTo>
                    <a:pt x="874579" y="1415090"/>
                    <a:pt x="895554" y="770529"/>
                    <a:pt x="950851" y="766715"/>
                  </a:cubicBezTo>
                  <a:cubicBezTo>
                    <a:pt x="1006148" y="762901"/>
                    <a:pt x="1107207" y="1535230"/>
                    <a:pt x="1145343" y="1407462"/>
                  </a:cubicBezTo>
                  <a:cubicBezTo>
                    <a:pt x="1183479" y="1279694"/>
                    <a:pt x="1135810" y="13455"/>
                    <a:pt x="1179666" y="106"/>
                  </a:cubicBezTo>
                  <a:cubicBezTo>
                    <a:pt x="1223522" y="-13243"/>
                    <a:pt x="1347463" y="1232020"/>
                    <a:pt x="1408480" y="1327369"/>
                  </a:cubicBezTo>
                  <a:cubicBezTo>
                    <a:pt x="1469497" y="1422718"/>
                    <a:pt x="1482845" y="518806"/>
                    <a:pt x="1545769" y="572202"/>
                  </a:cubicBezTo>
                  <a:cubicBezTo>
                    <a:pt x="1608693" y="625598"/>
                    <a:pt x="1732634" y="1512347"/>
                    <a:pt x="1786024" y="1647743"/>
                  </a:cubicBezTo>
                  <a:cubicBezTo>
                    <a:pt x="1839414" y="1783139"/>
                    <a:pt x="1827973" y="1373137"/>
                    <a:pt x="1866109" y="1384579"/>
                  </a:cubicBezTo>
                  <a:cubicBezTo>
                    <a:pt x="1904245" y="1396021"/>
                    <a:pt x="1976703" y="1855604"/>
                    <a:pt x="2014839" y="1716394"/>
                  </a:cubicBezTo>
                  <a:cubicBezTo>
                    <a:pt x="2052975" y="1577184"/>
                    <a:pt x="2047254" y="522620"/>
                    <a:pt x="2094924" y="549318"/>
                  </a:cubicBezTo>
                  <a:cubicBezTo>
                    <a:pt x="2142594" y="576016"/>
                    <a:pt x="2251281" y="1678254"/>
                    <a:pt x="2300857" y="1876581"/>
                  </a:cubicBezTo>
                  <a:cubicBezTo>
                    <a:pt x="2350434" y="2074908"/>
                    <a:pt x="2359968" y="1731650"/>
                    <a:pt x="2392383" y="1739278"/>
                  </a:cubicBezTo>
                  <a:cubicBezTo>
                    <a:pt x="2424798" y="1746906"/>
                    <a:pt x="2495349" y="1922349"/>
                    <a:pt x="2495349" y="1922349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Freeform 179"/>
            <p:cNvSpPr/>
            <p:nvPr/>
          </p:nvSpPr>
          <p:spPr>
            <a:xfrm>
              <a:off x="4281904" y="2093876"/>
              <a:ext cx="3158044" cy="726866"/>
            </a:xfrm>
            <a:custGeom>
              <a:avLst/>
              <a:gdLst>
                <a:gd name="connsiteX0" fmla="*/ 0 w 3158044"/>
                <a:gd name="connsiteY0" fmla="*/ 715628 h 726866"/>
                <a:gd name="connsiteX1" fmla="*/ 78670 w 3158044"/>
                <a:gd name="connsiteY1" fmla="*/ 356012 h 726866"/>
                <a:gd name="connsiteX2" fmla="*/ 213533 w 3158044"/>
                <a:gd name="connsiteY2" fmla="*/ 7633 h 726866"/>
                <a:gd name="connsiteX3" fmla="*/ 415828 w 3158044"/>
                <a:gd name="connsiteY3" fmla="*/ 704390 h 726866"/>
                <a:gd name="connsiteX4" fmla="*/ 561929 w 3158044"/>
                <a:gd name="connsiteY4" fmla="*/ 378488 h 726866"/>
                <a:gd name="connsiteX5" fmla="*/ 730508 w 3158044"/>
                <a:gd name="connsiteY5" fmla="*/ 580772 h 726866"/>
                <a:gd name="connsiteX6" fmla="*/ 876610 w 3158044"/>
                <a:gd name="connsiteY6" fmla="*/ 468392 h 726866"/>
                <a:gd name="connsiteX7" fmla="*/ 1112621 w 3158044"/>
                <a:gd name="connsiteY7" fmla="*/ 592010 h 726866"/>
                <a:gd name="connsiteX8" fmla="*/ 1348631 w 3158044"/>
                <a:gd name="connsiteY8" fmla="*/ 558296 h 726866"/>
                <a:gd name="connsiteX9" fmla="*/ 1505971 w 3158044"/>
                <a:gd name="connsiteY9" fmla="*/ 636962 h 726866"/>
                <a:gd name="connsiteX10" fmla="*/ 1753220 w 3158044"/>
                <a:gd name="connsiteY10" fmla="*/ 569534 h 726866"/>
                <a:gd name="connsiteX11" fmla="*/ 1989231 w 3158044"/>
                <a:gd name="connsiteY11" fmla="*/ 648200 h 726866"/>
                <a:gd name="connsiteX12" fmla="*/ 2292673 w 3158044"/>
                <a:gd name="connsiteY12" fmla="*/ 614486 h 726866"/>
                <a:gd name="connsiteX13" fmla="*/ 2652308 w 3158044"/>
                <a:gd name="connsiteY13" fmla="*/ 681914 h 726866"/>
                <a:gd name="connsiteX14" fmla="*/ 3158044 w 3158044"/>
                <a:gd name="connsiteY14" fmla="*/ 726866 h 72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58044" h="726866">
                  <a:moveTo>
                    <a:pt x="0" y="715628"/>
                  </a:moveTo>
                  <a:cubicBezTo>
                    <a:pt x="21540" y="594819"/>
                    <a:pt x="43081" y="474011"/>
                    <a:pt x="78670" y="356012"/>
                  </a:cubicBezTo>
                  <a:cubicBezTo>
                    <a:pt x="114259" y="238013"/>
                    <a:pt x="157340" y="-50430"/>
                    <a:pt x="213533" y="7633"/>
                  </a:cubicBezTo>
                  <a:cubicBezTo>
                    <a:pt x="269726" y="65696"/>
                    <a:pt x="357762" y="642581"/>
                    <a:pt x="415828" y="704390"/>
                  </a:cubicBezTo>
                  <a:cubicBezTo>
                    <a:pt x="473894" y="766199"/>
                    <a:pt x="509482" y="399091"/>
                    <a:pt x="561929" y="378488"/>
                  </a:cubicBezTo>
                  <a:cubicBezTo>
                    <a:pt x="614376" y="357885"/>
                    <a:pt x="678061" y="565788"/>
                    <a:pt x="730508" y="580772"/>
                  </a:cubicBezTo>
                  <a:cubicBezTo>
                    <a:pt x="782955" y="595756"/>
                    <a:pt x="812925" y="466519"/>
                    <a:pt x="876610" y="468392"/>
                  </a:cubicBezTo>
                  <a:cubicBezTo>
                    <a:pt x="940295" y="470265"/>
                    <a:pt x="1033951" y="577026"/>
                    <a:pt x="1112621" y="592010"/>
                  </a:cubicBezTo>
                  <a:cubicBezTo>
                    <a:pt x="1191291" y="606994"/>
                    <a:pt x="1283073" y="550804"/>
                    <a:pt x="1348631" y="558296"/>
                  </a:cubicBezTo>
                  <a:cubicBezTo>
                    <a:pt x="1414189" y="565788"/>
                    <a:pt x="1438540" y="635089"/>
                    <a:pt x="1505971" y="636962"/>
                  </a:cubicBezTo>
                  <a:cubicBezTo>
                    <a:pt x="1573402" y="638835"/>
                    <a:pt x="1672677" y="567661"/>
                    <a:pt x="1753220" y="569534"/>
                  </a:cubicBezTo>
                  <a:cubicBezTo>
                    <a:pt x="1833763" y="571407"/>
                    <a:pt x="1899322" y="640708"/>
                    <a:pt x="1989231" y="648200"/>
                  </a:cubicBezTo>
                  <a:cubicBezTo>
                    <a:pt x="2079140" y="655692"/>
                    <a:pt x="2182160" y="608867"/>
                    <a:pt x="2292673" y="614486"/>
                  </a:cubicBezTo>
                  <a:cubicBezTo>
                    <a:pt x="2403186" y="620105"/>
                    <a:pt x="2508080" y="663184"/>
                    <a:pt x="2652308" y="681914"/>
                  </a:cubicBezTo>
                  <a:cubicBezTo>
                    <a:pt x="2796536" y="700644"/>
                    <a:pt x="3158044" y="726866"/>
                    <a:pt x="3158044" y="72686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9" name="TextBox 118"/>
          <p:cNvSpPr txBox="1"/>
          <p:nvPr/>
        </p:nvSpPr>
        <p:spPr>
          <a:xfrm>
            <a:off x="2529308" y="3134742"/>
            <a:ext cx="4701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Frequency spectrum</a:t>
            </a:r>
          </a:p>
        </p:txBody>
      </p:sp>
      <p:grpSp>
        <p:nvGrpSpPr>
          <p:cNvPr id="120" name="Group 119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121" name="Straight Connector 120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22" name="TextBox 121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D2987EB-55BB-8A47-9650-E99D30DBEFE7}"/>
              </a:ext>
            </a:extLst>
          </p:cNvPr>
          <p:cNvGrpSpPr/>
          <p:nvPr/>
        </p:nvGrpSpPr>
        <p:grpSpPr>
          <a:xfrm>
            <a:off x="2826167" y="857233"/>
            <a:ext cx="2517892" cy="2016932"/>
            <a:chOff x="2826167" y="857233"/>
            <a:chExt cx="2517892" cy="2016932"/>
          </a:xfrm>
        </p:grpSpPr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C7227A93-2650-7145-81CA-D2793DEC0629}"/>
                </a:ext>
              </a:extLst>
            </p:cNvPr>
            <p:cNvCxnSpPr>
              <a:cxnSpLocks/>
            </p:cNvCxnSpPr>
            <p:nvPr/>
          </p:nvCxnSpPr>
          <p:spPr>
            <a:xfrm>
              <a:off x="2826167" y="959488"/>
              <a:ext cx="0" cy="1914677"/>
            </a:xfrm>
            <a:prstGeom prst="line">
              <a:avLst/>
            </a:prstGeom>
            <a:ln w="508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C5297096-A555-5E47-A128-8ED123B7F181}"/>
                </a:ext>
              </a:extLst>
            </p:cNvPr>
            <p:cNvSpPr txBox="1"/>
            <p:nvPr/>
          </p:nvSpPr>
          <p:spPr>
            <a:xfrm>
              <a:off x="2838507" y="857233"/>
              <a:ext cx="25055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Nyquist frequency</a:t>
              </a:r>
            </a:p>
          </p:txBody>
        </p:sp>
      </p:grpSp>
      <p:sp>
        <p:nvSpPr>
          <p:cNvPr id="130" name="TextBox 129">
            <a:extLst>
              <a:ext uri="{FF2B5EF4-FFF2-40B4-BE49-F238E27FC236}">
                <a16:creationId xmlns:a16="http://schemas.microsoft.com/office/drawing/2014/main" id="{6D46DA9F-BB64-ED41-84D3-2FCF352E4C0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Aliasing: A real life scenario</a:t>
            </a:r>
          </a:p>
        </p:txBody>
      </p:sp>
    </p:spTree>
    <p:extLst>
      <p:ext uri="{BB962C8B-B14F-4D97-AF65-F5344CB8AC3E}">
        <p14:creationId xmlns:p14="http://schemas.microsoft.com/office/powerpoint/2010/main" val="653747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roup 163"/>
          <p:cNvGrpSpPr/>
          <p:nvPr/>
        </p:nvGrpSpPr>
        <p:grpSpPr>
          <a:xfrm>
            <a:off x="294620" y="2805341"/>
            <a:ext cx="9027246" cy="369332"/>
            <a:chOff x="294620" y="2805341"/>
            <a:chExt cx="9027246" cy="369332"/>
          </a:xfrm>
        </p:grpSpPr>
        <p:sp>
          <p:nvSpPr>
            <p:cNvPr id="165" name="TextBox 164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10k</a:t>
              </a:r>
            </a:p>
          </p:txBody>
        </p:sp>
        <p:cxnSp>
          <p:nvCxnSpPr>
            <p:cNvPr id="166" name="Straight Connector 165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8" name="TextBox 167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20k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30k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40k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50k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60k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70k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80k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90k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100k</a:t>
              </a:r>
            </a:p>
          </p:txBody>
        </p:sp>
      </p:grpSp>
      <p:sp>
        <p:nvSpPr>
          <p:cNvPr id="178" name="Freeform 177"/>
          <p:cNvSpPr/>
          <p:nvPr/>
        </p:nvSpPr>
        <p:spPr>
          <a:xfrm>
            <a:off x="2832781" y="1597516"/>
            <a:ext cx="1446637" cy="1232083"/>
          </a:xfrm>
          <a:custGeom>
            <a:avLst/>
            <a:gdLst>
              <a:gd name="connsiteX0" fmla="*/ 0 w 1750431"/>
              <a:gd name="connsiteY0" fmla="*/ 1490820 h 1490820"/>
              <a:gd name="connsiteX1" fmla="*/ 34322 w 1750431"/>
              <a:gd name="connsiteY1" fmla="*/ 552582 h 1490820"/>
              <a:gd name="connsiteX2" fmla="*/ 148729 w 1750431"/>
              <a:gd name="connsiteY2" fmla="*/ 1445052 h 1490820"/>
              <a:gd name="connsiteX3" fmla="*/ 205933 w 1750431"/>
              <a:gd name="connsiteY3" fmla="*/ 72022 h 1490820"/>
              <a:gd name="connsiteX4" fmla="*/ 354662 w 1750431"/>
              <a:gd name="connsiteY4" fmla="*/ 1399284 h 1490820"/>
              <a:gd name="connsiteX5" fmla="*/ 503392 w 1750431"/>
              <a:gd name="connsiteY5" fmla="*/ 1067469 h 1490820"/>
              <a:gd name="connsiteX6" fmla="*/ 697884 w 1750431"/>
              <a:gd name="connsiteY6" fmla="*/ 1399284 h 1490820"/>
              <a:gd name="connsiteX7" fmla="*/ 869495 w 1750431"/>
              <a:gd name="connsiteY7" fmla="*/ 1044585 h 1490820"/>
              <a:gd name="connsiteX8" fmla="*/ 1052547 w 1750431"/>
              <a:gd name="connsiteY8" fmla="*/ 1353517 h 1490820"/>
              <a:gd name="connsiteX9" fmla="*/ 1086869 w 1750431"/>
              <a:gd name="connsiteY9" fmla="*/ 3370 h 1490820"/>
              <a:gd name="connsiteX10" fmla="*/ 1212717 w 1750431"/>
              <a:gd name="connsiteY10" fmla="*/ 953049 h 1490820"/>
              <a:gd name="connsiteX11" fmla="*/ 1304243 w 1750431"/>
              <a:gd name="connsiteY11" fmla="*/ 426721 h 1490820"/>
              <a:gd name="connsiteX12" fmla="*/ 1384328 w 1750431"/>
              <a:gd name="connsiteY12" fmla="*/ 1353517 h 1490820"/>
              <a:gd name="connsiteX13" fmla="*/ 1498735 w 1750431"/>
              <a:gd name="connsiteY13" fmla="*/ 1181888 h 1490820"/>
              <a:gd name="connsiteX14" fmla="*/ 1567379 w 1750431"/>
              <a:gd name="connsiteY14" fmla="*/ 1422168 h 1490820"/>
              <a:gd name="connsiteX15" fmla="*/ 1647465 w 1750431"/>
              <a:gd name="connsiteY15" fmla="*/ 1342075 h 1490820"/>
              <a:gd name="connsiteX16" fmla="*/ 1750431 w 1750431"/>
              <a:gd name="connsiteY16" fmla="*/ 1467936 h 1490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50431" h="1490820">
                <a:moveTo>
                  <a:pt x="0" y="1490820"/>
                </a:moveTo>
                <a:cubicBezTo>
                  <a:pt x="4767" y="1025515"/>
                  <a:pt x="9534" y="560210"/>
                  <a:pt x="34322" y="552582"/>
                </a:cubicBezTo>
                <a:cubicBezTo>
                  <a:pt x="59110" y="544954"/>
                  <a:pt x="120127" y="1525145"/>
                  <a:pt x="148729" y="1445052"/>
                </a:cubicBezTo>
                <a:cubicBezTo>
                  <a:pt x="177331" y="1364959"/>
                  <a:pt x="171611" y="79650"/>
                  <a:pt x="205933" y="72022"/>
                </a:cubicBezTo>
                <a:cubicBezTo>
                  <a:pt x="240255" y="64394"/>
                  <a:pt x="305086" y="1233376"/>
                  <a:pt x="354662" y="1399284"/>
                </a:cubicBezTo>
                <a:cubicBezTo>
                  <a:pt x="404239" y="1565192"/>
                  <a:pt x="446188" y="1067469"/>
                  <a:pt x="503392" y="1067469"/>
                </a:cubicBezTo>
                <a:cubicBezTo>
                  <a:pt x="560596" y="1067469"/>
                  <a:pt x="636867" y="1403098"/>
                  <a:pt x="697884" y="1399284"/>
                </a:cubicBezTo>
                <a:cubicBezTo>
                  <a:pt x="758901" y="1395470"/>
                  <a:pt x="810385" y="1052213"/>
                  <a:pt x="869495" y="1044585"/>
                </a:cubicBezTo>
                <a:cubicBezTo>
                  <a:pt x="928605" y="1036957"/>
                  <a:pt x="1016318" y="1527053"/>
                  <a:pt x="1052547" y="1353517"/>
                </a:cubicBezTo>
                <a:cubicBezTo>
                  <a:pt x="1088776" y="1179981"/>
                  <a:pt x="1060174" y="70115"/>
                  <a:pt x="1086869" y="3370"/>
                </a:cubicBezTo>
                <a:cubicBezTo>
                  <a:pt x="1113564" y="-63375"/>
                  <a:pt x="1176488" y="882490"/>
                  <a:pt x="1212717" y="953049"/>
                </a:cubicBezTo>
                <a:cubicBezTo>
                  <a:pt x="1248946" y="1023607"/>
                  <a:pt x="1275641" y="359976"/>
                  <a:pt x="1304243" y="426721"/>
                </a:cubicBezTo>
                <a:cubicBezTo>
                  <a:pt x="1332845" y="493466"/>
                  <a:pt x="1351913" y="1227656"/>
                  <a:pt x="1384328" y="1353517"/>
                </a:cubicBezTo>
                <a:cubicBezTo>
                  <a:pt x="1416743" y="1479378"/>
                  <a:pt x="1468227" y="1170446"/>
                  <a:pt x="1498735" y="1181888"/>
                </a:cubicBezTo>
                <a:cubicBezTo>
                  <a:pt x="1529243" y="1193330"/>
                  <a:pt x="1542591" y="1395470"/>
                  <a:pt x="1567379" y="1422168"/>
                </a:cubicBezTo>
                <a:cubicBezTo>
                  <a:pt x="1592167" y="1448866"/>
                  <a:pt x="1616956" y="1334447"/>
                  <a:pt x="1647465" y="1342075"/>
                </a:cubicBezTo>
                <a:cubicBezTo>
                  <a:pt x="1677974" y="1349703"/>
                  <a:pt x="1750431" y="1467936"/>
                  <a:pt x="1750431" y="1467936"/>
                </a:cubicBezTo>
              </a:path>
            </a:pathLst>
          </a:custGeom>
          <a:solidFill>
            <a:srgbClr val="FF2600">
              <a:alpha val="53000"/>
            </a:srgbClr>
          </a:solidFill>
          <a:ln>
            <a:solidFill>
              <a:srgbClr val="FF2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9" name="Freeform 178"/>
          <p:cNvSpPr/>
          <p:nvPr/>
        </p:nvSpPr>
        <p:spPr>
          <a:xfrm>
            <a:off x="318479" y="1231424"/>
            <a:ext cx="2495349" cy="1607631"/>
          </a:xfrm>
          <a:custGeom>
            <a:avLst/>
            <a:gdLst>
              <a:gd name="connsiteX0" fmla="*/ 1271 w 2495349"/>
              <a:gd name="connsiteY0" fmla="*/ 1945233 h 1945233"/>
              <a:gd name="connsiteX1" fmla="*/ 12712 w 2495349"/>
              <a:gd name="connsiteY1" fmla="*/ 881134 h 1945233"/>
              <a:gd name="connsiteX2" fmla="*/ 92797 w 2495349"/>
              <a:gd name="connsiteY2" fmla="*/ 1396020 h 1945233"/>
              <a:gd name="connsiteX3" fmla="*/ 127119 w 2495349"/>
              <a:gd name="connsiteY3" fmla="*/ 560760 h 1945233"/>
              <a:gd name="connsiteX4" fmla="*/ 218645 w 2495349"/>
              <a:gd name="connsiteY4" fmla="*/ 1258717 h 1945233"/>
              <a:gd name="connsiteX5" fmla="*/ 287289 w 2495349"/>
              <a:gd name="connsiteY5" fmla="*/ 171735 h 1945233"/>
              <a:gd name="connsiteX6" fmla="*/ 458900 w 2495349"/>
              <a:gd name="connsiteY6" fmla="*/ 1190066 h 1945233"/>
              <a:gd name="connsiteX7" fmla="*/ 584748 w 2495349"/>
              <a:gd name="connsiteY7" fmla="*/ 858250 h 1945233"/>
              <a:gd name="connsiteX8" fmla="*/ 813562 w 2495349"/>
              <a:gd name="connsiteY8" fmla="*/ 1430346 h 1945233"/>
              <a:gd name="connsiteX9" fmla="*/ 950851 w 2495349"/>
              <a:gd name="connsiteY9" fmla="*/ 766715 h 1945233"/>
              <a:gd name="connsiteX10" fmla="*/ 1145343 w 2495349"/>
              <a:gd name="connsiteY10" fmla="*/ 1407462 h 1945233"/>
              <a:gd name="connsiteX11" fmla="*/ 1179666 w 2495349"/>
              <a:gd name="connsiteY11" fmla="*/ 106 h 1945233"/>
              <a:gd name="connsiteX12" fmla="*/ 1408480 w 2495349"/>
              <a:gd name="connsiteY12" fmla="*/ 1327369 h 1945233"/>
              <a:gd name="connsiteX13" fmla="*/ 1545769 w 2495349"/>
              <a:gd name="connsiteY13" fmla="*/ 572202 h 1945233"/>
              <a:gd name="connsiteX14" fmla="*/ 1786024 w 2495349"/>
              <a:gd name="connsiteY14" fmla="*/ 1647743 h 1945233"/>
              <a:gd name="connsiteX15" fmla="*/ 1866109 w 2495349"/>
              <a:gd name="connsiteY15" fmla="*/ 1384579 h 1945233"/>
              <a:gd name="connsiteX16" fmla="*/ 2014839 w 2495349"/>
              <a:gd name="connsiteY16" fmla="*/ 1716394 h 1945233"/>
              <a:gd name="connsiteX17" fmla="*/ 2094924 w 2495349"/>
              <a:gd name="connsiteY17" fmla="*/ 549318 h 1945233"/>
              <a:gd name="connsiteX18" fmla="*/ 2300857 w 2495349"/>
              <a:gd name="connsiteY18" fmla="*/ 1876581 h 1945233"/>
              <a:gd name="connsiteX19" fmla="*/ 2392383 w 2495349"/>
              <a:gd name="connsiteY19" fmla="*/ 1739278 h 1945233"/>
              <a:gd name="connsiteX20" fmla="*/ 2495349 w 2495349"/>
              <a:gd name="connsiteY20" fmla="*/ 1922349 h 1945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95349" h="1945233">
                <a:moveTo>
                  <a:pt x="1271" y="1945233"/>
                </a:moveTo>
                <a:cubicBezTo>
                  <a:pt x="-636" y="1458951"/>
                  <a:pt x="-2542" y="972669"/>
                  <a:pt x="12712" y="881134"/>
                </a:cubicBezTo>
                <a:cubicBezTo>
                  <a:pt x="27966" y="789598"/>
                  <a:pt x="73729" y="1449416"/>
                  <a:pt x="92797" y="1396020"/>
                </a:cubicBezTo>
                <a:cubicBezTo>
                  <a:pt x="111865" y="1342624"/>
                  <a:pt x="106144" y="583644"/>
                  <a:pt x="127119" y="560760"/>
                </a:cubicBezTo>
                <a:cubicBezTo>
                  <a:pt x="148094" y="537876"/>
                  <a:pt x="191950" y="1323554"/>
                  <a:pt x="218645" y="1258717"/>
                </a:cubicBezTo>
                <a:cubicBezTo>
                  <a:pt x="245340" y="1193880"/>
                  <a:pt x="247247" y="183177"/>
                  <a:pt x="287289" y="171735"/>
                </a:cubicBezTo>
                <a:cubicBezTo>
                  <a:pt x="327331" y="160293"/>
                  <a:pt x="409324" y="1075647"/>
                  <a:pt x="458900" y="1190066"/>
                </a:cubicBezTo>
                <a:cubicBezTo>
                  <a:pt x="508476" y="1304485"/>
                  <a:pt x="525638" y="818203"/>
                  <a:pt x="584748" y="858250"/>
                </a:cubicBezTo>
                <a:cubicBezTo>
                  <a:pt x="643858" y="898297"/>
                  <a:pt x="752545" y="1445602"/>
                  <a:pt x="813562" y="1430346"/>
                </a:cubicBezTo>
                <a:cubicBezTo>
                  <a:pt x="874579" y="1415090"/>
                  <a:pt x="895554" y="770529"/>
                  <a:pt x="950851" y="766715"/>
                </a:cubicBezTo>
                <a:cubicBezTo>
                  <a:pt x="1006148" y="762901"/>
                  <a:pt x="1107207" y="1535230"/>
                  <a:pt x="1145343" y="1407462"/>
                </a:cubicBezTo>
                <a:cubicBezTo>
                  <a:pt x="1183479" y="1279694"/>
                  <a:pt x="1135810" y="13455"/>
                  <a:pt x="1179666" y="106"/>
                </a:cubicBezTo>
                <a:cubicBezTo>
                  <a:pt x="1223522" y="-13243"/>
                  <a:pt x="1347463" y="1232020"/>
                  <a:pt x="1408480" y="1327369"/>
                </a:cubicBezTo>
                <a:cubicBezTo>
                  <a:pt x="1469497" y="1422718"/>
                  <a:pt x="1482845" y="518806"/>
                  <a:pt x="1545769" y="572202"/>
                </a:cubicBezTo>
                <a:cubicBezTo>
                  <a:pt x="1608693" y="625598"/>
                  <a:pt x="1732634" y="1512347"/>
                  <a:pt x="1786024" y="1647743"/>
                </a:cubicBezTo>
                <a:cubicBezTo>
                  <a:pt x="1839414" y="1783139"/>
                  <a:pt x="1827973" y="1373137"/>
                  <a:pt x="1866109" y="1384579"/>
                </a:cubicBezTo>
                <a:cubicBezTo>
                  <a:pt x="1904245" y="1396021"/>
                  <a:pt x="1976703" y="1855604"/>
                  <a:pt x="2014839" y="1716394"/>
                </a:cubicBezTo>
                <a:cubicBezTo>
                  <a:pt x="2052975" y="1577184"/>
                  <a:pt x="2047254" y="522620"/>
                  <a:pt x="2094924" y="549318"/>
                </a:cubicBezTo>
                <a:cubicBezTo>
                  <a:pt x="2142594" y="576016"/>
                  <a:pt x="2251281" y="1678254"/>
                  <a:pt x="2300857" y="1876581"/>
                </a:cubicBezTo>
                <a:cubicBezTo>
                  <a:pt x="2350434" y="2074908"/>
                  <a:pt x="2359968" y="1731650"/>
                  <a:pt x="2392383" y="1739278"/>
                </a:cubicBezTo>
                <a:cubicBezTo>
                  <a:pt x="2424798" y="1746906"/>
                  <a:pt x="2495349" y="1922349"/>
                  <a:pt x="2495349" y="1922349"/>
                </a:cubicBezTo>
              </a:path>
            </a:pathLst>
          </a:custGeom>
          <a:solidFill>
            <a:schemeClr val="tx2">
              <a:lumMod val="60000"/>
              <a:lumOff val="40000"/>
              <a:alpha val="53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0" name="Freeform 179"/>
          <p:cNvSpPr/>
          <p:nvPr/>
        </p:nvSpPr>
        <p:spPr>
          <a:xfrm>
            <a:off x="4281904" y="2093876"/>
            <a:ext cx="3158044" cy="726866"/>
          </a:xfrm>
          <a:custGeom>
            <a:avLst/>
            <a:gdLst>
              <a:gd name="connsiteX0" fmla="*/ 0 w 3158044"/>
              <a:gd name="connsiteY0" fmla="*/ 715628 h 726866"/>
              <a:gd name="connsiteX1" fmla="*/ 78670 w 3158044"/>
              <a:gd name="connsiteY1" fmla="*/ 356012 h 726866"/>
              <a:gd name="connsiteX2" fmla="*/ 213533 w 3158044"/>
              <a:gd name="connsiteY2" fmla="*/ 7633 h 726866"/>
              <a:gd name="connsiteX3" fmla="*/ 415828 w 3158044"/>
              <a:gd name="connsiteY3" fmla="*/ 704390 h 726866"/>
              <a:gd name="connsiteX4" fmla="*/ 561929 w 3158044"/>
              <a:gd name="connsiteY4" fmla="*/ 378488 h 726866"/>
              <a:gd name="connsiteX5" fmla="*/ 730508 w 3158044"/>
              <a:gd name="connsiteY5" fmla="*/ 580772 h 726866"/>
              <a:gd name="connsiteX6" fmla="*/ 876610 w 3158044"/>
              <a:gd name="connsiteY6" fmla="*/ 468392 h 726866"/>
              <a:gd name="connsiteX7" fmla="*/ 1112621 w 3158044"/>
              <a:gd name="connsiteY7" fmla="*/ 592010 h 726866"/>
              <a:gd name="connsiteX8" fmla="*/ 1348631 w 3158044"/>
              <a:gd name="connsiteY8" fmla="*/ 558296 h 726866"/>
              <a:gd name="connsiteX9" fmla="*/ 1505971 w 3158044"/>
              <a:gd name="connsiteY9" fmla="*/ 636962 h 726866"/>
              <a:gd name="connsiteX10" fmla="*/ 1753220 w 3158044"/>
              <a:gd name="connsiteY10" fmla="*/ 569534 h 726866"/>
              <a:gd name="connsiteX11" fmla="*/ 1989231 w 3158044"/>
              <a:gd name="connsiteY11" fmla="*/ 648200 h 726866"/>
              <a:gd name="connsiteX12" fmla="*/ 2292673 w 3158044"/>
              <a:gd name="connsiteY12" fmla="*/ 614486 h 726866"/>
              <a:gd name="connsiteX13" fmla="*/ 2652308 w 3158044"/>
              <a:gd name="connsiteY13" fmla="*/ 681914 h 726866"/>
              <a:gd name="connsiteX14" fmla="*/ 3158044 w 3158044"/>
              <a:gd name="connsiteY14" fmla="*/ 726866 h 726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58044" h="726866">
                <a:moveTo>
                  <a:pt x="0" y="715628"/>
                </a:moveTo>
                <a:cubicBezTo>
                  <a:pt x="21540" y="594819"/>
                  <a:pt x="43081" y="474011"/>
                  <a:pt x="78670" y="356012"/>
                </a:cubicBezTo>
                <a:cubicBezTo>
                  <a:pt x="114259" y="238013"/>
                  <a:pt x="157340" y="-50430"/>
                  <a:pt x="213533" y="7633"/>
                </a:cubicBezTo>
                <a:cubicBezTo>
                  <a:pt x="269726" y="65696"/>
                  <a:pt x="357762" y="642581"/>
                  <a:pt x="415828" y="704390"/>
                </a:cubicBezTo>
                <a:cubicBezTo>
                  <a:pt x="473894" y="766199"/>
                  <a:pt x="509482" y="399091"/>
                  <a:pt x="561929" y="378488"/>
                </a:cubicBezTo>
                <a:cubicBezTo>
                  <a:pt x="614376" y="357885"/>
                  <a:pt x="678061" y="565788"/>
                  <a:pt x="730508" y="580772"/>
                </a:cubicBezTo>
                <a:cubicBezTo>
                  <a:pt x="782955" y="595756"/>
                  <a:pt x="812925" y="466519"/>
                  <a:pt x="876610" y="468392"/>
                </a:cubicBezTo>
                <a:cubicBezTo>
                  <a:pt x="940295" y="470265"/>
                  <a:pt x="1033951" y="577026"/>
                  <a:pt x="1112621" y="592010"/>
                </a:cubicBezTo>
                <a:cubicBezTo>
                  <a:pt x="1191291" y="606994"/>
                  <a:pt x="1283073" y="550804"/>
                  <a:pt x="1348631" y="558296"/>
                </a:cubicBezTo>
                <a:cubicBezTo>
                  <a:pt x="1414189" y="565788"/>
                  <a:pt x="1438540" y="635089"/>
                  <a:pt x="1505971" y="636962"/>
                </a:cubicBezTo>
                <a:cubicBezTo>
                  <a:pt x="1573402" y="638835"/>
                  <a:pt x="1672677" y="567661"/>
                  <a:pt x="1753220" y="569534"/>
                </a:cubicBezTo>
                <a:cubicBezTo>
                  <a:pt x="1833763" y="571407"/>
                  <a:pt x="1899322" y="640708"/>
                  <a:pt x="1989231" y="648200"/>
                </a:cubicBezTo>
                <a:cubicBezTo>
                  <a:pt x="2079140" y="655692"/>
                  <a:pt x="2182160" y="608867"/>
                  <a:pt x="2292673" y="614486"/>
                </a:cubicBezTo>
                <a:cubicBezTo>
                  <a:pt x="2403186" y="620105"/>
                  <a:pt x="2508080" y="663184"/>
                  <a:pt x="2652308" y="681914"/>
                </a:cubicBezTo>
                <a:cubicBezTo>
                  <a:pt x="2796536" y="700644"/>
                  <a:pt x="3158044" y="726866"/>
                  <a:pt x="3158044" y="726866"/>
                </a:cubicBezTo>
              </a:path>
            </a:pathLst>
          </a:custGeom>
          <a:solidFill>
            <a:srgbClr val="FF2600">
              <a:alpha val="53000"/>
            </a:srgbClr>
          </a:solidFill>
          <a:ln>
            <a:solidFill>
              <a:srgbClr val="FF2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2529308" y="3134742"/>
            <a:ext cx="4701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Frequency spectrum</a:t>
            </a:r>
          </a:p>
        </p:txBody>
      </p:sp>
      <p:grpSp>
        <p:nvGrpSpPr>
          <p:cNvPr id="120" name="Group 119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121" name="Straight Connector 120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22" name="TextBox 121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</p:grp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749D0851-729E-014B-8C1A-E94423F825D7}"/>
              </a:ext>
            </a:extLst>
          </p:cNvPr>
          <p:cNvCxnSpPr>
            <a:cxnSpLocks/>
          </p:cNvCxnSpPr>
          <p:nvPr/>
        </p:nvCxnSpPr>
        <p:spPr>
          <a:xfrm>
            <a:off x="2826167" y="959488"/>
            <a:ext cx="0" cy="1914677"/>
          </a:xfrm>
          <a:prstGeom prst="line">
            <a:avLst/>
          </a:prstGeom>
          <a:ln w="508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TextBox 124">
            <a:extLst>
              <a:ext uri="{FF2B5EF4-FFF2-40B4-BE49-F238E27FC236}">
                <a16:creationId xmlns:a16="http://schemas.microsoft.com/office/drawing/2014/main" id="{3FEDFDBF-9A24-C847-886F-40081F7B05C1}"/>
              </a:ext>
            </a:extLst>
          </p:cNvPr>
          <p:cNvSpPr txBox="1"/>
          <p:nvPr/>
        </p:nvSpPr>
        <p:spPr>
          <a:xfrm>
            <a:off x="2838507" y="857233"/>
            <a:ext cx="2505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Nyquist frequency</a:t>
            </a: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890CF0D5-C1FB-6D4B-B755-0D6C3EC6E093}"/>
              </a:ext>
            </a:extLst>
          </p:cNvPr>
          <p:cNvSpPr/>
          <p:nvPr/>
        </p:nvSpPr>
        <p:spPr>
          <a:xfrm>
            <a:off x="1915886" y="1371726"/>
            <a:ext cx="2510971" cy="500617"/>
          </a:xfrm>
          <a:custGeom>
            <a:avLst/>
            <a:gdLst>
              <a:gd name="connsiteX0" fmla="*/ 2510971 w 2510971"/>
              <a:gd name="connsiteY0" fmla="*/ 500617 h 500617"/>
              <a:gd name="connsiteX1" fmla="*/ 1364343 w 2510971"/>
              <a:gd name="connsiteY1" fmla="*/ 7131 h 500617"/>
              <a:gd name="connsiteX2" fmla="*/ 0 w 2510971"/>
              <a:gd name="connsiteY2" fmla="*/ 253874 h 500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10971" h="500617">
                <a:moveTo>
                  <a:pt x="2510971" y="500617"/>
                </a:moveTo>
                <a:cubicBezTo>
                  <a:pt x="2146904" y="274436"/>
                  <a:pt x="1782838" y="48255"/>
                  <a:pt x="1364343" y="7131"/>
                </a:cubicBezTo>
                <a:cubicBezTo>
                  <a:pt x="945848" y="-33993"/>
                  <a:pt x="472924" y="109940"/>
                  <a:pt x="0" y="253874"/>
                </a:cubicBezTo>
              </a:path>
            </a:pathLst>
          </a:custGeom>
          <a:noFill/>
          <a:ln w="50800">
            <a:solidFill>
              <a:schemeClr val="tx1"/>
            </a:solidFill>
            <a:prstDash val="sysDot"/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B73E69E-A9C2-774F-8351-283CD8BDEE7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Aliasing: A real life scenario</a:t>
            </a:r>
          </a:p>
        </p:txBody>
      </p:sp>
    </p:spTree>
    <p:extLst>
      <p:ext uri="{BB962C8B-B14F-4D97-AF65-F5344CB8AC3E}">
        <p14:creationId xmlns:p14="http://schemas.microsoft.com/office/powerpoint/2010/main" val="257634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Freeform 178"/>
          <p:cNvSpPr/>
          <p:nvPr/>
        </p:nvSpPr>
        <p:spPr>
          <a:xfrm>
            <a:off x="318479" y="1231424"/>
            <a:ext cx="2495349" cy="1607631"/>
          </a:xfrm>
          <a:custGeom>
            <a:avLst/>
            <a:gdLst>
              <a:gd name="connsiteX0" fmla="*/ 1271 w 2495349"/>
              <a:gd name="connsiteY0" fmla="*/ 1945233 h 1945233"/>
              <a:gd name="connsiteX1" fmla="*/ 12712 w 2495349"/>
              <a:gd name="connsiteY1" fmla="*/ 881134 h 1945233"/>
              <a:gd name="connsiteX2" fmla="*/ 92797 w 2495349"/>
              <a:gd name="connsiteY2" fmla="*/ 1396020 h 1945233"/>
              <a:gd name="connsiteX3" fmla="*/ 127119 w 2495349"/>
              <a:gd name="connsiteY3" fmla="*/ 560760 h 1945233"/>
              <a:gd name="connsiteX4" fmla="*/ 218645 w 2495349"/>
              <a:gd name="connsiteY4" fmla="*/ 1258717 h 1945233"/>
              <a:gd name="connsiteX5" fmla="*/ 287289 w 2495349"/>
              <a:gd name="connsiteY5" fmla="*/ 171735 h 1945233"/>
              <a:gd name="connsiteX6" fmla="*/ 458900 w 2495349"/>
              <a:gd name="connsiteY6" fmla="*/ 1190066 h 1945233"/>
              <a:gd name="connsiteX7" fmla="*/ 584748 w 2495349"/>
              <a:gd name="connsiteY7" fmla="*/ 858250 h 1945233"/>
              <a:gd name="connsiteX8" fmla="*/ 813562 w 2495349"/>
              <a:gd name="connsiteY8" fmla="*/ 1430346 h 1945233"/>
              <a:gd name="connsiteX9" fmla="*/ 950851 w 2495349"/>
              <a:gd name="connsiteY9" fmla="*/ 766715 h 1945233"/>
              <a:gd name="connsiteX10" fmla="*/ 1145343 w 2495349"/>
              <a:gd name="connsiteY10" fmla="*/ 1407462 h 1945233"/>
              <a:gd name="connsiteX11" fmla="*/ 1179666 w 2495349"/>
              <a:gd name="connsiteY11" fmla="*/ 106 h 1945233"/>
              <a:gd name="connsiteX12" fmla="*/ 1408480 w 2495349"/>
              <a:gd name="connsiteY12" fmla="*/ 1327369 h 1945233"/>
              <a:gd name="connsiteX13" fmla="*/ 1545769 w 2495349"/>
              <a:gd name="connsiteY13" fmla="*/ 572202 h 1945233"/>
              <a:gd name="connsiteX14" fmla="*/ 1786024 w 2495349"/>
              <a:gd name="connsiteY14" fmla="*/ 1647743 h 1945233"/>
              <a:gd name="connsiteX15" fmla="*/ 1866109 w 2495349"/>
              <a:gd name="connsiteY15" fmla="*/ 1384579 h 1945233"/>
              <a:gd name="connsiteX16" fmla="*/ 2014839 w 2495349"/>
              <a:gd name="connsiteY16" fmla="*/ 1716394 h 1945233"/>
              <a:gd name="connsiteX17" fmla="*/ 2094924 w 2495349"/>
              <a:gd name="connsiteY17" fmla="*/ 549318 h 1945233"/>
              <a:gd name="connsiteX18" fmla="*/ 2300857 w 2495349"/>
              <a:gd name="connsiteY18" fmla="*/ 1876581 h 1945233"/>
              <a:gd name="connsiteX19" fmla="*/ 2392383 w 2495349"/>
              <a:gd name="connsiteY19" fmla="*/ 1739278 h 1945233"/>
              <a:gd name="connsiteX20" fmla="*/ 2495349 w 2495349"/>
              <a:gd name="connsiteY20" fmla="*/ 1922349 h 1945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95349" h="1945233">
                <a:moveTo>
                  <a:pt x="1271" y="1945233"/>
                </a:moveTo>
                <a:cubicBezTo>
                  <a:pt x="-636" y="1458951"/>
                  <a:pt x="-2542" y="972669"/>
                  <a:pt x="12712" y="881134"/>
                </a:cubicBezTo>
                <a:cubicBezTo>
                  <a:pt x="27966" y="789598"/>
                  <a:pt x="73729" y="1449416"/>
                  <a:pt x="92797" y="1396020"/>
                </a:cubicBezTo>
                <a:cubicBezTo>
                  <a:pt x="111865" y="1342624"/>
                  <a:pt x="106144" y="583644"/>
                  <a:pt x="127119" y="560760"/>
                </a:cubicBezTo>
                <a:cubicBezTo>
                  <a:pt x="148094" y="537876"/>
                  <a:pt x="191950" y="1323554"/>
                  <a:pt x="218645" y="1258717"/>
                </a:cubicBezTo>
                <a:cubicBezTo>
                  <a:pt x="245340" y="1193880"/>
                  <a:pt x="247247" y="183177"/>
                  <a:pt x="287289" y="171735"/>
                </a:cubicBezTo>
                <a:cubicBezTo>
                  <a:pt x="327331" y="160293"/>
                  <a:pt x="409324" y="1075647"/>
                  <a:pt x="458900" y="1190066"/>
                </a:cubicBezTo>
                <a:cubicBezTo>
                  <a:pt x="508476" y="1304485"/>
                  <a:pt x="525638" y="818203"/>
                  <a:pt x="584748" y="858250"/>
                </a:cubicBezTo>
                <a:cubicBezTo>
                  <a:pt x="643858" y="898297"/>
                  <a:pt x="752545" y="1445602"/>
                  <a:pt x="813562" y="1430346"/>
                </a:cubicBezTo>
                <a:cubicBezTo>
                  <a:pt x="874579" y="1415090"/>
                  <a:pt x="895554" y="770529"/>
                  <a:pt x="950851" y="766715"/>
                </a:cubicBezTo>
                <a:cubicBezTo>
                  <a:pt x="1006148" y="762901"/>
                  <a:pt x="1107207" y="1535230"/>
                  <a:pt x="1145343" y="1407462"/>
                </a:cubicBezTo>
                <a:cubicBezTo>
                  <a:pt x="1183479" y="1279694"/>
                  <a:pt x="1135810" y="13455"/>
                  <a:pt x="1179666" y="106"/>
                </a:cubicBezTo>
                <a:cubicBezTo>
                  <a:pt x="1223522" y="-13243"/>
                  <a:pt x="1347463" y="1232020"/>
                  <a:pt x="1408480" y="1327369"/>
                </a:cubicBezTo>
                <a:cubicBezTo>
                  <a:pt x="1469497" y="1422718"/>
                  <a:pt x="1482845" y="518806"/>
                  <a:pt x="1545769" y="572202"/>
                </a:cubicBezTo>
                <a:cubicBezTo>
                  <a:pt x="1608693" y="625598"/>
                  <a:pt x="1732634" y="1512347"/>
                  <a:pt x="1786024" y="1647743"/>
                </a:cubicBezTo>
                <a:cubicBezTo>
                  <a:pt x="1839414" y="1783139"/>
                  <a:pt x="1827973" y="1373137"/>
                  <a:pt x="1866109" y="1384579"/>
                </a:cubicBezTo>
                <a:cubicBezTo>
                  <a:pt x="1904245" y="1396021"/>
                  <a:pt x="1976703" y="1855604"/>
                  <a:pt x="2014839" y="1716394"/>
                </a:cubicBezTo>
                <a:cubicBezTo>
                  <a:pt x="2052975" y="1577184"/>
                  <a:pt x="2047254" y="522620"/>
                  <a:pt x="2094924" y="549318"/>
                </a:cubicBezTo>
                <a:cubicBezTo>
                  <a:pt x="2142594" y="576016"/>
                  <a:pt x="2251281" y="1678254"/>
                  <a:pt x="2300857" y="1876581"/>
                </a:cubicBezTo>
                <a:cubicBezTo>
                  <a:pt x="2350434" y="2074908"/>
                  <a:pt x="2359968" y="1731650"/>
                  <a:pt x="2392383" y="1739278"/>
                </a:cubicBezTo>
                <a:cubicBezTo>
                  <a:pt x="2424798" y="1746906"/>
                  <a:pt x="2495349" y="1922349"/>
                  <a:pt x="2495349" y="1922349"/>
                </a:cubicBezTo>
              </a:path>
            </a:pathLst>
          </a:custGeom>
          <a:solidFill>
            <a:schemeClr val="tx2">
              <a:lumMod val="60000"/>
              <a:lumOff val="40000"/>
              <a:alpha val="53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0" name="Freeform 179"/>
          <p:cNvSpPr/>
          <p:nvPr/>
        </p:nvSpPr>
        <p:spPr>
          <a:xfrm flipH="1">
            <a:off x="-1840988" y="2112189"/>
            <a:ext cx="3158044" cy="726866"/>
          </a:xfrm>
          <a:custGeom>
            <a:avLst/>
            <a:gdLst>
              <a:gd name="connsiteX0" fmla="*/ 0 w 3158044"/>
              <a:gd name="connsiteY0" fmla="*/ 715628 h 726866"/>
              <a:gd name="connsiteX1" fmla="*/ 78670 w 3158044"/>
              <a:gd name="connsiteY1" fmla="*/ 356012 h 726866"/>
              <a:gd name="connsiteX2" fmla="*/ 213533 w 3158044"/>
              <a:gd name="connsiteY2" fmla="*/ 7633 h 726866"/>
              <a:gd name="connsiteX3" fmla="*/ 415828 w 3158044"/>
              <a:gd name="connsiteY3" fmla="*/ 704390 h 726866"/>
              <a:gd name="connsiteX4" fmla="*/ 561929 w 3158044"/>
              <a:gd name="connsiteY4" fmla="*/ 378488 h 726866"/>
              <a:gd name="connsiteX5" fmla="*/ 730508 w 3158044"/>
              <a:gd name="connsiteY5" fmla="*/ 580772 h 726866"/>
              <a:gd name="connsiteX6" fmla="*/ 876610 w 3158044"/>
              <a:gd name="connsiteY6" fmla="*/ 468392 h 726866"/>
              <a:gd name="connsiteX7" fmla="*/ 1112621 w 3158044"/>
              <a:gd name="connsiteY7" fmla="*/ 592010 h 726866"/>
              <a:gd name="connsiteX8" fmla="*/ 1348631 w 3158044"/>
              <a:gd name="connsiteY8" fmla="*/ 558296 h 726866"/>
              <a:gd name="connsiteX9" fmla="*/ 1505971 w 3158044"/>
              <a:gd name="connsiteY9" fmla="*/ 636962 h 726866"/>
              <a:gd name="connsiteX10" fmla="*/ 1753220 w 3158044"/>
              <a:gd name="connsiteY10" fmla="*/ 569534 h 726866"/>
              <a:gd name="connsiteX11" fmla="*/ 1989231 w 3158044"/>
              <a:gd name="connsiteY11" fmla="*/ 648200 h 726866"/>
              <a:gd name="connsiteX12" fmla="*/ 2292673 w 3158044"/>
              <a:gd name="connsiteY12" fmla="*/ 614486 h 726866"/>
              <a:gd name="connsiteX13" fmla="*/ 2652308 w 3158044"/>
              <a:gd name="connsiteY13" fmla="*/ 681914 h 726866"/>
              <a:gd name="connsiteX14" fmla="*/ 3158044 w 3158044"/>
              <a:gd name="connsiteY14" fmla="*/ 726866 h 726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58044" h="726866">
                <a:moveTo>
                  <a:pt x="0" y="715628"/>
                </a:moveTo>
                <a:cubicBezTo>
                  <a:pt x="21540" y="594819"/>
                  <a:pt x="43081" y="474011"/>
                  <a:pt x="78670" y="356012"/>
                </a:cubicBezTo>
                <a:cubicBezTo>
                  <a:pt x="114259" y="238013"/>
                  <a:pt x="157340" y="-50430"/>
                  <a:pt x="213533" y="7633"/>
                </a:cubicBezTo>
                <a:cubicBezTo>
                  <a:pt x="269726" y="65696"/>
                  <a:pt x="357762" y="642581"/>
                  <a:pt x="415828" y="704390"/>
                </a:cubicBezTo>
                <a:cubicBezTo>
                  <a:pt x="473894" y="766199"/>
                  <a:pt x="509482" y="399091"/>
                  <a:pt x="561929" y="378488"/>
                </a:cubicBezTo>
                <a:cubicBezTo>
                  <a:pt x="614376" y="357885"/>
                  <a:pt x="678061" y="565788"/>
                  <a:pt x="730508" y="580772"/>
                </a:cubicBezTo>
                <a:cubicBezTo>
                  <a:pt x="782955" y="595756"/>
                  <a:pt x="812925" y="466519"/>
                  <a:pt x="876610" y="468392"/>
                </a:cubicBezTo>
                <a:cubicBezTo>
                  <a:pt x="940295" y="470265"/>
                  <a:pt x="1033951" y="577026"/>
                  <a:pt x="1112621" y="592010"/>
                </a:cubicBezTo>
                <a:cubicBezTo>
                  <a:pt x="1191291" y="606994"/>
                  <a:pt x="1283073" y="550804"/>
                  <a:pt x="1348631" y="558296"/>
                </a:cubicBezTo>
                <a:cubicBezTo>
                  <a:pt x="1414189" y="565788"/>
                  <a:pt x="1438540" y="635089"/>
                  <a:pt x="1505971" y="636962"/>
                </a:cubicBezTo>
                <a:cubicBezTo>
                  <a:pt x="1573402" y="638835"/>
                  <a:pt x="1672677" y="567661"/>
                  <a:pt x="1753220" y="569534"/>
                </a:cubicBezTo>
                <a:cubicBezTo>
                  <a:pt x="1833763" y="571407"/>
                  <a:pt x="1899322" y="640708"/>
                  <a:pt x="1989231" y="648200"/>
                </a:cubicBezTo>
                <a:cubicBezTo>
                  <a:pt x="2079140" y="655692"/>
                  <a:pt x="2182160" y="608867"/>
                  <a:pt x="2292673" y="614486"/>
                </a:cubicBezTo>
                <a:cubicBezTo>
                  <a:pt x="2403186" y="620105"/>
                  <a:pt x="2508080" y="663184"/>
                  <a:pt x="2652308" y="681914"/>
                </a:cubicBezTo>
                <a:cubicBezTo>
                  <a:pt x="2796536" y="700644"/>
                  <a:pt x="3158044" y="726866"/>
                  <a:pt x="3158044" y="726866"/>
                </a:cubicBezTo>
              </a:path>
            </a:pathLst>
          </a:custGeom>
          <a:solidFill>
            <a:srgbClr val="FF2600">
              <a:alpha val="53000"/>
            </a:srgbClr>
          </a:solidFill>
          <a:ln>
            <a:solidFill>
              <a:srgbClr val="FF2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2529308" y="3134742"/>
            <a:ext cx="4701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Frequency spectrum</a:t>
            </a:r>
          </a:p>
        </p:txBody>
      </p: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749D0851-729E-014B-8C1A-E94423F825D7}"/>
              </a:ext>
            </a:extLst>
          </p:cNvPr>
          <p:cNvCxnSpPr>
            <a:cxnSpLocks/>
          </p:cNvCxnSpPr>
          <p:nvPr/>
        </p:nvCxnSpPr>
        <p:spPr>
          <a:xfrm>
            <a:off x="2826167" y="959488"/>
            <a:ext cx="0" cy="1914677"/>
          </a:xfrm>
          <a:prstGeom prst="line">
            <a:avLst/>
          </a:prstGeom>
          <a:ln w="508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A1CCD1D2-880B-F84E-A173-8D86EF04EF63}"/>
              </a:ext>
            </a:extLst>
          </p:cNvPr>
          <p:cNvSpPr/>
          <p:nvPr/>
        </p:nvSpPr>
        <p:spPr>
          <a:xfrm>
            <a:off x="-290286" y="1231424"/>
            <a:ext cx="598561" cy="16427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3FEDFDBF-9A24-C847-886F-40081F7B05C1}"/>
              </a:ext>
            </a:extLst>
          </p:cNvPr>
          <p:cNvSpPr txBox="1"/>
          <p:nvPr/>
        </p:nvSpPr>
        <p:spPr>
          <a:xfrm>
            <a:off x="2838507" y="857233"/>
            <a:ext cx="2505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Nyquist frequency</a:t>
            </a:r>
          </a:p>
        </p:txBody>
      </p:sp>
      <p:sp>
        <p:nvSpPr>
          <p:cNvPr id="178" name="Freeform 177"/>
          <p:cNvSpPr/>
          <p:nvPr/>
        </p:nvSpPr>
        <p:spPr>
          <a:xfrm flipH="1">
            <a:off x="1336854" y="1584496"/>
            <a:ext cx="1446637" cy="1232083"/>
          </a:xfrm>
          <a:custGeom>
            <a:avLst/>
            <a:gdLst>
              <a:gd name="connsiteX0" fmla="*/ 0 w 1750431"/>
              <a:gd name="connsiteY0" fmla="*/ 1490820 h 1490820"/>
              <a:gd name="connsiteX1" fmla="*/ 34322 w 1750431"/>
              <a:gd name="connsiteY1" fmla="*/ 552582 h 1490820"/>
              <a:gd name="connsiteX2" fmla="*/ 148729 w 1750431"/>
              <a:gd name="connsiteY2" fmla="*/ 1445052 h 1490820"/>
              <a:gd name="connsiteX3" fmla="*/ 205933 w 1750431"/>
              <a:gd name="connsiteY3" fmla="*/ 72022 h 1490820"/>
              <a:gd name="connsiteX4" fmla="*/ 354662 w 1750431"/>
              <a:gd name="connsiteY4" fmla="*/ 1399284 h 1490820"/>
              <a:gd name="connsiteX5" fmla="*/ 503392 w 1750431"/>
              <a:gd name="connsiteY5" fmla="*/ 1067469 h 1490820"/>
              <a:gd name="connsiteX6" fmla="*/ 697884 w 1750431"/>
              <a:gd name="connsiteY6" fmla="*/ 1399284 h 1490820"/>
              <a:gd name="connsiteX7" fmla="*/ 869495 w 1750431"/>
              <a:gd name="connsiteY7" fmla="*/ 1044585 h 1490820"/>
              <a:gd name="connsiteX8" fmla="*/ 1052547 w 1750431"/>
              <a:gd name="connsiteY8" fmla="*/ 1353517 h 1490820"/>
              <a:gd name="connsiteX9" fmla="*/ 1086869 w 1750431"/>
              <a:gd name="connsiteY9" fmla="*/ 3370 h 1490820"/>
              <a:gd name="connsiteX10" fmla="*/ 1212717 w 1750431"/>
              <a:gd name="connsiteY10" fmla="*/ 953049 h 1490820"/>
              <a:gd name="connsiteX11" fmla="*/ 1304243 w 1750431"/>
              <a:gd name="connsiteY11" fmla="*/ 426721 h 1490820"/>
              <a:gd name="connsiteX12" fmla="*/ 1384328 w 1750431"/>
              <a:gd name="connsiteY12" fmla="*/ 1353517 h 1490820"/>
              <a:gd name="connsiteX13" fmla="*/ 1498735 w 1750431"/>
              <a:gd name="connsiteY13" fmla="*/ 1181888 h 1490820"/>
              <a:gd name="connsiteX14" fmla="*/ 1567379 w 1750431"/>
              <a:gd name="connsiteY14" fmla="*/ 1422168 h 1490820"/>
              <a:gd name="connsiteX15" fmla="*/ 1647465 w 1750431"/>
              <a:gd name="connsiteY15" fmla="*/ 1342075 h 1490820"/>
              <a:gd name="connsiteX16" fmla="*/ 1750431 w 1750431"/>
              <a:gd name="connsiteY16" fmla="*/ 1467936 h 1490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50431" h="1490820">
                <a:moveTo>
                  <a:pt x="0" y="1490820"/>
                </a:moveTo>
                <a:cubicBezTo>
                  <a:pt x="4767" y="1025515"/>
                  <a:pt x="9534" y="560210"/>
                  <a:pt x="34322" y="552582"/>
                </a:cubicBezTo>
                <a:cubicBezTo>
                  <a:pt x="59110" y="544954"/>
                  <a:pt x="120127" y="1525145"/>
                  <a:pt x="148729" y="1445052"/>
                </a:cubicBezTo>
                <a:cubicBezTo>
                  <a:pt x="177331" y="1364959"/>
                  <a:pt x="171611" y="79650"/>
                  <a:pt x="205933" y="72022"/>
                </a:cubicBezTo>
                <a:cubicBezTo>
                  <a:pt x="240255" y="64394"/>
                  <a:pt x="305086" y="1233376"/>
                  <a:pt x="354662" y="1399284"/>
                </a:cubicBezTo>
                <a:cubicBezTo>
                  <a:pt x="404239" y="1565192"/>
                  <a:pt x="446188" y="1067469"/>
                  <a:pt x="503392" y="1067469"/>
                </a:cubicBezTo>
                <a:cubicBezTo>
                  <a:pt x="560596" y="1067469"/>
                  <a:pt x="636867" y="1403098"/>
                  <a:pt x="697884" y="1399284"/>
                </a:cubicBezTo>
                <a:cubicBezTo>
                  <a:pt x="758901" y="1395470"/>
                  <a:pt x="810385" y="1052213"/>
                  <a:pt x="869495" y="1044585"/>
                </a:cubicBezTo>
                <a:cubicBezTo>
                  <a:pt x="928605" y="1036957"/>
                  <a:pt x="1016318" y="1527053"/>
                  <a:pt x="1052547" y="1353517"/>
                </a:cubicBezTo>
                <a:cubicBezTo>
                  <a:pt x="1088776" y="1179981"/>
                  <a:pt x="1060174" y="70115"/>
                  <a:pt x="1086869" y="3370"/>
                </a:cubicBezTo>
                <a:cubicBezTo>
                  <a:pt x="1113564" y="-63375"/>
                  <a:pt x="1176488" y="882490"/>
                  <a:pt x="1212717" y="953049"/>
                </a:cubicBezTo>
                <a:cubicBezTo>
                  <a:pt x="1248946" y="1023607"/>
                  <a:pt x="1275641" y="359976"/>
                  <a:pt x="1304243" y="426721"/>
                </a:cubicBezTo>
                <a:cubicBezTo>
                  <a:pt x="1332845" y="493466"/>
                  <a:pt x="1351913" y="1227656"/>
                  <a:pt x="1384328" y="1353517"/>
                </a:cubicBezTo>
                <a:cubicBezTo>
                  <a:pt x="1416743" y="1479378"/>
                  <a:pt x="1468227" y="1170446"/>
                  <a:pt x="1498735" y="1181888"/>
                </a:cubicBezTo>
                <a:cubicBezTo>
                  <a:pt x="1529243" y="1193330"/>
                  <a:pt x="1542591" y="1395470"/>
                  <a:pt x="1567379" y="1422168"/>
                </a:cubicBezTo>
                <a:cubicBezTo>
                  <a:pt x="1592167" y="1448866"/>
                  <a:pt x="1616956" y="1334447"/>
                  <a:pt x="1647465" y="1342075"/>
                </a:cubicBezTo>
                <a:cubicBezTo>
                  <a:pt x="1677974" y="1349703"/>
                  <a:pt x="1750431" y="1467936"/>
                  <a:pt x="1750431" y="1467936"/>
                </a:cubicBezTo>
              </a:path>
            </a:pathLst>
          </a:custGeom>
          <a:solidFill>
            <a:srgbClr val="FF2600">
              <a:alpha val="53000"/>
            </a:srgbClr>
          </a:solidFill>
          <a:ln>
            <a:solidFill>
              <a:srgbClr val="FF2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4" name="Group 163"/>
          <p:cNvGrpSpPr/>
          <p:nvPr/>
        </p:nvGrpSpPr>
        <p:grpSpPr>
          <a:xfrm>
            <a:off x="294620" y="2805341"/>
            <a:ext cx="9027246" cy="369332"/>
            <a:chOff x="294620" y="2805341"/>
            <a:chExt cx="9027246" cy="369332"/>
          </a:xfrm>
        </p:grpSpPr>
        <p:sp>
          <p:nvSpPr>
            <p:cNvPr id="165" name="TextBox 164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10k</a:t>
              </a:r>
            </a:p>
          </p:txBody>
        </p:sp>
        <p:cxnSp>
          <p:nvCxnSpPr>
            <p:cNvPr id="166" name="Straight Connector 165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8" name="TextBox 167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20k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30k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40k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50k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60k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70k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80k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90k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100k</a:t>
              </a: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121" name="Straight Connector 120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22" name="TextBox 121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00301742-9D7F-7E45-A363-2BA892779D64}"/>
              </a:ext>
            </a:extLst>
          </p:cNvPr>
          <p:cNvSpPr txBox="1"/>
          <p:nvPr/>
        </p:nvSpPr>
        <p:spPr>
          <a:xfrm>
            <a:off x="778815" y="4095010"/>
            <a:ext cx="7467685" cy="107721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need a “Low-pass filter”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remove unwanted high frequency signals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59821EF-144C-ED42-8216-21B67287E52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Aliasing: A real life scenario</a:t>
            </a:r>
          </a:p>
        </p:txBody>
      </p:sp>
    </p:spTree>
    <p:extLst>
      <p:ext uri="{BB962C8B-B14F-4D97-AF65-F5344CB8AC3E}">
        <p14:creationId xmlns:p14="http://schemas.microsoft.com/office/powerpoint/2010/main" val="58398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oup 77"/>
          <p:cNvGrpSpPr/>
          <p:nvPr/>
        </p:nvGrpSpPr>
        <p:grpSpPr>
          <a:xfrm>
            <a:off x="1581240" y="4590933"/>
            <a:ext cx="631292" cy="722222"/>
            <a:chOff x="950036" y="1905174"/>
            <a:chExt cx="631292" cy="722222"/>
          </a:xfrm>
        </p:grpSpPr>
        <p:sp>
          <p:nvSpPr>
            <p:cNvPr id="79" name="Oval 78"/>
            <p:cNvSpPr/>
            <p:nvPr/>
          </p:nvSpPr>
          <p:spPr>
            <a:xfrm>
              <a:off x="983661" y="1979886"/>
              <a:ext cx="597667" cy="560345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950036" y="1917626"/>
              <a:ext cx="177045" cy="7097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1" name="Straight Connector 80"/>
            <p:cNvCxnSpPr/>
            <p:nvPr/>
          </p:nvCxnSpPr>
          <p:spPr>
            <a:xfrm>
              <a:off x="1133078" y="1905174"/>
              <a:ext cx="0" cy="709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/>
          <p:cNvGrpSpPr/>
          <p:nvPr/>
        </p:nvGrpSpPr>
        <p:grpSpPr>
          <a:xfrm>
            <a:off x="4579409" y="4630337"/>
            <a:ext cx="859147" cy="635058"/>
            <a:chOff x="3859935" y="1979886"/>
            <a:chExt cx="859147" cy="635058"/>
          </a:xfrm>
        </p:grpSpPr>
        <p:sp>
          <p:nvSpPr>
            <p:cNvPr id="83" name="Rectangle 82"/>
            <p:cNvSpPr/>
            <p:nvPr/>
          </p:nvSpPr>
          <p:spPr>
            <a:xfrm>
              <a:off x="3859935" y="1979886"/>
              <a:ext cx="859147" cy="635058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4" name="Straight Connector 83"/>
            <p:cNvCxnSpPr/>
            <p:nvPr/>
          </p:nvCxnSpPr>
          <p:spPr>
            <a:xfrm>
              <a:off x="3987435" y="2080036"/>
              <a:ext cx="0" cy="440711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5400000">
              <a:off x="4314149" y="2179977"/>
              <a:ext cx="0" cy="645245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Freeform 85"/>
            <p:cNvSpPr/>
            <p:nvPr/>
          </p:nvSpPr>
          <p:spPr>
            <a:xfrm rot="397662">
              <a:off x="3984450" y="2183655"/>
              <a:ext cx="585216" cy="294315"/>
            </a:xfrm>
            <a:custGeom>
              <a:avLst/>
              <a:gdLst>
                <a:gd name="connsiteX0" fmla="*/ 0 w 585216"/>
                <a:gd name="connsiteY0" fmla="*/ 20369 h 294315"/>
                <a:gd name="connsiteX1" fmla="*/ 323736 w 585216"/>
                <a:gd name="connsiteY1" fmla="*/ 20369 h 294315"/>
                <a:gd name="connsiteX2" fmla="*/ 435799 w 585216"/>
                <a:gd name="connsiteY2" fmla="*/ 232055 h 294315"/>
                <a:gd name="connsiteX3" fmla="*/ 585216 w 585216"/>
                <a:gd name="connsiteY3" fmla="*/ 294315 h 294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5216" h="294315">
                  <a:moveTo>
                    <a:pt x="0" y="20369"/>
                  </a:moveTo>
                  <a:cubicBezTo>
                    <a:pt x="125551" y="2728"/>
                    <a:pt x="251103" y="-14912"/>
                    <a:pt x="323736" y="20369"/>
                  </a:cubicBezTo>
                  <a:cubicBezTo>
                    <a:pt x="396369" y="55650"/>
                    <a:pt x="392219" y="186397"/>
                    <a:pt x="435799" y="232055"/>
                  </a:cubicBezTo>
                  <a:cubicBezTo>
                    <a:pt x="479379" y="277713"/>
                    <a:pt x="585216" y="294315"/>
                    <a:pt x="585216" y="294315"/>
                  </a:cubicBezTo>
                </a:path>
              </a:pathLst>
            </a:cu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6721662" y="4603385"/>
            <a:ext cx="1081494" cy="731320"/>
            <a:chOff x="6141478" y="1992334"/>
            <a:chExt cx="1081494" cy="731320"/>
          </a:xfrm>
        </p:grpSpPr>
        <p:sp>
          <p:nvSpPr>
            <p:cNvPr id="89" name="Isosceles Triangle 6"/>
            <p:cNvSpPr/>
            <p:nvPr/>
          </p:nvSpPr>
          <p:spPr>
            <a:xfrm rot="5400000">
              <a:off x="6364694" y="1769118"/>
              <a:ext cx="635062" cy="1081494"/>
            </a:xfrm>
            <a:custGeom>
              <a:avLst/>
              <a:gdLst/>
              <a:ahLst/>
              <a:cxnLst/>
              <a:rect l="l" t="t" r="r" b="b"/>
              <a:pathLst>
                <a:path w="635062" h="1081494">
                  <a:moveTo>
                    <a:pt x="0" y="1081494"/>
                  </a:moveTo>
                  <a:lnTo>
                    <a:pt x="0" y="382470"/>
                  </a:lnTo>
                  <a:lnTo>
                    <a:pt x="1440" y="382470"/>
                  </a:lnTo>
                  <a:lnTo>
                    <a:pt x="317532" y="0"/>
                  </a:lnTo>
                  <a:lnTo>
                    <a:pt x="633624" y="382470"/>
                  </a:lnTo>
                  <a:lnTo>
                    <a:pt x="635059" y="382470"/>
                  </a:lnTo>
                  <a:lnTo>
                    <a:pt x="635059" y="384206"/>
                  </a:lnTo>
                  <a:lnTo>
                    <a:pt x="635062" y="384210"/>
                  </a:lnTo>
                  <a:lnTo>
                    <a:pt x="635059" y="384210"/>
                  </a:lnTo>
                  <a:lnTo>
                    <a:pt x="635059" y="1081494"/>
                  </a:lnTo>
                  <a:close/>
                </a:path>
              </a:pathLst>
            </a:custGeom>
            <a:noFill/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90" name="Straight Connector 89"/>
            <p:cNvCxnSpPr/>
            <p:nvPr/>
          </p:nvCxnSpPr>
          <p:spPr>
            <a:xfrm rot="16200000">
              <a:off x="6339560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rot="16200000">
              <a:off x="6803235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H="1" flipV="1">
              <a:off x="6463945" y="2150866"/>
              <a:ext cx="214905" cy="169009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Arc 92"/>
            <p:cNvSpPr/>
            <p:nvPr/>
          </p:nvSpPr>
          <p:spPr>
            <a:xfrm rot="15821177">
              <a:off x="6469761" y="2188229"/>
              <a:ext cx="585216" cy="485633"/>
            </a:xfrm>
            <a:prstGeom prst="arc">
              <a:avLst>
                <a:gd name="adj1" fmla="val 15494356"/>
                <a:gd name="adj2" fmla="val 0"/>
              </a:avLst>
            </a:prstGeom>
            <a:ln>
              <a:solidFill>
                <a:srgbClr val="000000"/>
              </a:solidFill>
              <a:headEnd type="arrow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8090976" y="4609380"/>
            <a:ext cx="1038454" cy="643091"/>
            <a:chOff x="3260507" y="4878083"/>
            <a:chExt cx="1142299" cy="584628"/>
          </a:xfrm>
        </p:grpSpPr>
        <p:grpSp>
          <p:nvGrpSpPr>
            <p:cNvPr id="95" name="Group 94"/>
            <p:cNvGrpSpPr/>
            <p:nvPr/>
          </p:nvGrpSpPr>
          <p:grpSpPr>
            <a:xfrm>
              <a:off x="3374650" y="4878083"/>
              <a:ext cx="424155" cy="292314"/>
              <a:chOff x="3374650" y="4878083"/>
              <a:chExt cx="424155" cy="292314"/>
            </a:xfrm>
          </p:grpSpPr>
          <p:grpSp>
            <p:nvGrpSpPr>
              <p:cNvPr id="108" name="Group 10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4" name="Straight Connector 11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9" name="Group 10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0" name="Straight Connector 10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6" name="Group 95"/>
            <p:cNvGrpSpPr/>
            <p:nvPr/>
          </p:nvGrpSpPr>
          <p:grpSpPr>
            <a:xfrm flipV="1">
              <a:off x="3846260" y="5170397"/>
              <a:ext cx="424155" cy="292314"/>
              <a:chOff x="3374650" y="4878083"/>
              <a:chExt cx="424155" cy="292314"/>
            </a:xfrm>
          </p:grpSpPr>
          <p:grpSp>
            <p:nvGrpSpPr>
              <p:cNvPr id="98" name="Group 9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4" name="Straight Connector 10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" name="Group 9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0" name="Straight Connector 9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7" name="Straight Connector 96"/>
            <p:cNvCxnSpPr/>
            <p:nvPr/>
          </p:nvCxnSpPr>
          <p:spPr>
            <a:xfrm flipV="1">
              <a:off x="3260507" y="5173130"/>
              <a:ext cx="1142299" cy="1"/>
            </a:xfrm>
            <a:prstGeom prst="line">
              <a:avLst/>
            </a:prstGeom>
            <a:ln w="9525" cmpd="sng">
              <a:solidFill>
                <a:srgbClr val="953735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4" name="Straight Connector 123"/>
          <p:cNvCxnSpPr>
            <a:cxnSpLocks/>
          </p:cNvCxnSpPr>
          <p:nvPr/>
        </p:nvCxnSpPr>
        <p:spPr>
          <a:xfrm>
            <a:off x="2205318" y="4947830"/>
            <a:ext cx="105490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 flipV="1">
            <a:off x="5438556" y="4950121"/>
            <a:ext cx="1283106" cy="1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flipV="1">
            <a:off x="7803156" y="4912685"/>
            <a:ext cx="242046" cy="4585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6" name="Group 205"/>
          <p:cNvGrpSpPr/>
          <p:nvPr/>
        </p:nvGrpSpPr>
        <p:grpSpPr>
          <a:xfrm>
            <a:off x="1003734" y="4523652"/>
            <a:ext cx="672355" cy="753665"/>
            <a:chOff x="89338" y="3908684"/>
            <a:chExt cx="672355" cy="753665"/>
          </a:xfrm>
        </p:grpSpPr>
        <p:sp>
          <p:nvSpPr>
            <p:cNvPr id="207" name="Freeform 206"/>
            <p:cNvSpPr/>
            <p:nvPr/>
          </p:nvSpPr>
          <p:spPr>
            <a:xfrm>
              <a:off x="89338" y="44613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8" name="Freeform 207"/>
            <p:cNvSpPr/>
            <p:nvPr/>
          </p:nvSpPr>
          <p:spPr>
            <a:xfrm>
              <a:off x="91533" y="432320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9" name="Freeform 208"/>
            <p:cNvSpPr/>
            <p:nvPr/>
          </p:nvSpPr>
          <p:spPr>
            <a:xfrm>
              <a:off x="93728" y="418503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0" name="Freeform 209"/>
            <p:cNvSpPr/>
            <p:nvPr/>
          </p:nvSpPr>
          <p:spPr>
            <a:xfrm>
              <a:off x="95923" y="404685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1" name="Freeform 210"/>
            <p:cNvSpPr/>
            <p:nvPr/>
          </p:nvSpPr>
          <p:spPr>
            <a:xfrm>
              <a:off x="98118" y="39086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60" name="Straight Connector 159"/>
          <p:cNvCxnSpPr/>
          <p:nvPr/>
        </p:nvCxnSpPr>
        <p:spPr>
          <a:xfrm>
            <a:off x="4332657" y="4956039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4" name="Group 163"/>
          <p:cNvGrpSpPr/>
          <p:nvPr/>
        </p:nvGrpSpPr>
        <p:grpSpPr>
          <a:xfrm>
            <a:off x="294620" y="2805341"/>
            <a:ext cx="9027246" cy="369332"/>
            <a:chOff x="294620" y="2805341"/>
            <a:chExt cx="9027246" cy="369332"/>
          </a:xfrm>
        </p:grpSpPr>
        <p:sp>
          <p:nvSpPr>
            <p:cNvPr id="165" name="TextBox 164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10k</a:t>
              </a:r>
            </a:p>
          </p:txBody>
        </p:sp>
        <p:cxnSp>
          <p:nvCxnSpPr>
            <p:cNvPr id="166" name="Straight Connector 165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8" name="TextBox 167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20k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30k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40k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50k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60k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70k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80k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90k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100k</a:t>
              </a: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318479" y="1231424"/>
            <a:ext cx="7121469" cy="1607631"/>
            <a:chOff x="318479" y="1231424"/>
            <a:chExt cx="7121469" cy="1607631"/>
          </a:xfrm>
        </p:grpSpPr>
        <p:sp>
          <p:nvSpPr>
            <p:cNvPr id="178" name="Freeform 177"/>
            <p:cNvSpPr/>
            <p:nvPr/>
          </p:nvSpPr>
          <p:spPr>
            <a:xfrm>
              <a:off x="2832781" y="1597516"/>
              <a:ext cx="1446637" cy="1232083"/>
            </a:xfrm>
            <a:custGeom>
              <a:avLst/>
              <a:gdLst>
                <a:gd name="connsiteX0" fmla="*/ 0 w 1750431"/>
                <a:gd name="connsiteY0" fmla="*/ 1490820 h 1490820"/>
                <a:gd name="connsiteX1" fmla="*/ 34322 w 1750431"/>
                <a:gd name="connsiteY1" fmla="*/ 552582 h 1490820"/>
                <a:gd name="connsiteX2" fmla="*/ 148729 w 1750431"/>
                <a:gd name="connsiteY2" fmla="*/ 1445052 h 1490820"/>
                <a:gd name="connsiteX3" fmla="*/ 205933 w 1750431"/>
                <a:gd name="connsiteY3" fmla="*/ 72022 h 1490820"/>
                <a:gd name="connsiteX4" fmla="*/ 354662 w 1750431"/>
                <a:gd name="connsiteY4" fmla="*/ 1399284 h 1490820"/>
                <a:gd name="connsiteX5" fmla="*/ 503392 w 1750431"/>
                <a:gd name="connsiteY5" fmla="*/ 1067469 h 1490820"/>
                <a:gd name="connsiteX6" fmla="*/ 697884 w 1750431"/>
                <a:gd name="connsiteY6" fmla="*/ 1399284 h 1490820"/>
                <a:gd name="connsiteX7" fmla="*/ 869495 w 1750431"/>
                <a:gd name="connsiteY7" fmla="*/ 1044585 h 1490820"/>
                <a:gd name="connsiteX8" fmla="*/ 1052547 w 1750431"/>
                <a:gd name="connsiteY8" fmla="*/ 1353517 h 1490820"/>
                <a:gd name="connsiteX9" fmla="*/ 1086869 w 1750431"/>
                <a:gd name="connsiteY9" fmla="*/ 3370 h 1490820"/>
                <a:gd name="connsiteX10" fmla="*/ 1212717 w 1750431"/>
                <a:gd name="connsiteY10" fmla="*/ 953049 h 1490820"/>
                <a:gd name="connsiteX11" fmla="*/ 1304243 w 1750431"/>
                <a:gd name="connsiteY11" fmla="*/ 426721 h 1490820"/>
                <a:gd name="connsiteX12" fmla="*/ 1384328 w 1750431"/>
                <a:gd name="connsiteY12" fmla="*/ 1353517 h 1490820"/>
                <a:gd name="connsiteX13" fmla="*/ 1498735 w 1750431"/>
                <a:gd name="connsiteY13" fmla="*/ 1181888 h 1490820"/>
                <a:gd name="connsiteX14" fmla="*/ 1567379 w 1750431"/>
                <a:gd name="connsiteY14" fmla="*/ 1422168 h 1490820"/>
                <a:gd name="connsiteX15" fmla="*/ 1647465 w 1750431"/>
                <a:gd name="connsiteY15" fmla="*/ 1342075 h 1490820"/>
                <a:gd name="connsiteX16" fmla="*/ 1750431 w 1750431"/>
                <a:gd name="connsiteY16" fmla="*/ 1467936 h 1490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50431" h="1490820">
                  <a:moveTo>
                    <a:pt x="0" y="1490820"/>
                  </a:moveTo>
                  <a:cubicBezTo>
                    <a:pt x="4767" y="1025515"/>
                    <a:pt x="9534" y="560210"/>
                    <a:pt x="34322" y="552582"/>
                  </a:cubicBezTo>
                  <a:cubicBezTo>
                    <a:pt x="59110" y="544954"/>
                    <a:pt x="120127" y="1525145"/>
                    <a:pt x="148729" y="1445052"/>
                  </a:cubicBezTo>
                  <a:cubicBezTo>
                    <a:pt x="177331" y="1364959"/>
                    <a:pt x="171611" y="79650"/>
                    <a:pt x="205933" y="72022"/>
                  </a:cubicBezTo>
                  <a:cubicBezTo>
                    <a:pt x="240255" y="64394"/>
                    <a:pt x="305086" y="1233376"/>
                    <a:pt x="354662" y="1399284"/>
                  </a:cubicBezTo>
                  <a:cubicBezTo>
                    <a:pt x="404239" y="1565192"/>
                    <a:pt x="446188" y="1067469"/>
                    <a:pt x="503392" y="1067469"/>
                  </a:cubicBezTo>
                  <a:cubicBezTo>
                    <a:pt x="560596" y="1067469"/>
                    <a:pt x="636867" y="1403098"/>
                    <a:pt x="697884" y="1399284"/>
                  </a:cubicBezTo>
                  <a:cubicBezTo>
                    <a:pt x="758901" y="1395470"/>
                    <a:pt x="810385" y="1052213"/>
                    <a:pt x="869495" y="1044585"/>
                  </a:cubicBezTo>
                  <a:cubicBezTo>
                    <a:pt x="928605" y="1036957"/>
                    <a:pt x="1016318" y="1527053"/>
                    <a:pt x="1052547" y="1353517"/>
                  </a:cubicBezTo>
                  <a:cubicBezTo>
                    <a:pt x="1088776" y="1179981"/>
                    <a:pt x="1060174" y="70115"/>
                    <a:pt x="1086869" y="3370"/>
                  </a:cubicBezTo>
                  <a:cubicBezTo>
                    <a:pt x="1113564" y="-63375"/>
                    <a:pt x="1176488" y="882490"/>
                    <a:pt x="1212717" y="953049"/>
                  </a:cubicBezTo>
                  <a:cubicBezTo>
                    <a:pt x="1248946" y="1023607"/>
                    <a:pt x="1275641" y="359976"/>
                    <a:pt x="1304243" y="426721"/>
                  </a:cubicBezTo>
                  <a:cubicBezTo>
                    <a:pt x="1332845" y="493466"/>
                    <a:pt x="1351913" y="1227656"/>
                    <a:pt x="1384328" y="1353517"/>
                  </a:cubicBezTo>
                  <a:cubicBezTo>
                    <a:pt x="1416743" y="1479378"/>
                    <a:pt x="1468227" y="1170446"/>
                    <a:pt x="1498735" y="1181888"/>
                  </a:cubicBezTo>
                  <a:cubicBezTo>
                    <a:pt x="1529243" y="1193330"/>
                    <a:pt x="1542591" y="1395470"/>
                    <a:pt x="1567379" y="1422168"/>
                  </a:cubicBezTo>
                  <a:cubicBezTo>
                    <a:pt x="1592167" y="1448866"/>
                    <a:pt x="1616956" y="1334447"/>
                    <a:pt x="1647465" y="1342075"/>
                  </a:cubicBezTo>
                  <a:cubicBezTo>
                    <a:pt x="1677974" y="1349703"/>
                    <a:pt x="1750431" y="1467936"/>
                    <a:pt x="1750431" y="146793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Freeform 178"/>
            <p:cNvSpPr/>
            <p:nvPr/>
          </p:nvSpPr>
          <p:spPr>
            <a:xfrm>
              <a:off x="318479" y="1231424"/>
              <a:ext cx="2495349" cy="1607631"/>
            </a:xfrm>
            <a:custGeom>
              <a:avLst/>
              <a:gdLst>
                <a:gd name="connsiteX0" fmla="*/ 1271 w 2495349"/>
                <a:gd name="connsiteY0" fmla="*/ 1945233 h 1945233"/>
                <a:gd name="connsiteX1" fmla="*/ 12712 w 2495349"/>
                <a:gd name="connsiteY1" fmla="*/ 881134 h 1945233"/>
                <a:gd name="connsiteX2" fmla="*/ 92797 w 2495349"/>
                <a:gd name="connsiteY2" fmla="*/ 1396020 h 1945233"/>
                <a:gd name="connsiteX3" fmla="*/ 127119 w 2495349"/>
                <a:gd name="connsiteY3" fmla="*/ 560760 h 1945233"/>
                <a:gd name="connsiteX4" fmla="*/ 218645 w 2495349"/>
                <a:gd name="connsiteY4" fmla="*/ 1258717 h 1945233"/>
                <a:gd name="connsiteX5" fmla="*/ 287289 w 2495349"/>
                <a:gd name="connsiteY5" fmla="*/ 171735 h 1945233"/>
                <a:gd name="connsiteX6" fmla="*/ 458900 w 2495349"/>
                <a:gd name="connsiteY6" fmla="*/ 1190066 h 1945233"/>
                <a:gd name="connsiteX7" fmla="*/ 584748 w 2495349"/>
                <a:gd name="connsiteY7" fmla="*/ 858250 h 1945233"/>
                <a:gd name="connsiteX8" fmla="*/ 813562 w 2495349"/>
                <a:gd name="connsiteY8" fmla="*/ 1430346 h 1945233"/>
                <a:gd name="connsiteX9" fmla="*/ 950851 w 2495349"/>
                <a:gd name="connsiteY9" fmla="*/ 766715 h 1945233"/>
                <a:gd name="connsiteX10" fmla="*/ 1145343 w 2495349"/>
                <a:gd name="connsiteY10" fmla="*/ 1407462 h 1945233"/>
                <a:gd name="connsiteX11" fmla="*/ 1179666 w 2495349"/>
                <a:gd name="connsiteY11" fmla="*/ 106 h 1945233"/>
                <a:gd name="connsiteX12" fmla="*/ 1408480 w 2495349"/>
                <a:gd name="connsiteY12" fmla="*/ 1327369 h 1945233"/>
                <a:gd name="connsiteX13" fmla="*/ 1545769 w 2495349"/>
                <a:gd name="connsiteY13" fmla="*/ 572202 h 1945233"/>
                <a:gd name="connsiteX14" fmla="*/ 1786024 w 2495349"/>
                <a:gd name="connsiteY14" fmla="*/ 1647743 h 1945233"/>
                <a:gd name="connsiteX15" fmla="*/ 1866109 w 2495349"/>
                <a:gd name="connsiteY15" fmla="*/ 1384579 h 1945233"/>
                <a:gd name="connsiteX16" fmla="*/ 2014839 w 2495349"/>
                <a:gd name="connsiteY16" fmla="*/ 1716394 h 1945233"/>
                <a:gd name="connsiteX17" fmla="*/ 2094924 w 2495349"/>
                <a:gd name="connsiteY17" fmla="*/ 549318 h 1945233"/>
                <a:gd name="connsiteX18" fmla="*/ 2300857 w 2495349"/>
                <a:gd name="connsiteY18" fmla="*/ 1876581 h 1945233"/>
                <a:gd name="connsiteX19" fmla="*/ 2392383 w 2495349"/>
                <a:gd name="connsiteY19" fmla="*/ 1739278 h 1945233"/>
                <a:gd name="connsiteX20" fmla="*/ 2495349 w 2495349"/>
                <a:gd name="connsiteY20" fmla="*/ 1922349 h 1945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495349" h="1945233">
                  <a:moveTo>
                    <a:pt x="1271" y="1945233"/>
                  </a:moveTo>
                  <a:cubicBezTo>
                    <a:pt x="-636" y="1458951"/>
                    <a:pt x="-2542" y="972669"/>
                    <a:pt x="12712" y="881134"/>
                  </a:cubicBezTo>
                  <a:cubicBezTo>
                    <a:pt x="27966" y="789598"/>
                    <a:pt x="73729" y="1449416"/>
                    <a:pt x="92797" y="1396020"/>
                  </a:cubicBezTo>
                  <a:cubicBezTo>
                    <a:pt x="111865" y="1342624"/>
                    <a:pt x="106144" y="583644"/>
                    <a:pt x="127119" y="560760"/>
                  </a:cubicBezTo>
                  <a:cubicBezTo>
                    <a:pt x="148094" y="537876"/>
                    <a:pt x="191950" y="1323554"/>
                    <a:pt x="218645" y="1258717"/>
                  </a:cubicBezTo>
                  <a:cubicBezTo>
                    <a:pt x="245340" y="1193880"/>
                    <a:pt x="247247" y="183177"/>
                    <a:pt x="287289" y="171735"/>
                  </a:cubicBezTo>
                  <a:cubicBezTo>
                    <a:pt x="327331" y="160293"/>
                    <a:pt x="409324" y="1075647"/>
                    <a:pt x="458900" y="1190066"/>
                  </a:cubicBezTo>
                  <a:cubicBezTo>
                    <a:pt x="508476" y="1304485"/>
                    <a:pt x="525638" y="818203"/>
                    <a:pt x="584748" y="858250"/>
                  </a:cubicBezTo>
                  <a:cubicBezTo>
                    <a:pt x="643858" y="898297"/>
                    <a:pt x="752545" y="1445602"/>
                    <a:pt x="813562" y="1430346"/>
                  </a:cubicBezTo>
                  <a:cubicBezTo>
                    <a:pt x="874579" y="1415090"/>
                    <a:pt x="895554" y="770529"/>
                    <a:pt x="950851" y="766715"/>
                  </a:cubicBezTo>
                  <a:cubicBezTo>
                    <a:pt x="1006148" y="762901"/>
                    <a:pt x="1107207" y="1535230"/>
                    <a:pt x="1145343" y="1407462"/>
                  </a:cubicBezTo>
                  <a:cubicBezTo>
                    <a:pt x="1183479" y="1279694"/>
                    <a:pt x="1135810" y="13455"/>
                    <a:pt x="1179666" y="106"/>
                  </a:cubicBezTo>
                  <a:cubicBezTo>
                    <a:pt x="1223522" y="-13243"/>
                    <a:pt x="1347463" y="1232020"/>
                    <a:pt x="1408480" y="1327369"/>
                  </a:cubicBezTo>
                  <a:cubicBezTo>
                    <a:pt x="1469497" y="1422718"/>
                    <a:pt x="1482845" y="518806"/>
                    <a:pt x="1545769" y="572202"/>
                  </a:cubicBezTo>
                  <a:cubicBezTo>
                    <a:pt x="1608693" y="625598"/>
                    <a:pt x="1732634" y="1512347"/>
                    <a:pt x="1786024" y="1647743"/>
                  </a:cubicBezTo>
                  <a:cubicBezTo>
                    <a:pt x="1839414" y="1783139"/>
                    <a:pt x="1827973" y="1373137"/>
                    <a:pt x="1866109" y="1384579"/>
                  </a:cubicBezTo>
                  <a:cubicBezTo>
                    <a:pt x="1904245" y="1396021"/>
                    <a:pt x="1976703" y="1855604"/>
                    <a:pt x="2014839" y="1716394"/>
                  </a:cubicBezTo>
                  <a:cubicBezTo>
                    <a:pt x="2052975" y="1577184"/>
                    <a:pt x="2047254" y="522620"/>
                    <a:pt x="2094924" y="549318"/>
                  </a:cubicBezTo>
                  <a:cubicBezTo>
                    <a:pt x="2142594" y="576016"/>
                    <a:pt x="2251281" y="1678254"/>
                    <a:pt x="2300857" y="1876581"/>
                  </a:cubicBezTo>
                  <a:cubicBezTo>
                    <a:pt x="2350434" y="2074908"/>
                    <a:pt x="2359968" y="1731650"/>
                    <a:pt x="2392383" y="1739278"/>
                  </a:cubicBezTo>
                  <a:cubicBezTo>
                    <a:pt x="2424798" y="1746906"/>
                    <a:pt x="2495349" y="1922349"/>
                    <a:pt x="2495349" y="1922349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Freeform 179"/>
            <p:cNvSpPr/>
            <p:nvPr/>
          </p:nvSpPr>
          <p:spPr>
            <a:xfrm>
              <a:off x="4281904" y="2093876"/>
              <a:ext cx="3158044" cy="726866"/>
            </a:xfrm>
            <a:custGeom>
              <a:avLst/>
              <a:gdLst>
                <a:gd name="connsiteX0" fmla="*/ 0 w 3158044"/>
                <a:gd name="connsiteY0" fmla="*/ 715628 h 726866"/>
                <a:gd name="connsiteX1" fmla="*/ 78670 w 3158044"/>
                <a:gd name="connsiteY1" fmla="*/ 356012 h 726866"/>
                <a:gd name="connsiteX2" fmla="*/ 213533 w 3158044"/>
                <a:gd name="connsiteY2" fmla="*/ 7633 h 726866"/>
                <a:gd name="connsiteX3" fmla="*/ 415828 w 3158044"/>
                <a:gd name="connsiteY3" fmla="*/ 704390 h 726866"/>
                <a:gd name="connsiteX4" fmla="*/ 561929 w 3158044"/>
                <a:gd name="connsiteY4" fmla="*/ 378488 h 726866"/>
                <a:gd name="connsiteX5" fmla="*/ 730508 w 3158044"/>
                <a:gd name="connsiteY5" fmla="*/ 580772 h 726866"/>
                <a:gd name="connsiteX6" fmla="*/ 876610 w 3158044"/>
                <a:gd name="connsiteY6" fmla="*/ 468392 h 726866"/>
                <a:gd name="connsiteX7" fmla="*/ 1112621 w 3158044"/>
                <a:gd name="connsiteY7" fmla="*/ 592010 h 726866"/>
                <a:gd name="connsiteX8" fmla="*/ 1348631 w 3158044"/>
                <a:gd name="connsiteY8" fmla="*/ 558296 h 726866"/>
                <a:gd name="connsiteX9" fmla="*/ 1505971 w 3158044"/>
                <a:gd name="connsiteY9" fmla="*/ 636962 h 726866"/>
                <a:gd name="connsiteX10" fmla="*/ 1753220 w 3158044"/>
                <a:gd name="connsiteY10" fmla="*/ 569534 h 726866"/>
                <a:gd name="connsiteX11" fmla="*/ 1989231 w 3158044"/>
                <a:gd name="connsiteY11" fmla="*/ 648200 h 726866"/>
                <a:gd name="connsiteX12" fmla="*/ 2292673 w 3158044"/>
                <a:gd name="connsiteY12" fmla="*/ 614486 h 726866"/>
                <a:gd name="connsiteX13" fmla="*/ 2652308 w 3158044"/>
                <a:gd name="connsiteY13" fmla="*/ 681914 h 726866"/>
                <a:gd name="connsiteX14" fmla="*/ 3158044 w 3158044"/>
                <a:gd name="connsiteY14" fmla="*/ 726866 h 72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58044" h="726866">
                  <a:moveTo>
                    <a:pt x="0" y="715628"/>
                  </a:moveTo>
                  <a:cubicBezTo>
                    <a:pt x="21540" y="594819"/>
                    <a:pt x="43081" y="474011"/>
                    <a:pt x="78670" y="356012"/>
                  </a:cubicBezTo>
                  <a:cubicBezTo>
                    <a:pt x="114259" y="238013"/>
                    <a:pt x="157340" y="-50430"/>
                    <a:pt x="213533" y="7633"/>
                  </a:cubicBezTo>
                  <a:cubicBezTo>
                    <a:pt x="269726" y="65696"/>
                    <a:pt x="357762" y="642581"/>
                    <a:pt x="415828" y="704390"/>
                  </a:cubicBezTo>
                  <a:cubicBezTo>
                    <a:pt x="473894" y="766199"/>
                    <a:pt x="509482" y="399091"/>
                    <a:pt x="561929" y="378488"/>
                  </a:cubicBezTo>
                  <a:cubicBezTo>
                    <a:pt x="614376" y="357885"/>
                    <a:pt x="678061" y="565788"/>
                    <a:pt x="730508" y="580772"/>
                  </a:cubicBezTo>
                  <a:cubicBezTo>
                    <a:pt x="782955" y="595756"/>
                    <a:pt x="812925" y="466519"/>
                    <a:pt x="876610" y="468392"/>
                  </a:cubicBezTo>
                  <a:cubicBezTo>
                    <a:pt x="940295" y="470265"/>
                    <a:pt x="1033951" y="577026"/>
                    <a:pt x="1112621" y="592010"/>
                  </a:cubicBezTo>
                  <a:cubicBezTo>
                    <a:pt x="1191291" y="606994"/>
                    <a:pt x="1283073" y="550804"/>
                    <a:pt x="1348631" y="558296"/>
                  </a:cubicBezTo>
                  <a:cubicBezTo>
                    <a:pt x="1414189" y="565788"/>
                    <a:pt x="1438540" y="635089"/>
                    <a:pt x="1505971" y="636962"/>
                  </a:cubicBezTo>
                  <a:cubicBezTo>
                    <a:pt x="1573402" y="638835"/>
                    <a:pt x="1672677" y="567661"/>
                    <a:pt x="1753220" y="569534"/>
                  </a:cubicBezTo>
                  <a:cubicBezTo>
                    <a:pt x="1833763" y="571407"/>
                    <a:pt x="1899322" y="640708"/>
                    <a:pt x="1989231" y="648200"/>
                  </a:cubicBezTo>
                  <a:cubicBezTo>
                    <a:pt x="2079140" y="655692"/>
                    <a:pt x="2182160" y="608867"/>
                    <a:pt x="2292673" y="614486"/>
                  </a:cubicBezTo>
                  <a:cubicBezTo>
                    <a:pt x="2403186" y="620105"/>
                    <a:pt x="2508080" y="663184"/>
                    <a:pt x="2652308" y="681914"/>
                  </a:cubicBezTo>
                  <a:cubicBezTo>
                    <a:pt x="2796536" y="700644"/>
                    <a:pt x="3158044" y="726866"/>
                    <a:pt x="3158044" y="72686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9" name="TextBox 118"/>
          <p:cNvSpPr txBox="1"/>
          <p:nvPr/>
        </p:nvSpPr>
        <p:spPr>
          <a:xfrm>
            <a:off x="2529308" y="3134742"/>
            <a:ext cx="4701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Frequency spectrum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992951" y="5273803"/>
            <a:ext cx="1916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Sensor</a:t>
            </a:r>
          </a:p>
        </p:txBody>
      </p:sp>
      <p:sp>
        <p:nvSpPr>
          <p:cNvPr id="136" name="TextBox 135"/>
          <p:cNvSpPr txBox="1"/>
          <p:nvPr/>
        </p:nvSpPr>
        <p:spPr>
          <a:xfrm>
            <a:off x="6646689" y="5273803"/>
            <a:ext cx="10175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ADC</a:t>
            </a:r>
          </a:p>
        </p:txBody>
      </p:sp>
      <p:grpSp>
        <p:nvGrpSpPr>
          <p:cNvPr id="120" name="Group 119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121" name="Straight Connector 120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22" name="TextBox 121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</p:grpSp>
      <p:sp>
        <p:nvSpPr>
          <p:cNvPr id="137" name="TextBox 136">
            <a:extLst>
              <a:ext uri="{FF2B5EF4-FFF2-40B4-BE49-F238E27FC236}">
                <a16:creationId xmlns:a16="http://schemas.microsoft.com/office/drawing/2014/main" id="{C33B128F-C5C6-6746-AC38-5D797B90E1A5}"/>
              </a:ext>
            </a:extLst>
          </p:cNvPr>
          <p:cNvSpPr txBox="1"/>
          <p:nvPr/>
        </p:nvSpPr>
        <p:spPr>
          <a:xfrm>
            <a:off x="4054989" y="5509027"/>
            <a:ext cx="20965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Anti-aliasing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Filter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CD2BB3D3-BE53-664C-9561-0BEFD15CBEA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Anti-aliasing filter</a:t>
            </a:r>
          </a:p>
        </p:txBody>
      </p: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2A57B5C4-483E-FA43-B696-4C27C5724C82}"/>
              </a:ext>
            </a:extLst>
          </p:cNvPr>
          <p:cNvCxnSpPr>
            <a:cxnSpLocks/>
          </p:cNvCxnSpPr>
          <p:nvPr/>
        </p:nvCxnSpPr>
        <p:spPr>
          <a:xfrm>
            <a:off x="2826167" y="959488"/>
            <a:ext cx="0" cy="1914677"/>
          </a:xfrm>
          <a:prstGeom prst="line">
            <a:avLst/>
          </a:prstGeom>
          <a:ln w="508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TextBox 122">
            <a:extLst>
              <a:ext uri="{FF2B5EF4-FFF2-40B4-BE49-F238E27FC236}">
                <a16:creationId xmlns:a16="http://schemas.microsoft.com/office/drawing/2014/main" id="{4CFCCF6D-ADFB-6F45-9932-211353F60AB4}"/>
              </a:ext>
            </a:extLst>
          </p:cNvPr>
          <p:cNvSpPr txBox="1"/>
          <p:nvPr/>
        </p:nvSpPr>
        <p:spPr>
          <a:xfrm>
            <a:off x="2838507" y="857233"/>
            <a:ext cx="2505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Nyquist frequency</a:t>
            </a:r>
          </a:p>
        </p:txBody>
      </p: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AD33F597-0114-FA42-997C-2CB7829E4CAD}"/>
              </a:ext>
            </a:extLst>
          </p:cNvPr>
          <p:cNvGrpSpPr/>
          <p:nvPr/>
        </p:nvGrpSpPr>
        <p:grpSpPr>
          <a:xfrm>
            <a:off x="3425963" y="4426587"/>
            <a:ext cx="988832" cy="1389597"/>
            <a:chOff x="3273563" y="3597955"/>
            <a:chExt cx="988832" cy="1389597"/>
          </a:xfrm>
        </p:grpSpPr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3116F036-F28E-2541-827E-03D0CBBD74FC}"/>
                </a:ext>
              </a:extLst>
            </p:cNvPr>
            <p:cNvSpPr/>
            <p:nvPr/>
          </p:nvSpPr>
          <p:spPr>
            <a:xfrm>
              <a:off x="3295546" y="4356835"/>
              <a:ext cx="729933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1551CA51-BF47-D348-B2DF-079236F35362}"/>
                </a:ext>
              </a:extLst>
            </p:cNvPr>
            <p:cNvSpPr/>
            <p:nvPr/>
          </p:nvSpPr>
          <p:spPr>
            <a:xfrm>
              <a:off x="3273563" y="4167115"/>
              <a:ext cx="802926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D1CDEA75-3C49-DA45-9F1B-93156CCAD9ED}"/>
                </a:ext>
              </a:extLst>
            </p:cNvPr>
            <p:cNvSpPr/>
            <p:nvPr/>
          </p:nvSpPr>
          <p:spPr>
            <a:xfrm>
              <a:off x="3288077" y="3977395"/>
              <a:ext cx="802926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E6DA3EF0-354D-2E47-BFE9-F8D927A71CD6}"/>
                </a:ext>
              </a:extLst>
            </p:cNvPr>
            <p:cNvSpPr/>
            <p:nvPr/>
          </p:nvSpPr>
          <p:spPr>
            <a:xfrm>
              <a:off x="3291473" y="3787675"/>
              <a:ext cx="883219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2BD190B7-0EEE-CB49-9243-79E03617C99F}"/>
                </a:ext>
              </a:extLst>
            </p:cNvPr>
            <p:cNvSpPr/>
            <p:nvPr/>
          </p:nvSpPr>
          <p:spPr>
            <a:xfrm>
              <a:off x="3290854" y="359795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A1D481C5-9314-B446-A6B3-521B3C693304}"/>
              </a:ext>
            </a:extLst>
          </p:cNvPr>
          <p:cNvCxnSpPr/>
          <p:nvPr/>
        </p:nvCxnSpPr>
        <p:spPr>
          <a:xfrm>
            <a:off x="4485057" y="5108439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39298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roup 81"/>
          <p:cNvGrpSpPr/>
          <p:nvPr/>
        </p:nvGrpSpPr>
        <p:grpSpPr>
          <a:xfrm>
            <a:off x="4579409" y="4630337"/>
            <a:ext cx="859147" cy="635058"/>
            <a:chOff x="3859935" y="1979886"/>
            <a:chExt cx="859147" cy="635058"/>
          </a:xfrm>
        </p:grpSpPr>
        <p:sp>
          <p:nvSpPr>
            <p:cNvPr id="83" name="Rectangle 82"/>
            <p:cNvSpPr/>
            <p:nvPr/>
          </p:nvSpPr>
          <p:spPr>
            <a:xfrm>
              <a:off x="3859935" y="1979886"/>
              <a:ext cx="859147" cy="635058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4" name="Straight Connector 83"/>
            <p:cNvCxnSpPr/>
            <p:nvPr/>
          </p:nvCxnSpPr>
          <p:spPr>
            <a:xfrm>
              <a:off x="3987435" y="2080036"/>
              <a:ext cx="0" cy="440711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5400000">
              <a:off x="4314149" y="2179977"/>
              <a:ext cx="0" cy="645245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Freeform 85"/>
            <p:cNvSpPr/>
            <p:nvPr/>
          </p:nvSpPr>
          <p:spPr>
            <a:xfrm rot="397662">
              <a:off x="3984450" y="2183655"/>
              <a:ext cx="585216" cy="294315"/>
            </a:xfrm>
            <a:custGeom>
              <a:avLst/>
              <a:gdLst>
                <a:gd name="connsiteX0" fmla="*/ 0 w 585216"/>
                <a:gd name="connsiteY0" fmla="*/ 20369 h 294315"/>
                <a:gd name="connsiteX1" fmla="*/ 323736 w 585216"/>
                <a:gd name="connsiteY1" fmla="*/ 20369 h 294315"/>
                <a:gd name="connsiteX2" fmla="*/ 435799 w 585216"/>
                <a:gd name="connsiteY2" fmla="*/ 232055 h 294315"/>
                <a:gd name="connsiteX3" fmla="*/ 585216 w 585216"/>
                <a:gd name="connsiteY3" fmla="*/ 294315 h 294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5216" h="294315">
                  <a:moveTo>
                    <a:pt x="0" y="20369"/>
                  </a:moveTo>
                  <a:cubicBezTo>
                    <a:pt x="125551" y="2728"/>
                    <a:pt x="251103" y="-14912"/>
                    <a:pt x="323736" y="20369"/>
                  </a:cubicBezTo>
                  <a:cubicBezTo>
                    <a:pt x="396369" y="55650"/>
                    <a:pt x="392219" y="186397"/>
                    <a:pt x="435799" y="232055"/>
                  </a:cubicBezTo>
                  <a:cubicBezTo>
                    <a:pt x="479379" y="277713"/>
                    <a:pt x="585216" y="294315"/>
                    <a:pt x="585216" y="294315"/>
                  </a:cubicBezTo>
                </a:path>
              </a:pathLst>
            </a:cu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6721662" y="4603385"/>
            <a:ext cx="1081494" cy="731320"/>
            <a:chOff x="6141478" y="1992334"/>
            <a:chExt cx="1081494" cy="731320"/>
          </a:xfrm>
        </p:grpSpPr>
        <p:sp>
          <p:nvSpPr>
            <p:cNvPr id="89" name="Isosceles Triangle 6"/>
            <p:cNvSpPr/>
            <p:nvPr/>
          </p:nvSpPr>
          <p:spPr>
            <a:xfrm rot="5400000">
              <a:off x="6364694" y="1769118"/>
              <a:ext cx="635062" cy="1081494"/>
            </a:xfrm>
            <a:custGeom>
              <a:avLst/>
              <a:gdLst/>
              <a:ahLst/>
              <a:cxnLst/>
              <a:rect l="l" t="t" r="r" b="b"/>
              <a:pathLst>
                <a:path w="635062" h="1081494">
                  <a:moveTo>
                    <a:pt x="0" y="1081494"/>
                  </a:moveTo>
                  <a:lnTo>
                    <a:pt x="0" y="382470"/>
                  </a:lnTo>
                  <a:lnTo>
                    <a:pt x="1440" y="382470"/>
                  </a:lnTo>
                  <a:lnTo>
                    <a:pt x="317532" y="0"/>
                  </a:lnTo>
                  <a:lnTo>
                    <a:pt x="633624" y="382470"/>
                  </a:lnTo>
                  <a:lnTo>
                    <a:pt x="635059" y="382470"/>
                  </a:lnTo>
                  <a:lnTo>
                    <a:pt x="635059" y="384206"/>
                  </a:lnTo>
                  <a:lnTo>
                    <a:pt x="635062" y="384210"/>
                  </a:lnTo>
                  <a:lnTo>
                    <a:pt x="635059" y="384210"/>
                  </a:lnTo>
                  <a:lnTo>
                    <a:pt x="635059" y="1081494"/>
                  </a:lnTo>
                  <a:close/>
                </a:path>
              </a:pathLst>
            </a:custGeom>
            <a:noFill/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90" name="Straight Connector 89"/>
            <p:cNvCxnSpPr/>
            <p:nvPr/>
          </p:nvCxnSpPr>
          <p:spPr>
            <a:xfrm rot="16200000">
              <a:off x="6339560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rot="16200000">
              <a:off x="6803235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H="1" flipV="1">
              <a:off x="6463945" y="2150866"/>
              <a:ext cx="214905" cy="169009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Arc 92"/>
            <p:cNvSpPr/>
            <p:nvPr/>
          </p:nvSpPr>
          <p:spPr>
            <a:xfrm rot="15821177">
              <a:off x="6469761" y="2188229"/>
              <a:ext cx="585216" cy="485633"/>
            </a:xfrm>
            <a:prstGeom prst="arc">
              <a:avLst>
                <a:gd name="adj1" fmla="val 15494356"/>
                <a:gd name="adj2" fmla="val 0"/>
              </a:avLst>
            </a:prstGeom>
            <a:ln>
              <a:solidFill>
                <a:srgbClr val="000000"/>
              </a:solidFill>
              <a:headEnd type="arrow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8090976" y="4609380"/>
            <a:ext cx="1038454" cy="643091"/>
            <a:chOff x="3260507" y="4878083"/>
            <a:chExt cx="1142299" cy="584628"/>
          </a:xfrm>
        </p:grpSpPr>
        <p:grpSp>
          <p:nvGrpSpPr>
            <p:cNvPr id="95" name="Group 94"/>
            <p:cNvGrpSpPr/>
            <p:nvPr/>
          </p:nvGrpSpPr>
          <p:grpSpPr>
            <a:xfrm>
              <a:off x="3374650" y="4878083"/>
              <a:ext cx="424155" cy="292314"/>
              <a:chOff x="3374650" y="4878083"/>
              <a:chExt cx="424155" cy="292314"/>
            </a:xfrm>
          </p:grpSpPr>
          <p:grpSp>
            <p:nvGrpSpPr>
              <p:cNvPr id="108" name="Group 10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4" name="Straight Connector 11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9" name="Group 10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0" name="Straight Connector 10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6" name="Group 95"/>
            <p:cNvGrpSpPr/>
            <p:nvPr/>
          </p:nvGrpSpPr>
          <p:grpSpPr>
            <a:xfrm flipV="1">
              <a:off x="3846260" y="5170397"/>
              <a:ext cx="424155" cy="292314"/>
              <a:chOff x="3374650" y="4878083"/>
              <a:chExt cx="424155" cy="292314"/>
            </a:xfrm>
          </p:grpSpPr>
          <p:grpSp>
            <p:nvGrpSpPr>
              <p:cNvPr id="98" name="Group 9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4" name="Straight Connector 10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" name="Group 9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0" name="Straight Connector 9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7" name="Straight Connector 96"/>
            <p:cNvCxnSpPr/>
            <p:nvPr/>
          </p:nvCxnSpPr>
          <p:spPr>
            <a:xfrm flipV="1">
              <a:off x="3260507" y="5173130"/>
              <a:ext cx="1142299" cy="1"/>
            </a:xfrm>
            <a:prstGeom prst="line">
              <a:avLst/>
            </a:prstGeom>
            <a:ln w="9525" cmpd="sng">
              <a:solidFill>
                <a:srgbClr val="953735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6" name="Straight Connector 125"/>
          <p:cNvCxnSpPr/>
          <p:nvPr/>
        </p:nvCxnSpPr>
        <p:spPr>
          <a:xfrm flipV="1">
            <a:off x="5438556" y="4950122"/>
            <a:ext cx="270102" cy="1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flipV="1">
            <a:off x="7803156" y="4912685"/>
            <a:ext cx="242046" cy="4585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4" name="Group 163"/>
          <p:cNvGrpSpPr/>
          <p:nvPr/>
        </p:nvGrpSpPr>
        <p:grpSpPr>
          <a:xfrm>
            <a:off x="294620" y="2805341"/>
            <a:ext cx="9027246" cy="369332"/>
            <a:chOff x="294620" y="2805341"/>
            <a:chExt cx="9027246" cy="369332"/>
          </a:xfrm>
        </p:grpSpPr>
        <p:sp>
          <p:nvSpPr>
            <p:cNvPr id="165" name="TextBox 164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10k</a:t>
              </a:r>
            </a:p>
          </p:txBody>
        </p:sp>
        <p:cxnSp>
          <p:nvCxnSpPr>
            <p:cNvPr id="166" name="Straight Connector 165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8" name="TextBox 167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20k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30k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40k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50k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60k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70k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80k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90k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100k</a:t>
              </a: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318479" y="1231424"/>
            <a:ext cx="7121469" cy="1607631"/>
            <a:chOff x="318479" y="1231424"/>
            <a:chExt cx="7121469" cy="1607631"/>
          </a:xfrm>
        </p:grpSpPr>
        <p:sp>
          <p:nvSpPr>
            <p:cNvPr id="178" name="Freeform 177"/>
            <p:cNvSpPr/>
            <p:nvPr/>
          </p:nvSpPr>
          <p:spPr>
            <a:xfrm>
              <a:off x="2832781" y="1597516"/>
              <a:ext cx="1446637" cy="1232083"/>
            </a:xfrm>
            <a:custGeom>
              <a:avLst/>
              <a:gdLst>
                <a:gd name="connsiteX0" fmla="*/ 0 w 1750431"/>
                <a:gd name="connsiteY0" fmla="*/ 1490820 h 1490820"/>
                <a:gd name="connsiteX1" fmla="*/ 34322 w 1750431"/>
                <a:gd name="connsiteY1" fmla="*/ 552582 h 1490820"/>
                <a:gd name="connsiteX2" fmla="*/ 148729 w 1750431"/>
                <a:gd name="connsiteY2" fmla="*/ 1445052 h 1490820"/>
                <a:gd name="connsiteX3" fmla="*/ 205933 w 1750431"/>
                <a:gd name="connsiteY3" fmla="*/ 72022 h 1490820"/>
                <a:gd name="connsiteX4" fmla="*/ 354662 w 1750431"/>
                <a:gd name="connsiteY4" fmla="*/ 1399284 h 1490820"/>
                <a:gd name="connsiteX5" fmla="*/ 503392 w 1750431"/>
                <a:gd name="connsiteY5" fmla="*/ 1067469 h 1490820"/>
                <a:gd name="connsiteX6" fmla="*/ 697884 w 1750431"/>
                <a:gd name="connsiteY6" fmla="*/ 1399284 h 1490820"/>
                <a:gd name="connsiteX7" fmla="*/ 869495 w 1750431"/>
                <a:gd name="connsiteY7" fmla="*/ 1044585 h 1490820"/>
                <a:gd name="connsiteX8" fmla="*/ 1052547 w 1750431"/>
                <a:gd name="connsiteY8" fmla="*/ 1353517 h 1490820"/>
                <a:gd name="connsiteX9" fmla="*/ 1086869 w 1750431"/>
                <a:gd name="connsiteY9" fmla="*/ 3370 h 1490820"/>
                <a:gd name="connsiteX10" fmla="*/ 1212717 w 1750431"/>
                <a:gd name="connsiteY10" fmla="*/ 953049 h 1490820"/>
                <a:gd name="connsiteX11" fmla="*/ 1304243 w 1750431"/>
                <a:gd name="connsiteY11" fmla="*/ 426721 h 1490820"/>
                <a:gd name="connsiteX12" fmla="*/ 1384328 w 1750431"/>
                <a:gd name="connsiteY12" fmla="*/ 1353517 h 1490820"/>
                <a:gd name="connsiteX13" fmla="*/ 1498735 w 1750431"/>
                <a:gd name="connsiteY13" fmla="*/ 1181888 h 1490820"/>
                <a:gd name="connsiteX14" fmla="*/ 1567379 w 1750431"/>
                <a:gd name="connsiteY14" fmla="*/ 1422168 h 1490820"/>
                <a:gd name="connsiteX15" fmla="*/ 1647465 w 1750431"/>
                <a:gd name="connsiteY15" fmla="*/ 1342075 h 1490820"/>
                <a:gd name="connsiteX16" fmla="*/ 1750431 w 1750431"/>
                <a:gd name="connsiteY16" fmla="*/ 1467936 h 1490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50431" h="1490820">
                  <a:moveTo>
                    <a:pt x="0" y="1490820"/>
                  </a:moveTo>
                  <a:cubicBezTo>
                    <a:pt x="4767" y="1025515"/>
                    <a:pt x="9534" y="560210"/>
                    <a:pt x="34322" y="552582"/>
                  </a:cubicBezTo>
                  <a:cubicBezTo>
                    <a:pt x="59110" y="544954"/>
                    <a:pt x="120127" y="1525145"/>
                    <a:pt x="148729" y="1445052"/>
                  </a:cubicBezTo>
                  <a:cubicBezTo>
                    <a:pt x="177331" y="1364959"/>
                    <a:pt x="171611" y="79650"/>
                    <a:pt x="205933" y="72022"/>
                  </a:cubicBezTo>
                  <a:cubicBezTo>
                    <a:pt x="240255" y="64394"/>
                    <a:pt x="305086" y="1233376"/>
                    <a:pt x="354662" y="1399284"/>
                  </a:cubicBezTo>
                  <a:cubicBezTo>
                    <a:pt x="404239" y="1565192"/>
                    <a:pt x="446188" y="1067469"/>
                    <a:pt x="503392" y="1067469"/>
                  </a:cubicBezTo>
                  <a:cubicBezTo>
                    <a:pt x="560596" y="1067469"/>
                    <a:pt x="636867" y="1403098"/>
                    <a:pt x="697884" y="1399284"/>
                  </a:cubicBezTo>
                  <a:cubicBezTo>
                    <a:pt x="758901" y="1395470"/>
                    <a:pt x="810385" y="1052213"/>
                    <a:pt x="869495" y="1044585"/>
                  </a:cubicBezTo>
                  <a:cubicBezTo>
                    <a:pt x="928605" y="1036957"/>
                    <a:pt x="1016318" y="1527053"/>
                    <a:pt x="1052547" y="1353517"/>
                  </a:cubicBezTo>
                  <a:cubicBezTo>
                    <a:pt x="1088776" y="1179981"/>
                    <a:pt x="1060174" y="70115"/>
                    <a:pt x="1086869" y="3370"/>
                  </a:cubicBezTo>
                  <a:cubicBezTo>
                    <a:pt x="1113564" y="-63375"/>
                    <a:pt x="1176488" y="882490"/>
                    <a:pt x="1212717" y="953049"/>
                  </a:cubicBezTo>
                  <a:cubicBezTo>
                    <a:pt x="1248946" y="1023607"/>
                    <a:pt x="1275641" y="359976"/>
                    <a:pt x="1304243" y="426721"/>
                  </a:cubicBezTo>
                  <a:cubicBezTo>
                    <a:pt x="1332845" y="493466"/>
                    <a:pt x="1351913" y="1227656"/>
                    <a:pt x="1384328" y="1353517"/>
                  </a:cubicBezTo>
                  <a:cubicBezTo>
                    <a:pt x="1416743" y="1479378"/>
                    <a:pt x="1468227" y="1170446"/>
                    <a:pt x="1498735" y="1181888"/>
                  </a:cubicBezTo>
                  <a:cubicBezTo>
                    <a:pt x="1529243" y="1193330"/>
                    <a:pt x="1542591" y="1395470"/>
                    <a:pt x="1567379" y="1422168"/>
                  </a:cubicBezTo>
                  <a:cubicBezTo>
                    <a:pt x="1592167" y="1448866"/>
                    <a:pt x="1616956" y="1334447"/>
                    <a:pt x="1647465" y="1342075"/>
                  </a:cubicBezTo>
                  <a:cubicBezTo>
                    <a:pt x="1677974" y="1349703"/>
                    <a:pt x="1750431" y="1467936"/>
                    <a:pt x="1750431" y="146793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Freeform 178"/>
            <p:cNvSpPr/>
            <p:nvPr/>
          </p:nvSpPr>
          <p:spPr>
            <a:xfrm>
              <a:off x="318479" y="1231424"/>
              <a:ext cx="2495349" cy="1607631"/>
            </a:xfrm>
            <a:custGeom>
              <a:avLst/>
              <a:gdLst>
                <a:gd name="connsiteX0" fmla="*/ 1271 w 2495349"/>
                <a:gd name="connsiteY0" fmla="*/ 1945233 h 1945233"/>
                <a:gd name="connsiteX1" fmla="*/ 12712 w 2495349"/>
                <a:gd name="connsiteY1" fmla="*/ 881134 h 1945233"/>
                <a:gd name="connsiteX2" fmla="*/ 92797 w 2495349"/>
                <a:gd name="connsiteY2" fmla="*/ 1396020 h 1945233"/>
                <a:gd name="connsiteX3" fmla="*/ 127119 w 2495349"/>
                <a:gd name="connsiteY3" fmla="*/ 560760 h 1945233"/>
                <a:gd name="connsiteX4" fmla="*/ 218645 w 2495349"/>
                <a:gd name="connsiteY4" fmla="*/ 1258717 h 1945233"/>
                <a:gd name="connsiteX5" fmla="*/ 287289 w 2495349"/>
                <a:gd name="connsiteY5" fmla="*/ 171735 h 1945233"/>
                <a:gd name="connsiteX6" fmla="*/ 458900 w 2495349"/>
                <a:gd name="connsiteY6" fmla="*/ 1190066 h 1945233"/>
                <a:gd name="connsiteX7" fmla="*/ 584748 w 2495349"/>
                <a:gd name="connsiteY7" fmla="*/ 858250 h 1945233"/>
                <a:gd name="connsiteX8" fmla="*/ 813562 w 2495349"/>
                <a:gd name="connsiteY8" fmla="*/ 1430346 h 1945233"/>
                <a:gd name="connsiteX9" fmla="*/ 950851 w 2495349"/>
                <a:gd name="connsiteY9" fmla="*/ 766715 h 1945233"/>
                <a:gd name="connsiteX10" fmla="*/ 1145343 w 2495349"/>
                <a:gd name="connsiteY10" fmla="*/ 1407462 h 1945233"/>
                <a:gd name="connsiteX11" fmla="*/ 1179666 w 2495349"/>
                <a:gd name="connsiteY11" fmla="*/ 106 h 1945233"/>
                <a:gd name="connsiteX12" fmla="*/ 1408480 w 2495349"/>
                <a:gd name="connsiteY12" fmla="*/ 1327369 h 1945233"/>
                <a:gd name="connsiteX13" fmla="*/ 1545769 w 2495349"/>
                <a:gd name="connsiteY13" fmla="*/ 572202 h 1945233"/>
                <a:gd name="connsiteX14" fmla="*/ 1786024 w 2495349"/>
                <a:gd name="connsiteY14" fmla="*/ 1647743 h 1945233"/>
                <a:gd name="connsiteX15" fmla="*/ 1866109 w 2495349"/>
                <a:gd name="connsiteY15" fmla="*/ 1384579 h 1945233"/>
                <a:gd name="connsiteX16" fmla="*/ 2014839 w 2495349"/>
                <a:gd name="connsiteY16" fmla="*/ 1716394 h 1945233"/>
                <a:gd name="connsiteX17" fmla="*/ 2094924 w 2495349"/>
                <a:gd name="connsiteY17" fmla="*/ 549318 h 1945233"/>
                <a:gd name="connsiteX18" fmla="*/ 2300857 w 2495349"/>
                <a:gd name="connsiteY18" fmla="*/ 1876581 h 1945233"/>
                <a:gd name="connsiteX19" fmla="*/ 2392383 w 2495349"/>
                <a:gd name="connsiteY19" fmla="*/ 1739278 h 1945233"/>
                <a:gd name="connsiteX20" fmla="*/ 2495349 w 2495349"/>
                <a:gd name="connsiteY20" fmla="*/ 1922349 h 1945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495349" h="1945233">
                  <a:moveTo>
                    <a:pt x="1271" y="1945233"/>
                  </a:moveTo>
                  <a:cubicBezTo>
                    <a:pt x="-636" y="1458951"/>
                    <a:pt x="-2542" y="972669"/>
                    <a:pt x="12712" y="881134"/>
                  </a:cubicBezTo>
                  <a:cubicBezTo>
                    <a:pt x="27966" y="789598"/>
                    <a:pt x="73729" y="1449416"/>
                    <a:pt x="92797" y="1396020"/>
                  </a:cubicBezTo>
                  <a:cubicBezTo>
                    <a:pt x="111865" y="1342624"/>
                    <a:pt x="106144" y="583644"/>
                    <a:pt x="127119" y="560760"/>
                  </a:cubicBezTo>
                  <a:cubicBezTo>
                    <a:pt x="148094" y="537876"/>
                    <a:pt x="191950" y="1323554"/>
                    <a:pt x="218645" y="1258717"/>
                  </a:cubicBezTo>
                  <a:cubicBezTo>
                    <a:pt x="245340" y="1193880"/>
                    <a:pt x="247247" y="183177"/>
                    <a:pt x="287289" y="171735"/>
                  </a:cubicBezTo>
                  <a:cubicBezTo>
                    <a:pt x="327331" y="160293"/>
                    <a:pt x="409324" y="1075647"/>
                    <a:pt x="458900" y="1190066"/>
                  </a:cubicBezTo>
                  <a:cubicBezTo>
                    <a:pt x="508476" y="1304485"/>
                    <a:pt x="525638" y="818203"/>
                    <a:pt x="584748" y="858250"/>
                  </a:cubicBezTo>
                  <a:cubicBezTo>
                    <a:pt x="643858" y="898297"/>
                    <a:pt x="752545" y="1445602"/>
                    <a:pt x="813562" y="1430346"/>
                  </a:cubicBezTo>
                  <a:cubicBezTo>
                    <a:pt x="874579" y="1415090"/>
                    <a:pt x="895554" y="770529"/>
                    <a:pt x="950851" y="766715"/>
                  </a:cubicBezTo>
                  <a:cubicBezTo>
                    <a:pt x="1006148" y="762901"/>
                    <a:pt x="1107207" y="1535230"/>
                    <a:pt x="1145343" y="1407462"/>
                  </a:cubicBezTo>
                  <a:cubicBezTo>
                    <a:pt x="1183479" y="1279694"/>
                    <a:pt x="1135810" y="13455"/>
                    <a:pt x="1179666" y="106"/>
                  </a:cubicBezTo>
                  <a:cubicBezTo>
                    <a:pt x="1223522" y="-13243"/>
                    <a:pt x="1347463" y="1232020"/>
                    <a:pt x="1408480" y="1327369"/>
                  </a:cubicBezTo>
                  <a:cubicBezTo>
                    <a:pt x="1469497" y="1422718"/>
                    <a:pt x="1482845" y="518806"/>
                    <a:pt x="1545769" y="572202"/>
                  </a:cubicBezTo>
                  <a:cubicBezTo>
                    <a:pt x="1608693" y="625598"/>
                    <a:pt x="1732634" y="1512347"/>
                    <a:pt x="1786024" y="1647743"/>
                  </a:cubicBezTo>
                  <a:cubicBezTo>
                    <a:pt x="1839414" y="1783139"/>
                    <a:pt x="1827973" y="1373137"/>
                    <a:pt x="1866109" y="1384579"/>
                  </a:cubicBezTo>
                  <a:cubicBezTo>
                    <a:pt x="1904245" y="1396021"/>
                    <a:pt x="1976703" y="1855604"/>
                    <a:pt x="2014839" y="1716394"/>
                  </a:cubicBezTo>
                  <a:cubicBezTo>
                    <a:pt x="2052975" y="1577184"/>
                    <a:pt x="2047254" y="522620"/>
                    <a:pt x="2094924" y="549318"/>
                  </a:cubicBezTo>
                  <a:cubicBezTo>
                    <a:pt x="2142594" y="576016"/>
                    <a:pt x="2251281" y="1678254"/>
                    <a:pt x="2300857" y="1876581"/>
                  </a:cubicBezTo>
                  <a:cubicBezTo>
                    <a:pt x="2350434" y="2074908"/>
                    <a:pt x="2359968" y="1731650"/>
                    <a:pt x="2392383" y="1739278"/>
                  </a:cubicBezTo>
                  <a:cubicBezTo>
                    <a:pt x="2424798" y="1746906"/>
                    <a:pt x="2495349" y="1922349"/>
                    <a:pt x="2495349" y="1922349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Freeform 179"/>
            <p:cNvSpPr/>
            <p:nvPr/>
          </p:nvSpPr>
          <p:spPr>
            <a:xfrm>
              <a:off x="4281904" y="2093876"/>
              <a:ext cx="3158044" cy="726866"/>
            </a:xfrm>
            <a:custGeom>
              <a:avLst/>
              <a:gdLst>
                <a:gd name="connsiteX0" fmla="*/ 0 w 3158044"/>
                <a:gd name="connsiteY0" fmla="*/ 715628 h 726866"/>
                <a:gd name="connsiteX1" fmla="*/ 78670 w 3158044"/>
                <a:gd name="connsiteY1" fmla="*/ 356012 h 726866"/>
                <a:gd name="connsiteX2" fmla="*/ 213533 w 3158044"/>
                <a:gd name="connsiteY2" fmla="*/ 7633 h 726866"/>
                <a:gd name="connsiteX3" fmla="*/ 415828 w 3158044"/>
                <a:gd name="connsiteY3" fmla="*/ 704390 h 726866"/>
                <a:gd name="connsiteX4" fmla="*/ 561929 w 3158044"/>
                <a:gd name="connsiteY4" fmla="*/ 378488 h 726866"/>
                <a:gd name="connsiteX5" fmla="*/ 730508 w 3158044"/>
                <a:gd name="connsiteY5" fmla="*/ 580772 h 726866"/>
                <a:gd name="connsiteX6" fmla="*/ 876610 w 3158044"/>
                <a:gd name="connsiteY6" fmla="*/ 468392 h 726866"/>
                <a:gd name="connsiteX7" fmla="*/ 1112621 w 3158044"/>
                <a:gd name="connsiteY7" fmla="*/ 592010 h 726866"/>
                <a:gd name="connsiteX8" fmla="*/ 1348631 w 3158044"/>
                <a:gd name="connsiteY8" fmla="*/ 558296 h 726866"/>
                <a:gd name="connsiteX9" fmla="*/ 1505971 w 3158044"/>
                <a:gd name="connsiteY9" fmla="*/ 636962 h 726866"/>
                <a:gd name="connsiteX10" fmla="*/ 1753220 w 3158044"/>
                <a:gd name="connsiteY10" fmla="*/ 569534 h 726866"/>
                <a:gd name="connsiteX11" fmla="*/ 1989231 w 3158044"/>
                <a:gd name="connsiteY11" fmla="*/ 648200 h 726866"/>
                <a:gd name="connsiteX12" fmla="*/ 2292673 w 3158044"/>
                <a:gd name="connsiteY12" fmla="*/ 614486 h 726866"/>
                <a:gd name="connsiteX13" fmla="*/ 2652308 w 3158044"/>
                <a:gd name="connsiteY13" fmla="*/ 681914 h 726866"/>
                <a:gd name="connsiteX14" fmla="*/ 3158044 w 3158044"/>
                <a:gd name="connsiteY14" fmla="*/ 726866 h 72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58044" h="726866">
                  <a:moveTo>
                    <a:pt x="0" y="715628"/>
                  </a:moveTo>
                  <a:cubicBezTo>
                    <a:pt x="21540" y="594819"/>
                    <a:pt x="43081" y="474011"/>
                    <a:pt x="78670" y="356012"/>
                  </a:cubicBezTo>
                  <a:cubicBezTo>
                    <a:pt x="114259" y="238013"/>
                    <a:pt x="157340" y="-50430"/>
                    <a:pt x="213533" y="7633"/>
                  </a:cubicBezTo>
                  <a:cubicBezTo>
                    <a:pt x="269726" y="65696"/>
                    <a:pt x="357762" y="642581"/>
                    <a:pt x="415828" y="704390"/>
                  </a:cubicBezTo>
                  <a:cubicBezTo>
                    <a:pt x="473894" y="766199"/>
                    <a:pt x="509482" y="399091"/>
                    <a:pt x="561929" y="378488"/>
                  </a:cubicBezTo>
                  <a:cubicBezTo>
                    <a:pt x="614376" y="357885"/>
                    <a:pt x="678061" y="565788"/>
                    <a:pt x="730508" y="580772"/>
                  </a:cubicBezTo>
                  <a:cubicBezTo>
                    <a:pt x="782955" y="595756"/>
                    <a:pt x="812925" y="466519"/>
                    <a:pt x="876610" y="468392"/>
                  </a:cubicBezTo>
                  <a:cubicBezTo>
                    <a:pt x="940295" y="470265"/>
                    <a:pt x="1033951" y="577026"/>
                    <a:pt x="1112621" y="592010"/>
                  </a:cubicBezTo>
                  <a:cubicBezTo>
                    <a:pt x="1191291" y="606994"/>
                    <a:pt x="1283073" y="550804"/>
                    <a:pt x="1348631" y="558296"/>
                  </a:cubicBezTo>
                  <a:cubicBezTo>
                    <a:pt x="1414189" y="565788"/>
                    <a:pt x="1438540" y="635089"/>
                    <a:pt x="1505971" y="636962"/>
                  </a:cubicBezTo>
                  <a:cubicBezTo>
                    <a:pt x="1573402" y="638835"/>
                    <a:pt x="1672677" y="567661"/>
                    <a:pt x="1753220" y="569534"/>
                  </a:cubicBezTo>
                  <a:cubicBezTo>
                    <a:pt x="1833763" y="571407"/>
                    <a:pt x="1899322" y="640708"/>
                    <a:pt x="1989231" y="648200"/>
                  </a:cubicBezTo>
                  <a:cubicBezTo>
                    <a:pt x="2079140" y="655692"/>
                    <a:pt x="2182160" y="608867"/>
                    <a:pt x="2292673" y="614486"/>
                  </a:cubicBezTo>
                  <a:cubicBezTo>
                    <a:pt x="2403186" y="620105"/>
                    <a:pt x="2508080" y="663184"/>
                    <a:pt x="2652308" y="681914"/>
                  </a:cubicBezTo>
                  <a:cubicBezTo>
                    <a:pt x="2796536" y="700644"/>
                    <a:pt x="3158044" y="726866"/>
                    <a:pt x="3158044" y="72686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3" name="Freeform 132"/>
          <p:cNvSpPr/>
          <p:nvPr/>
        </p:nvSpPr>
        <p:spPr>
          <a:xfrm>
            <a:off x="5747389" y="4598710"/>
            <a:ext cx="663575" cy="693789"/>
          </a:xfrm>
          <a:custGeom>
            <a:avLst/>
            <a:gdLst>
              <a:gd name="connsiteX0" fmla="*/ 0 w 4457907"/>
              <a:gd name="connsiteY0" fmla="*/ 844407 h 1393813"/>
              <a:gd name="connsiteX1" fmla="*/ 595269 w 4457907"/>
              <a:gd name="connsiteY1" fmla="*/ 10929 h 1393813"/>
              <a:gd name="connsiteX2" fmla="*/ 1666754 w 4457907"/>
              <a:gd name="connsiteY2" fmla="*/ 1373599 h 1393813"/>
              <a:gd name="connsiteX3" fmla="*/ 2764696 w 4457907"/>
              <a:gd name="connsiteY3" fmla="*/ 10929 h 1393813"/>
              <a:gd name="connsiteX4" fmla="*/ 3862637 w 4457907"/>
              <a:gd name="connsiteY4" fmla="*/ 1386829 h 1393813"/>
              <a:gd name="connsiteX5" fmla="*/ 4457907 w 4457907"/>
              <a:gd name="connsiteY5" fmla="*/ 579811 h 1393813"/>
              <a:gd name="connsiteX0" fmla="*/ 0 w 4457907"/>
              <a:gd name="connsiteY0" fmla="*/ 857806 h 1407212"/>
              <a:gd name="connsiteX1" fmla="*/ 647797 w 4457907"/>
              <a:gd name="connsiteY1" fmla="*/ 10663 h 1407212"/>
              <a:gd name="connsiteX2" fmla="*/ 1666754 w 4457907"/>
              <a:gd name="connsiteY2" fmla="*/ 1386998 h 1407212"/>
              <a:gd name="connsiteX3" fmla="*/ 2764696 w 4457907"/>
              <a:gd name="connsiteY3" fmla="*/ 24328 h 1407212"/>
              <a:gd name="connsiteX4" fmla="*/ 3862637 w 4457907"/>
              <a:gd name="connsiteY4" fmla="*/ 1400228 h 1407212"/>
              <a:gd name="connsiteX5" fmla="*/ 4457907 w 4457907"/>
              <a:gd name="connsiteY5" fmla="*/ 593210 h 1407212"/>
              <a:gd name="connsiteX0" fmla="*/ 0 w 4484170"/>
              <a:gd name="connsiteY0" fmla="*/ 819184 h 1409585"/>
              <a:gd name="connsiteX1" fmla="*/ 674060 w 4484170"/>
              <a:gd name="connsiteY1" fmla="*/ 13036 h 1409585"/>
              <a:gd name="connsiteX2" fmla="*/ 1693017 w 4484170"/>
              <a:gd name="connsiteY2" fmla="*/ 1389371 h 1409585"/>
              <a:gd name="connsiteX3" fmla="*/ 2790959 w 4484170"/>
              <a:gd name="connsiteY3" fmla="*/ 26701 h 1409585"/>
              <a:gd name="connsiteX4" fmla="*/ 3888900 w 4484170"/>
              <a:gd name="connsiteY4" fmla="*/ 1402601 h 1409585"/>
              <a:gd name="connsiteX5" fmla="*/ 4484170 w 4484170"/>
              <a:gd name="connsiteY5" fmla="*/ 595583 h 1409585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90959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25301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389059"/>
              <a:gd name="connsiteX1" fmla="*/ 674060 w 4484170"/>
              <a:gd name="connsiteY1" fmla="*/ 12723 h 1389059"/>
              <a:gd name="connsiteX2" fmla="*/ 1693017 w 4484170"/>
              <a:gd name="connsiteY2" fmla="*/ 1389058 h 1389059"/>
              <a:gd name="connsiteX3" fmla="*/ 2725301 w 4484170"/>
              <a:gd name="connsiteY3" fmla="*/ 26388 h 1389059"/>
              <a:gd name="connsiteX4" fmla="*/ 3744451 w 4484170"/>
              <a:gd name="connsiteY4" fmla="*/ 1374958 h 1389059"/>
              <a:gd name="connsiteX5" fmla="*/ 4484170 w 4484170"/>
              <a:gd name="connsiteY5" fmla="*/ 595270 h 1389059"/>
              <a:gd name="connsiteX0" fmla="*/ 0 w 4418512"/>
              <a:gd name="connsiteY0" fmla="*/ 818871 h 1389060"/>
              <a:gd name="connsiteX1" fmla="*/ 674060 w 4418512"/>
              <a:gd name="connsiteY1" fmla="*/ 12723 h 1389060"/>
              <a:gd name="connsiteX2" fmla="*/ 1693017 w 4418512"/>
              <a:gd name="connsiteY2" fmla="*/ 1389058 h 1389060"/>
              <a:gd name="connsiteX3" fmla="*/ 2725301 w 4418512"/>
              <a:gd name="connsiteY3" fmla="*/ 26388 h 1389060"/>
              <a:gd name="connsiteX4" fmla="*/ 3744451 w 4418512"/>
              <a:gd name="connsiteY4" fmla="*/ 1374958 h 1389060"/>
              <a:gd name="connsiteX5" fmla="*/ 4418512 w 4418512"/>
              <a:gd name="connsiteY5" fmla="*/ 554275 h 1389060"/>
              <a:gd name="connsiteX0" fmla="*/ 0 w 4418512"/>
              <a:gd name="connsiteY0" fmla="*/ 819816 h 1390006"/>
              <a:gd name="connsiteX1" fmla="*/ 674060 w 4418512"/>
              <a:gd name="connsiteY1" fmla="*/ 13668 h 1390006"/>
              <a:gd name="connsiteX2" fmla="*/ 1693017 w 4418512"/>
              <a:gd name="connsiteY2" fmla="*/ 1390003 h 1390006"/>
              <a:gd name="connsiteX3" fmla="*/ 2751565 w 4418512"/>
              <a:gd name="connsiteY3" fmla="*/ 3 h 1390006"/>
              <a:gd name="connsiteX4" fmla="*/ 3744451 w 4418512"/>
              <a:gd name="connsiteY4" fmla="*/ 1375903 h 1390006"/>
              <a:gd name="connsiteX5" fmla="*/ 4418512 w 4418512"/>
              <a:gd name="connsiteY5" fmla="*/ 555220 h 1390006"/>
              <a:gd name="connsiteX0" fmla="*/ 0 w 4418512"/>
              <a:gd name="connsiteY0" fmla="*/ 819814 h 1396059"/>
              <a:gd name="connsiteX1" fmla="*/ 674060 w 4418512"/>
              <a:gd name="connsiteY1" fmla="*/ 13666 h 1396059"/>
              <a:gd name="connsiteX2" fmla="*/ 1693017 w 4418512"/>
              <a:gd name="connsiteY2" fmla="*/ 1390001 h 1396059"/>
              <a:gd name="connsiteX3" fmla="*/ 2751565 w 4418512"/>
              <a:gd name="connsiteY3" fmla="*/ 1 h 1396059"/>
              <a:gd name="connsiteX4" fmla="*/ 3757584 w 4418512"/>
              <a:gd name="connsiteY4" fmla="*/ 1389565 h 1396059"/>
              <a:gd name="connsiteX5" fmla="*/ 4418512 w 4418512"/>
              <a:gd name="connsiteY5" fmla="*/ 555218 h 1396059"/>
              <a:gd name="connsiteX0" fmla="*/ 0 w 4326590"/>
              <a:gd name="connsiteY0" fmla="*/ 819814 h 1403209"/>
              <a:gd name="connsiteX1" fmla="*/ 674060 w 4326590"/>
              <a:gd name="connsiteY1" fmla="*/ 13666 h 1403209"/>
              <a:gd name="connsiteX2" fmla="*/ 1693017 w 4326590"/>
              <a:gd name="connsiteY2" fmla="*/ 1390001 h 1403209"/>
              <a:gd name="connsiteX3" fmla="*/ 2751565 w 4326590"/>
              <a:gd name="connsiteY3" fmla="*/ 1 h 1403209"/>
              <a:gd name="connsiteX4" fmla="*/ 3757584 w 4326590"/>
              <a:gd name="connsiteY4" fmla="*/ 1389565 h 1403209"/>
              <a:gd name="connsiteX5" fmla="*/ 4326590 w 4326590"/>
              <a:gd name="connsiteY5" fmla="*/ 746527 h 1403209"/>
              <a:gd name="connsiteX0" fmla="*/ 0 w 4431644"/>
              <a:gd name="connsiteY0" fmla="*/ 819814 h 1396452"/>
              <a:gd name="connsiteX1" fmla="*/ 674060 w 4431644"/>
              <a:gd name="connsiteY1" fmla="*/ 13666 h 1396452"/>
              <a:gd name="connsiteX2" fmla="*/ 1693017 w 4431644"/>
              <a:gd name="connsiteY2" fmla="*/ 1390001 h 1396452"/>
              <a:gd name="connsiteX3" fmla="*/ 2751565 w 4431644"/>
              <a:gd name="connsiteY3" fmla="*/ 1 h 1396452"/>
              <a:gd name="connsiteX4" fmla="*/ 3757584 w 4431644"/>
              <a:gd name="connsiteY4" fmla="*/ 1389565 h 1396452"/>
              <a:gd name="connsiteX5" fmla="*/ 4431644 w 4431644"/>
              <a:gd name="connsiteY5" fmla="*/ 568885 h 139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1644" h="1396452">
                <a:moveTo>
                  <a:pt x="0" y="819814"/>
                </a:moveTo>
                <a:cubicBezTo>
                  <a:pt x="211265" y="372640"/>
                  <a:pt x="391891" y="-81365"/>
                  <a:pt x="674060" y="13666"/>
                </a:cubicBezTo>
                <a:cubicBezTo>
                  <a:pt x="956230" y="108697"/>
                  <a:pt x="1346766" y="1392278"/>
                  <a:pt x="1693017" y="1390001"/>
                </a:cubicBezTo>
                <a:cubicBezTo>
                  <a:pt x="2039268" y="1387724"/>
                  <a:pt x="2407471" y="74"/>
                  <a:pt x="2751565" y="1"/>
                </a:cubicBezTo>
                <a:cubicBezTo>
                  <a:pt x="3095659" y="-72"/>
                  <a:pt x="3477571" y="1294751"/>
                  <a:pt x="3757584" y="1389565"/>
                </a:cubicBezTo>
                <a:cubicBezTo>
                  <a:pt x="4037597" y="1484379"/>
                  <a:pt x="4431644" y="568885"/>
                  <a:pt x="4431644" y="568885"/>
                </a:cubicBezTo>
              </a:path>
            </a:pathLst>
          </a:custGeom>
          <a:ln w="28575" cmpd="sng">
            <a:solidFill>
              <a:srgbClr val="3185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4" name="Straight Connector 133"/>
          <p:cNvCxnSpPr/>
          <p:nvPr/>
        </p:nvCxnSpPr>
        <p:spPr>
          <a:xfrm>
            <a:off x="6474910" y="4950123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9" name="TextBox 138"/>
          <p:cNvSpPr txBox="1"/>
          <p:nvPr/>
        </p:nvSpPr>
        <p:spPr>
          <a:xfrm>
            <a:off x="6646689" y="5273803"/>
            <a:ext cx="10175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ADC</a:t>
            </a:r>
          </a:p>
        </p:txBody>
      </p:sp>
      <p:grpSp>
        <p:nvGrpSpPr>
          <p:cNvPr id="120" name="Group 119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121" name="Straight Connector 120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22" name="TextBox 121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FBF24F70-9D8A-E24D-8A77-DC25BCADB306}"/>
              </a:ext>
            </a:extLst>
          </p:cNvPr>
          <p:cNvGrpSpPr/>
          <p:nvPr/>
        </p:nvGrpSpPr>
        <p:grpSpPr>
          <a:xfrm>
            <a:off x="1581240" y="4590933"/>
            <a:ext cx="631292" cy="722222"/>
            <a:chOff x="950036" y="1905174"/>
            <a:chExt cx="631292" cy="722222"/>
          </a:xfrm>
        </p:grpSpPr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FADBB85C-D68D-E94A-BAA6-66F39BDDB6B2}"/>
                </a:ext>
              </a:extLst>
            </p:cNvPr>
            <p:cNvSpPr/>
            <p:nvPr/>
          </p:nvSpPr>
          <p:spPr>
            <a:xfrm>
              <a:off x="983661" y="1979886"/>
              <a:ext cx="597667" cy="560345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FA90DDD0-DC29-8D4D-B227-7888DCB1209B}"/>
                </a:ext>
              </a:extLst>
            </p:cNvPr>
            <p:cNvSpPr/>
            <p:nvPr/>
          </p:nvSpPr>
          <p:spPr>
            <a:xfrm>
              <a:off x="950036" y="1917626"/>
              <a:ext cx="177045" cy="7097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7E4789DA-D5BD-F94A-9C08-C0E5EA65A8EB}"/>
                </a:ext>
              </a:extLst>
            </p:cNvPr>
            <p:cNvCxnSpPr/>
            <p:nvPr/>
          </p:nvCxnSpPr>
          <p:spPr>
            <a:xfrm>
              <a:off x="1133078" y="1905174"/>
              <a:ext cx="0" cy="709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29891EC8-A665-1B45-8BED-213DD3AD4110}"/>
              </a:ext>
            </a:extLst>
          </p:cNvPr>
          <p:cNvCxnSpPr>
            <a:cxnSpLocks/>
          </p:cNvCxnSpPr>
          <p:nvPr/>
        </p:nvCxnSpPr>
        <p:spPr>
          <a:xfrm>
            <a:off x="2205318" y="4947830"/>
            <a:ext cx="105490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70A9F425-FCA5-0A47-A8A8-5A7945995E1A}"/>
              </a:ext>
            </a:extLst>
          </p:cNvPr>
          <p:cNvGrpSpPr/>
          <p:nvPr/>
        </p:nvGrpSpPr>
        <p:grpSpPr>
          <a:xfrm>
            <a:off x="1003734" y="4523652"/>
            <a:ext cx="672355" cy="753665"/>
            <a:chOff x="89338" y="3908684"/>
            <a:chExt cx="672355" cy="753665"/>
          </a:xfrm>
        </p:grpSpPr>
        <p:sp>
          <p:nvSpPr>
            <p:cNvPr id="145" name="Freeform 144">
              <a:extLst>
                <a:ext uri="{FF2B5EF4-FFF2-40B4-BE49-F238E27FC236}">
                  <a16:creationId xmlns:a16="http://schemas.microsoft.com/office/drawing/2014/main" id="{5AD9276C-E207-DA4E-BD5D-88C4A30FBD49}"/>
                </a:ext>
              </a:extLst>
            </p:cNvPr>
            <p:cNvSpPr/>
            <p:nvPr/>
          </p:nvSpPr>
          <p:spPr>
            <a:xfrm>
              <a:off x="89338" y="44613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6" name="Freeform 145">
              <a:extLst>
                <a:ext uri="{FF2B5EF4-FFF2-40B4-BE49-F238E27FC236}">
                  <a16:creationId xmlns:a16="http://schemas.microsoft.com/office/drawing/2014/main" id="{2EAB3965-E9FD-1746-AA1D-33A9283C0256}"/>
                </a:ext>
              </a:extLst>
            </p:cNvPr>
            <p:cNvSpPr/>
            <p:nvPr/>
          </p:nvSpPr>
          <p:spPr>
            <a:xfrm>
              <a:off x="91533" y="432320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Freeform 146">
              <a:extLst>
                <a:ext uri="{FF2B5EF4-FFF2-40B4-BE49-F238E27FC236}">
                  <a16:creationId xmlns:a16="http://schemas.microsoft.com/office/drawing/2014/main" id="{79BD6E1C-2AED-3344-9B1E-60CB793D5A01}"/>
                </a:ext>
              </a:extLst>
            </p:cNvPr>
            <p:cNvSpPr/>
            <p:nvPr/>
          </p:nvSpPr>
          <p:spPr>
            <a:xfrm>
              <a:off x="93728" y="418503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" name="Freeform 147">
              <a:extLst>
                <a:ext uri="{FF2B5EF4-FFF2-40B4-BE49-F238E27FC236}">
                  <a16:creationId xmlns:a16="http://schemas.microsoft.com/office/drawing/2014/main" id="{F7B44202-65F8-BF4C-BFB6-910D64C705C3}"/>
                </a:ext>
              </a:extLst>
            </p:cNvPr>
            <p:cNvSpPr/>
            <p:nvPr/>
          </p:nvSpPr>
          <p:spPr>
            <a:xfrm>
              <a:off x="95923" y="404685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Freeform 148">
              <a:extLst>
                <a:ext uri="{FF2B5EF4-FFF2-40B4-BE49-F238E27FC236}">
                  <a16:creationId xmlns:a16="http://schemas.microsoft.com/office/drawing/2014/main" id="{F03AB3B5-433A-9B48-B2FF-8DB0E1049905}"/>
                </a:ext>
              </a:extLst>
            </p:cNvPr>
            <p:cNvSpPr/>
            <p:nvPr/>
          </p:nvSpPr>
          <p:spPr>
            <a:xfrm>
              <a:off x="98118" y="39086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4B2A1F44-6862-5941-8425-4C233770D9E1}"/>
              </a:ext>
            </a:extLst>
          </p:cNvPr>
          <p:cNvCxnSpPr/>
          <p:nvPr/>
        </p:nvCxnSpPr>
        <p:spPr>
          <a:xfrm>
            <a:off x="4332657" y="4956039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7" name="TextBox 166">
            <a:extLst>
              <a:ext uri="{FF2B5EF4-FFF2-40B4-BE49-F238E27FC236}">
                <a16:creationId xmlns:a16="http://schemas.microsoft.com/office/drawing/2014/main" id="{DB9EFFD4-8658-F747-8318-85AA9BBBD177}"/>
              </a:ext>
            </a:extLst>
          </p:cNvPr>
          <p:cNvSpPr txBox="1"/>
          <p:nvPr/>
        </p:nvSpPr>
        <p:spPr>
          <a:xfrm>
            <a:off x="992951" y="5273803"/>
            <a:ext cx="1916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Sensor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069098F1-688E-2B42-BC61-A07451AF9717}"/>
              </a:ext>
            </a:extLst>
          </p:cNvPr>
          <p:cNvSpPr txBox="1"/>
          <p:nvPr/>
        </p:nvSpPr>
        <p:spPr>
          <a:xfrm>
            <a:off x="2529308" y="3134742"/>
            <a:ext cx="4701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Frequency spectrum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65566020-5DA1-574A-806B-91D5C6D38866}"/>
              </a:ext>
            </a:extLst>
          </p:cNvPr>
          <p:cNvSpPr txBox="1"/>
          <p:nvPr/>
        </p:nvSpPr>
        <p:spPr>
          <a:xfrm>
            <a:off x="4054989" y="5509027"/>
            <a:ext cx="20965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Anti-aliasing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Filter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E2308CC-4DAC-3545-965F-4279C11B6D9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Anti-aliasing filter</a:t>
            </a:r>
          </a:p>
        </p:txBody>
      </p: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C0C4221-7003-FE4C-A784-CEFBC98CD46E}"/>
              </a:ext>
            </a:extLst>
          </p:cNvPr>
          <p:cNvCxnSpPr>
            <a:cxnSpLocks/>
          </p:cNvCxnSpPr>
          <p:nvPr/>
        </p:nvCxnSpPr>
        <p:spPr>
          <a:xfrm>
            <a:off x="2826167" y="959488"/>
            <a:ext cx="0" cy="1914677"/>
          </a:xfrm>
          <a:prstGeom prst="line">
            <a:avLst/>
          </a:prstGeom>
          <a:ln w="508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9152D996-1B43-814B-9927-74B32AA45846}"/>
              </a:ext>
            </a:extLst>
          </p:cNvPr>
          <p:cNvSpPr txBox="1"/>
          <p:nvPr/>
        </p:nvSpPr>
        <p:spPr>
          <a:xfrm>
            <a:off x="2838507" y="857233"/>
            <a:ext cx="2505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Nyquist frequency</a:t>
            </a:r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57D76EA4-AE40-684A-8CFE-9BDC37AE6BE6}"/>
              </a:ext>
            </a:extLst>
          </p:cNvPr>
          <p:cNvGrpSpPr/>
          <p:nvPr/>
        </p:nvGrpSpPr>
        <p:grpSpPr>
          <a:xfrm>
            <a:off x="3425963" y="4426587"/>
            <a:ext cx="988832" cy="1389597"/>
            <a:chOff x="3273563" y="3597955"/>
            <a:chExt cx="988832" cy="1389597"/>
          </a:xfrm>
        </p:grpSpPr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75B7AF5C-E11E-3F4D-AD62-C287930A4960}"/>
                </a:ext>
              </a:extLst>
            </p:cNvPr>
            <p:cNvSpPr/>
            <p:nvPr/>
          </p:nvSpPr>
          <p:spPr>
            <a:xfrm>
              <a:off x="3295546" y="4356835"/>
              <a:ext cx="729933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EC85E794-D874-AA45-910B-4F3D02F7B419}"/>
                </a:ext>
              </a:extLst>
            </p:cNvPr>
            <p:cNvSpPr/>
            <p:nvPr/>
          </p:nvSpPr>
          <p:spPr>
            <a:xfrm>
              <a:off x="3273563" y="4167115"/>
              <a:ext cx="802926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0EA92C6E-0999-604C-8F91-97BAF93E6DBA}"/>
                </a:ext>
              </a:extLst>
            </p:cNvPr>
            <p:cNvSpPr/>
            <p:nvPr/>
          </p:nvSpPr>
          <p:spPr>
            <a:xfrm>
              <a:off x="3288077" y="3977395"/>
              <a:ext cx="802926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51BAA71F-6E0F-764B-B87F-069D375FB2CE}"/>
                </a:ext>
              </a:extLst>
            </p:cNvPr>
            <p:cNvSpPr/>
            <p:nvPr/>
          </p:nvSpPr>
          <p:spPr>
            <a:xfrm>
              <a:off x="3291473" y="3787675"/>
              <a:ext cx="883219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865FFEA4-33C5-2D4E-80E5-86861D606730}"/>
                </a:ext>
              </a:extLst>
            </p:cNvPr>
            <p:cNvSpPr/>
            <p:nvPr/>
          </p:nvSpPr>
          <p:spPr>
            <a:xfrm>
              <a:off x="3290854" y="359795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AC35A19D-14BA-254D-B1F1-CEB20499CD3C}"/>
              </a:ext>
            </a:extLst>
          </p:cNvPr>
          <p:cNvCxnSpPr/>
          <p:nvPr/>
        </p:nvCxnSpPr>
        <p:spPr>
          <a:xfrm>
            <a:off x="4485057" y="5108439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97641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roup 81"/>
          <p:cNvGrpSpPr/>
          <p:nvPr/>
        </p:nvGrpSpPr>
        <p:grpSpPr>
          <a:xfrm>
            <a:off x="4579409" y="4630337"/>
            <a:ext cx="859147" cy="635058"/>
            <a:chOff x="3859935" y="1979886"/>
            <a:chExt cx="859147" cy="635058"/>
          </a:xfrm>
        </p:grpSpPr>
        <p:sp>
          <p:nvSpPr>
            <p:cNvPr id="83" name="Rectangle 82"/>
            <p:cNvSpPr/>
            <p:nvPr/>
          </p:nvSpPr>
          <p:spPr>
            <a:xfrm>
              <a:off x="3859935" y="1979886"/>
              <a:ext cx="859147" cy="635058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4" name="Straight Connector 83"/>
            <p:cNvCxnSpPr/>
            <p:nvPr/>
          </p:nvCxnSpPr>
          <p:spPr>
            <a:xfrm>
              <a:off x="3987435" y="2080036"/>
              <a:ext cx="0" cy="440711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5400000">
              <a:off x="4314149" y="2179977"/>
              <a:ext cx="0" cy="645245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Freeform 85"/>
            <p:cNvSpPr/>
            <p:nvPr/>
          </p:nvSpPr>
          <p:spPr>
            <a:xfrm rot="397662">
              <a:off x="3984450" y="2183655"/>
              <a:ext cx="585216" cy="294315"/>
            </a:xfrm>
            <a:custGeom>
              <a:avLst/>
              <a:gdLst>
                <a:gd name="connsiteX0" fmla="*/ 0 w 585216"/>
                <a:gd name="connsiteY0" fmla="*/ 20369 h 294315"/>
                <a:gd name="connsiteX1" fmla="*/ 323736 w 585216"/>
                <a:gd name="connsiteY1" fmla="*/ 20369 h 294315"/>
                <a:gd name="connsiteX2" fmla="*/ 435799 w 585216"/>
                <a:gd name="connsiteY2" fmla="*/ 232055 h 294315"/>
                <a:gd name="connsiteX3" fmla="*/ 585216 w 585216"/>
                <a:gd name="connsiteY3" fmla="*/ 294315 h 294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5216" h="294315">
                  <a:moveTo>
                    <a:pt x="0" y="20369"/>
                  </a:moveTo>
                  <a:cubicBezTo>
                    <a:pt x="125551" y="2728"/>
                    <a:pt x="251103" y="-14912"/>
                    <a:pt x="323736" y="20369"/>
                  </a:cubicBezTo>
                  <a:cubicBezTo>
                    <a:pt x="396369" y="55650"/>
                    <a:pt x="392219" y="186397"/>
                    <a:pt x="435799" y="232055"/>
                  </a:cubicBezTo>
                  <a:cubicBezTo>
                    <a:pt x="479379" y="277713"/>
                    <a:pt x="585216" y="294315"/>
                    <a:pt x="585216" y="294315"/>
                  </a:cubicBezTo>
                </a:path>
              </a:pathLst>
            </a:cu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6721662" y="4603385"/>
            <a:ext cx="1081494" cy="731320"/>
            <a:chOff x="6141478" y="1992334"/>
            <a:chExt cx="1081494" cy="731320"/>
          </a:xfrm>
        </p:grpSpPr>
        <p:sp>
          <p:nvSpPr>
            <p:cNvPr id="89" name="Isosceles Triangle 6"/>
            <p:cNvSpPr/>
            <p:nvPr/>
          </p:nvSpPr>
          <p:spPr>
            <a:xfrm rot="5400000">
              <a:off x="6364694" y="1769118"/>
              <a:ext cx="635062" cy="1081494"/>
            </a:xfrm>
            <a:custGeom>
              <a:avLst/>
              <a:gdLst/>
              <a:ahLst/>
              <a:cxnLst/>
              <a:rect l="l" t="t" r="r" b="b"/>
              <a:pathLst>
                <a:path w="635062" h="1081494">
                  <a:moveTo>
                    <a:pt x="0" y="1081494"/>
                  </a:moveTo>
                  <a:lnTo>
                    <a:pt x="0" y="382470"/>
                  </a:lnTo>
                  <a:lnTo>
                    <a:pt x="1440" y="382470"/>
                  </a:lnTo>
                  <a:lnTo>
                    <a:pt x="317532" y="0"/>
                  </a:lnTo>
                  <a:lnTo>
                    <a:pt x="633624" y="382470"/>
                  </a:lnTo>
                  <a:lnTo>
                    <a:pt x="635059" y="382470"/>
                  </a:lnTo>
                  <a:lnTo>
                    <a:pt x="635059" y="384206"/>
                  </a:lnTo>
                  <a:lnTo>
                    <a:pt x="635062" y="384210"/>
                  </a:lnTo>
                  <a:lnTo>
                    <a:pt x="635059" y="384210"/>
                  </a:lnTo>
                  <a:lnTo>
                    <a:pt x="635059" y="1081494"/>
                  </a:lnTo>
                  <a:close/>
                </a:path>
              </a:pathLst>
            </a:custGeom>
            <a:noFill/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90" name="Straight Connector 89"/>
            <p:cNvCxnSpPr/>
            <p:nvPr/>
          </p:nvCxnSpPr>
          <p:spPr>
            <a:xfrm rot="16200000">
              <a:off x="6339560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rot="16200000">
              <a:off x="6803235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H="1" flipV="1">
              <a:off x="6463945" y="2150866"/>
              <a:ext cx="214905" cy="169009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Arc 92"/>
            <p:cNvSpPr/>
            <p:nvPr/>
          </p:nvSpPr>
          <p:spPr>
            <a:xfrm rot="15821177">
              <a:off x="6469761" y="2188229"/>
              <a:ext cx="585216" cy="485633"/>
            </a:xfrm>
            <a:prstGeom prst="arc">
              <a:avLst>
                <a:gd name="adj1" fmla="val 15494356"/>
                <a:gd name="adj2" fmla="val 0"/>
              </a:avLst>
            </a:prstGeom>
            <a:ln>
              <a:solidFill>
                <a:srgbClr val="000000"/>
              </a:solidFill>
              <a:headEnd type="arrow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8090976" y="4609380"/>
            <a:ext cx="1038454" cy="643091"/>
            <a:chOff x="3260507" y="4878083"/>
            <a:chExt cx="1142299" cy="584628"/>
          </a:xfrm>
        </p:grpSpPr>
        <p:grpSp>
          <p:nvGrpSpPr>
            <p:cNvPr id="95" name="Group 94"/>
            <p:cNvGrpSpPr/>
            <p:nvPr/>
          </p:nvGrpSpPr>
          <p:grpSpPr>
            <a:xfrm>
              <a:off x="3374650" y="4878083"/>
              <a:ext cx="424155" cy="292314"/>
              <a:chOff x="3374650" y="4878083"/>
              <a:chExt cx="424155" cy="292314"/>
            </a:xfrm>
          </p:grpSpPr>
          <p:grpSp>
            <p:nvGrpSpPr>
              <p:cNvPr id="108" name="Group 10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4" name="Straight Connector 11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9" name="Group 10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0" name="Straight Connector 10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6" name="Group 95"/>
            <p:cNvGrpSpPr/>
            <p:nvPr/>
          </p:nvGrpSpPr>
          <p:grpSpPr>
            <a:xfrm flipV="1">
              <a:off x="3846260" y="5170397"/>
              <a:ext cx="424155" cy="292314"/>
              <a:chOff x="3374650" y="4878083"/>
              <a:chExt cx="424155" cy="292314"/>
            </a:xfrm>
          </p:grpSpPr>
          <p:grpSp>
            <p:nvGrpSpPr>
              <p:cNvPr id="98" name="Group 9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4" name="Straight Connector 10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" name="Group 9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0" name="Straight Connector 9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7" name="Straight Connector 96"/>
            <p:cNvCxnSpPr/>
            <p:nvPr/>
          </p:nvCxnSpPr>
          <p:spPr>
            <a:xfrm flipV="1">
              <a:off x="3260507" y="5173130"/>
              <a:ext cx="1142299" cy="1"/>
            </a:xfrm>
            <a:prstGeom prst="line">
              <a:avLst/>
            </a:prstGeom>
            <a:ln w="9525" cmpd="sng">
              <a:solidFill>
                <a:srgbClr val="953735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6" name="Straight Connector 125"/>
          <p:cNvCxnSpPr/>
          <p:nvPr/>
        </p:nvCxnSpPr>
        <p:spPr>
          <a:xfrm flipV="1">
            <a:off x="5438556" y="4950122"/>
            <a:ext cx="270102" cy="1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flipV="1">
            <a:off x="7803156" y="4912685"/>
            <a:ext cx="242046" cy="4585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9" name="Freeform 178"/>
          <p:cNvSpPr/>
          <p:nvPr/>
        </p:nvSpPr>
        <p:spPr>
          <a:xfrm>
            <a:off x="318479" y="1231424"/>
            <a:ext cx="2495349" cy="1607631"/>
          </a:xfrm>
          <a:custGeom>
            <a:avLst/>
            <a:gdLst>
              <a:gd name="connsiteX0" fmla="*/ 1271 w 2495349"/>
              <a:gd name="connsiteY0" fmla="*/ 1945233 h 1945233"/>
              <a:gd name="connsiteX1" fmla="*/ 12712 w 2495349"/>
              <a:gd name="connsiteY1" fmla="*/ 881134 h 1945233"/>
              <a:gd name="connsiteX2" fmla="*/ 92797 w 2495349"/>
              <a:gd name="connsiteY2" fmla="*/ 1396020 h 1945233"/>
              <a:gd name="connsiteX3" fmla="*/ 127119 w 2495349"/>
              <a:gd name="connsiteY3" fmla="*/ 560760 h 1945233"/>
              <a:gd name="connsiteX4" fmla="*/ 218645 w 2495349"/>
              <a:gd name="connsiteY4" fmla="*/ 1258717 h 1945233"/>
              <a:gd name="connsiteX5" fmla="*/ 287289 w 2495349"/>
              <a:gd name="connsiteY5" fmla="*/ 171735 h 1945233"/>
              <a:gd name="connsiteX6" fmla="*/ 458900 w 2495349"/>
              <a:gd name="connsiteY6" fmla="*/ 1190066 h 1945233"/>
              <a:gd name="connsiteX7" fmla="*/ 584748 w 2495349"/>
              <a:gd name="connsiteY7" fmla="*/ 858250 h 1945233"/>
              <a:gd name="connsiteX8" fmla="*/ 813562 w 2495349"/>
              <a:gd name="connsiteY8" fmla="*/ 1430346 h 1945233"/>
              <a:gd name="connsiteX9" fmla="*/ 950851 w 2495349"/>
              <a:gd name="connsiteY9" fmla="*/ 766715 h 1945233"/>
              <a:gd name="connsiteX10" fmla="*/ 1145343 w 2495349"/>
              <a:gd name="connsiteY10" fmla="*/ 1407462 h 1945233"/>
              <a:gd name="connsiteX11" fmla="*/ 1179666 w 2495349"/>
              <a:gd name="connsiteY11" fmla="*/ 106 h 1945233"/>
              <a:gd name="connsiteX12" fmla="*/ 1408480 w 2495349"/>
              <a:gd name="connsiteY12" fmla="*/ 1327369 h 1945233"/>
              <a:gd name="connsiteX13" fmla="*/ 1545769 w 2495349"/>
              <a:gd name="connsiteY13" fmla="*/ 572202 h 1945233"/>
              <a:gd name="connsiteX14" fmla="*/ 1786024 w 2495349"/>
              <a:gd name="connsiteY14" fmla="*/ 1647743 h 1945233"/>
              <a:gd name="connsiteX15" fmla="*/ 1866109 w 2495349"/>
              <a:gd name="connsiteY15" fmla="*/ 1384579 h 1945233"/>
              <a:gd name="connsiteX16" fmla="*/ 2014839 w 2495349"/>
              <a:gd name="connsiteY16" fmla="*/ 1716394 h 1945233"/>
              <a:gd name="connsiteX17" fmla="*/ 2094924 w 2495349"/>
              <a:gd name="connsiteY17" fmla="*/ 549318 h 1945233"/>
              <a:gd name="connsiteX18" fmla="*/ 2300857 w 2495349"/>
              <a:gd name="connsiteY18" fmla="*/ 1876581 h 1945233"/>
              <a:gd name="connsiteX19" fmla="*/ 2392383 w 2495349"/>
              <a:gd name="connsiteY19" fmla="*/ 1739278 h 1945233"/>
              <a:gd name="connsiteX20" fmla="*/ 2495349 w 2495349"/>
              <a:gd name="connsiteY20" fmla="*/ 1922349 h 1945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95349" h="1945233">
                <a:moveTo>
                  <a:pt x="1271" y="1945233"/>
                </a:moveTo>
                <a:cubicBezTo>
                  <a:pt x="-636" y="1458951"/>
                  <a:pt x="-2542" y="972669"/>
                  <a:pt x="12712" y="881134"/>
                </a:cubicBezTo>
                <a:cubicBezTo>
                  <a:pt x="27966" y="789598"/>
                  <a:pt x="73729" y="1449416"/>
                  <a:pt x="92797" y="1396020"/>
                </a:cubicBezTo>
                <a:cubicBezTo>
                  <a:pt x="111865" y="1342624"/>
                  <a:pt x="106144" y="583644"/>
                  <a:pt x="127119" y="560760"/>
                </a:cubicBezTo>
                <a:cubicBezTo>
                  <a:pt x="148094" y="537876"/>
                  <a:pt x="191950" y="1323554"/>
                  <a:pt x="218645" y="1258717"/>
                </a:cubicBezTo>
                <a:cubicBezTo>
                  <a:pt x="245340" y="1193880"/>
                  <a:pt x="247247" y="183177"/>
                  <a:pt x="287289" y="171735"/>
                </a:cubicBezTo>
                <a:cubicBezTo>
                  <a:pt x="327331" y="160293"/>
                  <a:pt x="409324" y="1075647"/>
                  <a:pt x="458900" y="1190066"/>
                </a:cubicBezTo>
                <a:cubicBezTo>
                  <a:pt x="508476" y="1304485"/>
                  <a:pt x="525638" y="818203"/>
                  <a:pt x="584748" y="858250"/>
                </a:cubicBezTo>
                <a:cubicBezTo>
                  <a:pt x="643858" y="898297"/>
                  <a:pt x="752545" y="1445602"/>
                  <a:pt x="813562" y="1430346"/>
                </a:cubicBezTo>
                <a:cubicBezTo>
                  <a:pt x="874579" y="1415090"/>
                  <a:pt x="895554" y="770529"/>
                  <a:pt x="950851" y="766715"/>
                </a:cubicBezTo>
                <a:cubicBezTo>
                  <a:pt x="1006148" y="762901"/>
                  <a:pt x="1107207" y="1535230"/>
                  <a:pt x="1145343" y="1407462"/>
                </a:cubicBezTo>
                <a:cubicBezTo>
                  <a:pt x="1183479" y="1279694"/>
                  <a:pt x="1135810" y="13455"/>
                  <a:pt x="1179666" y="106"/>
                </a:cubicBezTo>
                <a:cubicBezTo>
                  <a:pt x="1223522" y="-13243"/>
                  <a:pt x="1347463" y="1232020"/>
                  <a:pt x="1408480" y="1327369"/>
                </a:cubicBezTo>
                <a:cubicBezTo>
                  <a:pt x="1469497" y="1422718"/>
                  <a:pt x="1482845" y="518806"/>
                  <a:pt x="1545769" y="572202"/>
                </a:cubicBezTo>
                <a:cubicBezTo>
                  <a:pt x="1608693" y="625598"/>
                  <a:pt x="1732634" y="1512347"/>
                  <a:pt x="1786024" y="1647743"/>
                </a:cubicBezTo>
                <a:cubicBezTo>
                  <a:pt x="1839414" y="1783139"/>
                  <a:pt x="1827973" y="1373137"/>
                  <a:pt x="1866109" y="1384579"/>
                </a:cubicBezTo>
                <a:cubicBezTo>
                  <a:pt x="1904245" y="1396021"/>
                  <a:pt x="1976703" y="1855604"/>
                  <a:pt x="2014839" y="1716394"/>
                </a:cubicBezTo>
                <a:cubicBezTo>
                  <a:pt x="2052975" y="1577184"/>
                  <a:pt x="2047254" y="522620"/>
                  <a:pt x="2094924" y="549318"/>
                </a:cubicBezTo>
                <a:cubicBezTo>
                  <a:pt x="2142594" y="576016"/>
                  <a:pt x="2251281" y="1678254"/>
                  <a:pt x="2300857" y="1876581"/>
                </a:cubicBezTo>
                <a:cubicBezTo>
                  <a:pt x="2350434" y="2074908"/>
                  <a:pt x="2359968" y="1731650"/>
                  <a:pt x="2392383" y="1739278"/>
                </a:cubicBezTo>
                <a:cubicBezTo>
                  <a:pt x="2424798" y="1746906"/>
                  <a:pt x="2495349" y="1922349"/>
                  <a:pt x="2495349" y="1922349"/>
                </a:cubicBezTo>
              </a:path>
            </a:pathLst>
          </a:custGeom>
          <a:solidFill>
            <a:schemeClr val="tx2">
              <a:lumMod val="60000"/>
              <a:lumOff val="40000"/>
              <a:alpha val="53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832781" y="1597516"/>
            <a:ext cx="4607167" cy="1232083"/>
            <a:chOff x="2832781" y="1597516"/>
            <a:chExt cx="4607167" cy="1232083"/>
          </a:xfrm>
        </p:grpSpPr>
        <p:sp>
          <p:nvSpPr>
            <p:cNvPr id="178" name="Freeform 177"/>
            <p:cNvSpPr/>
            <p:nvPr/>
          </p:nvSpPr>
          <p:spPr>
            <a:xfrm>
              <a:off x="2832781" y="1597516"/>
              <a:ext cx="1446637" cy="1232083"/>
            </a:xfrm>
            <a:custGeom>
              <a:avLst/>
              <a:gdLst>
                <a:gd name="connsiteX0" fmla="*/ 0 w 1750431"/>
                <a:gd name="connsiteY0" fmla="*/ 1490820 h 1490820"/>
                <a:gd name="connsiteX1" fmla="*/ 34322 w 1750431"/>
                <a:gd name="connsiteY1" fmla="*/ 552582 h 1490820"/>
                <a:gd name="connsiteX2" fmla="*/ 148729 w 1750431"/>
                <a:gd name="connsiteY2" fmla="*/ 1445052 h 1490820"/>
                <a:gd name="connsiteX3" fmla="*/ 205933 w 1750431"/>
                <a:gd name="connsiteY3" fmla="*/ 72022 h 1490820"/>
                <a:gd name="connsiteX4" fmla="*/ 354662 w 1750431"/>
                <a:gd name="connsiteY4" fmla="*/ 1399284 h 1490820"/>
                <a:gd name="connsiteX5" fmla="*/ 503392 w 1750431"/>
                <a:gd name="connsiteY5" fmla="*/ 1067469 h 1490820"/>
                <a:gd name="connsiteX6" fmla="*/ 697884 w 1750431"/>
                <a:gd name="connsiteY6" fmla="*/ 1399284 h 1490820"/>
                <a:gd name="connsiteX7" fmla="*/ 869495 w 1750431"/>
                <a:gd name="connsiteY7" fmla="*/ 1044585 h 1490820"/>
                <a:gd name="connsiteX8" fmla="*/ 1052547 w 1750431"/>
                <a:gd name="connsiteY8" fmla="*/ 1353517 h 1490820"/>
                <a:gd name="connsiteX9" fmla="*/ 1086869 w 1750431"/>
                <a:gd name="connsiteY9" fmla="*/ 3370 h 1490820"/>
                <a:gd name="connsiteX10" fmla="*/ 1212717 w 1750431"/>
                <a:gd name="connsiteY10" fmla="*/ 953049 h 1490820"/>
                <a:gd name="connsiteX11" fmla="*/ 1304243 w 1750431"/>
                <a:gd name="connsiteY11" fmla="*/ 426721 h 1490820"/>
                <a:gd name="connsiteX12" fmla="*/ 1384328 w 1750431"/>
                <a:gd name="connsiteY12" fmla="*/ 1353517 h 1490820"/>
                <a:gd name="connsiteX13" fmla="*/ 1498735 w 1750431"/>
                <a:gd name="connsiteY13" fmla="*/ 1181888 h 1490820"/>
                <a:gd name="connsiteX14" fmla="*/ 1567379 w 1750431"/>
                <a:gd name="connsiteY14" fmla="*/ 1422168 h 1490820"/>
                <a:gd name="connsiteX15" fmla="*/ 1647465 w 1750431"/>
                <a:gd name="connsiteY15" fmla="*/ 1342075 h 1490820"/>
                <a:gd name="connsiteX16" fmla="*/ 1750431 w 1750431"/>
                <a:gd name="connsiteY16" fmla="*/ 1467936 h 1490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50431" h="1490820">
                  <a:moveTo>
                    <a:pt x="0" y="1490820"/>
                  </a:moveTo>
                  <a:cubicBezTo>
                    <a:pt x="4767" y="1025515"/>
                    <a:pt x="9534" y="560210"/>
                    <a:pt x="34322" y="552582"/>
                  </a:cubicBezTo>
                  <a:cubicBezTo>
                    <a:pt x="59110" y="544954"/>
                    <a:pt x="120127" y="1525145"/>
                    <a:pt x="148729" y="1445052"/>
                  </a:cubicBezTo>
                  <a:cubicBezTo>
                    <a:pt x="177331" y="1364959"/>
                    <a:pt x="171611" y="79650"/>
                    <a:pt x="205933" y="72022"/>
                  </a:cubicBezTo>
                  <a:cubicBezTo>
                    <a:pt x="240255" y="64394"/>
                    <a:pt x="305086" y="1233376"/>
                    <a:pt x="354662" y="1399284"/>
                  </a:cubicBezTo>
                  <a:cubicBezTo>
                    <a:pt x="404239" y="1565192"/>
                    <a:pt x="446188" y="1067469"/>
                    <a:pt x="503392" y="1067469"/>
                  </a:cubicBezTo>
                  <a:cubicBezTo>
                    <a:pt x="560596" y="1067469"/>
                    <a:pt x="636867" y="1403098"/>
                    <a:pt x="697884" y="1399284"/>
                  </a:cubicBezTo>
                  <a:cubicBezTo>
                    <a:pt x="758901" y="1395470"/>
                    <a:pt x="810385" y="1052213"/>
                    <a:pt x="869495" y="1044585"/>
                  </a:cubicBezTo>
                  <a:cubicBezTo>
                    <a:pt x="928605" y="1036957"/>
                    <a:pt x="1016318" y="1527053"/>
                    <a:pt x="1052547" y="1353517"/>
                  </a:cubicBezTo>
                  <a:cubicBezTo>
                    <a:pt x="1088776" y="1179981"/>
                    <a:pt x="1060174" y="70115"/>
                    <a:pt x="1086869" y="3370"/>
                  </a:cubicBezTo>
                  <a:cubicBezTo>
                    <a:pt x="1113564" y="-63375"/>
                    <a:pt x="1176488" y="882490"/>
                    <a:pt x="1212717" y="953049"/>
                  </a:cubicBezTo>
                  <a:cubicBezTo>
                    <a:pt x="1248946" y="1023607"/>
                    <a:pt x="1275641" y="359976"/>
                    <a:pt x="1304243" y="426721"/>
                  </a:cubicBezTo>
                  <a:cubicBezTo>
                    <a:pt x="1332845" y="493466"/>
                    <a:pt x="1351913" y="1227656"/>
                    <a:pt x="1384328" y="1353517"/>
                  </a:cubicBezTo>
                  <a:cubicBezTo>
                    <a:pt x="1416743" y="1479378"/>
                    <a:pt x="1468227" y="1170446"/>
                    <a:pt x="1498735" y="1181888"/>
                  </a:cubicBezTo>
                  <a:cubicBezTo>
                    <a:pt x="1529243" y="1193330"/>
                    <a:pt x="1542591" y="1395470"/>
                    <a:pt x="1567379" y="1422168"/>
                  </a:cubicBezTo>
                  <a:cubicBezTo>
                    <a:pt x="1592167" y="1448866"/>
                    <a:pt x="1616956" y="1334447"/>
                    <a:pt x="1647465" y="1342075"/>
                  </a:cubicBezTo>
                  <a:cubicBezTo>
                    <a:pt x="1677974" y="1349703"/>
                    <a:pt x="1750431" y="1467936"/>
                    <a:pt x="1750431" y="146793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Freeform 179"/>
            <p:cNvSpPr/>
            <p:nvPr/>
          </p:nvSpPr>
          <p:spPr>
            <a:xfrm>
              <a:off x="4281904" y="2093876"/>
              <a:ext cx="3158044" cy="726866"/>
            </a:xfrm>
            <a:custGeom>
              <a:avLst/>
              <a:gdLst>
                <a:gd name="connsiteX0" fmla="*/ 0 w 3158044"/>
                <a:gd name="connsiteY0" fmla="*/ 715628 h 726866"/>
                <a:gd name="connsiteX1" fmla="*/ 78670 w 3158044"/>
                <a:gd name="connsiteY1" fmla="*/ 356012 h 726866"/>
                <a:gd name="connsiteX2" fmla="*/ 213533 w 3158044"/>
                <a:gd name="connsiteY2" fmla="*/ 7633 h 726866"/>
                <a:gd name="connsiteX3" fmla="*/ 415828 w 3158044"/>
                <a:gd name="connsiteY3" fmla="*/ 704390 h 726866"/>
                <a:gd name="connsiteX4" fmla="*/ 561929 w 3158044"/>
                <a:gd name="connsiteY4" fmla="*/ 378488 h 726866"/>
                <a:gd name="connsiteX5" fmla="*/ 730508 w 3158044"/>
                <a:gd name="connsiteY5" fmla="*/ 580772 h 726866"/>
                <a:gd name="connsiteX6" fmla="*/ 876610 w 3158044"/>
                <a:gd name="connsiteY6" fmla="*/ 468392 h 726866"/>
                <a:gd name="connsiteX7" fmla="*/ 1112621 w 3158044"/>
                <a:gd name="connsiteY7" fmla="*/ 592010 h 726866"/>
                <a:gd name="connsiteX8" fmla="*/ 1348631 w 3158044"/>
                <a:gd name="connsiteY8" fmla="*/ 558296 h 726866"/>
                <a:gd name="connsiteX9" fmla="*/ 1505971 w 3158044"/>
                <a:gd name="connsiteY9" fmla="*/ 636962 h 726866"/>
                <a:gd name="connsiteX10" fmla="*/ 1753220 w 3158044"/>
                <a:gd name="connsiteY10" fmla="*/ 569534 h 726866"/>
                <a:gd name="connsiteX11" fmla="*/ 1989231 w 3158044"/>
                <a:gd name="connsiteY11" fmla="*/ 648200 h 726866"/>
                <a:gd name="connsiteX12" fmla="*/ 2292673 w 3158044"/>
                <a:gd name="connsiteY12" fmla="*/ 614486 h 726866"/>
                <a:gd name="connsiteX13" fmla="*/ 2652308 w 3158044"/>
                <a:gd name="connsiteY13" fmla="*/ 681914 h 726866"/>
                <a:gd name="connsiteX14" fmla="*/ 3158044 w 3158044"/>
                <a:gd name="connsiteY14" fmla="*/ 726866 h 72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58044" h="726866">
                  <a:moveTo>
                    <a:pt x="0" y="715628"/>
                  </a:moveTo>
                  <a:cubicBezTo>
                    <a:pt x="21540" y="594819"/>
                    <a:pt x="43081" y="474011"/>
                    <a:pt x="78670" y="356012"/>
                  </a:cubicBezTo>
                  <a:cubicBezTo>
                    <a:pt x="114259" y="238013"/>
                    <a:pt x="157340" y="-50430"/>
                    <a:pt x="213533" y="7633"/>
                  </a:cubicBezTo>
                  <a:cubicBezTo>
                    <a:pt x="269726" y="65696"/>
                    <a:pt x="357762" y="642581"/>
                    <a:pt x="415828" y="704390"/>
                  </a:cubicBezTo>
                  <a:cubicBezTo>
                    <a:pt x="473894" y="766199"/>
                    <a:pt x="509482" y="399091"/>
                    <a:pt x="561929" y="378488"/>
                  </a:cubicBezTo>
                  <a:cubicBezTo>
                    <a:pt x="614376" y="357885"/>
                    <a:pt x="678061" y="565788"/>
                    <a:pt x="730508" y="580772"/>
                  </a:cubicBezTo>
                  <a:cubicBezTo>
                    <a:pt x="782955" y="595756"/>
                    <a:pt x="812925" y="466519"/>
                    <a:pt x="876610" y="468392"/>
                  </a:cubicBezTo>
                  <a:cubicBezTo>
                    <a:pt x="940295" y="470265"/>
                    <a:pt x="1033951" y="577026"/>
                    <a:pt x="1112621" y="592010"/>
                  </a:cubicBezTo>
                  <a:cubicBezTo>
                    <a:pt x="1191291" y="606994"/>
                    <a:pt x="1283073" y="550804"/>
                    <a:pt x="1348631" y="558296"/>
                  </a:cubicBezTo>
                  <a:cubicBezTo>
                    <a:pt x="1414189" y="565788"/>
                    <a:pt x="1438540" y="635089"/>
                    <a:pt x="1505971" y="636962"/>
                  </a:cubicBezTo>
                  <a:cubicBezTo>
                    <a:pt x="1573402" y="638835"/>
                    <a:pt x="1672677" y="567661"/>
                    <a:pt x="1753220" y="569534"/>
                  </a:cubicBezTo>
                  <a:cubicBezTo>
                    <a:pt x="1833763" y="571407"/>
                    <a:pt x="1899322" y="640708"/>
                    <a:pt x="1989231" y="648200"/>
                  </a:cubicBezTo>
                  <a:cubicBezTo>
                    <a:pt x="2079140" y="655692"/>
                    <a:pt x="2182160" y="608867"/>
                    <a:pt x="2292673" y="614486"/>
                  </a:cubicBezTo>
                  <a:cubicBezTo>
                    <a:pt x="2403186" y="620105"/>
                    <a:pt x="2508080" y="663184"/>
                    <a:pt x="2652308" y="681914"/>
                  </a:cubicBezTo>
                  <a:cubicBezTo>
                    <a:pt x="2796536" y="700644"/>
                    <a:pt x="3158044" y="726866"/>
                    <a:pt x="3158044" y="72686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3" name="Freeform 132"/>
          <p:cNvSpPr/>
          <p:nvPr/>
        </p:nvSpPr>
        <p:spPr>
          <a:xfrm>
            <a:off x="5747389" y="4598710"/>
            <a:ext cx="663575" cy="693789"/>
          </a:xfrm>
          <a:custGeom>
            <a:avLst/>
            <a:gdLst>
              <a:gd name="connsiteX0" fmla="*/ 0 w 4457907"/>
              <a:gd name="connsiteY0" fmla="*/ 844407 h 1393813"/>
              <a:gd name="connsiteX1" fmla="*/ 595269 w 4457907"/>
              <a:gd name="connsiteY1" fmla="*/ 10929 h 1393813"/>
              <a:gd name="connsiteX2" fmla="*/ 1666754 w 4457907"/>
              <a:gd name="connsiteY2" fmla="*/ 1373599 h 1393813"/>
              <a:gd name="connsiteX3" fmla="*/ 2764696 w 4457907"/>
              <a:gd name="connsiteY3" fmla="*/ 10929 h 1393813"/>
              <a:gd name="connsiteX4" fmla="*/ 3862637 w 4457907"/>
              <a:gd name="connsiteY4" fmla="*/ 1386829 h 1393813"/>
              <a:gd name="connsiteX5" fmla="*/ 4457907 w 4457907"/>
              <a:gd name="connsiteY5" fmla="*/ 579811 h 1393813"/>
              <a:gd name="connsiteX0" fmla="*/ 0 w 4457907"/>
              <a:gd name="connsiteY0" fmla="*/ 857806 h 1407212"/>
              <a:gd name="connsiteX1" fmla="*/ 647797 w 4457907"/>
              <a:gd name="connsiteY1" fmla="*/ 10663 h 1407212"/>
              <a:gd name="connsiteX2" fmla="*/ 1666754 w 4457907"/>
              <a:gd name="connsiteY2" fmla="*/ 1386998 h 1407212"/>
              <a:gd name="connsiteX3" fmla="*/ 2764696 w 4457907"/>
              <a:gd name="connsiteY3" fmla="*/ 24328 h 1407212"/>
              <a:gd name="connsiteX4" fmla="*/ 3862637 w 4457907"/>
              <a:gd name="connsiteY4" fmla="*/ 1400228 h 1407212"/>
              <a:gd name="connsiteX5" fmla="*/ 4457907 w 4457907"/>
              <a:gd name="connsiteY5" fmla="*/ 593210 h 1407212"/>
              <a:gd name="connsiteX0" fmla="*/ 0 w 4484170"/>
              <a:gd name="connsiteY0" fmla="*/ 819184 h 1409585"/>
              <a:gd name="connsiteX1" fmla="*/ 674060 w 4484170"/>
              <a:gd name="connsiteY1" fmla="*/ 13036 h 1409585"/>
              <a:gd name="connsiteX2" fmla="*/ 1693017 w 4484170"/>
              <a:gd name="connsiteY2" fmla="*/ 1389371 h 1409585"/>
              <a:gd name="connsiteX3" fmla="*/ 2790959 w 4484170"/>
              <a:gd name="connsiteY3" fmla="*/ 26701 h 1409585"/>
              <a:gd name="connsiteX4" fmla="*/ 3888900 w 4484170"/>
              <a:gd name="connsiteY4" fmla="*/ 1402601 h 1409585"/>
              <a:gd name="connsiteX5" fmla="*/ 4484170 w 4484170"/>
              <a:gd name="connsiteY5" fmla="*/ 595583 h 1409585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90959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25301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389059"/>
              <a:gd name="connsiteX1" fmla="*/ 674060 w 4484170"/>
              <a:gd name="connsiteY1" fmla="*/ 12723 h 1389059"/>
              <a:gd name="connsiteX2" fmla="*/ 1693017 w 4484170"/>
              <a:gd name="connsiteY2" fmla="*/ 1389058 h 1389059"/>
              <a:gd name="connsiteX3" fmla="*/ 2725301 w 4484170"/>
              <a:gd name="connsiteY3" fmla="*/ 26388 h 1389059"/>
              <a:gd name="connsiteX4" fmla="*/ 3744451 w 4484170"/>
              <a:gd name="connsiteY4" fmla="*/ 1374958 h 1389059"/>
              <a:gd name="connsiteX5" fmla="*/ 4484170 w 4484170"/>
              <a:gd name="connsiteY5" fmla="*/ 595270 h 1389059"/>
              <a:gd name="connsiteX0" fmla="*/ 0 w 4418512"/>
              <a:gd name="connsiteY0" fmla="*/ 818871 h 1389060"/>
              <a:gd name="connsiteX1" fmla="*/ 674060 w 4418512"/>
              <a:gd name="connsiteY1" fmla="*/ 12723 h 1389060"/>
              <a:gd name="connsiteX2" fmla="*/ 1693017 w 4418512"/>
              <a:gd name="connsiteY2" fmla="*/ 1389058 h 1389060"/>
              <a:gd name="connsiteX3" fmla="*/ 2725301 w 4418512"/>
              <a:gd name="connsiteY3" fmla="*/ 26388 h 1389060"/>
              <a:gd name="connsiteX4" fmla="*/ 3744451 w 4418512"/>
              <a:gd name="connsiteY4" fmla="*/ 1374958 h 1389060"/>
              <a:gd name="connsiteX5" fmla="*/ 4418512 w 4418512"/>
              <a:gd name="connsiteY5" fmla="*/ 554275 h 1389060"/>
              <a:gd name="connsiteX0" fmla="*/ 0 w 4418512"/>
              <a:gd name="connsiteY0" fmla="*/ 819816 h 1390006"/>
              <a:gd name="connsiteX1" fmla="*/ 674060 w 4418512"/>
              <a:gd name="connsiteY1" fmla="*/ 13668 h 1390006"/>
              <a:gd name="connsiteX2" fmla="*/ 1693017 w 4418512"/>
              <a:gd name="connsiteY2" fmla="*/ 1390003 h 1390006"/>
              <a:gd name="connsiteX3" fmla="*/ 2751565 w 4418512"/>
              <a:gd name="connsiteY3" fmla="*/ 3 h 1390006"/>
              <a:gd name="connsiteX4" fmla="*/ 3744451 w 4418512"/>
              <a:gd name="connsiteY4" fmla="*/ 1375903 h 1390006"/>
              <a:gd name="connsiteX5" fmla="*/ 4418512 w 4418512"/>
              <a:gd name="connsiteY5" fmla="*/ 555220 h 1390006"/>
              <a:gd name="connsiteX0" fmla="*/ 0 w 4418512"/>
              <a:gd name="connsiteY0" fmla="*/ 819814 h 1396059"/>
              <a:gd name="connsiteX1" fmla="*/ 674060 w 4418512"/>
              <a:gd name="connsiteY1" fmla="*/ 13666 h 1396059"/>
              <a:gd name="connsiteX2" fmla="*/ 1693017 w 4418512"/>
              <a:gd name="connsiteY2" fmla="*/ 1390001 h 1396059"/>
              <a:gd name="connsiteX3" fmla="*/ 2751565 w 4418512"/>
              <a:gd name="connsiteY3" fmla="*/ 1 h 1396059"/>
              <a:gd name="connsiteX4" fmla="*/ 3757584 w 4418512"/>
              <a:gd name="connsiteY4" fmla="*/ 1389565 h 1396059"/>
              <a:gd name="connsiteX5" fmla="*/ 4418512 w 4418512"/>
              <a:gd name="connsiteY5" fmla="*/ 555218 h 1396059"/>
              <a:gd name="connsiteX0" fmla="*/ 0 w 4326590"/>
              <a:gd name="connsiteY0" fmla="*/ 819814 h 1403209"/>
              <a:gd name="connsiteX1" fmla="*/ 674060 w 4326590"/>
              <a:gd name="connsiteY1" fmla="*/ 13666 h 1403209"/>
              <a:gd name="connsiteX2" fmla="*/ 1693017 w 4326590"/>
              <a:gd name="connsiteY2" fmla="*/ 1390001 h 1403209"/>
              <a:gd name="connsiteX3" fmla="*/ 2751565 w 4326590"/>
              <a:gd name="connsiteY3" fmla="*/ 1 h 1403209"/>
              <a:gd name="connsiteX4" fmla="*/ 3757584 w 4326590"/>
              <a:gd name="connsiteY4" fmla="*/ 1389565 h 1403209"/>
              <a:gd name="connsiteX5" fmla="*/ 4326590 w 4326590"/>
              <a:gd name="connsiteY5" fmla="*/ 746527 h 1403209"/>
              <a:gd name="connsiteX0" fmla="*/ 0 w 4431644"/>
              <a:gd name="connsiteY0" fmla="*/ 819814 h 1396452"/>
              <a:gd name="connsiteX1" fmla="*/ 674060 w 4431644"/>
              <a:gd name="connsiteY1" fmla="*/ 13666 h 1396452"/>
              <a:gd name="connsiteX2" fmla="*/ 1693017 w 4431644"/>
              <a:gd name="connsiteY2" fmla="*/ 1390001 h 1396452"/>
              <a:gd name="connsiteX3" fmla="*/ 2751565 w 4431644"/>
              <a:gd name="connsiteY3" fmla="*/ 1 h 1396452"/>
              <a:gd name="connsiteX4" fmla="*/ 3757584 w 4431644"/>
              <a:gd name="connsiteY4" fmla="*/ 1389565 h 1396452"/>
              <a:gd name="connsiteX5" fmla="*/ 4431644 w 4431644"/>
              <a:gd name="connsiteY5" fmla="*/ 568885 h 139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1644" h="1396452">
                <a:moveTo>
                  <a:pt x="0" y="819814"/>
                </a:moveTo>
                <a:cubicBezTo>
                  <a:pt x="211265" y="372640"/>
                  <a:pt x="391891" y="-81365"/>
                  <a:pt x="674060" y="13666"/>
                </a:cubicBezTo>
                <a:cubicBezTo>
                  <a:pt x="956230" y="108697"/>
                  <a:pt x="1346766" y="1392278"/>
                  <a:pt x="1693017" y="1390001"/>
                </a:cubicBezTo>
                <a:cubicBezTo>
                  <a:pt x="2039268" y="1387724"/>
                  <a:pt x="2407471" y="74"/>
                  <a:pt x="2751565" y="1"/>
                </a:cubicBezTo>
                <a:cubicBezTo>
                  <a:pt x="3095659" y="-72"/>
                  <a:pt x="3477571" y="1294751"/>
                  <a:pt x="3757584" y="1389565"/>
                </a:cubicBezTo>
                <a:cubicBezTo>
                  <a:pt x="4037597" y="1484379"/>
                  <a:pt x="4431644" y="568885"/>
                  <a:pt x="4431644" y="568885"/>
                </a:cubicBezTo>
              </a:path>
            </a:pathLst>
          </a:custGeom>
          <a:ln w="28575" cmpd="sng">
            <a:solidFill>
              <a:srgbClr val="3185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4" name="Straight Connector 133"/>
          <p:cNvCxnSpPr/>
          <p:nvPr/>
        </p:nvCxnSpPr>
        <p:spPr>
          <a:xfrm>
            <a:off x="6474910" y="4950123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5" name="Group 134"/>
          <p:cNvGrpSpPr/>
          <p:nvPr/>
        </p:nvGrpSpPr>
        <p:grpSpPr>
          <a:xfrm>
            <a:off x="308275" y="1097600"/>
            <a:ext cx="2801772" cy="1720241"/>
            <a:chOff x="912535" y="1036411"/>
            <a:chExt cx="3006572" cy="1850700"/>
          </a:xfrm>
        </p:grpSpPr>
        <p:cxnSp>
          <p:nvCxnSpPr>
            <p:cNvPr id="136" name="Straight Connector 135"/>
            <p:cNvCxnSpPr/>
            <p:nvPr/>
          </p:nvCxnSpPr>
          <p:spPr>
            <a:xfrm>
              <a:off x="912535" y="1036411"/>
              <a:ext cx="2016504" cy="0"/>
            </a:xfrm>
            <a:prstGeom prst="line">
              <a:avLst/>
            </a:pr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Freeform 136"/>
            <p:cNvSpPr/>
            <p:nvPr/>
          </p:nvSpPr>
          <p:spPr>
            <a:xfrm>
              <a:off x="2922261" y="1036411"/>
              <a:ext cx="996846" cy="1850700"/>
            </a:xfrm>
            <a:custGeom>
              <a:avLst/>
              <a:gdLst>
                <a:gd name="connsiteX0" fmla="*/ 0 w 887602"/>
                <a:gd name="connsiteY0" fmla="*/ 0 h 2239347"/>
                <a:gd name="connsiteX1" fmla="*/ 245798 w 887602"/>
                <a:gd name="connsiteY1" fmla="*/ 314055 h 2239347"/>
                <a:gd name="connsiteX2" fmla="*/ 477940 w 887602"/>
                <a:gd name="connsiteY2" fmla="*/ 1870674 h 2239347"/>
                <a:gd name="connsiteX3" fmla="*/ 887602 w 887602"/>
                <a:gd name="connsiteY3" fmla="*/ 2239347 h 2239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7602" h="2239347">
                  <a:moveTo>
                    <a:pt x="0" y="0"/>
                  </a:moveTo>
                  <a:cubicBezTo>
                    <a:pt x="83070" y="1138"/>
                    <a:pt x="166141" y="2276"/>
                    <a:pt x="245798" y="314055"/>
                  </a:cubicBezTo>
                  <a:cubicBezTo>
                    <a:pt x="325455" y="625834"/>
                    <a:pt x="370973" y="1549792"/>
                    <a:pt x="477940" y="1870674"/>
                  </a:cubicBezTo>
                  <a:cubicBezTo>
                    <a:pt x="584907" y="2191556"/>
                    <a:pt x="887602" y="2239347"/>
                    <a:pt x="887602" y="2239347"/>
                  </a:cubicBezTo>
                </a:path>
              </a:pathLst>
            </a:cu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2555209" y="1001516"/>
            <a:ext cx="2177477" cy="650779"/>
            <a:chOff x="2555209" y="1001516"/>
            <a:chExt cx="2177477" cy="650779"/>
          </a:xfrm>
        </p:grpSpPr>
        <p:sp>
          <p:nvSpPr>
            <p:cNvPr id="139" name="TextBox 138"/>
            <p:cNvSpPr txBox="1"/>
            <p:nvPr/>
          </p:nvSpPr>
          <p:spPr>
            <a:xfrm>
              <a:off x="2695787" y="1005964"/>
              <a:ext cx="20368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Anti-aliasing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filter</a:t>
              </a:r>
            </a:p>
          </p:txBody>
        </p:sp>
        <p:sp>
          <p:nvSpPr>
            <p:cNvPr id="140" name="Freeform 139"/>
            <p:cNvSpPr/>
            <p:nvPr/>
          </p:nvSpPr>
          <p:spPr>
            <a:xfrm rot="1975996" flipV="1">
              <a:off x="2555209" y="1001516"/>
              <a:ext cx="461619" cy="386439"/>
            </a:xfrm>
            <a:custGeom>
              <a:avLst/>
              <a:gdLst>
                <a:gd name="connsiteX0" fmla="*/ 819324 w 819324"/>
                <a:gd name="connsiteY0" fmla="*/ 505218 h 505218"/>
                <a:gd name="connsiteX1" fmla="*/ 314074 w 819324"/>
                <a:gd name="connsiteY1" fmla="*/ 314054 h 505218"/>
                <a:gd name="connsiteX2" fmla="*/ 587182 w 819324"/>
                <a:gd name="connsiteY2" fmla="*/ 204818 h 505218"/>
                <a:gd name="connsiteX3" fmla="*/ 0 w 819324"/>
                <a:gd name="connsiteY3" fmla="*/ 0 h 505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324" h="505218">
                  <a:moveTo>
                    <a:pt x="819324" y="505218"/>
                  </a:moveTo>
                  <a:cubicBezTo>
                    <a:pt x="586044" y="434669"/>
                    <a:pt x="352764" y="364120"/>
                    <a:pt x="314074" y="314054"/>
                  </a:cubicBezTo>
                  <a:cubicBezTo>
                    <a:pt x="275384" y="263988"/>
                    <a:pt x="639528" y="257160"/>
                    <a:pt x="587182" y="204818"/>
                  </a:cubicBezTo>
                  <a:cubicBezTo>
                    <a:pt x="534836" y="152476"/>
                    <a:pt x="0" y="0"/>
                    <a:pt x="0" y="0"/>
                  </a:cubicBezTo>
                </a:path>
              </a:pathLst>
            </a:custGeom>
            <a:ln w="9525" cmpd="sng">
              <a:solidFill>
                <a:schemeClr val="tx1"/>
              </a:solidFill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4" name="Group 163"/>
          <p:cNvGrpSpPr/>
          <p:nvPr/>
        </p:nvGrpSpPr>
        <p:grpSpPr>
          <a:xfrm>
            <a:off x="294620" y="2805341"/>
            <a:ext cx="9027246" cy="369332"/>
            <a:chOff x="294620" y="2805341"/>
            <a:chExt cx="9027246" cy="369332"/>
          </a:xfrm>
        </p:grpSpPr>
        <p:sp>
          <p:nvSpPr>
            <p:cNvPr id="165" name="TextBox 164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10k</a:t>
              </a:r>
            </a:p>
          </p:txBody>
        </p:sp>
        <p:cxnSp>
          <p:nvCxnSpPr>
            <p:cNvPr id="166" name="Straight Connector 165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8" name="TextBox 167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20k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30k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40k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50k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60k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70k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80k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90k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100k</a:t>
              </a:r>
            </a:p>
          </p:txBody>
        </p:sp>
      </p:grpSp>
      <p:sp>
        <p:nvSpPr>
          <p:cNvPr id="144" name="TextBox 143"/>
          <p:cNvSpPr txBox="1"/>
          <p:nvPr/>
        </p:nvSpPr>
        <p:spPr>
          <a:xfrm>
            <a:off x="4054989" y="5509027"/>
            <a:ext cx="20965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Anti-aliasing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Filter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6646689" y="5273803"/>
            <a:ext cx="10175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ADC</a:t>
            </a:r>
          </a:p>
        </p:txBody>
      </p:sp>
      <p:grpSp>
        <p:nvGrpSpPr>
          <p:cNvPr id="120" name="Group 119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121" name="Straight Connector 120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22" name="TextBox 121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A8B776C1-3FE6-2346-85DD-33018869D525}"/>
              </a:ext>
            </a:extLst>
          </p:cNvPr>
          <p:cNvGrpSpPr/>
          <p:nvPr/>
        </p:nvGrpSpPr>
        <p:grpSpPr>
          <a:xfrm>
            <a:off x="1581240" y="4590933"/>
            <a:ext cx="631292" cy="722222"/>
            <a:chOff x="950036" y="1905174"/>
            <a:chExt cx="631292" cy="722222"/>
          </a:xfrm>
        </p:grpSpPr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2322B1E9-16AA-A145-A9C3-0C61402A174E}"/>
                </a:ext>
              </a:extLst>
            </p:cNvPr>
            <p:cNvSpPr/>
            <p:nvPr/>
          </p:nvSpPr>
          <p:spPr>
            <a:xfrm>
              <a:off x="983661" y="1979886"/>
              <a:ext cx="597667" cy="560345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A3231E52-C335-524F-8E03-575683078C3D}"/>
                </a:ext>
              </a:extLst>
            </p:cNvPr>
            <p:cNvSpPr/>
            <p:nvPr/>
          </p:nvSpPr>
          <p:spPr>
            <a:xfrm>
              <a:off x="950036" y="1917626"/>
              <a:ext cx="177045" cy="7097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FB656DFB-6D7D-3945-B854-86377C2F2A67}"/>
                </a:ext>
              </a:extLst>
            </p:cNvPr>
            <p:cNvCxnSpPr/>
            <p:nvPr/>
          </p:nvCxnSpPr>
          <p:spPr>
            <a:xfrm>
              <a:off x="1133078" y="1905174"/>
              <a:ext cx="0" cy="709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D35EA6A5-A460-4E49-BE99-9F3FBAF664BD}"/>
              </a:ext>
            </a:extLst>
          </p:cNvPr>
          <p:cNvCxnSpPr>
            <a:cxnSpLocks/>
          </p:cNvCxnSpPr>
          <p:nvPr/>
        </p:nvCxnSpPr>
        <p:spPr>
          <a:xfrm>
            <a:off x="2205318" y="4947830"/>
            <a:ext cx="105490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1382807C-E20F-2543-88FD-19B81ED94E22}"/>
              </a:ext>
            </a:extLst>
          </p:cNvPr>
          <p:cNvGrpSpPr/>
          <p:nvPr/>
        </p:nvGrpSpPr>
        <p:grpSpPr>
          <a:xfrm>
            <a:off x="1003734" y="4523652"/>
            <a:ext cx="672355" cy="753665"/>
            <a:chOff x="89338" y="3908684"/>
            <a:chExt cx="672355" cy="753665"/>
          </a:xfrm>
        </p:grpSpPr>
        <p:sp>
          <p:nvSpPr>
            <p:cNvPr id="151" name="Freeform 150">
              <a:extLst>
                <a:ext uri="{FF2B5EF4-FFF2-40B4-BE49-F238E27FC236}">
                  <a16:creationId xmlns:a16="http://schemas.microsoft.com/office/drawing/2014/main" id="{05EC051A-CB06-AC4D-BFB1-35D3C48E189D}"/>
                </a:ext>
              </a:extLst>
            </p:cNvPr>
            <p:cNvSpPr/>
            <p:nvPr/>
          </p:nvSpPr>
          <p:spPr>
            <a:xfrm>
              <a:off x="89338" y="44613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Freeform 151">
              <a:extLst>
                <a:ext uri="{FF2B5EF4-FFF2-40B4-BE49-F238E27FC236}">
                  <a16:creationId xmlns:a16="http://schemas.microsoft.com/office/drawing/2014/main" id="{704F88E1-EF4C-204B-A036-8E54886C680D}"/>
                </a:ext>
              </a:extLst>
            </p:cNvPr>
            <p:cNvSpPr/>
            <p:nvPr/>
          </p:nvSpPr>
          <p:spPr>
            <a:xfrm>
              <a:off x="91533" y="432320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Freeform 152">
              <a:extLst>
                <a:ext uri="{FF2B5EF4-FFF2-40B4-BE49-F238E27FC236}">
                  <a16:creationId xmlns:a16="http://schemas.microsoft.com/office/drawing/2014/main" id="{268433F9-2159-FF43-8E1F-552F4FDF9D78}"/>
                </a:ext>
              </a:extLst>
            </p:cNvPr>
            <p:cNvSpPr/>
            <p:nvPr/>
          </p:nvSpPr>
          <p:spPr>
            <a:xfrm>
              <a:off x="93728" y="418503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1" name="Freeform 160">
              <a:extLst>
                <a:ext uri="{FF2B5EF4-FFF2-40B4-BE49-F238E27FC236}">
                  <a16:creationId xmlns:a16="http://schemas.microsoft.com/office/drawing/2014/main" id="{C7FEAF73-DD36-084E-B7E8-C21D50949533}"/>
                </a:ext>
              </a:extLst>
            </p:cNvPr>
            <p:cNvSpPr/>
            <p:nvPr/>
          </p:nvSpPr>
          <p:spPr>
            <a:xfrm>
              <a:off x="95923" y="404685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2" name="Freeform 161">
              <a:extLst>
                <a:ext uri="{FF2B5EF4-FFF2-40B4-BE49-F238E27FC236}">
                  <a16:creationId xmlns:a16="http://schemas.microsoft.com/office/drawing/2014/main" id="{68EFBED2-D818-A14A-9BF2-DE248A72E751}"/>
                </a:ext>
              </a:extLst>
            </p:cNvPr>
            <p:cNvSpPr/>
            <p:nvPr/>
          </p:nvSpPr>
          <p:spPr>
            <a:xfrm>
              <a:off x="98118" y="39086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A8D4D4B4-FF7B-4340-8678-059DA7FA3289}"/>
              </a:ext>
            </a:extLst>
          </p:cNvPr>
          <p:cNvGrpSpPr/>
          <p:nvPr/>
        </p:nvGrpSpPr>
        <p:grpSpPr>
          <a:xfrm>
            <a:off x="3273563" y="4274187"/>
            <a:ext cx="988832" cy="1389597"/>
            <a:chOff x="3273563" y="3597955"/>
            <a:chExt cx="988832" cy="1389597"/>
          </a:xfrm>
        </p:grpSpPr>
        <p:sp>
          <p:nvSpPr>
            <p:cNvPr id="167" name="Freeform 166">
              <a:extLst>
                <a:ext uri="{FF2B5EF4-FFF2-40B4-BE49-F238E27FC236}">
                  <a16:creationId xmlns:a16="http://schemas.microsoft.com/office/drawing/2014/main" id="{379B9C90-9407-4848-AC15-3684D97D43D5}"/>
                </a:ext>
              </a:extLst>
            </p:cNvPr>
            <p:cNvSpPr/>
            <p:nvPr/>
          </p:nvSpPr>
          <p:spPr>
            <a:xfrm>
              <a:off x="3295546" y="4356835"/>
              <a:ext cx="729933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7" name="Freeform 176">
              <a:extLst>
                <a:ext uri="{FF2B5EF4-FFF2-40B4-BE49-F238E27FC236}">
                  <a16:creationId xmlns:a16="http://schemas.microsoft.com/office/drawing/2014/main" id="{0F6CAE42-05E8-7F41-9105-6F87593E75FA}"/>
                </a:ext>
              </a:extLst>
            </p:cNvPr>
            <p:cNvSpPr/>
            <p:nvPr/>
          </p:nvSpPr>
          <p:spPr>
            <a:xfrm>
              <a:off x="3273563" y="4167115"/>
              <a:ext cx="802926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1" name="Freeform 180">
              <a:extLst>
                <a:ext uri="{FF2B5EF4-FFF2-40B4-BE49-F238E27FC236}">
                  <a16:creationId xmlns:a16="http://schemas.microsoft.com/office/drawing/2014/main" id="{5AFCEA76-3951-0348-B79C-7315C9367779}"/>
                </a:ext>
              </a:extLst>
            </p:cNvPr>
            <p:cNvSpPr/>
            <p:nvPr/>
          </p:nvSpPr>
          <p:spPr>
            <a:xfrm>
              <a:off x="3288077" y="3977395"/>
              <a:ext cx="802926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2" name="Freeform 181">
              <a:extLst>
                <a:ext uri="{FF2B5EF4-FFF2-40B4-BE49-F238E27FC236}">
                  <a16:creationId xmlns:a16="http://schemas.microsoft.com/office/drawing/2014/main" id="{A8804A74-696D-FC4D-AC93-9A82EC142B07}"/>
                </a:ext>
              </a:extLst>
            </p:cNvPr>
            <p:cNvSpPr/>
            <p:nvPr/>
          </p:nvSpPr>
          <p:spPr>
            <a:xfrm>
              <a:off x="3291473" y="3787675"/>
              <a:ext cx="883219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3" name="Freeform 182">
              <a:extLst>
                <a:ext uri="{FF2B5EF4-FFF2-40B4-BE49-F238E27FC236}">
                  <a16:creationId xmlns:a16="http://schemas.microsoft.com/office/drawing/2014/main" id="{CDE365EC-A62C-B647-AF01-8EAC55898DBA}"/>
                </a:ext>
              </a:extLst>
            </p:cNvPr>
            <p:cNvSpPr/>
            <p:nvPr/>
          </p:nvSpPr>
          <p:spPr>
            <a:xfrm>
              <a:off x="3290854" y="359795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0A961C51-4E83-9744-9107-ECC14B3A862F}"/>
              </a:ext>
            </a:extLst>
          </p:cNvPr>
          <p:cNvCxnSpPr/>
          <p:nvPr/>
        </p:nvCxnSpPr>
        <p:spPr>
          <a:xfrm>
            <a:off x="4332657" y="4956039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5" name="TextBox 184">
            <a:extLst>
              <a:ext uri="{FF2B5EF4-FFF2-40B4-BE49-F238E27FC236}">
                <a16:creationId xmlns:a16="http://schemas.microsoft.com/office/drawing/2014/main" id="{BA3C6CAE-D834-7743-8B2E-DCDC9C74E50D}"/>
              </a:ext>
            </a:extLst>
          </p:cNvPr>
          <p:cNvSpPr txBox="1"/>
          <p:nvPr/>
        </p:nvSpPr>
        <p:spPr>
          <a:xfrm>
            <a:off x="992951" y="5273803"/>
            <a:ext cx="1916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Sensor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48980B69-7662-4248-8B3A-83C3569A5F5E}"/>
              </a:ext>
            </a:extLst>
          </p:cNvPr>
          <p:cNvSpPr txBox="1"/>
          <p:nvPr/>
        </p:nvSpPr>
        <p:spPr>
          <a:xfrm>
            <a:off x="2529308" y="3134742"/>
            <a:ext cx="4701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Frequency spectrum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8783D53E-4F2C-D840-93FE-1FB6852C27D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Anti-aliasing filter</a:t>
            </a:r>
          </a:p>
        </p:txBody>
      </p:sp>
    </p:spTree>
    <p:extLst>
      <p:ext uri="{BB962C8B-B14F-4D97-AF65-F5344CB8AC3E}">
        <p14:creationId xmlns:p14="http://schemas.microsoft.com/office/powerpoint/2010/main" val="2530096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30D105-9980-F64C-88DE-450C9F16E1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473" y="1506373"/>
            <a:ext cx="5911055" cy="38452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3F1863-5BC0-DB41-8A3C-01AFB2C9EA4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Anti-aliasing filter</a:t>
            </a:r>
          </a:p>
        </p:txBody>
      </p:sp>
    </p:spTree>
    <p:extLst>
      <p:ext uri="{BB962C8B-B14F-4D97-AF65-F5344CB8AC3E}">
        <p14:creationId xmlns:p14="http://schemas.microsoft.com/office/powerpoint/2010/main" val="27651575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136979-8E79-7E48-9908-76A9A69DF27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Aliasing in real life</a:t>
            </a:r>
          </a:p>
        </p:txBody>
      </p:sp>
      <p:pic>
        <p:nvPicPr>
          <p:cNvPr id="4" name="Online Media 3" descr="trimmed_wheelBackward_1">
            <a:hlinkClick r:id="" action="ppaction://media"/>
            <a:extLst>
              <a:ext uri="{FF2B5EF4-FFF2-40B4-BE49-F238E27FC236}">
                <a16:creationId xmlns:a16="http://schemas.microsoft.com/office/drawing/2014/main" id="{21F07B9F-7285-7E44-8180-A36D982360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855" y="974582"/>
            <a:ext cx="9144000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8AD345-3DAD-C145-ABF4-4FFE05C8FBAD}"/>
              </a:ext>
            </a:extLst>
          </p:cNvPr>
          <p:cNvSpPr txBox="1"/>
          <p:nvPr/>
        </p:nvSpPr>
        <p:spPr>
          <a:xfrm>
            <a:off x="-13855" y="6488668"/>
            <a:ext cx="4994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=B8EMI3_0TO0</a:t>
            </a:r>
          </a:p>
        </p:txBody>
      </p:sp>
    </p:spTree>
    <p:extLst>
      <p:ext uri="{BB962C8B-B14F-4D97-AF65-F5344CB8AC3E}">
        <p14:creationId xmlns:p14="http://schemas.microsoft.com/office/powerpoint/2010/main" val="188240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A2EAA8-CA65-0442-8FF2-08AF51F4314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Estimating the real-world frequencies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3D9E9E-1FA4-7E44-88E1-00DB59434231}"/>
              </a:ext>
            </a:extLst>
          </p:cNvPr>
          <p:cNvSpPr txBox="1"/>
          <p:nvPr/>
        </p:nvSpPr>
        <p:spPr>
          <a:xfrm>
            <a:off x="-197822" y="1237353"/>
            <a:ext cx="7539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Lucida Bright" panose="02040602050505020304" pitchFamily="18" charset="77"/>
              </a:rPr>
              <a:t>Sampling frequency  =  f</a:t>
            </a:r>
            <a:r>
              <a:rPr lang="en-US" sz="2000" baseline="-25000" dirty="0">
                <a:latin typeface="Lucida Bright" panose="02040602050505020304" pitchFamily="18" charset="77"/>
              </a:rPr>
              <a:t>s  </a:t>
            </a:r>
            <a:r>
              <a:rPr lang="en-US" sz="2000" dirty="0">
                <a:latin typeface="Lucida Bright" panose="02040602050505020304" pitchFamily="18" charset="77"/>
              </a:rPr>
              <a:t>(i.e., f</a:t>
            </a:r>
            <a:r>
              <a:rPr lang="en-US" sz="2000" baseline="-25000" dirty="0">
                <a:latin typeface="Lucida Bright" panose="02040602050505020304" pitchFamily="18" charset="77"/>
              </a:rPr>
              <a:t>s </a:t>
            </a:r>
            <a:r>
              <a:rPr lang="en-US" sz="2000" dirty="0">
                <a:latin typeface="Lucida Bright" panose="02040602050505020304" pitchFamily="18" charset="77"/>
              </a:rPr>
              <a:t>samples per second)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220F222-3F47-AF42-9C77-6C6D1D31A145}"/>
                  </a:ext>
                </a:extLst>
              </p:cNvPr>
              <p:cNvSpPr txBox="1"/>
              <p:nvPr/>
            </p:nvSpPr>
            <p:spPr>
              <a:xfrm>
                <a:off x="87099" y="1899771"/>
                <a:ext cx="8268397" cy="527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Lucida Bright" panose="02040602050505020304" pitchFamily="18" charset="77"/>
                  </a:rPr>
                  <a:t>Slowest frequency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>
                    <a:latin typeface="Lucida Bright" panose="02040602050505020304" pitchFamily="18" charset="77"/>
                  </a:rPr>
                  <a:t> radians per step) = N samples per rotation</a:t>
                </a:r>
                <a:endParaRPr lang="en-US" sz="2000" baseline="-25000" dirty="0">
                  <a:latin typeface="Lucida Bright" panose="02040602050505020304" pitchFamily="18" charset="77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220F222-3F47-AF42-9C77-6C6D1D31A1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99" y="1899771"/>
                <a:ext cx="8268397" cy="527580"/>
              </a:xfrm>
              <a:prstGeom prst="rect">
                <a:avLst/>
              </a:prstGeom>
              <a:blipFill>
                <a:blip r:embed="rId2"/>
                <a:stretch>
                  <a:fillRect l="-307" r="-307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6671F706-2C4E-3747-87C6-8AAF8701DAEC}"/>
              </a:ext>
            </a:extLst>
          </p:cNvPr>
          <p:cNvSpPr txBox="1"/>
          <p:nvPr/>
        </p:nvSpPr>
        <p:spPr>
          <a:xfrm>
            <a:off x="2296139" y="2689659"/>
            <a:ext cx="6499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latin typeface="Lucida Bright" panose="02040602050505020304" pitchFamily="18" charset="77"/>
              </a:rPr>
              <a:t>= (N/ f</a:t>
            </a:r>
            <a:r>
              <a:rPr lang="en-US" sz="2000" baseline="-25000" dirty="0">
                <a:latin typeface="Lucida Bright" panose="02040602050505020304" pitchFamily="18" charset="77"/>
              </a:rPr>
              <a:t>s</a:t>
            </a:r>
            <a:r>
              <a:rPr lang="en-US" sz="2000" dirty="0">
                <a:latin typeface="Lucida Bright" panose="02040602050505020304" pitchFamily="18" charset="77"/>
              </a:rPr>
              <a:t>)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seconds</a:t>
            </a:r>
            <a:r>
              <a:rPr lang="en-US" sz="2000" dirty="0">
                <a:latin typeface="Lucida Bright" panose="02040602050505020304" pitchFamily="18" charset="77"/>
              </a:rPr>
              <a:t> per rotation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8BFDA1-A93C-1641-AA9A-9CEBD7AE1E2F}"/>
              </a:ext>
            </a:extLst>
          </p:cNvPr>
          <p:cNvSpPr txBox="1"/>
          <p:nvPr/>
        </p:nvSpPr>
        <p:spPr>
          <a:xfrm>
            <a:off x="87099" y="3742347"/>
            <a:ext cx="82683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Lucida Bright" panose="02040602050505020304" pitchFamily="18" charset="77"/>
              </a:rPr>
              <a:t>Therefore, the slowest frequency = (f</a:t>
            </a:r>
            <a:r>
              <a:rPr lang="en-US" sz="2000" baseline="-25000" dirty="0">
                <a:latin typeface="Lucida Bright" panose="02040602050505020304" pitchFamily="18" charset="77"/>
              </a:rPr>
              <a:t>s </a:t>
            </a:r>
            <a:r>
              <a:rPr lang="en-US" sz="2000" dirty="0">
                <a:latin typeface="Lucida Bright" panose="02040602050505020304" pitchFamily="18" charset="77"/>
              </a:rPr>
              <a:t>/N) Hz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248446F-772E-CB4B-B0B9-F2F44DC7EC5E}"/>
                  </a:ext>
                </a:extLst>
              </p:cNvPr>
              <p:cNvSpPr txBox="1"/>
              <p:nvPr/>
            </p:nvSpPr>
            <p:spPr>
              <a:xfrm>
                <a:off x="87099" y="4332180"/>
                <a:ext cx="8268397" cy="11276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Lucida Bright" panose="02040602050505020304" pitchFamily="18" charset="77"/>
                  </a:rPr>
                  <a:t>Higher frequencies are integer multiple of (f</a:t>
                </a:r>
                <a:r>
                  <a:rPr lang="en-US" sz="2000" baseline="-25000" dirty="0">
                    <a:latin typeface="Lucida Bright" panose="02040602050505020304" pitchFamily="18" charset="77"/>
                  </a:rPr>
                  <a:t>s </a:t>
                </a:r>
                <a:r>
                  <a:rPr lang="en-US" sz="2000" dirty="0">
                    <a:latin typeface="Lucida Bright" panose="02040602050505020304" pitchFamily="18" charset="77"/>
                  </a:rPr>
                  <a:t>/N) Hz</a:t>
                </a:r>
              </a:p>
              <a:p>
                <a:pPr algn="ctr"/>
                <a:endParaRPr lang="en-US" sz="2000" baseline="-25000" dirty="0">
                  <a:latin typeface="Lucida Bright" panose="02040602050505020304" pitchFamily="18" charset="77"/>
                </a:endParaRPr>
              </a:p>
              <a:p>
                <a:pPr algn="ctr"/>
                <a:r>
                  <a:rPr lang="en-US" sz="2000" dirty="0">
                    <a:latin typeface="Lucida Bright" panose="02040602050505020304" pitchFamily="18" charset="77"/>
                  </a:rPr>
                  <a:t>0,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20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r>
                      <m:rPr>
                        <m:nor/>
                      </m:rPr>
                      <a:rPr lang="en-US" sz="2000" dirty="0">
                        <a:latin typeface="Lucida Bright" panose="02040602050505020304" pitchFamily="18" charset="77"/>
                      </a:rPr>
                      <m:t>, 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20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20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r>
                  <a:rPr lang="en-US" sz="2000" dirty="0">
                    <a:latin typeface="Lucida Bright" panose="02040602050505020304" pitchFamily="18" charset="77"/>
                  </a:rPr>
                  <a:t> 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20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20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r>
                  <a:rPr lang="en-US" sz="2000" dirty="0">
                    <a:latin typeface="Lucida Bright" panose="02040602050505020304" pitchFamily="18" charset="77"/>
                  </a:rPr>
                  <a:t> 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m:rPr>
                            <m:nor/>
                          </m:rPr>
                          <a:rPr lang="en-US" sz="20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20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r>
                  <a:rPr lang="en-US" sz="2000" dirty="0">
                    <a:latin typeface="Lucida Bright" panose="02040602050505020304" pitchFamily="18" charset="77"/>
                  </a:rPr>
                  <a:t>, … , 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/2)</m:t>
                        </m:r>
                        <m:r>
                          <m:rPr>
                            <m:nor/>
                          </m:rPr>
                          <a:rPr lang="en-US" sz="20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20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endParaRPr lang="en-US" sz="2000" dirty="0">
                  <a:latin typeface="Lucida Bright" panose="02040602050505020304" pitchFamily="18" charset="77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248446F-772E-CB4B-B0B9-F2F44DC7EC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99" y="4332180"/>
                <a:ext cx="8268397" cy="1127681"/>
              </a:xfrm>
              <a:prstGeom prst="rect">
                <a:avLst/>
              </a:prstGeom>
              <a:blipFill>
                <a:blip r:embed="rId3"/>
                <a:stretch>
                  <a:fillRect t="-3333" b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6ABE15F-32FC-E74F-88CA-91C6B7F7F8F5}"/>
                  </a:ext>
                </a:extLst>
              </p:cNvPr>
              <p:cNvSpPr txBox="1"/>
              <p:nvPr/>
            </p:nvSpPr>
            <p:spPr>
              <a:xfrm>
                <a:off x="139291" y="5478966"/>
                <a:ext cx="8268397" cy="8199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2000" baseline="-25000" dirty="0">
                  <a:latin typeface="Lucida Bright" panose="02040602050505020304" pitchFamily="18" charset="77"/>
                </a:endParaRPr>
              </a:p>
              <a:p>
                <a:pPr algn="ctr"/>
                <a:r>
                  <a:rPr lang="en-US" sz="2000" dirty="0">
                    <a:latin typeface="Lucida Bright" panose="02040602050505020304" pitchFamily="18" charset="77"/>
                  </a:rPr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20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r>
                      <m:rPr>
                        <m:nor/>
                      </m:rPr>
                      <a:rPr lang="en-US" sz="2000" dirty="0">
                        <a:latin typeface="Lucida Bright" panose="02040602050505020304" pitchFamily="18" charset="77"/>
                      </a:rPr>
                      <m:t>, </m:t>
                    </m:r>
                    <m:r>
                      <m:rPr>
                        <m:nor/>
                      </m:rPr>
                      <a:rPr lang="en-US" sz="2000" b="0" i="0" dirty="0" smtClean="0">
                        <a:latin typeface="Lucida Bright" panose="02040602050505020304" pitchFamily="18" charset="77"/>
                      </a:rPr>
                      <m:t>−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20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20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r>
                  <a:rPr lang="en-US" sz="2000" dirty="0">
                    <a:latin typeface="Lucida Bright" panose="02040602050505020304" pitchFamily="18" charset="77"/>
                  </a:rPr>
                  <a:t> ,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20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20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r>
                  <a:rPr lang="en-US" sz="2000" dirty="0">
                    <a:latin typeface="Lucida Bright" panose="02040602050505020304" pitchFamily="18" charset="77"/>
                  </a:rPr>
                  <a:t> ,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m:rPr>
                            <m:nor/>
                          </m:rPr>
                          <a:rPr lang="en-US" sz="20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20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r>
                  <a:rPr lang="en-US" sz="2000" dirty="0">
                    <a:latin typeface="Lucida Bright" panose="02040602050505020304" pitchFamily="18" charset="77"/>
                  </a:rPr>
                  <a:t>, … , ,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/2)</m:t>
                        </m:r>
                        <m:r>
                          <m:rPr>
                            <m:nor/>
                          </m:rPr>
                          <a:rPr lang="en-US" sz="20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20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endParaRPr lang="en-US" sz="2000" dirty="0">
                  <a:latin typeface="Lucida Bright" panose="02040602050505020304" pitchFamily="18" charset="77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6ABE15F-32FC-E74F-88CA-91C6B7F7F8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91" y="5478966"/>
                <a:ext cx="8268397" cy="819904"/>
              </a:xfrm>
              <a:prstGeom prst="rect">
                <a:avLst/>
              </a:prstGeom>
              <a:blipFill>
                <a:blip r:embed="rId4"/>
                <a:stretch>
                  <a:fillRect b="-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F116B9AE-F5FA-D040-A3A9-7A5B946A662E}"/>
              </a:ext>
            </a:extLst>
          </p:cNvPr>
          <p:cNvGrpSpPr/>
          <p:nvPr/>
        </p:nvGrpSpPr>
        <p:grpSpPr>
          <a:xfrm>
            <a:off x="6311043" y="4816548"/>
            <a:ext cx="2484328" cy="1252238"/>
            <a:chOff x="4857376" y="5192466"/>
            <a:chExt cx="2484328" cy="125223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34AF781-DA08-9642-84D9-03D1B51F0F3B}"/>
                </a:ext>
              </a:extLst>
            </p:cNvPr>
            <p:cNvGrpSpPr/>
            <p:nvPr/>
          </p:nvGrpSpPr>
          <p:grpSpPr>
            <a:xfrm>
              <a:off x="4857376" y="5192466"/>
              <a:ext cx="2194778" cy="1252238"/>
              <a:chOff x="6288066" y="4805888"/>
              <a:chExt cx="2194778" cy="1252238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20B44560-3C85-5A40-9970-184923FEE743}"/>
                  </a:ext>
                </a:extLst>
              </p:cNvPr>
              <p:cNvSpPr/>
              <p:nvPr/>
            </p:nvSpPr>
            <p:spPr>
              <a:xfrm>
                <a:off x="7756334" y="4962233"/>
                <a:ext cx="726510" cy="753564"/>
              </a:xfrm>
              <a:prstGeom prst="ellipse">
                <a:avLst/>
              </a:prstGeom>
              <a:solidFill>
                <a:schemeClr val="bg1"/>
              </a:solidFill>
              <a:ln w="317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ADDBB567-03B8-BD45-8D81-F57B29B6C414}"/>
                  </a:ext>
                </a:extLst>
              </p:cNvPr>
              <p:cNvSpPr/>
              <p:nvPr/>
            </p:nvSpPr>
            <p:spPr>
              <a:xfrm>
                <a:off x="6288066" y="4805888"/>
                <a:ext cx="1741118" cy="317257"/>
              </a:xfrm>
              <a:custGeom>
                <a:avLst/>
                <a:gdLst>
                  <a:gd name="connsiteX0" fmla="*/ 1741118 w 1741118"/>
                  <a:gd name="connsiteY0" fmla="*/ 166945 h 317257"/>
                  <a:gd name="connsiteX1" fmla="*/ 939452 w 1741118"/>
                  <a:gd name="connsiteY1" fmla="*/ 4106 h 317257"/>
                  <a:gd name="connsiteX2" fmla="*/ 0 w 1741118"/>
                  <a:gd name="connsiteY2" fmla="*/ 317257 h 31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41118" h="317257">
                    <a:moveTo>
                      <a:pt x="1741118" y="166945"/>
                    </a:moveTo>
                    <a:cubicBezTo>
                      <a:pt x="1485378" y="72999"/>
                      <a:pt x="1229638" y="-20946"/>
                      <a:pt x="939452" y="4106"/>
                    </a:cubicBezTo>
                    <a:cubicBezTo>
                      <a:pt x="649266" y="29158"/>
                      <a:pt x="324633" y="173207"/>
                      <a:pt x="0" y="317257"/>
                    </a:cubicBezTo>
                  </a:path>
                </a:pathLst>
              </a:custGeom>
              <a:noFill/>
              <a:ln w="25400">
                <a:solidFill>
                  <a:srgbClr val="C00000"/>
                </a:solidFill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CA6B0BB0-23E9-E14F-84A5-6C7EA1605D52}"/>
                  </a:ext>
                </a:extLst>
              </p:cNvPr>
              <p:cNvSpPr/>
              <p:nvPr/>
            </p:nvSpPr>
            <p:spPr>
              <a:xfrm rot="20894598" flipV="1">
                <a:off x="6471144" y="5740869"/>
                <a:ext cx="1741118" cy="317257"/>
              </a:xfrm>
              <a:custGeom>
                <a:avLst/>
                <a:gdLst>
                  <a:gd name="connsiteX0" fmla="*/ 1741118 w 1741118"/>
                  <a:gd name="connsiteY0" fmla="*/ 166945 h 317257"/>
                  <a:gd name="connsiteX1" fmla="*/ 939452 w 1741118"/>
                  <a:gd name="connsiteY1" fmla="*/ 4106 h 317257"/>
                  <a:gd name="connsiteX2" fmla="*/ 0 w 1741118"/>
                  <a:gd name="connsiteY2" fmla="*/ 317257 h 31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41118" h="317257">
                    <a:moveTo>
                      <a:pt x="1741118" y="166945"/>
                    </a:moveTo>
                    <a:cubicBezTo>
                      <a:pt x="1485378" y="72999"/>
                      <a:pt x="1229638" y="-20946"/>
                      <a:pt x="939452" y="4106"/>
                    </a:cubicBezTo>
                    <a:cubicBezTo>
                      <a:pt x="649266" y="29158"/>
                      <a:pt x="324633" y="173207"/>
                      <a:pt x="0" y="317257"/>
                    </a:cubicBezTo>
                  </a:path>
                </a:pathLst>
              </a:custGeom>
              <a:noFill/>
              <a:ln w="25400">
                <a:solidFill>
                  <a:srgbClr val="C00000"/>
                </a:solidFill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6D4A8CD9-9475-AF49-99AE-FCAA98C26A9B}"/>
                    </a:ext>
                  </a:extLst>
                </p:cNvPr>
                <p:cNvSpPr txBox="1"/>
                <p:nvPr/>
              </p:nvSpPr>
              <p:spPr>
                <a:xfrm>
                  <a:off x="6100674" y="5192466"/>
                  <a:ext cx="1241030" cy="9016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endParaRPr lang="en-US" sz="2000" baseline="-25000" dirty="0">
                    <a:solidFill>
                      <a:srgbClr val="C00000"/>
                    </a:solidFill>
                    <a:latin typeface="Lucida Bright" panose="02040602050505020304" pitchFamily="18" charset="77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2000" dirty="0">
                                <a:solidFill>
                                  <a:srgbClr val="C00000"/>
                                </a:solidFill>
                                <a:latin typeface="Lucida Bright" panose="02040602050505020304" pitchFamily="18" charset="77"/>
                              </a:rPr>
                              <m:t>f</m:t>
                            </m:r>
                            <m:r>
                              <m:rPr>
                                <m:nor/>
                              </m:rPr>
                              <a:rPr lang="en-US" sz="2000" baseline="-25000" dirty="0">
                                <a:solidFill>
                                  <a:srgbClr val="C00000"/>
                                </a:solidFill>
                                <a:latin typeface="Lucida Bright" panose="02040602050505020304" pitchFamily="18" charset="77"/>
                              </a:rPr>
                              <m:t>s</m:t>
                            </m:r>
                          </m:num>
                          <m:den>
                            <m:r>
                              <a:rPr lang="en-US" sz="2000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en-US" sz="2000" dirty="0">
                    <a:solidFill>
                      <a:srgbClr val="C00000"/>
                    </a:solidFill>
                    <a:latin typeface="Lucida Bright" panose="02040602050505020304" pitchFamily="18" charset="77"/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6D4A8CD9-9475-AF49-99AE-FCAA98C26A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00674" y="5192466"/>
                  <a:ext cx="1241030" cy="901657"/>
                </a:xfrm>
                <a:prstGeom prst="rect">
                  <a:avLst/>
                </a:prstGeom>
                <a:blipFill>
                  <a:blip r:embed="rId5"/>
                  <a:stretch>
                    <a:fillRect b="-41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266971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136979-8E79-7E48-9908-76A9A69DF27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Aliasing in real life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764855-2858-E343-BA4D-5F22BB380CF7}"/>
              </a:ext>
            </a:extLst>
          </p:cNvPr>
          <p:cNvSpPr txBox="1"/>
          <p:nvPr/>
        </p:nvSpPr>
        <p:spPr>
          <a:xfrm>
            <a:off x="0" y="6488668"/>
            <a:ext cx="5126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</a:t>
            </a:r>
            <a:r>
              <a:rPr lang="en-US" dirty="0" err="1"/>
              <a:t>QOwzkND_ooU</a:t>
            </a:r>
            <a:endParaRPr lang="en-US" dirty="0"/>
          </a:p>
        </p:txBody>
      </p:sp>
      <p:pic>
        <p:nvPicPr>
          <p:cNvPr id="4" name="Online Media 3" descr="wagonWheel_opticalIllusion">
            <a:hlinkClick r:id="" action="ppaction://media"/>
            <a:extLst>
              <a:ext uri="{FF2B5EF4-FFF2-40B4-BE49-F238E27FC236}">
                <a16:creationId xmlns:a16="http://schemas.microsoft.com/office/drawing/2014/main" id="{F4A2C80B-5CE4-B149-9EC4-E8FA690891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496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F2E1E7-A3E9-084C-BCAA-6ECF91337352}"/>
              </a:ext>
            </a:extLst>
          </p:cNvPr>
          <p:cNvSpPr txBox="1"/>
          <p:nvPr/>
        </p:nvSpPr>
        <p:spPr>
          <a:xfrm>
            <a:off x="0" y="873410"/>
            <a:ext cx="9144000" cy="138401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endParaRPr lang="en-US" sz="2400" dirty="0">
              <a:solidFill>
                <a:schemeClr val="bg1"/>
              </a:solidFill>
              <a:latin typeface="Lucida Bright" panose="02040602050505020304" pitchFamily="18" charset="77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Lucida Bright" panose="02040602050505020304" pitchFamily="18" charset="77"/>
              </a:rPr>
              <a:t>A few more ideas…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9C0662-5BCB-2841-8123-8AB24D20B1FE}"/>
              </a:ext>
            </a:extLst>
          </p:cNvPr>
          <p:cNvSpPr txBox="1"/>
          <p:nvPr/>
        </p:nvSpPr>
        <p:spPr>
          <a:xfrm>
            <a:off x="1843088" y="2643187"/>
            <a:ext cx="5200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1) Filtering frequencies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5C309E-CA3F-5F4C-8856-2A6A3D15A84F}"/>
              </a:ext>
            </a:extLst>
          </p:cNvPr>
          <p:cNvSpPr txBox="1"/>
          <p:nvPr/>
        </p:nvSpPr>
        <p:spPr>
          <a:xfrm>
            <a:off x="1843087" y="3198167"/>
            <a:ext cx="6815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2) Multiplying frequency with frequency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A36ADC-E8C5-E243-A5C8-89599E800F01}"/>
              </a:ext>
            </a:extLst>
          </p:cNvPr>
          <p:cNvSpPr txBox="1"/>
          <p:nvPr/>
        </p:nvSpPr>
        <p:spPr>
          <a:xfrm>
            <a:off x="1838324" y="2638421"/>
            <a:ext cx="520065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1) Filtering frequencies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604E30-5728-B844-B249-34D70DBD2240}"/>
              </a:ext>
            </a:extLst>
          </p:cNvPr>
          <p:cNvSpPr txBox="1"/>
          <p:nvPr/>
        </p:nvSpPr>
        <p:spPr>
          <a:xfrm>
            <a:off x="1843087" y="3753147"/>
            <a:ext cx="5900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3) Sampling a band of frequencies</a:t>
            </a:r>
          </a:p>
        </p:txBody>
      </p:sp>
    </p:spTree>
    <p:extLst>
      <p:ext uri="{BB962C8B-B14F-4D97-AF65-F5344CB8AC3E}">
        <p14:creationId xmlns:p14="http://schemas.microsoft.com/office/powerpoint/2010/main" val="1124948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F2E1E7-A3E9-084C-BCAA-6ECF91337352}"/>
              </a:ext>
            </a:extLst>
          </p:cNvPr>
          <p:cNvSpPr txBox="1"/>
          <p:nvPr/>
        </p:nvSpPr>
        <p:spPr>
          <a:xfrm>
            <a:off x="0" y="2716515"/>
            <a:ext cx="9144000" cy="138401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endParaRPr lang="en-US" sz="2400" dirty="0">
              <a:solidFill>
                <a:schemeClr val="bg1"/>
              </a:solidFill>
              <a:latin typeface="Lucida Bright" panose="02040602050505020304" pitchFamily="18" charset="77"/>
            </a:endParaRPr>
          </a:p>
          <a:p>
            <a:pPr algn="ctr"/>
            <a:r>
              <a:rPr lang="en-US" sz="3200" dirty="0" err="1">
                <a:solidFill>
                  <a:schemeClr val="bg1"/>
                </a:solidFill>
                <a:latin typeface="Lucida Bright" panose="02040602050505020304" pitchFamily="18" charset="77"/>
              </a:rPr>
              <a:t>Matlab</a:t>
            </a:r>
            <a:r>
              <a:rPr lang="en-US" sz="3200" dirty="0">
                <a:solidFill>
                  <a:schemeClr val="bg1"/>
                </a:solidFill>
                <a:latin typeface="Lucida Bright" panose="02040602050505020304" pitchFamily="18" charset="77"/>
              </a:rPr>
              <a:t> demo code</a:t>
            </a:r>
          </a:p>
        </p:txBody>
      </p:sp>
    </p:spTree>
    <p:extLst>
      <p:ext uri="{BB962C8B-B14F-4D97-AF65-F5344CB8AC3E}">
        <p14:creationId xmlns:p14="http://schemas.microsoft.com/office/powerpoint/2010/main" val="38490214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F2E1E7-A3E9-084C-BCAA-6ECF91337352}"/>
              </a:ext>
            </a:extLst>
          </p:cNvPr>
          <p:cNvSpPr txBox="1"/>
          <p:nvPr/>
        </p:nvSpPr>
        <p:spPr>
          <a:xfrm>
            <a:off x="0" y="873410"/>
            <a:ext cx="9144000" cy="138401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endParaRPr lang="en-US" sz="2400" dirty="0">
              <a:solidFill>
                <a:schemeClr val="bg1"/>
              </a:solidFill>
              <a:latin typeface="Lucida Bright" panose="02040602050505020304" pitchFamily="18" charset="77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Lucida Bright" panose="02040602050505020304" pitchFamily="18" charset="77"/>
              </a:rPr>
              <a:t>A few more ideas…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9C0662-5BCB-2841-8123-8AB24D20B1FE}"/>
              </a:ext>
            </a:extLst>
          </p:cNvPr>
          <p:cNvSpPr txBox="1"/>
          <p:nvPr/>
        </p:nvSpPr>
        <p:spPr>
          <a:xfrm>
            <a:off x="1843088" y="2643187"/>
            <a:ext cx="5200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1) Filtering frequencies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5C309E-CA3F-5F4C-8856-2A6A3D15A84F}"/>
              </a:ext>
            </a:extLst>
          </p:cNvPr>
          <p:cNvSpPr txBox="1"/>
          <p:nvPr/>
        </p:nvSpPr>
        <p:spPr>
          <a:xfrm>
            <a:off x="1843087" y="3198167"/>
            <a:ext cx="6815138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2) Multiplying frequency with frequency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604E30-5728-B844-B249-34D70DBD2240}"/>
              </a:ext>
            </a:extLst>
          </p:cNvPr>
          <p:cNvSpPr txBox="1"/>
          <p:nvPr/>
        </p:nvSpPr>
        <p:spPr>
          <a:xfrm>
            <a:off x="1843087" y="3753147"/>
            <a:ext cx="5900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3) Sampling a band of frequencies</a:t>
            </a:r>
          </a:p>
        </p:txBody>
      </p:sp>
    </p:spTree>
    <p:extLst>
      <p:ext uri="{BB962C8B-B14F-4D97-AF65-F5344CB8AC3E}">
        <p14:creationId xmlns:p14="http://schemas.microsoft.com/office/powerpoint/2010/main" val="29072617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4C8A55B3-3818-644C-B4E2-2B48EA2C024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Multiplying two frequencies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9EA69F4-7045-9F49-9906-172DBB24A5B2}"/>
              </a:ext>
            </a:extLst>
          </p:cNvPr>
          <p:cNvGrpSpPr/>
          <p:nvPr/>
        </p:nvGrpSpPr>
        <p:grpSpPr>
          <a:xfrm>
            <a:off x="5507981" y="2834056"/>
            <a:ext cx="315804" cy="573687"/>
            <a:chOff x="7225127" y="3524912"/>
            <a:chExt cx="315804" cy="573687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7DE9D6A-CE93-1E4A-8F21-630A67BCCA2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2939A25-A678-0B4E-9858-1EA97E65519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D0FA6D9E-0A10-704B-B487-A0DAA9D41ACD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m = 0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D5ECE09-7AFC-0C47-8469-01D700CCAC54}"/>
              </a:ext>
            </a:extLst>
          </p:cNvPr>
          <p:cNvGrpSpPr/>
          <p:nvPr/>
        </p:nvGrpSpPr>
        <p:grpSpPr>
          <a:xfrm>
            <a:off x="6201850" y="2826922"/>
            <a:ext cx="315804" cy="573687"/>
            <a:chOff x="7225127" y="3524912"/>
            <a:chExt cx="315804" cy="573687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0BE777C0-97A5-0E44-A968-36663593245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421FB8A2-B740-004C-B973-DE09A802076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E3A381C-172A-FE40-AE71-D3DF4B0C169B}"/>
              </a:ext>
            </a:extLst>
          </p:cNvPr>
          <p:cNvGrpSpPr/>
          <p:nvPr/>
        </p:nvGrpSpPr>
        <p:grpSpPr>
          <a:xfrm>
            <a:off x="6853622" y="2834056"/>
            <a:ext cx="315804" cy="573687"/>
            <a:chOff x="7225127" y="3524912"/>
            <a:chExt cx="315804" cy="573687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6BAE76D-1E0F-7C42-805A-5CD686ED6FE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0C18012-7433-8E41-A4AA-5709F79772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5773FAA-49FA-BD4C-AD4A-8B2B5C0F39EE}"/>
              </a:ext>
            </a:extLst>
          </p:cNvPr>
          <p:cNvGrpSpPr/>
          <p:nvPr/>
        </p:nvGrpSpPr>
        <p:grpSpPr>
          <a:xfrm>
            <a:off x="4845610" y="2826922"/>
            <a:ext cx="315804" cy="573687"/>
            <a:chOff x="7225127" y="3524912"/>
            <a:chExt cx="315804" cy="573687"/>
          </a:xfrm>
        </p:grpSpPr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853B9C6-F791-E240-93E1-00A38B4FBBC2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20501C2-13A7-A74E-AF2E-AA4B7832994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FAAB998F-BA03-384A-BB46-86C3B4393455}"/>
              </a:ext>
            </a:extLst>
          </p:cNvPr>
          <p:cNvGrpSpPr/>
          <p:nvPr/>
        </p:nvGrpSpPr>
        <p:grpSpPr>
          <a:xfrm>
            <a:off x="2252769" y="2826563"/>
            <a:ext cx="465272" cy="573687"/>
            <a:chOff x="7225127" y="3524912"/>
            <a:chExt cx="465272" cy="573687"/>
          </a:xfrm>
        </p:grpSpPr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02459121-CF0D-C949-B292-2AEBCCDEC7C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7EC8347-618C-9B4D-B492-96F6E60AA1E4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4A1AEF6-F1D5-A44D-B5D2-56A8D24E0139}"/>
              </a:ext>
            </a:extLst>
          </p:cNvPr>
          <p:cNvGrpSpPr/>
          <p:nvPr/>
        </p:nvGrpSpPr>
        <p:grpSpPr>
          <a:xfrm>
            <a:off x="2903186" y="2819429"/>
            <a:ext cx="465272" cy="573687"/>
            <a:chOff x="7181675" y="3524912"/>
            <a:chExt cx="465272" cy="573687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0751A73-3EDA-934F-8B07-3A98EF92E38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C465E281-1BF9-B04D-AE4A-C72AC63046FE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B8C1281-7C0F-F74E-A1CB-EDCB39A51024}"/>
              </a:ext>
            </a:extLst>
          </p:cNvPr>
          <p:cNvGrpSpPr/>
          <p:nvPr/>
        </p:nvGrpSpPr>
        <p:grpSpPr>
          <a:xfrm>
            <a:off x="3598410" y="2826563"/>
            <a:ext cx="533646" cy="573687"/>
            <a:chOff x="7225127" y="3524912"/>
            <a:chExt cx="533646" cy="573687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CBF55926-3258-4345-90BC-F5D2380504A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1486EAC-0FC5-294F-9324-C85C784F233C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F5317216-9A2D-824F-814D-F2150E4A3133}"/>
              </a:ext>
            </a:extLst>
          </p:cNvPr>
          <p:cNvGrpSpPr/>
          <p:nvPr/>
        </p:nvGrpSpPr>
        <p:grpSpPr>
          <a:xfrm>
            <a:off x="1590397" y="2819429"/>
            <a:ext cx="450641" cy="573687"/>
            <a:chOff x="7225126" y="3524912"/>
            <a:chExt cx="450641" cy="573687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9873D0B8-7EB3-1B47-9726-857D138BF54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7F7C084B-371E-EF45-A8D3-A982B348DE0D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0B59C955-95ED-9745-9079-A69EF231E090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87FA0AEA-46E2-8D4A-846B-D91722668C8C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75DC326A-B8EC-0845-A825-FA979E633DF5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886B4E84-5B9C-0F48-8C81-067CD65952E9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F8153D94-6136-D54E-9C6C-6194541F2B61}"/>
              </a:ext>
            </a:extLst>
          </p:cNvPr>
          <p:cNvSpPr txBox="1"/>
          <p:nvPr/>
        </p:nvSpPr>
        <p:spPr>
          <a:xfrm>
            <a:off x="4387653" y="646869"/>
            <a:ext cx="153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Magnitude/Phase of </a:t>
            </a:r>
            <a:r>
              <a:rPr lang="en-US" sz="2400" dirty="0" err="1"/>
              <a:t>z</a:t>
            </a:r>
            <a:r>
              <a:rPr lang="en-US" sz="2400" baseline="-25000" dirty="0" err="1"/>
              <a:t>m</a:t>
            </a:r>
            <a:endParaRPr lang="en-US" sz="2400" dirty="0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D155611-4363-6D42-948F-B4260CE228F8}"/>
              </a:ext>
            </a:extLst>
          </p:cNvPr>
          <p:cNvCxnSpPr>
            <a:cxnSpLocks/>
          </p:cNvCxnSpPr>
          <p:nvPr/>
        </p:nvCxnSpPr>
        <p:spPr>
          <a:xfrm flipV="1">
            <a:off x="5674316" y="1629910"/>
            <a:ext cx="0" cy="132955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3F78CF0-9AA2-2B47-8306-A3E244C6E50D}"/>
              </a:ext>
            </a:extLst>
          </p:cNvPr>
          <p:cNvCxnSpPr>
            <a:cxnSpLocks/>
          </p:cNvCxnSpPr>
          <p:nvPr/>
        </p:nvCxnSpPr>
        <p:spPr>
          <a:xfrm flipV="1">
            <a:off x="3762161" y="1629910"/>
            <a:ext cx="0" cy="1329559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8C198E4-B9A4-874A-B4F3-D59B0F11B393}"/>
                  </a:ext>
                </a:extLst>
              </p:cNvPr>
              <p:cNvSpPr txBox="1"/>
              <p:nvPr/>
            </p:nvSpPr>
            <p:spPr>
              <a:xfrm>
                <a:off x="1767054" y="5744529"/>
                <a:ext cx="995208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2800" b="0" i="1" baseline="3000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800" b="0" i="0" baseline="3000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i="0" baseline="300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</m:t>
                      </m:r>
                      <m:r>
                        <a:rPr lang="en-US" sz="2800" b="0" i="0" baseline="3000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1 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kumimoji="0" lang="en-US" sz="2800" b="0" u="none" strike="noStrike" kern="1200" cap="none" spc="0" normalizeH="0" baseline="3000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8C198E4-B9A4-874A-B4F3-D59B0F11B3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7054" y="5744529"/>
                <a:ext cx="995208" cy="420949"/>
              </a:xfrm>
              <a:prstGeom prst="rect">
                <a:avLst/>
              </a:prstGeom>
              <a:blipFill>
                <a:blip r:embed="rId2"/>
                <a:stretch>
                  <a:fillRect l="-6329" t="-26471" r="-3797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037B485-CF0B-1642-A8F0-E96FF5EE8E90}"/>
                  </a:ext>
                </a:extLst>
              </p:cNvPr>
              <p:cNvSpPr txBox="1"/>
              <p:nvPr/>
            </p:nvSpPr>
            <p:spPr>
              <a:xfrm>
                <a:off x="3061547" y="5744529"/>
                <a:ext cx="1038361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2800" b="0" i="1" baseline="3000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2800" b="0" i="1" baseline="3000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800" b="0" i="0" baseline="3000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i="0" baseline="300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</m:t>
                      </m:r>
                      <m:r>
                        <a:rPr lang="en-US" sz="2800" b="0" i="0" baseline="3000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kumimoji="0" lang="en-US" sz="2800" b="0" u="none" strike="noStrike" kern="1200" cap="none" spc="0" normalizeH="0" baseline="3000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037B485-CF0B-1642-A8F0-E96FF5EE8E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1547" y="5744529"/>
                <a:ext cx="1038361" cy="420949"/>
              </a:xfrm>
              <a:prstGeom prst="rect">
                <a:avLst/>
              </a:prstGeom>
              <a:blipFill>
                <a:blip r:embed="rId3"/>
                <a:stretch>
                  <a:fillRect l="-4762" t="-26471" r="-2381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28745B8-9950-8347-8973-344397ED504F}"/>
                  </a:ext>
                </a:extLst>
              </p:cNvPr>
              <p:cNvSpPr txBox="1"/>
              <p:nvPr/>
            </p:nvSpPr>
            <p:spPr>
              <a:xfrm>
                <a:off x="2655801" y="5756194"/>
                <a:ext cx="34945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28745B8-9950-8347-8973-344397ED50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5801" y="5756194"/>
                <a:ext cx="349455" cy="430887"/>
              </a:xfrm>
              <a:prstGeom prst="rect">
                <a:avLst/>
              </a:prstGeom>
              <a:blipFill>
                <a:blip r:embed="rId4"/>
                <a:stretch>
                  <a:fillRect l="-21429" r="-21429"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29EEE1B-C2FE-6F4A-8514-EE0DD87D26A1}"/>
              </a:ext>
            </a:extLst>
          </p:cNvPr>
          <p:cNvCxnSpPr>
            <a:cxnSpLocks/>
          </p:cNvCxnSpPr>
          <p:nvPr/>
        </p:nvCxnSpPr>
        <p:spPr>
          <a:xfrm>
            <a:off x="1623458" y="6227226"/>
            <a:ext cx="268458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05A64975-6AD5-4F48-B2AD-EA4CD66613A0}"/>
              </a:ext>
            </a:extLst>
          </p:cNvPr>
          <p:cNvSpPr txBox="1"/>
          <p:nvPr/>
        </p:nvSpPr>
        <p:spPr>
          <a:xfrm>
            <a:off x="2736043" y="6316666"/>
            <a:ext cx="18274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F14E6D5A-B935-5D41-9112-B294B96FE4B4}"/>
                  </a:ext>
                </a:extLst>
              </p:cNvPr>
              <p:cNvSpPr txBox="1"/>
              <p:nvPr/>
            </p:nvSpPr>
            <p:spPr>
              <a:xfrm>
                <a:off x="3051763" y="4887676"/>
                <a:ext cx="1048107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2800" b="0" i="1" baseline="3000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800" b="0" i="0" baseline="3000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i="0" baseline="300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</m:t>
                      </m:r>
                      <m:r>
                        <a:rPr lang="en-US" sz="2800" b="0" i="0" baseline="3000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</m:t>
                      </m:r>
                      <m:r>
                        <a:rPr lang="en-US" sz="2800" b="0" i="0" baseline="3000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1 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kumimoji="0" lang="en-US" sz="2800" b="0" u="none" strike="noStrike" kern="1200" cap="none" spc="0" normalizeH="0" baseline="3000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F14E6D5A-B935-5D41-9112-B294B96FE4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1763" y="4887676"/>
                <a:ext cx="1048107" cy="420949"/>
              </a:xfrm>
              <a:prstGeom prst="rect">
                <a:avLst/>
              </a:prstGeom>
              <a:blipFill>
                <a:blip r:embed="rId5"/>
                <a:stretch>
                  <a:fillRect l="-4762" t="-22857" r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5EF6A56B-744C-4E48-8BB5-ECCC8DA00A6E}"/>
                  </a:ext>
                </a:extLst>
              </p:cNvPr>
              <p:cNvSpPr txBox="1"/>
              <p:nvPr/>
            </p:nvSpPr>
            <p:spPr>
              <a:xfrm>
                <a:off x="4707059" y="4887676"/>
                <a:ext cx="1048107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2800" b="0" i="1" baseline="30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800" b="0" i="0" baseline="30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i="0" baseline="30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</m:t>
                      </m:r>
                      <m:r>
                        <a:rPr lang="en-US" sz="2800" b="0" i="0" baseline="30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</m:t>
                      </m:r>
                      <m:r>
                        <a:rPr lang="en-US" sz="2800" b="0" i="0" baseline="30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2 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kumimoji="0" lang="en-US" sz="2800" b="0" u="none" strike="noStrike" kern="1200" cap="none" spc="0" normalizeH="0" baseline="30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5EF6A56B-744C-4E48-8BB5-ECCC8DA00A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7059" y="4887676"/>
                <a:ext cx="1048107" cy="420949"/>
              </a:xfrm>
              <a:prstGeom prst="rect">
                <a:avLst/>
              </a:prstGeom>
              <a:blipFill>
                <a:blip r:embed="rId6"/>
                <a:stretch>
                  <a:fillRect l="-4762" t="-22857" r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83EC5DC-0246-9045-94F8-D10EFE42AC43}"/>
                  </a:ext>
                </a:extLst>
              </p:cNvPr>
              <p:cNvSpPr txBox="1"/>
              <p:nvPr/>
            </p:nvSpPr>
            <p:spPr>
              <a:xfrm>
                <a:off x="4934812" y="5728434"/>
                <a:ext cx="995208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2800" b="0" i="1" baseline="30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800" b="0" i="0" baseline="30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i="0" baseline="30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</m:t>
                      </m:r>
                      <m:r>
                        <a:rPr lang="en-US" sz="2800" b="0" i="0" baseline="30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2 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kumimoji="0" lang="en-US" sz="2800" b="0" u="none" strike="noStrike" kern="1200" cap="none" spc="0" normalizeH="0" baseline="30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83EC5DC-0246-9045-94F8-D10EFE42AC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4812" y="5728434"/>
                <a:ext cx="995208" cy="420949"/>
              </a:xfrm>
              <a:prstGeom prst="rect">
                <a:avLst/>
              </a:prstGeom>
              <a:blipFill>
                <a:blip r:embed="rId7"/>
                <a:stretch>
                  <a:fillRect l="-5000" t="-26471" r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F741BF0-D7C7-D648-B52D-D42BBC0B2D46}"/>
                  </a:ext>
                </a:extLst>
              </p:cNvPr>
              <p:cNvSpPr txBox="1"/>
              <p:nvPr/>
            </p:nvSpPr>
            <p:spPr>
              <a:xfrm>
                <a:off x="6229305" y="5728434"/>
                <a:ext cx="1038361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2800" b="0" i="1" baseline="30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2800" b="0" i="1" baseline="30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800" b="0" i="0" baseline="30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i="0" baseline="30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</m:t>
                      </m:r>
                      <m:r>
                        <a:rPr lang="en-US" sz="2800" b="0" i="0" baseline="30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kumimoji="0" lang="en-US" sz="2800" b="0" u="none" strike="noStrike" kern="1200" cap="none" spc="0" normalizeH="0" baseline="30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F741BF0-D7C7-D648-B52D-D42BBC0B2D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9305" y="5728434"/>
                <a:ext cx="1038361" cy="420949"/>
              </a:xfrm>
              <a:prstGeom prst="rect">
                <a:avLst/>
              </a:prstGeom>
              <a:blipFill>
                <a:blip r:embed="rId8"/>
                <a:stretch>
                  <a:fillRect l="-4819" t="-26471" r="-36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47ABAE4F-A7E0-9F47-A7D3-7B35606A17D3}"/>
                  </a:ext>
                </a:extLst>
              </p:cNvPr>
              <p:cNvSpPr txBox="1"/>
              <p:nvPr/>
            </p:nvSpPr>
            <p:spPr>
              <a:xfrm>
                <a:off x="5823559" y="5740099"/>
                <a:ext cx="34945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47ABAE4F-A7E0-9F47-A7D3-7B35606A17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3559" y="5740099"/>
                <a:ext cx="349455" cy="430887"/>
              </a:xfrm>
              <a:prstGeom prst="rect">
                <a:avLst/>
              </a:prstGeom>
              <a:blipFill>
                <a:blip r:embed="rId9"/>
                <a:stretch>
                  <a:fillRect l="-20690" r="-20690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AFE45536-4B48-1E44-BB71-BCEDA4AD57EF}"/>
              </a:ext>
            </a:extLst>
          </p:cNvPr>
          <p:cNvCxnSpPr>
            <a:cxnSpLocks/>
          </p:cNvCxnSpPr>
          <p:nvPr/>
        </p:nvCxnSpPr>
        <p:spPr>
          <a:xfrm>
            <a:off x="4791216" y="6211131"/>
            <a:ext cx="268458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A941AF97-5C26-7940-B7F7-60DB8AA957DE}"/>
              </a:ext>
            </a:extLst>
          </p:cNvPr>
          <p:cNvSpPr txBox="1"/>
          <p:nvPr/>
        </p:nvSpPr>
        <p:spPr>
          <a:xfrm>
            <a:off x="5903801" y="6300571"/>
            <a:ext cx="18274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2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C8DB212-6A5B-324E-B7C4-C6AED2FF150B}"/>
              </a:ext>
            </a:extLst>
          </p:cNvPr>
          <p:cNvSpPr txBox="1"/>
          <p:nvPr/>
        </p:nvSpPr>
        <p:spPr>
          <a:xfrm>
            <a:off x="-156241" y="4089655"/>
            <a:ext cx="6584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Two signals with frequencies f1 and f2 are multiplied:</a:t>
            </a:r>
          </a:p>
        </p:txBody>
      </p:sp>
    </p:spTree>
    <p:extLst>
      <p:ext uri="{BB962C8B-B14F-4D97-AF65-F5344CB8AC3E}">
        <p14:creationId xmlns:p14="http://schemas.microsoft.com/office/powerpoint/2010/main" val="65583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41" grpId="0"/>
      <p:bldP spid="50" grpId="0"/>
      <p:bldP spid="51" grpId="0"/>
      <p:bldP spid="52" grpId="0"/>
      <p:bldP spid="53" grpId="0"/>
      <p:bldP spid="54" grpId="0"/>
      <p:bldP spid="56" grpId="0"/>
      <p:bldP spid="5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F2E1E7-A3E9-084C-BCAA-6ECF91337352}"/>
              </a:ext>
            </a:extLst>
          </p:cNvPr>
          <p:cNvSpPr txBox="1"/>
          <p:nvPr/>
        </p:nvSpPr>
        <p:spPr>
          <a:xfrm>
            <a:off x="0" y="2716515"/>
            <a:ext cx="9144000" cy="138401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endParaRPr lang="en-US" sz="2400" dirty="0">
              <a:solidFill>
                <a:schemeClr val="bg1"/>
              </a:solidFill>
              <a:latin typeface="Lucida Bright" panose="02040602050505020304" pitchFamily="18" charset="77"/>
            </a:endParaRPr>
          </a:p>
          <a:p>
            <a:pPr algn="ctr"/>
            <a:r>
              <a:rPr lang="en-US" sz="3200" dirty="0" err="1">
                <a:solidFill>
                  <a:schemeClr val="bg1"/>
                </a:solidFill>
                <a:latin typeface="Lucida Bright" panose="02040602050505020304" pitchFamily="18" charset="77"/>
              </a:rPr>
              <a:t>Matlab</a:t>
            </a:r>
            <a:r>
              <a:rPr lang="en-US" sz="3200" dirty="0">
                <a:solidFill>
                  <a:schemeClr val="bg1"/>
                </a:solidFill>
                <a:latin typeface="Lucida Bright" panose="02040602050505020304" pitchFamily="18" charset="77"/>
              </a:rPr>
              <a:t> demo code</a:t>
            </a:r>
          </a:p>
        </p:txBody>
      </p:sp>
    </p:spTree>
    <p:extLst>
      <p:ext uri="{BB962C8B-B14F-4D97-AF65-F5344CB8AC3E}">
        <p14:creationId xmlns:p14="http://schemas.microsoft.com/office/powerpoint/2010/main" val="20694883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F2E1E7-A3E9-084C-BCAA-6ECF91337352}"/>
              </a:ext>
            </a:extLst>
          </p:cNvPr>
          <p:cNvSpPr txBox="1"/>
          <p:nvPr/>
        </p:nvSpPr>
        <p:spPr>
          <a:xfrm>
            <a:off x="0" y="873410"/>
            <a:ext cx="9144000" cy="138401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endParaRPr lang="en-US" sz="2400" dirty="0">
              <a:solidFill>
                <a:schemeClr val="bg1"/>
              </a:solidFill>
              <a:latin typeface="Lucida Bright" panose="02040602050505020304" pitchFamily="18" charset="77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Lucida Bright" panose="02040602050505020304" pitchFamily="18" charset="77"/>
              </a:rPr>
              <a:t>A few more ideas…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9C0662-5BCB-2841-8123-8AB24D20B1FE}"/>
              </a:ext>
            </a:extLst>
          </p:cNvPr>
          <p:cNvSpPr txBox="1"/>
          <p:nvPr/>
        </p:nvSpPr>
        <p:spPr>
          <a:xfrm>
            <a:off x="1843088" y="2643187"/>
            <a:ext cx="5200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1) Filtering frequencies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5C309E-CA3F-5F4C-8856-2A6A3D15A84F}"/>
              </a:ext>
            </a:extLst>
          </p:cNvPr>
          <p:cNvSpPr txBox="1"/>
          <p:nvPr/>
        </p:nvSpPr>
        <p:spPr>
          <a:xfrm>
            <a:off x="1843087" y="3198167"/>
            <a:ext cx="6815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2) Multiplying frequency with frequency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604E30-5728-B844-B249-34D70DBD2240}"/>
              </a:ext>
            </a:extLst>
          </p:cNvPr>
          <p:cNvSpPr txBox="1"/>
          <p:nvPr/>
        </p:nvSpPr>
        <p:spPr>
          <a:xfrm>
            <a:off x="1843087" y="3753147"/>
            <a:ext cx="5900737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3) Sampling a band of frequencies</a:t>
            </a:r>
          </a:p>
        </p:txBody>
      </p:sp>
    </p:spTree>
    <p:extLst>
      <p:ext uri="{BB962C8B-B14F-4D97-AF65-F5344CB8AC3E}">
        <p14:creationId xmlns:p14="http://schemas.microsoft.com/office/powerpoint/2010/main" val="34573580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2ED494F0-25FD-0A43-B8B8-97FAE9737ADC}"/>
              </a:ext>
            </a:extLst>
          </p:cNvPr>
          <p:cNvSpPr txBox="1"/>
          <p:nvPr/>
        </p:nvSpPr>
        <p:spPr>
          <a:xfrm>
            <a:off x="2971279" y="3867276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E04C6F5-824F-3D43-B2BD-DE6AB71CF2DB}"/>
              </a:ext>
            </a:extLst>
          </p:cNvPr>
          <p:cNvSpPr txBox="1"/>
          <p:nvPr/>
        </p:nvSpPr>
        <p:spPr>
          <a:xfrm>
            <a:off x="1623318" y="4963983"/>
            <a:ext cx="6473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What should be the sample rate?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745993F-4927-134C-A853-68CE7461E215}"/>
              </a:ext>
            </a:extLst>
          </p:cNvPr>
          <p:cNvCxnSpPr>
            <a:cxnSpLocks/>
          </p:cNvCxnSpPr>
          <p:nvPr/>
        </p:nvCxnSpPr>
        <p:spPr>
          <a:xfrm>
            <a:off x="401741" y="3869236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043A123-D3DF-E243-B57A-BC0022926A9A}"/>
              </a:ext>
            </a:extLst>
          </p:cNvPr>
          <p:cNvCxnSpPr/>
          <p:nvPr/>
        </p:nvCxnSpPr>
        <p:spPr>
          <a:xfrm flipV="1">
            <a:off x="404437" y="1625196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3B3B1F9-FD82-C24B-B6A5-35AE03C079AD}"/>
              </a:ext>
            </a:extLst>
          </p:cNvPr>
          <p:cNvSpPr txBox="1"/>
          <p:nvPr/>
        </p:nvSpPr>
        <p:spPr>
          <a:xfrm rot="16200000">
            <a:off x="-465473" y="2663071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EDC9F9C-342E-E444-91B6-CB8F4312E7A7}"/>
              </a:ext>
            </a:extLst>
          </p:cNvPr>
          <p:cNvGrpSpPr/>
          <p:nvPr/>
        </p:nvGrpSpPr>
        <p:grpSpPr>
          <a:xfrm>
            <a:off x="1592365" y="3742627"/>
            <a:ext cx="315804" cy="573687"/>
            <a:chOff x="7225127" y="3524912"/>
            <a:chExt cx="315804" cy="573687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5548E1C-CAD8-A94F-A63C-8DC776990D4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2D44259-BC82-7249-AF6D-96BEE5B00DC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75175B31-38CB-EE41-B240-2FE452F91BD3}"/>
              </a:ext>
            </a:extLst>
          </p:cNvPr>
          <p:cNvSpPr txBox="1"/>
          <p:nvPr/>
        </p:nvSpPr>
        <p:spPr>
          <a:xfrm>
            <a:off x="1045588" y="4223265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(kHz)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6FD8D2A-9FD4-CC4C-82C6-41F23BD548C4}"/>
              </a:ext>
            </a:extLst>
          </p:cNvPr>
          <p:cNvSpPr txBox="1"/>
          <p:nvPr/>
        </p:nvSpPr>
        <p:spPr>
          <a:xfrm>
            <a:off x="147031" y="3939848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11C189B-4442-024B-96AF-4B7A0B51A7B7}"/>
              </a:ext>
            </a:extLst>
          </p:cNvPr>
          <p:cNvGrpSpPr/>
          <p:nvPr/>
        </p:nvGrpSpPr>
        <p:grpSpPr>
          <a:xfrm>
            <a:off x="2286234" y="3735493"/>
            <a:ext cx="315804" cy="573687"/>
            <a:chOff x="7225127" y="3524912"/>
            <a:chExt cx="315804" cy="57368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2D02B92-A5B2-B04B-88C2-C58C27EB178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1A2FE7B-21A5-454E-9101-0C10CC2E9E6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63E10E8-2344-4248-90D8-06A78BD5C1A7}"/>
              </a:ext>
            </a:extLst>
          </p:cNvPr>
          <p:cNvGrpSpPr/>
          <p:nvPr/>
        </p:nvGrpSpPr>
        <p:grpSpPr>
          <a:xfrm>
            <a:off x="2938006" y="3742627"/>
            <a:ext cx="315804" cy="573687"/>
            <a:chOff x="7225127" y="3524912"/>
            <a:chExt cx="315804" cy="57368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51858E1-0E1C-D44D-9CB5-5C8286B5565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88FC4D2-3F6B-CF49-9DE7-E5041AE1A71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C968B0E-B588-4641-929C-BB0B777A504B}"/>
              </a:ext>
            </a:extLst>
          </p:cNvPr>
          <p:cNvGrpSpPr/>
          <p:nvPr/>
        </p:nvGrpSpPr>
        <p:grpSpPr>
          <a:xfrm>
            <a:off x="929994" y="3735493"/>
            <a:ext cx="315804" cy="573687"/>
            <a:chOff x="7225127" y="3524912"/>
            <a:chExt cx="315804" cy="573687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6D0CFB2F-43DF-9142-840B-56E06018FFF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4C79A62-A277-7C4A-AFA9-A44A5DE0855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636F77E6-40FA-6741-9D85-AC3C7622E08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Sample Rate for a Frequency band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978A2CC9-E98D-074D-93FA-AF75972E6B0D}"/>
                  </a:ext>
                </a:extLst>
              </p14:cNvPr>
              <p14:cNvContentPartPr/>
              <p14:nvPr/>
            </p14:nvContentPartPr>
            <p14:xfrm>
              <a:off x="426015" y="2567263"/>
              <a:ext cx="2727000" cy="125100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978A2CC9-E98D-074D-93FA-AF75972E6B0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1615" y="2552863"/>
                <a:ext cx="2755080" cy="127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2D7CBB3F-5321-B24A-B87F-15A375F102DA}"/>
                  </a:ext>
                </a:extLst>
              </p14:cNvPr>
              <p14:cNvContentPartPr/>
              <p14:nvPr/>
            </p14:nvContentPartPr>
            <p14:xfrm>
              <a:off x="1219455" y="2674183"/>
              <a:ext cx="1181520" cy="110700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2D7CBB3F-5321-B24A-B87F-15A375F102D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65471" y="2566183"/>
                <a:ext cx="1289127" cy="1322640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2EA880E6-516C-6041-AED9-145DA0CE30C1}"/>
              </a:ext>
            </a:extLst>
          </p:cNvPr>
          <p:cNvGrpSpPr/>
          <p:nvPr/>
        </p:nvGrpSpPr>
        <p:grpSpPr>
          <a:xfrm>
            <a:off x="1185863" y="1406762"/>
            <a:ext cx="2135164" cy="1136413"/>
            <a:chOff x="1185863" y="1406762"/>
            <a:chExt cx="2135164" cy="113641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82E21FDB-E1C0-6042-BDE7-561E36C25C53}"/>
                    </a:ext>
                  </a:extLst>
                </p:cNvPr>
                <p:cNvSpPr txBox="1"/>
                <p:nvPr/>
              </p:nvSpPr>
              <p:spPr>
                <a:xfrm>
                  <a:off x="2043113" y="1406762"/>
                  <a:ext cx="1277914" cy="5084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32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sz="3200" b="0" i="1" baseline="-2500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</m:oMath>
                    </m:oMathPara>
                  </a14:m>
                  <a:endParaRPr lang="en-US" sz="32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82E21FDB-E1C0-6042-BDE7-561E36C25C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43113" y="1406762"/>
                  <a:ext cx="1277914" cy="508473"/>
                </a:xfrm>
                <a:prstGeom prst="rect">
                  <a:avLst/>
                </a:prstGeom>
                <a:blipFill>
                  <a:blip r:embed="rId6"/>
                  <a:stretch>
                    <a:fillRect l="-3960" t="-4878" r="-198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CC6688A-0749-9D4D-BD47-08EAE5C69073}"/>
                </a:ext>
              </a:extLst>
            </p:cNvPr>
            <p:cNvSpPr/>
            <p:nvPr/>
          </p:nvSpPr>
          <p:spPr>
            <a:xfrm>
              <a:off x="1185863" y="1743075"/>
              <a:ext cx="857250" cy="800100"/>
            </a:xfrm>
            <a:custGeom>
              <a:avLst/>
              <a:gdLst>
                <a:gd name="connsiteX0" fmla="*/ 857250 w 857250"/>
                <a:gd name="connsiteY0" fmla="*/ 0 h 800100"/>
                <a:gd name="connsiteX1" fmla="*/ 228600 w 857250"/>
                <a:gd name="connsiteY1" fmla="*/ 257175 h 800100"/>
                <a:gd name="connsiteX2" fmla="*/ 0 w 857250"/>
                <a:gd name="connsiteY2" fmla="*/ 800100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0" h="800100">
                  <a:moveTo>
                    <a:pt x="857250" y="0"/>
                  </a:moveTo>
                  <a:cubicBezTo>
                    <a:pt x="614362" y="61912"/>
                    <a:pt x="371475" y="123825"/>
                    <a:pt x="228600" y="257175"/>
                  </a:cubicBezTo>
                  <a:cubicBezTo>
                    <a:pt x="85725" y="390525"/>
                    <a:pt x="42862" y="595312"/>
                    <a:pt x="0" y="800100"/>
                  </a:cubicBezTo>
                </a:path>
              </a:pathLst>
            </a:custGeom>
            <a:noFill/>
            <a:ln w="22225">
              <a:solidFill>
                <a:srgbClr val="C00000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28EC0D3-A12A-194F-9D91-698C092D7B57}"/>
              </a:ext>
            </a:extLst>
          </p:cNvPr>
          <p:cNvGrpSpPr/>
          <p:nvPr/>
        </p:nvGrpSpPr>
        <p:grpSpPr>
          <a:xfrm>
            <a:off x="2316968" y="1747370"/>
            <a:ext cx="2164446" cy="833366"/>
            <a:chOff x="2316968" y="1747370"/>
            <a:chExt cx="2164446" cy="83336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2C4A50F7-30A7-3341-BB48-88C47A856E82}"/>
                    </a:ext>
                  </a:extLst>
                </p:cNvPr>
                <p:cNvSpPr txBox="1"/>
                <p:nvPr/>
              </p:nvSpPr>
              <p:spPr>
                <a:xfrm>
                  <a:off x="3203500" y="1747370"/>
                  <a:ext cx="1277914" cy="5084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200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3200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3200" i="1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3200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sz="3200" b="0" i="1" baseline="-25000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3200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</m:oMath>
                    </m:oMathPara>
                  </a14:m>
                  <a:endParaRPr lang="en-US" sz="3200" dirty="0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2C4A50F7-30A7-3341-BB48-88C47A856E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03500" y="1747370"/>
                  <a:ext cx="1277914" cy="508473"/>
                </a:xfrm>
                <a:prstGeom prst="rect">
                  <a:avLst/>
                </a:prstGeom>
                <a:blipFill>
                  <a:blip r:embed="rId7"/>
                  <a:stretch>
                    <a:fillRect l="-3960" t="-4878" r="-9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35F83B9D-97FF-6B4D-9CC2-2CD402CCBD2A}"/>
                </a:ext>
              </a:extLst>
            </p:cNvPr>
            <p:cNvSpPr/>
            <p:nvPr/>
          </p:nvSpPr>
          <p:spPr>
            <a:xfrm>
              <a:off x="2316968" y="2061609"/>
              <a:ext cx="857250" cy="519127"/>
            </a:xfrm>
            <a:custGeom>
              <a:avLst/>
              <a:gdLst>
                <a:gd name="connsiteX0" fmla="*/ 857250 w 857250"/>
                <a:gd name="connsiteY0" fmla="*/ 0 h 800100"/>
                <a:gd name="connsiteX1" fmla="*/ 228600 w 857250"/>
                <a:gd name="connsiteY1" fmla="*/ 257175 h 800100"/>
                <a:gd name="connsiteX2" fmla="*/ 0 w 857250"/>
                <a:gd name="connsiteY2" fmla="*/ 800100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0" h="800100">
                  <a:moveTo>
                    <a:pt x="857250" y="0"/>
                  </a:moveTo>
                  <a:cubicBezTo>
                    <a:pt x="614362" y="61912"/>
                    <a:pt x="371475" y="123825"/>
                    <a:pt x="228600" y="257175"/>
                  </a:cubicBezTo>
                  <a:cubicBezTo>
                    <a:pt x="85725" y="390525"/>
                    <a:pt x="42862" y="595312"/>
                    <a:pt x="0" y="800100"/>
                  </a:cubicBezTo>
                </a:path>
              </a:pathLst>
            </a:custGeom>
            <a:noFill/>
            <a:ln w="22225">
              <a:solidFill>
                <a:schemeClr val="accent5">
                  <a:lumMod val="75000"/>
                </a:schemeClr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ECEA01EF-072F-2346-9EE8-E925E59FB296}"/>
                  </a:ext>
                </a:extLst>
              </p:cNvPr>
              <p:cNvSpPr txBox="1"/>
              <p:nvPr/>
            </p:nvSpPr>
            <p:spPr>
              <a:xfrm>
                <a:off x="3582090" y="2807323"/>
                <a:ext cx="2151871" cy="5084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    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3200" b="0" i="1" baseline="-2500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ECEA01EF-072F-2346-9EE8-E925E59FB2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2090" y="2807323"/>
                <a:ext cx="2151871" cy="508473"/>
              </a:xfrm>
              <a:prstGeom prst="rect">
                <a:avLst/>
              </a:prstGeom>
              <a:blipFill>
                <a:blip r:embed="rId8"/>
                <a:stretch>
                  <a:fillRect l="-2941" t="-7317" r="-588" b="-341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61589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73B194E-2E73-9E48-9F4E-C3ED94FE4DD9}"/>
              </a:ext>
            </a:extLst>
          </p:cNvPr>
          <p:cNvCxnSpPr/>
          <p:nvPr/>
        </p:nvCxnSpPr>
        <p:spPr>
          <a:xfrm>
            <a:off x="2671641" y="2884031"/>
            <a:ext cx="2785108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9BD0130-B313-134F-86D3-B26C4BC1FA2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Sample Rate for a Frequency band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9467722-848C-264B-902A-4FC74DC89866}"/>
              </a:ext>
            </a:extLst>
          </p:cNvPr>
          <p:cNvCxnSpPr>
            <a:cxnSpLocks/>
          </p:cNvCxnSpPr>
          <p:nvPr/>
        </p:nvCxnSpPr>
        <p:spPr>
          <a:xfrm>
            <a:off x="401741" y="3869236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2FDCD37-9804-4341-B8C5-221064D58984}"/>
              </a:ext>
            </a:extLst>
          </p:cNvPr>
          <p:cNvCxnSpPr/>
          <p:nvPr/>
        </p:nvCxnSpPr>
        <p:spPr>
          <a:xfrm flipV="1">
            <a:off x="404437" y="1625196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DFAADFD-952D-1947-BCAB-F1C01E4870B5}"/>
              </a:ext>
            </a:extLst>
          </p:cNvPr>
          <p:cNvSpPr txBox="1"/>
          <p:nvPr/>
        </p:nvSpPr>
        <p:spPr>
          <a:xfrm rot="16200000">
            <a:off x="-465473" y="2663071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257A70D-FAE6-574D-94D2-6C24839E1D96}"/>
              </a:ext>
            </a:extLst>
          </p:cNvPr>
          <p:cNvGrpSpPr/>
          <p:nvPr/>
        </p:nvGrpSpPr>
        <p:grpSpPr>
          <a:xfrm>
            <a:off x="1592365" y="3742627"/>
            <a:ext cx="315804" cy="573687"/>
            <a:chOff x="7225127" y="3524912"/>
            <a:chExt cx="315804" cy="57368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A7A8813-4491-8749-94D0-E7BDD13DEC8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DB7EC3A-4770-6543-A7E2-A4DF463E3C0F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4552713-9D98-784F-800F-7DD0B8A28314}"/>
              </a:ext>
            </a:extLst>
          </p:cNvPr>
          <p:cNvSpPr txBox="1"/>
          <p:nvPr/>
        </p:nvSpPr>
        <p:spPr>
          <a:xfrm>
            <a:off x="1045588" y="4223265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(kHz)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D494F0-25FD-0A43-B8B8-97FAE9737ADC}"/>
              </a:ext>
            </a:extLst>
          </p:cNvPr>
          <p:cNvSpPr txBox="1"/>
          <p:nvPr/>
        </p:nvSpPr>
        <p:spPr>
          <a:xfrm>
            <a:off x="147031" y="3939848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E7441F9-DE28-E24B-A420-7743898156C0}"/>
              </a:ext>
            </a:extLst>
          </p:cNvPr>
          <p:cNvGrpSpPr/>
          <p:nvPr/>
        </p:nvGrpSpPr>
        <p:grpSpPr>
          <a:xfrm>
            <a:off x="2286234" y="3735493"/>
            <a:ext cx="315804" cy="573687"/>
            <a:chOff x="7225127" y="3524912"/>
            <a:chExt cx="315804" cy="57368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1CD62F1-47FD-DC4A-862D-B7098AE2E81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7AAE50E-25AB-EC40-8725-7123A249BD0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2C3E52A-5922-AD41-A49D-FA7DA7219BEC}"/>
              </a:ext>
            </a:extLst>
          </p:cNvPr>
          <p:cNvGrpSpPr/>
          <p:nvPr/>
        </p:nvGrpSpPr>
        <p:grpSpPr>
          <a:xfrm>
            <a:off x="2938006" y="3742627"/>
            <a:ext cx="315804" cy="573687"/>
            <a:chOff x="7225127" y="3524912"/>
            <a:chExt cx="315804" cy="573687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35017FF-B23C-1A43-B07C-DD44090370F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47F255D-3306-9343-A80C-8B70B8EA7F5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ED807F8-D69D-F244-B5E8-83F3BDB3DB67}"/>
              </a:ext>
            </a:extLst>
          </p:cNvPr>
          <p:cNvGrpSpPr/>
          <p:nvPr/>
        </p:nvGrpSpPr>
        <p:grpSpPr>
          <a:xfrm>
            <a:off x="929994" y="3735493"/>
            <a:ext cx="315804" cy="573687"/>
            <a:chOff x="7225127" y="3524912"/>
            <a:chExt cx="315804" cy="57368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1FCC2B0-6A84-9E41-BACC-7401078E292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CC7B886-4192-8648-BA8E-BFF8AE48100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888FE173-0071-174C-A5A4-A14506BEBC22}"/>
                  </a:ext>
                </a:extLst>
              </p14:cNvPr>
              <p14:cNvContentPartPr/>
              <p14:nvPr/>
            </p14:nvContentPartPr>
            <p14:xfrm>
              <a:off x="426015" y="2567263"/>
              <a:ext cx="2727000" cy="125100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888FE173-0071-174C-A5A4-A14506BEBC2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1615" y="2552863"/>
                <a:ext cx="2755080" cy="1279080"/>
              </a:xfrm>
              <a:prstGeom prst="rect">
                <a:avLst/>
              </a:prstGeom>
            </p:spPr>
          </p:pic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4E04C6F5-824F-3D43-B2BD-DE6AB71CF2DB}"/>
              </a:ext>
            </a:extLst>
          </p:cNvPr>
          <p:cNvSpPr txBox="1"/>
          <p:nvPr/>
        </p:nvSpPr>
        <p:spPr>
          <a:xfrm>
            <a:off x="1623318" y="4963983"/>
            <a:ext cx="6473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What should be the sample rate?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1F1940B-80BB-0844-B0FE-053618006E6B}"/>
                  </a:ext>
                </a:extLst>
              </p14:cNvPr>
              <p14:cNvContentPartPr/>
              <p14:nvPr/>
            </p14:nvContentPartPr>
            <p14:xfrm>
              <a:off x="1219455" y="2674183"/>
              <a:ext cx="1181520" cy="11070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1F1940B-80BB-0844-B0FE-053618006E6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65471" y="2566183"/>
                <a:ext cx="1289127" cy="1322640"/>
              </a:xfrm>
              <a:prstGeom prst="rect">
                <a:avLst/>
              </a:prstGeom>
            </p:spPr>
          </p:pic>
        </mc:Fallback>
      </mc:AlternateContent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6BF228F-FB80-784F-BC76-859FD01FA23F}"/>
              </a:ext>
            </a:extLst>
          </p:cNvPr>
          <p:cNvCxnSpPr>
            <a:cxnSpLocks/>
          </p:cNvCxnSpPr>
          <p:nvPr/>
        </p:nvCxnSpPr>
        <p:spPr>
          <a:xfrm>
            <a:off x="5976826" y="3906316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BA924AF-CCC2-0A4C-9A78-007B51BEDE1D}"/>
              </a:ext>
            </a:extLst>
          </p:cNvPr>
          <p:cNvCxnSpPr/>
          <p:nvPr/>
        </p:nvCxnSpPr>
        <p:spPr>
          <a:xfrm flipV="1">
            <a:off x="5979522" y="1662276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2EBB977A-237A-294A-A152-554D4AA28D0C}"/>
              </a:ext>
            </a:extLst>
          </p:cNvPr>
          <p:cNvSpPr txBox="1"/>
          <p:nvPr/>
        </p:nvSpPr>
        <p:spPr>
          <a:xfrm rot="16200000">
            <a:off x="5109612" y="2700151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18A6A10-3313-4545-BE9A-963066E72372}"/>
              </a:ext>
            </a:extLst>
          </p:cNvPr>
          <p:cNvGrpSpPr/>
          <p:nvPr/>
        </p:nvGrpSpPr>
        <p:grpSpPr>
          <a:xfrm>
            <a:off x="7167450" y="3779707"/>
            <a:ext cx="315804" cy="573687"/>
            <a:chOff x="7225127" y="3524912"/>
            <a:chExt cx="315804" cy="573687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7C0D857-A16B-CD48-8ABD-3FEC8220EFF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54537A3-44B3-8547-844D-5AC32E8D517F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ED38BA99-7049-C64A-8BD4-26592A7DC984}"/>
              </a:ext>
            </a:extLst>
          </p:cNvPr>
          <p:cNvSpPr txBox="1"/>
          <p:nvPr/>
        </p:nvSpPr>
        <p:spPr>
          <a:xfrm>
            <a:off x="6620673" y="4260345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(kHz)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FCB7218-4542-D24E-8F5C-E5C830BE77A0}"/>
              </a:ext>
            </a:extLst>
          </p:cNvPr>
          <p:cNvSpPr txBox="1"/>
          <p:nvPr/>
        </p:nvSpPr>
        <p:spPr>
          <a:xfrm>
            <a:off x="5722116" y="3976928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E581379-EFD4-784C-B4E5-58977BCE63AD}"/>
              </a:ext>
            </a:extLst>
          </p:cNvPr>
          <p:cNvGrpSpPr/>
          <p:nvPr/>
        </p:nvGrpSpPr>
        <p:grpSpPr>
          <a:xfrm>
            <a:off x="7861319" y="3772573"/>
            <a:ext cx="315804" cy="573687"/>
            <a:chOff x="7225127" y="3524912"/>
            <a:chExt cx="315804" cy="573687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B2F590F-E400-E148-84E6-6F3EC585D79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4BA332D-E6FF-6A42-9FD7-04085D934D8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AF498E9-6AEE-694A-BD6A-C70EE83FFB13}"/>
              </a:ext>
            </a:extLst>
          </p:cNvPr>
          <p:cNvGrpSpPr/>
          <p:nvPr/>
        </p:nvGrpSpPr>
        <p:grpSpPr>
          <a:xfrm>
            <a:off x="8513091" y="3779707"/>
            <a:ext cx="315804" cy="573687"/>
            <a:chOff x="7225127" y="3524912"/>
            <a:chExt cx="315804" cy="573687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C5D8F9D-5E98-684F-B0C9-F61293E8B55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76FDE28-44D1-F741-AA34-2BBF61FA871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A802DC2-6781-AA49-8984-97BDD5987F01}"/>
              </a:ext>
            </a:extLst>
          </p:cNvPr>
          <p:cNvGrpSpPr/>
          <p:nvPr/>
        </p:nvGrpSpPr>
        <p:grpSpPr>
          <a:xfrm>
            <a:off x="6505079" y="3772573"/>
            <a:ext cx="315804" cy="573687"/>
            <a:chOff x="7225127" y="3524912"/>
            <a:chExt cx="315804" cy="573687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A3471230-CEFA-F349-A3E4-5AFB0CFDB91E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DD65598-57E5-3C46-A131-EBE3230C8B6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0841CF4B-21E2-8B47-AB2D-15D6D124F209}"/>
                  </a:ext>
                </a:extLst>
              </p14:cNvPr>
              <p14:cNvContentPartPr/>
              <p14:nvPr/>
            </p14:nvContentPartPr>
            <p14:xfrm>
              <a:off x="5318933" y="2604343"/>
              <a:ext cx="2727000" cy="125100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0841CF4B-21E2-8B47-AB2D-15D6D124F20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04533" y="2589943"/>
                <a:ext cx="2755080" cy="127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087F5C65-DFCA-BB4F-9F07-8685603EE5FD}"/>
                  </a:ext>
                </a:extLst>
              </p14:cNvPr>
              <p14:cNvContentPartPr/>
              <p14:nvPr/>
            </p14:nvContentPartPr>
            <p14:xfrm>
              <a:off x="6112373" y="2711263"/>
              <a:ext cx="1181520" cy="110700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087F5C65-DFCA-BB4F-9F07-8685603EE5F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058389" y="2603263"/>
                <a:ext cx="1289127" cy="1322640"/>
              </a:xfrm>
              <a:prstGeom prst="rect">
                <a:avLst/>
              </a:prstGeom>
            </p:spPr>
          </p:pic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2E54BEB4-497E-8F4A-ADA6-D6A7484458DB}"/>
              </a:ext>
            </a:extLst>
          </p:cNvPr>
          <p:cNvSpPr txBox="1"/>
          <p:nvPr/>
        </p:nvSpPr>
        <p:spPr>
          <a:xfrm>
            <a:off x="3061564" y="2562831"/>
            <a:ext cx="2066408" cy="707886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Frequency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down-conversion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0C74E27-6C14-214F-8725-E6DAAE482D0D}"/>
              </a:ext>
            </a:extLst>
          </p:cNvPr>
          <p:cNvSpPr txBox="1"/>
          <p:nvPr/>
        </p:nvSpPr>
        <p:spPr>
          <a:xfrm>
            <a:off x="1623318" y="5523440"/>
            <a:ext cx="64733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Generally, bandwidth of the signal determines the sample rate.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FC823DA-165C-114E-A192-8B14401D1833}"/>
                  </a:ext>
                </a:extLst>
              </p:cNvPr>
              <p:cNvSpPr txBox="1"/>
              <p:nvPr/>
            </p:nvSpPr>
            <p:spPr>
              <a:xfrm>
                <a:off x="2994752" y="2007817"/>
                <a:ext cx="1972335" cy="5084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3200" b="0" i="1" baseline="-2500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FC823DA-165C-114E-A192-8B14401D18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4752" y="2007817"/>
                <a:ext cx="1972335" cy="508473"/>
              </a:xfrm>
              <a:prstGeom prst="rect">
                <a:avLst/>
              </a:prstGeom>
              <a:blipFill>
                <a:blip r:embed="rId8"/>
                <a:stretch>
                  <a:fillRect l="-3185" t="-2381" r="-637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87138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073757-85FA-844B-8793-7365C0783613}"/>
              </a:ext>
            </a:extLst>
          </p:cNvPr>
          <p:cNvSpPr txBox="1"/>
          <p:nvPr/>
        </p:nvSpPr>
        <p:spPr>
          <a:xfrm>
            <a:off x="-2167" y="2704546"/>
            <a:ext cx="9146167" cy="144890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endParaRPr lang="en-US" sz="2800" dirty="0">
              <a:solidFill>
                <a:schemeClr val="bg1"/>
              </a:solidFill>
              <a:latin typeface="Lucida Bright" panose="02040602050505020304" pitchFamily="18" charset="77"/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Lucida Bright" panose="02040602050505020304" pitchFamily="18" charset="77"/>
              </a:rPr>
              <a:t>Programming Assignment #1</a:t>
            </a:r>
            <a:endParaRPr lang="en-US" sz="2800" baseline="-25000" dirty="0">
              <a:solidFill>
                <a:schemeClr val="bg1"/>
              </a:solidFill>
              <a:latin typeface="Lucida Bright" panose="02040602050505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076230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4C8A55B3-3818-644C-B4E2-2B48EA2C024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The resolution and the highest frequency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F3B2A98-2022-5346-85B7-E33B8F37320B}"/>
                  </a:ext>
                </a:extLst>
              </p:cNvPr>
              <p:cNvSpPr txBox="1"/>
              <p:nvPr/>
            </p:nvSpPr>
            <p:spPr>
              <a:xfrm>
                <a:off x="6089102" y="4907961"/>
                <a:ext cx="558166" cy="8170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Lucida Bright" panose="02040602050505020304" pitchFamily="18" charset="77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28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F3B2A98-2022-5346-85B7-E33B8F3732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9102" y="4907961"/>
                <a:ext cx="558166" cy="817083"/>
              </a:xfrm>
              <a:prstGeom prst="rect">
                <a:avLst/>
              </a:prstGeom>
              <a:blipFill>
                <a:blip r:embed="rId2"/>
                <a:stretch>
                  <a:fillRect b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>
            <a:extLst>
              <a:ext uri="{FF2B5EF4-FFF2-40B4-BE49-F238E27FC236}">
                <a16:creationId xmlns:a16="http://schemas.microsoft.com/office/drawing/2014/main" id="{6B8AC646-0669-1849-9507-C47A48F1D30C}"/>
              </a:ext>
            </a:extLst>
          </p:cNvPr>
          <p:cNvSpPr txBox="1"/>
          <p:nvPr/>
        </p:nvSpPr>
        <p:spPr>
          <a:xfrm>
            <a:off x="384986" y="4861074"/>
            <a:ext cx="6132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Resolution</a:t>
            </a:r>
          </a:p>
          <a:p>
            <a:r>
              <a:rPr lang="en-US" sz="2000" dirty="0">
                <a:latin typeface="Lucida Bright" panose="02040602050505020304" pitchFamily="18" charset="77"/>
              </a:rPr>
              <a:t>= minimum observable frequency difference = 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9EA69F4-7045-9F49-9906-172DBB24A5B2}"/>
              </a:ext>
            </a:extLst>
          </p:cNvPr>
          <p:cNvGrpSpPr/>
          <p:nvPr/>
        </p:nvGrpSpPr>
        <p:grpSpPr>
          <a:xfrm>
            <a:off x="5507981" y="2834056"/>
            <a:ext cx="315804" cy="573687"/>
            <a:chOff x="7225127" y="3524912"/>
            <a:chExt cx="315804" cy="573687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7DE9D6A-CE93-1E4A-8F21-630A67BCCA2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2939A25-A678-0B4E-9858-1EA97E65519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D0FA6D9E-0A10-704B-B487-A0DAA9D41ACD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m = 0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D5ECE09-7AFC-0C47-8469-01D700CCAC54}"/>
              </a:ext>
            </a:extLst>
          </p:cNvPr>
          <p:cNvGrpSpPr/>
          <p:nvPr/>
        </p:nvGrpSpPr>
        <p:grpSpPr>
          <a:xfrm>
            <a:off x="6201850" y="2826922"/>
            <a:ext cx="315804" cy="573687"/>
            <a:chOff x="7225127" y="3524912"/>
            <a:chExt cx="315804" cy="573687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0BE777C0-97A5-0E44-A968-36663593245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421FB8A2-B740-004C-B973-DE09A802076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E3A381C-172A-FE40-AE71-D3DF4B0C169B}"/>
              </a:ext>
            </a:extLst>
          </p:cNvPr>
          <p:cNvGrpSpPr/>
          <p:nvPr/>
        </p:nvGrpSpPr>
        <p:grpSpPr>
          <a:xfrm>
            <a:off x="6853622" y="2834056"/>
            <a:ext cx="315804" cy="573687"/>
            <a:chOff x="7225127" y="3524912"/>
            <a:chExt cx="315804" cy="573687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6BAE76D-1E0F-7C42-805A-5CD686ED6FE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0C18012-7433-8E41-A4AA-5709F79772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5773FAA-49FA-BD4C-AD4A-8B2B5C0F39EE}"/>
              </a:ext>
            </a:extLst>
          </p:cNvPr>
          <p:cNvGrpSpPr/>
          <p:nvPr/>
        </p:nvGrpSpPr>
        <p:grpSpPr>
          <a:xfrm>
            <a:off x="4845610" y="2826922"/>
            <a:ext cx="315804" cy="573687"/>
            <a:chOff x="7225127" y="3524912"/>
            <a:chExt cx="315804" cy="573687"/>
          </a:xfrm>
        </p:grpSpPr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853B9C6-F791-E240-93E1-00A38B4FBBC2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20501C2-13A7-A74E-AF2E-AA4B7832994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FAAB998F-BA03-384A-BB46-86C3B4393455}"/>
              </a:ext>
            </a:extLst>
          </p:cNvPr>
          <p:cNvGrpSpPr/>
          <p:nvPr/>
        </p:nvGrpSpPr>
        <p:grpSpPr>
          <a:xfrm>
            <a:off x="2252769" y="2826563"/>
            <a:ext cx="465272" cy="573687"/>
            <a:chOff x="7225127" y="3524912"/>
            <a:chExt cx="465272" cy="573687"/>
          </a:xfrm>
        </p:grpSpPr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02459121-CF0D-C949-B292-2AEBCCDEC7C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7EC8347-618C-9B4D-B492-96F6E60AA1E4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4A1AEF6-F1D5-A44D-B5D2-56A8D24E0139}"/>
              </a:ext>
            </a:extLst>
          </p:cNvPr>
          <p:cNvGrpSpPr/>
          <p:nvPr/>
        </p:nvGrpSpPr>
        <p:grpSpPr>
          <a:xfrm>
            <a:off x="2903186" y="2819429"/>
            <a:ext cx="465272" cy="573687"/>
            <a:chOff x="7181675" y="3524912"/>
            <a:chExt cx="465272" cy="573687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0751A73-3EDA-934F-8B07-3A98EF92E38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C465E281-1BF9-B04D-AE4A-C72AC63046FE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B8C1281-7C0F-F74E-A1CB-EDCB39A51024}"/>
              </a:ext>
            </a:extLst>
          </p:cNvPr>
          <p:cNvGrpSpPr/>
          <p:nvPr/>
        </p:nvGrpSpPr>
        <p:grpSpPr>
          <a:xfrm>
            <a:off x="3598410" y="2826563"/>
            <a:ext cx="533646" cy="573687"/>
            <a:chOff x="7225127" y="3524912"/>
            <a:chExt cx="533646" cy="573687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CBF55926-3258-4345-90BC-F5D2380504A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1486EAC-0FC5-294F-9324-C85C784F233C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F5317216-9A2D-824F-814D-F2150E4A3133}"/>
              </a:ext>
            </a:extLst>
          </p:cNvPr>
          <p:cNvGrpSpPr/>
          <p:nvPr/>
        </p:nvGrpSpPr>
        <p:grpSpPr>
          <a:xfrm>
            <a:off x="1590397" y="2819429"/>
            <a:ext cx="450641" cy="573687"/>
            <a:chOff x="7225126" y="3524912"/>
            <a:chExt cx="450641" cy="573687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9873D0B8-7EB3-1B47-9726-857D138BF54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7F7C084B-371E-EF45-A8D3-A982B348DE0D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0B59C955-95ED-9745-9079-A69EF231E090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87FA0AEA-46E2-8D4A-846B-D91722668C8C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75DC326A-B8EC-0845-A825-FA979E633DF5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886B4E84-5B9C-0F48-8C81-067CD65952E9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F8153D94-6136-D54E-9C6C-6194541F2B61}"/>
              </a:ext>
            </a:extLst>
          </p:cNvPr>
          <p:cNvSpPr txBox="1"/>
          <p:nvPr/>
        </p:nvSpPr>
        <p:spPr>
          <a:xfrm>
            <a:off x="4387653" y="732596"/>
            <a:ext cx="153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Magnitude/Phase of </a:t>
            </a:r>
            <a:r>
              <a:rPr lang="en-US" sz="2400" dirty="0" err="1"/>
              <a:t>z</a:t>
            </a:r>
            <a:r>
              <a:rPr lang="en-US" sz="2400" baseline="-25000" dirty="0" err="1"/>
              <a:t>m</a:t>
            </a:r>
            <a:endParaRPr lang="en-US" sz="24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5457CED-0371-3E42-A1A1-B836A39908B1}"/>
              </a:ext>
            </a:extLst>
          </p:cNvPr>
          <p:cNvGrpSpPr/>
          <p:nvPr/>
        </p:nvGrpSpPr>
        <p:grpSpPr>
          <a:xfrm>
            <a:off x="5080599" y="3337802"/>
            <a:ext cx="1386462" cy="1578755"/>
            <a:chOff x="5080599" y="3337802"/>
            <a:chExt cx="1386462" cy="1578755"/>
          </a:xfrm>
        </p:grpSpPr>
        <p:sp>
          <p:nvSpPr>
            <p:cNvPr id="3" name="Right Brace 2">
              <a:extLst>
                <a:ext uri="{FF2B5EF4-FFF2-40B4-BE49-F238E27FC236}">
                  <a16:creationId xmlns:a16="http://schemas.microsoft.com/office/drawing/2014/main" id="{25F1BAF1-0B39-714C-941D-36893A03CD3F}"/>
                </a:ext>
              </a:extLst>
            </p:cNvPr>
            <p:cNvSpPr/>
            <p:nvPr/>
          </p:nvSpPr>
          <p:spPr>
            <a:xfrm rot="5400000">
              <a:off x="5155330" y="3263071"/>
              <a:ext cx="369334" cy="518796"/>
            </a:xfrm>
            <a:prstGeom prst="rightBrace">
              <a:avLst/>
            </a:prstGeom>
            <a:ln w="222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3D4E91A2-A5E9-2A4C-9CD7-4E511F2D4EE2}"/>
                </a:ext>
              </a:extLst>
            </p:cNvPr>
            <p:cNvSpPr/>
            <p:nvPr/>
          </p:nvSpPr>
          <p:spPr>
            <a:xfrm>
              <a:off x="5393635" y="3714268"/>
              <a:ext cx="1073426" cy="1202289"/>
            </a:xfrm>
            <a:custGeom>
              <a:avLst/>
              <a:gdLst>
                <a:gd name="connsiteX0" fmla="*/ 1073426 w 1073426"/>
                <a:gd name="connsiteY0" fmla="*/ 1073427 h 1073427"/>
                <a:gd name="connsiteX1" fmla="*/ 715617 w 1073426"/>
                <a:gd name="connsiteY1" fmla="*/ 357809 h 1073427"/>
                <a:gd name="connsiteX2" fmla="*/ 0 w 1073426"/>
                <a:gd name="connsiteY2" fmla="*/ 0 h 1073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3426" h="1073427">
                  <a:moveTo>
                    <a:pt x="1073426" y="1073427"/>
                  </a:moveTo>
                  <a:cubicBezTo>
                    <a:pt x="983973" y="805070"/>
                    <a:pt x="894521" y="536713"/>
                    <a:pt x="715617" y="357809"/>
                  </a:cubicBezTo>
                  <a:cubicBezTo>
                    <a:pt x="536713" y="178904"/>
                    <a:pt x="268356" y="89452"/>
                    <a:pt x="0" y="0"/>
                  </a:cubicBezTo>
                </a:path>
              </a:pathLst>
            </a:custGeom>
            <a:noFill/>
            <a:ln w="25400">
              <a:solidFill>
                <a:srgbClr val="C000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6" name="TextBox 115">
            <a:extLst>
              <a:ext uri="{FF2B5EF4-FFF2-40B4-BE49-F238E27FC236}">
                <a16:creationId xmlns:a16="http://schemas.microsoft.com/office/drawing/2014/main" id="{175DAA19-8226-8645-AACE-0B361CB23EDD}"/>
              </a:ext>
            </a:extLst>
          </p:cNvPr>
          <p:cNvSpPr txBox="1"/>
          <p:nvPr/>
        </p:nvSpPr>
        <p:spPr>
          <a:xfrm>
            <a:off x="551758" y="5919471"/>
            <a:ext cx="8324600" cy="83099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What if the actual frequency falls in between two frequency bins?</a:t>
            </a:r>
            <a:endParaRPr lang="en-US" sz="2400" baseline="-25000" dirty="0">
              <a:solidFill>
                <a:schemeClr val="bg1"/>
              </a:solidFill>
              <a:latin typeface="Lucida Bright" panose="02040602050505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3989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1" grpId="0"/>
      <p:bldP spid="11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53150A7-A708-564A-8548-51B023117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607" y="584775"/>
            <a:ext cx="6944786" cy="36098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8B3A9DC-6F36-A648-AB1D-C8B597DE6B43}"/>
              </a:ext>
            </a:extLst>
          </p:cNvPr>
          <p:cNvSpPr txBox="1"/>
          <p:nvPr/>
        </p:nvSpPr>
        <p:spPr>
          <a:xfrm>
            <a:off x="2699656" y="680197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U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A39985-4555-E54A-8FB8-3A4E2E4B1D81}"/>
              </a:ext>
            </a:extLst>
          </p:cNvPr>
          <p:cNvSpPr txBox="1"/>
          <p:nvPr/>
        </p:nvSpPr>
        <p:spPr>
          <a:xfrm>
            <a:off x="4078513" y="680197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84979F-D725-E740-82C8-410C90ED94DC}"/>
              </a:ext>
            </a:extLst>
          </p:cNvPr>
          <p:cNvSpPr txBox="1"/>
          <p:nvPr/>
        </p:nvSpPr>
        <p:spPr>
          <a:xfrm>
            <a:off x="4963883" y="680197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4A9195-3725-E34A-ACF9-44BFEA45A3FD}"/>
              </a:ext>
            </a:extLst>
          </p:cNvPr>
          <p:cNvSpPr txBox="1"/>
          <p:nvPr/>
        </p:nvSpPr>
        <p:spPr>
          <a:xfrm rot="16200000">
            <a:off x="2349003" y="4011566"/>
            <a:ext cx="341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[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E18EB8-0C7C-2F49-B10B-177839FBDCFF}"/>
              </a:ext>
            </a:extLst>
          </p:cNvPr>
          <p:cNvSpPr txBox="1"/>
          <p:nvPr/>
        </p:nvSpPr>
        <p:spPr>
          <a:xfrm rot="16200000">
            <a:off x="2702946" y="4190378"/>
            <a:ext cx="341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[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186511-3B03-7E42-A6F7-F3E1298310C1}"/>
              </a:ext>
            </a:extLst>
          </p:cNvPr>
          <p:cNvSpPr txBox="1"/>
          <p:nvPr/>
        </p:nvSpPr>
        <p:spPr>
          <a:xfrm rot="16200000">
            <a:off x="3056889" y="4369190"/>
            <a:ext cx="341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[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0D91A8-3CED-3D48-A2D6-3FB9B8AF0DD8}"/>
              </a:ext>
            </a:extLst>
          </p:cNvPr>
          <p:cNvSpPr txBox="1"/>
          <p:nvPr/>
        </p:nvSpPr>
        <p:spPr>
          <a:xfrm rot="16200000">
            <a:off x="3410832" y="4548002"/>
            <a:ext cx="341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[</a:t>
            </a:r>
          </a:p>
        </p:txBody>
      </p:sp>
      <p:cxnSp>
        <p:nvCxnSpPr>
          <p:cNvPr id="5" name="Elbow Connector 4">
            <a:extLst>
              <a:ext uri="{FF2B5EF4-FFF2-40B4-BE49-F238E27FC236}">
                <a16:creationId xmlns:a16="http://schemas.microsoft.com/office/drawing/2014/main" id="{89EB42C1-38C8-F84F-B632-436683B01175}"/>
              </a:ext>
            </a:extLst>
          </p:cNvPr>
          <p:cNvCxnSpPr>
            <a:cxnSpLocks/>
          </p:cNvCxnSpPr>
          <p:nvPr/>
        </p:nvCxnSpPr>
        <p:spPr>
          <a:xfrm rot="16200000" flipH="1">
            <a:off x="2177643" y="4744706"/>
            <a:ext cx="1804364" cy="1061833"/>
          </a:xfrm>
          <a:prstGeom prst="bentConnector3">
            <a:avLst>
              <a:gd name="adj1" fmla="val 99873"/>
            </a:avLst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>
            <a:extLst>
              <a:ext uri="{FF2B5EF4-FFF2-40B4-BE49-F238E27FC236}">
                <a16:creationId xmlns:a16="http://schemas.microsoft.com/office/drawing/2014/main" id="{7C7B3A29-82F0-B544-A050-703DFA380FDC}"/>
              </a:ext>
            </a:extLst>
          </p:cNvPr>
          <p:cNvCxnSpPr>
            <a:cxnSpLocks/>
          </p:cNvCxnSpPr>
          <p:nvPr/>
        </p:nvCxnSpPr>
        <p:spPr>
          <a:xfrm rot="16200000" flipH="1">
            <a:off x="2782299" y="4706107"/>
            <a:ext cx="1362652" cy="1060176"/>
          </a:xfrm>
          <a:prstGeom prst="bentConnector3">
            <a:avLst>
              <a:gd name="adj1" fmla="val 100062"/>
            </a:avLst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>
            <a:extLst>
              <a:ext uri="{FF2B5EF4-FFF2-40B4-BE49-F238E27FC236}">
                <a16:creationId xmlns:a16="http://schemas.microsoft.com/office/drawing/2014/main" id="{6EEC925C-AFC2-BB43-A3FF-0561F872BB1B}"/>
              </a:ext>
            </a:extLst>
          </p:cNvPr>
          <p:cNvCxnSpPr>
            <a:cxnSpLocks/>
          </p:cNvCxnSpPr>
          <p:nvPr/>
        </p:nvCxnSpPr>
        <p:spPr>
          <a:xfrm>
            <a:off x="3274936" y="4723133"/>
            <a:ext cx="954951" cy="903488"/>
          </a:xfrm>
          <a:prstGeom prst="bentConnector3">
            <a:avLst>
              <a:gd name="adj1" fmla="val -157"/>
            </a:avLst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>
            <a:extLst>
              <a:ext uri="{FF2B5EF4-FFF2-40B4-BE49-F238E27FC236}">
                <a16:creationId xmlns:a16="http://schemas.microsoft.com/office/drawing/2014/main" id="{399C97C1-33BD-534B-BFF6-14B27B5F330B}"/>
              </a:ext>
            </a:extLst>
          </p:cNvPr>
          <p:cNvCxnSpPr>
            <a:cxnSpLocks/>
          </p:cNvCxnSpPr>
          <p:nvPr/>
        </p:nvCxnSpPr>
        <p:spPr>
          <a:xfrm>
            <a:off x="3657909" y="4901944"/>
            <a:ext cx="954951" cy="467402"/>
          </a:xfrm>
          <a:prstGeom prst="bentConnector3">
            <a:avLst>
              <a:gd name="adj1" fmla="val -1677"/>
            </a:avLst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3C1244F-6AA1-8647-84D5-1A02759A6FB8}"/>
              </a:ext>
            </a:extLst>
          </p:cNvPr>
          <p:cNvSpPr txBox="1"/>
          <p:nvPr/>
        </p:nvSpPr>
        <p:spPr>
          <a:xfrm>
            <a:off x="4485858" y="5117536"/>
            <a:ext cx="811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DFT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1E84BE1-80F1-024A-BBEA-E57B5A4D6ABA}"/>
              </a:ext>
            </a:extLst>
          </p:cNvPr>
          <p:cNvSpPr txBox="1"/>
          <p:nvPr/>
        </p:nvSpPr>
        <p:spPr>
          <a:xfrm>
            <a:off x="4135381" y="5395788"/>
            <a:ext cx="811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DFT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7FC645-30A8-824E-AE6C-D7B2C3DAAA46}"/>
              </a:ext>
            </a:extLst>
          </p:cNvPr>
          <p:cNvSpPr txBox="1"/>
          <p:nvPr/>
        </p:nvSpPr>
        <p:spPr>
          <a:xfrm>
            <a:off x="3823958" y="5689622"/>
            <a:ext cx="811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DFT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A7E1D68-4EAB-174B-A66F-1D4184B356DC}"/>
              </a:ext>
            </a:extLst>
          </p:cNvPr>
          <p:cNvSpPr txBox="1"/>
          <p:nvPr/>
        </p:nvSpPr>
        <p:spPr>
          <a:xfrm>
            <a:off x="3468993" y="5939914"/>
            <a:ext cx="811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DFT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F8E5A25-7943-C745-996A-5FD68CDEDFEE}"/>
              </a:ext>
            </a:extLst>
          </p:cNvPr>
          <p:cNvSpPr txBox="1"/>
          <p:nvPr/>
        </p:nvSpPr>
        <p:spPr>
          <a:xfrm>
            <a:off x="4635816" y="4425038"/>
            <a:ext cx="46660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DFT of overlapping windows</a:t>
            </a:r>
          </a:p>
          <a:p>
            <a:pPr algn="ctr"/>
            <a:r>
              <a:rPr lang="en-US" sz="2800" dirty="0"/>
              <a:t>of samples</a:t>
            </a:r>
          </a:p>
          <a:p>
            <a:pPr algn="ctr"/>
            <a:r>
              <a:rPr lang="en-US" sz="2800" dirty="0"/>
              <a:t>(Spectrogram/STFT)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3096759-4C1A-4647-9D71-EEF7EC62D3C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Short-time Fourier Transform (STFT)</a:t>
            </a:r>
          </a:p>
        </p:txBody>
      </p:sp>
    </p:spTree>
    <p:extLst>
      <p:ext uri="{BB962C8B-B14F-4D97-AF65-F5344CB8AC3E}">
        <p14:creationId xmlns:p14="http://schemas.microsoft.com/office/powerpoint/2010/main" val="42675889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143B6E3-5CF6-E44C-A811-9D893502A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762000"/>
            <a:ext cx="7112000" cy="5334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38EAB3-D4D7-6247-AD20-EC29C4FBF39E}"/>
              </a:ext>
            </a:extLst>
          </p:cNvPr>
          <p:cNvSpPr txBox="1"/>
          <p:nvPr/>
        </p:nvSpPr>
        <p:spPr>
          <a:xfrm>
            <a:off x="2365827" y="1057566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1ED623-DBC9-D44B-B653-70E18694BCE2}"/>
              </a:ext>
            </a:extLst>
          </p:cNvPr>
          <p:cNvSpPr txBox="1"/>
          <p:nvPr/>
        </p:nvSpPr>
        <p:spPr>
          <a:xfrm>
            <a:off x="3773710" y="1012050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D66E6F-E05C-FC43-B8FA-2E3E33462060}"/>
              </a:ext>
            </a:extLst>
          </p:cNvPr>
          <p:cNvSpPr txBox="1"/>
          <p:nvPr/>
        </p:nvSpPr>
        <p:spPr>
          <a:xfrm>
            <a:off x="5370280" y="1014024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D3AFD2-43E8-1745-A525-16FA042ECA8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Short-time Fourier Transform (STFT)</a:t>
            </a:r>
          </a:p>
        </p:txBody>
      </p:sp>
    </p:spTree>
    <p:extLst>
      <p:ext uri="{BB962C8B-B14F-4D97-AF65-F5344CB8AC3E}">
        <p14:creationId xmlns:p14="http://schemas.microsoft.com/office/powerpoint/2010/main" val="33599100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D3096759-4C1A-4647-9D71-EEF7EC62D3C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Short-time Fourier Transform (STFT)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63C542A-1C90-A34F-993F-FF3911AC833A}"/>
              </a:ext>
            </a:extLst>
          </p:cNvPr>
          <p:cNvGrpSpPr/>
          <p:nvPr/>
        </p:nvGrpSpPr>
        <p:grpSpPr>
          <a:xfrm>
            <a:off x="3119721" y="1019220"/>
            <a:ext cx="1986050" cy="675172"/>
            <a:chOff x="3376896" y="3066554"/>
            <a:chExt cx="1986050" cy="675172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DF9873A-F213-B144-BE1F-3AAC6A0E05B9}"/>
                </a:ext>
              </a:extLst>
            </p:cNvPr>
            <p:cNvSpPr txBox="1"/>
            <p:nvPr/>
          </p:nvSpPr>
          <p:spPr>
            <a:xfrm>
              <a:off x="3376896" y="3066556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Z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4479E90-DA92-704A-BBD5-C48698573AFF}"/>
                </a:ext>
              </a:extLst>
            </p:cNvPr>
            <p:cNvSpPr txBox="1"/>
            <p:nvPr/>
          </p:nvSpPr>
          <p:spPr>
            <a:xfrm>
              <a:off x="3829824" y="3218506"/>
              <a:ext cx="509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=</a:t>
              </a:r>
              <a:endParaRPr lang="en-US" sz="28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325DE71-DE8D-EE46-BB5F-234E9BAAF1E4}"/>
                </a:ext>
              </a:extLst>
            </p:cNvPr>
            <p:cNvSpPr txBox="1"/>
            <p:nvPr/>
          </p:nvSpPr>
          <p:spPr>
            <a:xfrm>
              <a:off x="4266600" y="3066555"/>
              <a:ext cx="10963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F</a:t>
              </a:r>
              <a:endParaRPr lang="en-US" sz="3600" baseline="30000" dirty="0">
                <a:latin typeface="Lucida Bright" panose="02040602050505020304" pitchFamily="18" charset="77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03CE006-37F4-894C-A7EE-5440B7CD0E80}"/>
                </a:ext>
              </a:extLst>
            </p:cNvPr>
            <p:cNvSpPr txBox="1"/>
            <p:nvPr/>
          </p:nvSpPr>
          <p:spPr>
            <a:xfrm>
              <a:off x="4830480" y="3066554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X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2B8D61A3-CEDE-B245-9464-DF6401C99886}"/>
              </a:ext>
            </a:extLst>
          </p:cNvPr>
          <p:cNvSpPr txBox="1"/>
          <p:nvPr/>
        </p:nvSpPr>
        <p:spPr>
          <a:xfrm>
            <a:off x="4266681" y="848007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latin typeface="Lucida Bright" panose="02040602050505020304" pitchFamily="18" charset="77"/>
              </a:rPr>
              <a:t>*</a:t>
            </a:r>
            <a:endParaRPr lang="en-US" sz="3600" baseline="30000" dirty="0">
              <a:latin typeface="Lucida Bright" panose="02040602050505020304" pitchFamily="18" charset="77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4935953-8856-6C44-A488-F80C20CE8815}"/>
              </a:ext>
            </a:extLst>
          </p:cNvPr>
          <p:cNvGrpSpPr/>
          <p:nvPr/>
        </p:nvGrpSpPr>
        <p:grpSpPr>
          <a:xfrm>
            <a:off x="590731" y="5255772"/>
            <a:ext cx="4055726" cy="811609"/>
            <a:chOff x="590731" y="5255772"/>
            <a:chExt cx="4055726" cy="81160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53150A7-A708-564A-8548-51B023117A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3792" t="9923" r="21198" b="19231"/>
            <a:stretch/>
          </p:blipFill>
          <p:spPr>
            <a:xfrm>
              <a:off x="1626739" y="5271282"/>
              <a:ext cx="3019718" cy="796099"/>
            </a:xfrm>
            <a:prstGeom prst="rect">
              <a:avLst/>
            </a:prstGeom>
          </p:spPr>
        </p:pic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B5F840C-011F-9443-8112-75C8682FC14F}"/>
                </a:ext>
              </a:extLst>
            </p:cNvPr>
            <p:cNvGrpSpPr/>
            <p:nvPr/>
          </p:nvGrpSpPr>
          <p:grpSpPr>
            <a:xfrm>
              <a:off x="590731" y="5255772"/>
              <a:ext cx="962856" cy="675170"/>
              <a:chOff x="3376896" y="3066556"/>
              <a:chExt cx="962856" cy="675170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E52ED7F-58B9-0C44-8D03-99EE41236AAD}"/>
                  </a:ext>
                </a:extLst>
              </p:cNvPr>
              <p:cNvSpPr txBox="1"/>
              <p:nvPr/>
            </p:nvSpPr>
            <p:spPr>
              <a:xfrm>
                <a:off x="3376896" y="3066556"/>
                <a:ext cx="37977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aseline="-25000" dirty="0">
                    <a:latin typeface="Lucida Bright" panose="02040602050505020304" pitchFamily="18" charset="77"/>
                  </a:rPr>
                  <a:t>X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9CC7646F-F4DA-6644-AC7E-1AF0220ADD52}"/>
                  </a:ext>
                </a:extLst>
              </p:cNvPr>
              <p:cNvSpPr txBox="1"/>
              <p:nvPr/>
            </p:nvSpPr>
            <p:spPr>
              <a:xfrm>
                <a:off x="3829824" y="3218506"/>
                <a:ext cx="5099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Lucida Bright" panose="02040602050505020304" pitchFamily="18" charset="77"/>
                  </a:rPr>
                  <a:t>=</a:t>
                </a:r>
                <a:endParaRPr lang="en-US" sz="2800" baseline="-25000" dirty="0">
                  <a:latin typeface="Lucida Bright" panose="02040602050505020304" pitchFamily="18" charset="77"/>
                </a:endParaRPr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FC2D47A-6A91-F940-8A55-7EB6730A4D79}"/>
              </a:ext>
            </a:extLst>
          </p:cNvPr>
          <p:cNvGrpSpPr/>
          <p:nvPr/>
        </p:nvGrpSpPr>
        <p:grpSpPr>
          <a:xfrm>
            <a:off x="590731" y="2930121"/>
            <a:ext cx="3254189" cy="1641404"/>
            <a:chOff x="590731" y="2930121"/>
            <a:chExt cx="3254189" cy="1641404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B47E2627-C2F9-E846-9C49-45BB94AD64EE}"/>
                </a:ext>
              </a:extLst>
            </p:cNvPr>
            <p:cNvGrpSpPr/>
            <p:nvPr/>
          </p:nvGrpSpPr>
          <p:grpSpPr>
            <a:xfrm>
              <a:off x="590731" y="3313222"/>
              <a:ext cx="962856" cy="675170"/>
              <a:chOff x="3376896" y="3066556"/>
              <a:chExt cx="962856" cy="675170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D12F3040-2A77-9E4B-94F3-491C52C65354}"/>
                  </a:ext>
                </a:extLst>
              </p:cNvPr>
              <p:cNvSpPr txBox="1"/>
              <p:nvPr/>
            </p:nvSpPr>
            <p:spPr>
              <a:xfrm>
                <a:off x="3376896" y="3066556"/>
                <a:ext cx="37977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aseline="-25000" dirty="0">
                    <a:latin typeface="Lucida Bright" panose="02040602050505020304" pitchFamily="18" charset="77"/>
                  </a:rPr>
                  <a:t>F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EC060FFB-8319-844A-B2B9-DB6D81D49277}"/>
                  </a:ext>
                </a:extLst>
              </p:cNvPr>
              <p:cNvSpPr txBox="1"/>
              <p:nvPr/>
            </p:nvSpPr>
            <p:spPr>
              <a:xfrm>
                <a:off x="3829824" y="3218506"/>
                <a:ext cx="5099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Lucida Bright" panose="02040602050505020304" pitchFamily="18" charset="77"/>
                  </a:rPr>
                  <a:t>=</a:t>
                </a:r>
                <a:endParaRPr lang="en-US" sz="2800" baseline="-25000" dirty="0">
                  <a:latin typeface="Lucida Bright" panose="02040602050505020304" pitchFamily="18" charset="77"/>
                </a:endParaRPr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15021DB-5C12-8E46-BE97-0FE23F6449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023" t="7379" r="8587" b="4823"/>
            <a:stretch/>
          </p:blipFill>
          <p:spPr>
            <a:xfrm>
              <a:off x="1816096" y="2930121"/>
              <a:ext cx="2028824" cy="1641404"/>
            </a:xfrm>
            <a:prstGeom prst="rect">
              <a:avLst/>
            </a:prstGeom>
          </p:spPr>
        </p:pic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30757929-3193-5941-BB70-32D83AFF62DC}"/>
              </a:ext>
            </a:extLst>
          </p:cNvPr>
          <p:cNvSpPr txBox="1"/>
          <p:nvPr/>
        </p:nvSpPr>
        <p:spPr>
          <a:xfrm>
            <a:off x="4456569" y="3465172"/>
            <a:ext cx="3982005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aseline="-25000" dirty="0" err="1">
                <a:latin typeface="Lucida Bright" panose="02040602050505020304" pitchFamily="18" charset="77"/>
              </a:rPr>
              <a:t>Matlab</a:t>
            </a:r>
            <a:r>
              <a:rPr lang="en-US" sz="3200" baseline="-25000" dirty="0">
                <a:latin typeface="Lucida Bright" panose="02040602050505020304" pitchFamily="18" charset="77"/>
              </a:rPr>
              <a:t> function: </a:t>
            </a:r>
            <a:r>
              <a:rPr lang="en-US" sz="3200" baseline="-25000" dirty="0" err="1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dftm</a:t>
            </a:r>
            <a:r>
              <a:rPr lang="en-US" sz="3200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(N)</a:t>
            </a:r>
            <a:endParaRPr lang="en-US" sz="3200" baseline="30000" dirty="0">
              <a:solidFill>
                <a:schemeClr val="accent2">
                  <a:lumMod val="75000"/>
                </a:schemeClr>
              </a:solidFill>
              <a:latin typeface="Lucida Bright" panose="02040602050505020304" pitchFamily="18" charset="77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FDDC358-B95D-ED48-85D8-C05CEE0E3B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0030" y="2930121"/>
            <a:ext cx="1641750" cy="164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916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D3096759-4C1A-4647-9D71-EEF7EC62D3C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Short-time Fourier Transform (STFT)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63C542A-1C90-A34F-993F-FF3911AC833A}"/>
              </a:ext>
            </a:extLst>
          </p:cNvPr>
          <p:cNvGrpSpPr/>
          <p:nvPr/>
        </p:nvGrpSpPr>
        <p:grpSpPr>
          <a:xfrm>
            <a:off x="3119721" y="1019220"/>
            <a:ext cx="1986050" cy="675172"/>
            <a:chOff x="3376896" y="3066554"/>
            <a:chExt cx="1986050" cy="675172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DF9873A-F213-B144-BE1F-3AAC6A0E05B9}"/>
                </a:ext>
              </a:extLst>
            </p:cNvPr>
            <p:cNvSpPr txBox="1"/>
            <p:nvPr/>
          </p:nvSpPr>
          <p:spPr>
            <a:xfrm>
              <a:off x="3376896" y="3066556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Z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4479E90-DA92-704A-BBD5-C48698573AFF}"/>
                </a:ext>
              </a:extLst>
            </p:cNvPr>
            <p:cNvSpPr txBox="1"/>
            <p:nvPr/>
          </p:nvSpPr>
          <p:spPr>
            <a:xfrm>
              <a:off x="3829824" y="3218506"/>
              <a:ext cx="509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=</a:t>
              </a:r>
              <a:endParaRPr lang="en-US" sz="28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325DE71-DE8D-EE46-BB5F-234E9BAAF1E4}"/>
                </a:ext>
              </a:extLst>
            </p:cNvPr>
            <p:cNvSpPr txBox="1"/>
            <p:nvPr/>
          </p:nvSpPr>
          <p:spPr>
            <a:xfrm>
              <a:off x="4266600" y="3066555"/>
              <a:ext cx="10963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F</a:t>
              </a:r>
              <a:endParaRPr lang="en-US" sz="3600" baseline="30000" dirty="0">
                <a:latin typeface="Lucida Bright" panose="02040602050505020304" pitchFamily="18" charset="77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03CE006-37F4-894C-A7EE-5440B7CD0E80}"/>
                </a:ext>
              </a:extLst>
            </p:cNvPr>
            <p:cNvSpPr txBox="1"/>
            <p:nvPr/>
          </p:nvSpPr>
          <p:spPr>
            <a:xfrm>
              <a:off x="4830480" y="3066554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X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2B8D61A3-CEDE-B245-9464-DF6401C99886}"/>
              </a:ext>
            </a:extLst>
          </p:cNvPr>
          <p:cNvSpPr txBox="1"/>
          <p:nvPr/>
        </p:nvSpPr>
        <p:spPr>
          <a:xfrm>
            <a:off x="4266681" y="848007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latin typeface="Lucida Bright" panose="02040602050505020304" pitchFamily="18" charset="77"/>
              </a:rPr>
              <a:t>*</a:t>
            </a:r>
            <a:endParaRPr lang="en-US" sz="3600" baseline="30000" dirty="0">
              <a:latin typeface="Lucida Bright" panose="02040602050505020304" pitchFamily="18" charset="77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3150A7-A708-564A-8548-51B023117A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92" t="9923" r="21198" b="19231"/>
          <a:stretch/>
        </p:blipFill>
        <p:spPr>
          <a:xfrm rot="5400000">
            <a:off x="1125750" y="5593389"/>
            <a:ext cx="1875007" cy="494315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2B5F840C-011F-9443-8112-75C8682FC14F}"/>
              </a:ext>
            </a:extLst>
          </p:cNvPr>
          <p:cNvGrpSpPr/>
          <p:nvPr/>
        </p:nvGrpSpPr>
        <p:grpSpPr>
          <a:xfrm>
            <a:off x="590731" y="5255772"/>
            <a:ext cx="962856" cy="675170"/>
            <a:chOff x="3376896" y="3066556"/>
            <a:chExt cx="962856" cy="675170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E52ED7F-58B9-0C44-8D03-99EE41236AAD}"/>
                </a:ext>
              </a:extLst>
            </p:cNvPr>
            <p:cNvSpPr txBox="1"/>
            <p:nvPr/>
          </p:nvSpPr>
          <p:spPr>
            <a:xfrm>
              <a:off x="3376896" y="3066556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X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CC7646F-F4DA-6644-AC7E-1AF0220ADD52}"/>
                </a:ext>
              </a:extLst>
            </p:cNvPr>
            <p:cNvSpPr txBox="1"/>
            <p:nvPr/>
          </p:nvSpPr>
          <p:spPr>
            <a:xfrm>
              <a:off x="3829824" y="3218506"/>
              <a:ext cx="509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=</a:t>
              </a:r>
              <a:endParaRPr lang="en-US" sz="2800" baseline="-25000" dirty="0">
                <a:latin typeface="Lucida Bright" panose="02040602050505020304" pitchFamily="18" charset="77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FC2D47A-6A91-F940-8A55-7EB6730A4D79}"/>
              </a:ext>
            </a:extLst>
          </p:cNvPr>
          <p:cNvGrpSpPr/>
          <p:nvPr/>
        </p:nvGrpSpPr>
        <p:grpSpPr>
          <a:xfrm>
            <a:off x="590731" y="2930121"/>
            <a:ext cx="3254189" cy="1641404"/>
            <a:chOff x="590731" y="2930121"/>
            <a:chExt cx="3254189" cy="1641404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B47E2627-C2F9-E846-9C49-45BB94AD64EE}"/>
                </a:ext>
              </a:extLst>
            </p:cNvPr>
            <p:cNvGrpSpPr/>
            <p:nvPr/>
          </p:nvGrpSpPr>
          <p:grpSpPr>
            <a:xfrm>
              <a:off x="590731" y="3313222"/>
              <a:ext cx="962856" cy="675170"/>
              <a:chOff x="3376896" y="3066556"/>
              <a:chExt cx="962856" cy="675170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D12F3040-2A77-9E4B-94F3-491C52C65354}"/>
                  </a:ext>
                </a:extLst>
              </p:cNvPr>
              <p:cNvSpPr txBox="1"/>
              <p:nvPr/>
            </p:nvSpPr>
            <p:spPr>
              <a:xfrm>
                <a:off x="3376896" y="3066556"/>
                <a:ext cx="37977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aseline="-25000" dirty="0">
                    <a:latin typeface="Lucida Bright" panose="02040602050505020304" pitchFamily="18" charset="77"/>
                  </a:rPr>
                  <a:t>F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EC060FFB-8319-844A-B2B9-DB6D81D49277}"/>
                  </a:ext>
                </a:extLst>
              </p:cNvPr>
              <p:cNvSpPr txBox="1"/>
              <p:nvPr/>
            </p:nvSpPr>
            <p:spPr>
              <a:xfrm>
                <a:off x="3829824" y="3218506"/>
                <a:ext cx="5099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Lucida Bright" panose="02040602050505020304" pitchFamily="18" charset="77"/>
                  </a:rPr>
                  <a:t>=</a:t>
                </a:r>
                <a:endParaRPr lang="en-US" sz="2800" baseline="-25000" dirty="0">
                  <a:latin typeface="Lucida Bright" panose="02040602050505020304" pitchFamily="18" charset="77"/>
                </a:endParaRPr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15021DB-5C12-8E46-BE97-0FE23F6449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023" t="7379" r="8587" b="4823"/>
            <a:stretch/>
          </p:blipFill>
          <p:spPr>
            <a:xfrm>
              <a:off x="1816096" y="2930121"/>
              <a:ext cx="2028824" cy="1641404"/>
            </a:xfrm>
            <a:prstGeom prst="rect">
              <a:avLst/>
            </a:prstGeom>
          </p:spPr>
        </p:pic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30757929-3193-5941-BB70-32D83AFF62DC}"/>
              </a:ext>
            </a:extLst>
          </p:cNvPr>
          <p:cNvSpPr txBox="1"/>
          <p:nvPr/>
        </p:nvSpPr>
        <p:spPr>
          <a:xfrm>
            <a:off x="4456569" y="3465172"/>
            <a:ext cx="3982005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aseline="-25000" dirty="0" err="1">
                <a:latin typeface="Lucida Bright" panose="02040602050505020304" pitchFamily="18" charset="77"/>
              </a:rPr>
              <a:t>Matlab</a:t>
            </a:r>
            <a:r>
              <a:rPr lang="en-US" sz="3200" baseline="-25000" dirty="0">
                <a:latin typeface="Lucida Bright" panose="02040602050505020304" pitchFamily="18" charset="77"/>
              </a:rPr>
              <a:t> function: </a:t>
            </a:r>
            <a:r>
              <a:rPr lang="en-US" sz="3200" baseline="-25000" dirty="0" err="1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dftm</a:t>
            </a:r>
            <a:r>
              <a:rPr lang="en-US" sz="3200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(N)</a:t>
            </a:r>
            <a:endParaRPr lang="en-US" sz="3200" baseline="30000" dirty="0">
              <a:solidFill>
                <a:schemeClr val="accent2">
                  <a:lumMod val="75000"/>
                </a:schemeClr>
              </a:solidFill>
              <a:latin typeface="Lucida Bright" panose="02040602050505020304" pitchFamily="18" charset="77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FDDC358-B95D-ED48-85D8-C05CEE0E3B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0030" y="2930121"/>
            <a:ext cx="1641750" cy="164175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782FA0E-7997-A940-A2ED-F143E3A5CA3B}"/>
              </a:ext>
            </a:extLst>
          </p:cNvPr>
          <p:cNvGrpSpPr/>
          <p:nvPr/>
        </p:nvGrpSpPr>
        <p:grpSpPr>
          <a:xfrm>
            <a:off x="2643188" y="4903043"/>
            <a:ext cx="610570" cy="1754932"/>
            <a:chOff x="2643188" y="4903043"/>
            <a:chExt cx="610570" cy="1754932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1321E650-5D76-3048-83C8-C201D4055805}"/>
                </a:ext>
              </a:extLst>
            </p:cNvPr>
            <p:cNvCxnSpPr/>
            <p:nvPr/>
          </p:nvCxnSpPr>
          <p:spPr>
            <a:xfrm>
              <a:off x="2643188" y="4903043"/>
              <a:ext cx="0" cy="1754932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711F8E2-9869-E947-A3A4-189D2DAE9216}"/>
                </a:ext>
              </a:extLst>
            </p:cNvPr>
            <p:cNvSpPr txBox="1"/>
            <p:nvPr/>
          </p:nvSpPr>
          <p:spPr>
            <a:xfrm>
              <a:off x="2643188" y="5359881"/>
              <a:ext cx="610570" cy="420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aseline="-25000" dirty="0">
                  <a:latin typeface="Lucida Bright" panose="02040602050505020304" pitchFamily="18" charset="77"/>
                </a:rPr>
                <a:t>8N</a:t>
              </a:r>
              <a:endParaRPr lang="en-US" sz="3200" baseline="30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B335248-3C1C-F04C-92D8-FE128E6471A5}"/>
              </a:ext>
            </a:extLst>
          </p:cNvPr>
          <p:cNvGrpSpPr/>
          <p:nvPr/>
        </p:nvGrpSpPr>
        <p:grpSpPr>
          <a:xfrm>
            <a:off x="2830508" y="4880534"/>
            <a:ext cx="638063" cy="592080"/>
            <a:chOff x="2643188" y="4874006"/>
            <a:chExt cx="638063" cy="592080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51ED42A0-19BC-874F-B3BA-FA9FE9B783A9}"/>
                </a:ext>
              </a:extLst>
            </p:cNvPr>
            <p:cNvCxnSpPr>
              <a:cxnSpLocks/>
            </p:cNvCxnSpPr>
            <p:nvPr/>
          </p:nvCxnSpPr>
          <p:spPr>
            <a:xfrm>
              <a:off x="2643188" y="4903043"/>
              <a:ext cx="0" cy="563043"/>
            </a:xfrm>
            <a:prstGeom prst="straightConnector1">
              <a:avLst/>
            </a:prstGeom>
            <a:ln w="28575">
              <a:solidFill>
                <a:schemeClr val="accent2">
                  <a:lumMod val="7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1424470-B5EA-924E-B581-34AF1A0188E1}"/>
                </a:ext>
              </a:extLst>
            </p:cNvPr>
            <p:cNvSpPr txBox="1"/>
            <p:nvPr/>
          </p:nvSpPr>
          <p:spPr>
            <a:xfrm>
              <a:off x="2670681" y="4874006"/>
              <a:ext cx="610570" cy="420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aseline="-25000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rPr>
                <a:t>N</a:t>
              </a:r>
              <a:endParaRPr lang="en-US" sz="3200" baseline="30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3E71AF7-8EAD-3A4D-BABA-61C40E1EFD44}"/>
              </a:ext>
            </a:extLst>
          </p:cNvPr>
          <p:cNvGrpSpPr/>
          <p:nvPr/>
        </p:nvGrpSpPr>
        <p:grpSpPr>
          <a:xfrm>
            <a:off x="3314700" y="2998100"/>
            <a:ext cx="1356122" cy="2202550"/>
            <a:chOff x="3314700" y="2998100"/>
            <a:chExt cx="1356122" cy="2202550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A75A8BD-8D0B-9A47-B5D1-CAC30FEBDCC6}"/>
                </a:ext>
              </a:extLst>
            </p:cNvPr>
            <p:cNvGrpSpPr/>
            <p:nvPr/>
          </p:nvGrpSpPr>
          <p:grpSpPr>
            <a:xfrm>
              <a:off x="3959691" y="2998100"/>
              <a:ext cx="610570" cy="1460389"/>
              <a:chOff x="2613530" y="4554386"/>
              <a:chExt cx="610570" cy="1460389"/>
            </a:xfrm>
          </p:grpSpPr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E440A27C-4F28-AF4E-A18F-069C3E776A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43188" y="4554386"/>
                <a:ext cx="0" cy="1460389"/>
              </a:xfrm>
              <a:prstGeom prst="straightConnector1">
                <a:avLst/>
              </a:prstGeom>
              <a:ln w="28575">
                <a:solidFill>
                  <a:schemeClr val="accent2">
                    <a:lumMod val="75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6FA3E19-1213-5E42-AB9C-61001EF1A766}"/>
                  </a:ext>
                </a:extLst>
              </p:cNvPr>
              <p:cNvSpPr txBox="1"/>
              <p:nvPr/>
            </p:nvSpPr>
            <p:spPr>
              <a:xfrm>
                <a:off x="2613530" y="4974022"/>
                <a:ext cx="610570" cy="420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aseline="-25000" dirty="0">
                    <a:solidFill>
                      <a:schemeClr val="accent2">
                        <a:lumMod val="75000"/>
                      </a:schemeClr>
                    </a:solidFill>
                    <a:latin typeface="Lucida Bright" panose="02040602050505020304" pitchFamily="18" charset="77"/>
                  </a:rPr>
                  <a:t>N</a:t>
                </a:r>
                <a:endParaRPr lang="en-US" sz="3200" baseline="30000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endParaRPr>
              </a:p>
            </p:txBody>
          </p:sp>
        </p:grp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A29341-BAC2-E44D-8BC8-E218AFFF29B6}"/>
                </a:ext>
              </a:extLst>
            </p:cNvPr>
            <p:cNvSpPr/>
            <p:nvPr/>
          </p:nvSpPr>
          <p:spPr>
            <a:xfrm>
              <a:off x="3314700" y="4029075"/>
              <a:ext cx="1356122" cy="1171575"/>
            </a:xfrm>
            <a:custGeom>
              <a:avLst/>
              <a:gdLst>
                <a:gd name="connsiteX0" fmla="*/ 0 w 1356122"/>
                <a:gd name="connsiteY0" fmla="*/ 1171575 h 1171575"/>
                <a:gd name="connsiteX1" fmla="*/ 1314450 w 1356122"/>
                <a:gd name="connsiteY1" fmla="*/ 700088 h 1171575"/>
                <a:gd name="connsiteX2" fmla="*/ 900113 w 1356122"/>
                <a:gd name="connsiteY2" fmla="*/ 0 h 117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56122" h="1171575">
                  <a:moveTo>
                    <a:pt x="0" y="1171575"/>
                  </a:moveTo>
                  <a:cubicBezTo>
                    <a:pt x="582215" y="1033462"/>
                    <a:pt x="1164431" y="895350"/>
                    <a:pt x="1314450" y="700088"/>
                  </a:cubicBezTo>
                  <a:cubicBezTo>
                    <a:pt x="1464469" y="504825"/>
                    <a:pt x="1182291" y="252412"/>
                    <a:pt x="900113" y="0"/>
                  </a:cubicBezTo>
                </a:path>
              </a:pathLst>
            </a:custGeom>
            <a:noFill/>
            <a:ln w="22225">
              <a:solidFill>
                <a:schemeClr val="accent2">
                  <a:lumMod val="75000"/>
                </a:schemeClr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33D73446-31EC-0040-9AD5-8F477FC8EF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6361" y="4880534"/>
            <a:ext cx="2266105" cy="169957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5E9BC58-54F6-4549-B636-24A0E77D9F11}"/>
              </a:ext>
            </a:extLst>
          </p:cNvPr>
          <p:cNvGrpSpPr/>
          <p:nvPr/>
        </p:nvGrpSpPr>
        <p:grpSpPr>
          <a:xfrm>
            <a:off x="4263110" y="5084557"/>
            <a:ext cx="2341086" cy="584775"/>
            <a:chOff x="4263110" y="5084557"/>
            <a:chExt cx="2341086" cy="584775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B47736A-E958-D94F-9BA8-7D141BFBC2C1}"/>
                </a:ext>
              </a:extLst>
            </p:cNvPr>
            <p:cNvSpPr txBox="1"/>
            <p:nvPr/>
          </p:nvSpPr>
          <p:spPr>
            <a:xfrm>
              <a:off x="4909341" y="5084557"/>
              <a:ext cx="16948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abs(Z)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B1BF34F-4055-D84B-A078-92DA7C99F8AF}"/>
                </a:ext>
              </a:extLst>
            </p:cNvPr>
            <p:cNvCxnSpPr/>
            <p:nvPr/>
          </p:nvCxnSpPr>
          <p:spPr>
            <a:xfrm>
              <a:off x="4263110" y="5106922"/>
              <a:ext cx="704065" cy="300800"/>
            </a:xfrm>
            <a:prstGeom prst="line">
              <a:avLst/>
            </a:prstGeom>
            <a:ln w="28575">
              <a:solidFill>
                <a:srgbClr val="FF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0C76057-2C8C-8A4C-9970-3D6295EA9607}"/>
              </a:ext>
            </a:extLst>
          </p:cNvPr>
          <p:cNvGrpSpPr/>
          <p:nvPr/>
        </p:nvGrpSpPr>
        <p:grpSpPr>
          <a:xfrm>
            <a:off x="6095538" y="5033097"/>
            <a:ext cx="957725" cy="1327475"/>
            <a:chOff x="6095538" y="5033097"/>
            <a:chExt cx="957725" cy="1327475"/>
          </a:xfrm>
        </p:grpSpPr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2A2DFAEA-3231-0841-A80B-AFA45D29CC63}"/>
                </a:ext>
              </a:extLst>
            </p:cNvPr>
            <p:cNvCxnSpPr>
              <a:cxnSpLocks/>
            </p:cNvCxnSpPr>
            <p:nvPr/>
          </p:nvCxnSpPr>
          <p:spPr>
            <a:xfrm>
              <a:off x="7053263" y="5033097"/>
              <a:ext cx="0" cy="1327475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20F6D37D-2A70-2F4F-AE11-56EE0FED20AD}"/>
                </a:ext>
              </a:extLst>
            </p:cNvPr>
            <p:cNvCxnSpPr>
              <a:cxnSpLocks/>
            </p:cNvCxnSpPr>
            <p:nvPr/>
          </p:nvCxnSpPr>
          <p:spPr>
            <a:xfrm>
              <a:off x="6095538" y="5823921"/>
              <a:ext cx="848187" cy="358097"/>
            </a:xfrm>
            <a:prstGeom prst="line">
              <a:avLst/>
            </a:prstGeom>
            <a:ln w="28575">
              <a:solidFill>
                <a:srgbClr val="FF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83023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8DDE16A-4AE7-9D47-B86E-1FBE86D37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707" y="4657726"/>
            <a:ext cx="2328607" cy="218808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6D9BA3D-4684-D84E-9DCE-E3A8B0B0BB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23" t="7379" r="8587" b="4823"/>
          <a:stretch/>
        </p:blipFill>
        <p:spPr>
          <a:xfrm>
            <a:off x="1214438" y="1258313"/>
            <a:ext cx="1289163" cy="104298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3096759-4C1A-4647-9D71-EEF7EC62D3C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Short-time Fourier Transform (STFT)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650A42-27A6-9D48-A9B6-6918DB6DF9B6}"/>
              </a:ext>
            </a:extLst>
          </p:cNvPr>
          <p:cNvSpPr/>
          <p:nvPr/>
        </p:nvSpPr>
        <p:spPr>
          <a:xfrm>
            <a:off x="1214439" y="1243014"/>
            <a:ext cx="4286250" cy="341471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DEDFF39-F454-704E-AE26-1CE94743D335}"/>
              </a:ext>
            </a:extLst>
          </p:cNvPr>
          <p:cNvGrpSpPr/>
          <p:nvPr/>
        </p:nvGrpSpPr>
        <p:grpSpPr>
          <a:xfrm>
            <a:off x="5771535" y="1258315"/>
            <a:ext cx="1516374" cy="3414713"/>
            <a:chOff x="5771535" y="1258315"/>
            <a:chExt cx="1516374" cy="3414713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3451E525-C212-2E4E-B5A1-D35FECADFB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3792" t="9923" r="21198" b="19231"/>
            <a:stretch/>
          </p:blipFill>
          <p:spPr>
            <a:xfrm rot="5400000">
              <a:off x="5081282" y="2466401"/>
              <a:ext cx="3414713" cy="99854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72E883E-855E-C441-91CF-88ED86FBDAB4}"/>
                </a:ext>
              </a:extLst>
            </p:cNvPr>
            <p:cNvSpPr txBox="1"/>
            <p:nvPr/>
          </p:nvSpPr>
          <p:spPr>
            <a:xfrm>
              <a:off x="5771535" y="2522755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x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D55484D-2648-684E-8D5A-1FD265DBB405}"/>
              </a:ext>
            </a:extLst>
          </p:cNvPr>
          <p:cNvGrpSpPr/>
          <p:nvPr/>
        </p:nvGrpSpPr>
        <p:grpSpPr>
          <a:xfrm>
            <a:off x="3760537" y="4801511"/>
            <a:ext cx="3527373" cy="2056489"/>
            <a:chOff x="3760537" y="4801511"/>
            <a:chExt cx="3527373" cy="2056489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8B25419D-4C51-F24D-A0E3-289B67CFDB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45925" y="4801511"/>
              <a:ext cx="2741985" cy="2056489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12DDD8D-B02F-8649-B2B0-CAC795385172}"/>
                </a:ext>
              </a:extLst>
            </p:cNvPr>
            <p:cNvSpPr txBox="1"/>
            <p:nvPr/>
          </p:nvSpPr>
          <p:spPr>
            <a:xfrm>
              <a:off x="3760537" y="5261043"/>
              <a:ext cx="3797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aseline="-25000" dirty="0">
                  <a:latin typeface="Lucida Bright" panose="02040602050505020304" pitchFamily="18" charset="77"/>
                </a:rPr>
                <a:t>=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82C39E05-4FE9-3348-9A83-0F675CDE8421}"/>
              </a:ext>
            </a:extLst>
          </p:cNvPr>
          <p:cNvSpPr txBox="1"/>
          <p:nvPr/>
        </p:nvSpPr>
        <p:spPr>
          <a:xfrm>
            <a:off x="2977788" y="2276533"/>
            <a:ext cx="379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aseline="-25000" dirty="0">
                <a:latin typeface="Lucida Bright" panose="02040602050505020304" pitchFamily="18" charset="77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32397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4C8A55B3-3818-644C-B4E2-2B48EA2C024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The resolution and the highest frequency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9EA69F4-7045-9F49-9906-172DBB24A5B2}"/>
              </a:ext>
            </a:extLst>
          </p:cNvPr>
          <p:cNvGrpSpPr/>
          <p:nvPr/>
        </p:nvGrpSpPr>
        <p:grpSpPr>
          <a:xfrm>
            <a:off x="5507981" y="2834056"/>
            <a:ext cx="315804" cy="573687"/>
            <a:chOff x="7225127" y="3524912"/>
            <a:chExt cx="315804" cy="573687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7DE9D6A-CE93-1E4A-8F21-630A67BCCA2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2939A25-A678-0B4E-9858-1EA97E65519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D0FA6D9E-0A10-704B-B487-A0DAA9D41ACD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m = 0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D5ECE09-7AFC-0C47-8469-01D700CCAC54}"/>
              </a:ext>
            </a:extLst>
          </p:cNvPr>
          <p:cNvGrpSpPr/>
          <p:nvPr/>
        </p:nvGrpSpPr>
        <p:grpSpPr>
          <a:xfrm>
            <a:off x="6201850" y="2826922"/>
            <a:ext cx="315804" cy="573687"/>
            <a:chOff x="7225127" y="3524912"/>
            <a:chExt cx="315804" cy="573687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0BE777C0-97A5-0E44-A968-36663593245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421FB8A2-B740-004C-B973-DE09A802076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E3A381C-172A-FE40-AE71-D3DF4B0C169B}"/>
              </a:ext>
            </a:extLst>
          </p:cNvPr>
          <p:cNvGrpSpPr/>
          <p:nvPr/>
        </p:nvGrpSpPr>
        <p:grpSpPr>
          <a:xfrm>
            <a:off x="6853622" y="2834056"/>
            <a:ext cx="315804" cy="573687"/>
            <a:chOff x="7225127" y="3524912"/>
            <a:chExt cx="315804" cy="573687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6BAE76D-1E0F-7C42-805A-5CD686ED6FE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0C18012-7433-8E41-A4AA-5709F79772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5773FAA-49FA-BD4C-AD4A-8B2B5C0F39EE}"/>
              </a:ext>
            </a:extLst>
          </p:cNvPr>
          <p:cNvGrpSpPr/>
          <p:nvPr/>
        </p:nvGrpSpPr>
        <p:grpSpPr>
          <a:xfrm>
            <a:off x="4845610" y="2826922"/>
            <a:ext cx="315804" cy="573687"/>
            <a:chOff x="7225127" y="3524912"/>
            <a:chExt cx="315804" cy="573687"/>
          </a:xfrm>
        </p:grpSpPr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853B9C6-F791-E240-93E1-00A38B4FBBC2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20501C2-13A7-A74E-AF2E-AA4B7832994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FAAB998F-BA03-384A-BB46-86C3B4393455}"/>
              </a:ext>
            </a:extLst>
          </p:cNvPr>
          <p:cNvGrpSpPr/>
          <p:nvPr/>
        </p:nvGrpSpPr>
        <p:grpSpPr>
          <a:xfrm>
            <a:off x="2252769" y="2826563"/>
            <a:ext cx="465272" cy="573687"/>
            <a:chOff x="7225127" y="3524912"/>
            <a:chExt cx="465272" cy="573687"/>
          </a:xfrm>
        </p:grpSpPr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02459121-CF0D-C949-B292-2AEBCCDEC7C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7EC8347-618C-9B4D-B492-96F6E60AA1E4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4A1AEF6-F1D5-A44D-B5D2-56A8D24E0139}"/>
              </a:ext>
            </a:extLst>
          </p:cNvPr>
          <p:cNvGrpSpPr/>
          <p:nvPr/>
        </p:nvGrpSpPr>
        <p:grpSpPr>
          <a:xfrm>
            <a:off x="2903186" y="2819429"/>
            <a:ext cx="465272" cy="573687"/>
            <a:chOff x="7181675" y="3524912"/>
            <a:chExt cx="465272" cy="573687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0751A73-3EDA-934F-8B07-3A98EF92E38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C465E281-1BF9-B04D-AE4A-C72AC63046FE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B8C1281-7C0F-F74E-A1CB-EDCB39A51024}"/>
              </a:ext>
            </a:extLst>
          </p:cNvPr>
          <p:cNvGrpSpPr/>
          <p:nvPr/>
        </p:nvGrpSpPr>
        <p:grpSpPr>
          <a:xfrm>
            <a:off x="3598410" y="2826563"/>
            <a:ext cx="533646" cy="573687"/>
            <a:chOff x="7225127" y="3524912"/>
            <a:chExt cx="533646" cy="573687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CBF55926-3258-4345-90BC-F5D2380504A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1486EAC-0FC5-294F-9324-C85C784F233C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F5317216-9A2D-824F-814D-F2150E4A3133}"/>
              </a:ext>
            </a:extLst>
          </p:cNvPr>
          <p:cNvGrpSpPr/>
          <p:nvPr/>
        </p:nvGrpSpPr>
        <p:grpSpPr>
          <a:xfrm>
            <a:off x="1590397" y="2819429"/>
            <a:ext cx="450641" cy="573687"/>
            <a:chOff x="7225126" y="3524912"/>
            <a:chExt cx="450641" cy="573687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9873D0B8-7EB3-1B47-9726-857D138BF54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7F7C084B-371E-EF45-A8D3-A982B348DE0D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0B59C955-95ED-9745-9079-A69EF231E090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87FA0AEA-46E2-8D4A-846B-D91722668C8C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75DC326A-B8EC-0845-A825-FA979E633DF5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886B4E84-5B9C-0F48-8C81-067CD65952E9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F8153D94-6136-D54E-9C6C-6194541F2B61}"/>
              </a:ext>
            </a:extLst>
          </p:cNvPr>
          <p:cNvSpPr txBox="1"/>
          <p:nvPr/>
        </p:nvSpPr>
        <p:spPr>
          <a:xfrm>
            <a:off x="4387653" y="732596"/>
            <a:ext cx="153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Magnitude/Phase of </a:t>
            </a:r>
            <a:r>
              <a:rPr lang="en-US" sz="2400" dirty="0" err="1"/>
              <a:t>z</a:t>
            </a:r>
            <a:r>
              <a:rPr lang="en-US" sz="2400" baseline="-25000" dirty="0" err="1"/>
              <a:t>m</a:t>
            </a:r>
            <a:endParaRPr lang="en-US" sz="24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09CCFE3-5F5E-5141-97F9-6FB75EEA60B0}"/>
              </a:ext>
            </a:extLst>
          </p:cNvPr>
          <p:cNvGrpSpPr/>
          <p:nvPr/>
        </p:nvGrpSpPr>
        <p:grpSpPr>
          <a:xfrm>
            <a:off x="2857386" y="3460367"/>
            <a:ext cx="6132668" cy="1506008"/>
            <a:chOff x="2857386" y="3460367"/>
            <a:chExt cx="6132668" cy="150600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0F3B2A98-2022-5346-85B7-E33B8F37320B}"/>
                    </a:ext>
                  </a:extLst>
                </p:cNvPr>
                <p:cNvSpPr txBox="1"/>
                <p:nvPr/>
              </p:nvSpPr>
              <p:spPr>
                <a:xfrm>
                  <a:off x="5375586" y="4045610"/>
                  <a:ext cx="596638" cy="9207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latin typeface="Lucida Bright" panose="02040602050505020304" pitchFamily="18" charset="77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dirty="0">
                              <a:latin typeface="Lucida Bright" panose="02040602050505020304" pitchFamily="18" charset="77"/>
                            </a:rPr>
                            <m:t>f</m:t>
                          </m:r>
                          <m:r>
                            <m:rPr>
                              <m:nor/>
                            </m:rPr>
                            <a:rPr lang="en-US" sz="3200" baseline="-25000" dirty="0">
                              <a:latin typeface="Lucida Bright" panose="02040602050505020304" pitchFamily="18" charset="77"/>
                            </a:rPr>
                            <m:t>s</m:t>
                          </m:r>
                        </m:num>
                        <m:den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0F3B2A98-2022-5346-85B7-E33B8F3732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75586" y="4045610"/>
                  <a:ext cx="596638" cy="920765"/>
                </a:xfrm>
                <a:prstGeom prst="rect">
                  <a:avLst/>
                </a:prstGeom>
                <a:blipFill>
                  <a:blip r:embed="rId2"/>
                  <a:stretch>
                    <a:fillRect b="-54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B8AC646-0669-1849-9507-C47A48F1D30C}"/>
                </a:ext>
              </a:extLst>
            </p:cNvPr>
            <p:cNvSpPr txBox="1"/>
            <p:nvPr/>
          </p:nvSpPr>
          <p:spPr>
            <a:xfrm>
              <a:off x="2857386" y="4356251"/>
              <a:ext cx="61326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</a:rPr>
                <a:t>Highest frequency = 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3D4E91A2-A5E9-2A4C-9CD7-4E511F2D4EE2}"/>
                </a:ext>
              </a:extLst>
            </p:cNvPr>
            <p:cNvSpPr/>
            <p:nvPr/>
          </p:nvSpPr>
          <p:spPr>
            <a:xfrm rot="5400000">
              <a:off x="6098710" y="3395935"/>
              <a:ext cx="1073426" cy="1202289"/>
            </a:xfrm>
            <a:custGeom>
              <a:avLst/>
              <a:gdLst>
                <a:gd name="connsiteX0" fmla="*/ 1073426 w 1073426"/>
                <a:gd name="connsiteY0" fmla="*/ 1073427 h 1073427"/>
                <a:gd name="connsiteX1" fmla="*/ 715617 w 1073426"/>
                <a:gd name="connsiteY1" fmla="*/ 357809 h 1073427"/>
                <a:gd name="connsiteX2" fmla="*/ 0 w 1073426"/>
                <a:gd name="connsiteY2" fmla="*/ 0 h 1073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3426" h="1073427">
                  <a:moveTo>
                    <a:pt x="1073426" y="1073427"/>
                  </a:moveTo>
                  <a:cubicBezTo>
                    <a:pt x="983973" y="805070"/>
                    <a:pt x="894521" y="536713"/>
                    <a:pt x="715617" y="357809"/>
                  </a:cubicBezTo>
                  <a:cubicBezTo>
                    <a:pt x="536713" y="178904"/>
                    <a:pt x="268356" y="89452"/>
                    <a:pt x="0" y="0"/>
                  </a:cubicBezTo>
                </a:path>
              </a:pathLst>
            </a:custGeom>
            <a:noFill/>
            <a:ln w="25400">
              <a:solidFill>
                <a:srgbClr val="C000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31A2959-8AD3-6244-860F-7621E371F08D}"/>
              </a:ext>
            </a:extLst>
          </p:cNvPr>
          <p:cNvGrpSpPr/>
          <p:nvPr/>
        </p:nvGrpSpPr>
        <p:grpSpPr>
          <a:xfrm>
            <a:off x="1419500" y="3349717"/>
            <a:ext cx="1498037" cy="1027324"/>
            <a:chOff x="5470071" y="3265431"/>
            <a:chExt cx="1498037" cy="102732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509DCD9D-7D63-3749-B70E-F7B24962E6DD}"/>
                    </a:ext>
                  </a:extLst>
                </p:cNvPr>
                <p:cNvSpPr txBox="1"/>
                <p:nvPr/>
              </p:nvSpPr>
              <p:spPr>
                <a:xfrm>
                  <a:off x="6164683" y="3579162"/>
                  <a:ext cx="803425" cy="7135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latin typeface="Lucida Bright" panose="02040602050505020304" pitchFamily="18" charset="77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dirty="0">
                              <a:latin typeface="Lucida Bright" panose="02040602050505020304" pitchFamily="18" charset="77"/>
                            </a:rPr>
                            <m:t>f</m:t>
                          </m:r>
                          <m:r>
                            <m:rPr>
                              <m:nor/>
                            </m:rPr>
                            <a:rPr lang="en-US" sz="2400" baseline="-25000" dirty="0">
                              <a:latin typeface="Lucida Bright" panose="02040602050505020304" pitchFamily="18" charset="77"/>
                            </a:rPr>
                            <m:t>s</m:t>
                          </m:r>
                        </m:num>
                        <m:den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509DCD9D-7D63-3749-B70E-F7B24962E6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64683" y="3579162"/>
                  <a:ext cx="803425" cy="713593"/>
                </a:xfrm>
                <a:prstGeom prst="rect">
                  <a:avLst/>
                </a:prstGeom>
                <a:blipFill>
                  <a:blip r:embed="rId3"/>
                  <a:stretch>
                    <a:fillRect b="-17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238FFCD4-3AE9-D442-8709-886D3AEE48BE}"/>
                </a:ext>
              </a:extLst>
            </p:cNvPr>
            <p:cNvSpPr/>
            <p:nvPr/>
          </p:nvSpPr>
          <p:spPr>
            <a:xfrm rot="5400000" flipV="1">
              <a:off x="5513475" y="3222027"/>
              <a:ext cx="830998" cy="917805"/>
            </a:xfrm>
            <a:custGeom>
              <a:avLst/>
              <a:gdLst>
                <a:gd name="connsiteX0" fmla="*/ 1073426 w 1073426"/>
                <a:gd name="connsiteY0" fmla="*/ 1073427 h 1073427"/>
                <a:gd name="connsiteX1" fmla="*/ 715617 w 1073426"/>
                <a:gd name="connsiteY1" fmla="*/ 357809 h 1073427"/>
                <a:gd name="connsiteX2" fmla="*/ 0 w 1073426"/>
                <a:gd name="connsiteY2" fmla="*/ 0 h 1073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3426" h="1073427">
                  <a:moveTo>
                    <a:pt x="1073426" y="1073427"/>
                  </a:moveTo>
                  <a:cubicBezTo>
                    <a:pt x="983973" y="805070"/>
                    <a:pt x="894521" y="536713"/>
                    <a:pt x="715617" y="357809"/>
                  </a:cubicBezTo>
                  <a:cubicBezTo>
                    <a:pt x="536713" y="178904"/>
                    <a:pt x="268356" y="89452"/>
                    <a:pt x="0" y="0"/>
                  </a:cubicBezTo>
                </a:path>
              </a:pathLst>
            </a:custGeom>
            <a:noFill/>
            <a:ln w="25400">
              <a:solidFill>
                <a:srgbClr val="C000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0560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4C8A55B3-3818-644C-B4E2-2B48EA2C024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The resolution and the highest frequency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1F587E9-187F-F843-BE71-CD7FE0E21C53}"/>
              </a:ext>
            </a:extLst>
          </p:cNvPr>
          <p:cNvSpPr txBox="1"/>
          <p:nvPr/>
        </p:nvSpPr>
        <p:spPr>
          <a:xfrm>
            <a:off x="409700" y="1214950"/>
            <a:ext cx="83246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How can we increase the resolution?</a:t>
            </a:r>
            <a:endParaRPr lang="en-US" sz="2400" baseline="-25000" dirty="0">
              <a:solidFill>
                <a:schemeClr val="bg1"/>
              </a:solidFill>
              <a:latin typeface="Lucida Bright" panose="02040602050505020304" pitchFamily="18" charset="77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4802DEE-CE1C-6848-89E4-DF471CDDDB9D}"/>
              </a:ext>
            </a:extLst>
          </p:cNvPr>
          <p:cNvSpPr txBox="1"/>
          <p:nvPr/>
        </p:nvSpPr>
        <p:spPr>
          <a:xfrm>
            <a:off x="409700" y="3440928"/>
            <a:ext cx="83246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How can we increase the range of the spectrum?</a:t>
            </a:r>
            <a:endParaRPr lang="en-US" sz="2400" baseline="-25000" dirty="0">
              <a:solidFill>
                <a:schemeClr val="bg1"/>
              </a:solidFill>
              <a:latin typeface="Lucida Bright" panose="02040602050505020304" pitchFamily="18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C98DCDCF-59ED-7F49-8B62-308CEA81E191}"/>
                  </a:ext>
                </a:extLst>
              </p:cNvPr>
              <p:cNvSpPr txBox="1"/>
              <p:nvPr/>
            </p:nvSpPr>
            <p:spPr>
              <a:xfrm>
                <a:off x="3386321" y="4100492"/>
                <a:ext cx="1115498" cy="9207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Lucida Bright" panose="02040602050505020304" pitchFamily="18" charset="77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latin typeface="Cambria Math" panose="02040503050406030204" pitchFamily="18" charset="0"/>
                      </a:rPr>
                      <m:t>[−</m:t>
                    </m:r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32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C98DCDCF-59ED-7F49-8B62-308CEA81E1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6321" y="4100492"/>
                <a:ext cx="1115498" cy="920765"/>
              </a:xfrm>
              <a:prstGeom prst="rect">
                <a:avLst/>
              </a:prstGeom>
              <a:blipFill>
                <a:blip r:embed="rId2"/>
                <a:stretch>
                  <a:fillRect b="-54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A10D021-7CC6-4E49-9D63-1490F8475D3B}"/>
                  </a:ext>
                </a:extLst>
              </p:cNvPr>
              <p:cNvSpPr txBox="1"/>
              <p:nvPr/>
            </p:nvSpPr>
            <p:spPr>
              <a:xfrm>
                <a:off x="4375276" y="4111315"/>
                <a:ext cx="925253" cy="9207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Lucida Bright" panose="02040602050505020304" pitchFamily="18" charset="77"/>
                  </a:rPr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32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]</m:t>
                    </m:r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A10D021-7CC6-4E49-9D63-1490F8475D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5276" y="4111315"/>
                <a:ext cx="925253" cy="920765"/>
              </a:xfrm>
              <a:prstGeom prst="rect">
                <a:avLst/>
              </a:prstGeom>
              <a:blipFill>
                <a:blip r:embed="rId3"/>
                <a:stretch>
                  <a:fillRect l="-13699" r="-9589"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902B96C-8B3B-AC43-907F-FFD36EF67F93}"/>
                  </a:ext>
                </a:extLst>
              </p:cNvPr>
              <p:cNvSpPr txBox="1"/>
              <p:nvPr/>
            </p:nvSpPr>
            <p:spPr>
              <a:xfrm>
                <a:off x="3898537" y="1650111"/>
                <a:ext cx="589007" cy="10590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dirty="0">
                              <a:latin typeface="Lucida Bright" panose="02040602050505020304" pitchFamily="18" charset="77"/>
                            </a:rPr>
                            <m:t>f</m:t>
                          </m:r>
                          <m:r>
                            <m:rPr>
                              <m:nor/>
                            </m:rPr>
                            <a:rPr lang="en-US" sz="3200" baseline="-25000" dirty="0">
                              <a:latin typeface="Lucida Bright" panose="02040602050505020304" pitchFamily="18" charset="77"/>
                            </a:rPr>
                            <m:t>s</m:t>
                          </m:r>
                        </m:num>
                        <m:den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902B96C-8B3B-AC43-907F-FFD36EF67F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8537" y="1650111"/>
                <a:ext cx="589007" cy="1059008"/>
              </a:xfrm>
              <a:prstGeom prst="rect">
                <a:avLst/>
              </a:prstGeom>
              <a:blipFill>
                <a:blip r:embed="rId4"/>
                <a:stretch>
                  <a:fillRect l="-2128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EE0BA00-D6C7-6740-8823-A79A0FC7D727}"/>
                  </a:ext>
                </a:extLst>
              </p:cNvPr>
              <p:cNvSpPr txBox="1"/>
              <p:nvPr/>
            </p:nvSpPr>
            <p:spPr>
              <a:xfrm>
                <a:off x="4421284" y="1809135"/>
                <a:ext cx="2350323" cy="8441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sample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rate</m:t>
                        </m:r>
                      </m:num>
                      <m:den>
                        <m:r>
                          <a:rPr lang="en-US" sz="2800" b="0" i="0" dirty="0" smtClean="0">
                            <a:latin typeface="Cambria Math" panose="02040503050406030204" pitchFamily="18" charset="0"/>
                          </a:rPr>
                          <m:t># </m:t>
                        </m:r>
                        <m:r>
                          <m:rPr>
                            <m:sty m:val="p"/>
                          </m:rPr>
                          <a:rPr lang="en-US" sz="2800" b="0" i="0" dirty="0" smtClean="0">
                            <a:latin typeface="Cambria Math" panose="02040503050406030204" pitchFamily="18" charset="0"/>
                          </a:rPr>
                          <m:t>of</m:t>
                        </m:r>
                        <m:r>
                          <a:rPr lang="en-US" sz="2800" b="0" i="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b="0" i="0" dirty="0" smtClean="0">
                            <a:latin typeface="Cambria Math" panose="02040503050406030204" pitchFamily="18" charset="0"/>
                          </a:rPr>
                          <m:t>FFT</m:t>
                        </m:r>
                        <m:r>
                          <a:rPr lang="en-US" sz="2800" b="0" i="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b="0" i="0" dirty="0" smtClean="0">
                            <a:latin typeface="Cambria Math" panose="02040503050406030204" pitchFamily="18" charset="0"/>
                          </a:rPr>
                          <m:t>points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EE0BA00-D6C7-6740-8823-A79A0FC7D7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1284" y="1809135"/>
                <a:ext cx="2350323" cy="844142"/>
              </a:xfrm>
              <a:prstGeom prst="rect">
                <a:avLst/>
              </a:prstGeom>
              <a:blipFill>
                <a:blip r:embed="rId5"/>
                <a:stretch>
                  <a:fillRect l="-6486" t="-1471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387378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D1D8A0-299B-3648-95CF-7AEEAE307DBD}"/>
              </a:ext>
            </a:extLst>
          </p:cNvPr>
          <p:cNvSpPr txBox="1"/>
          <p:nvPr/>
        </p:nvSpPr>
        <p:spPr>
          <a:xfrm>
            <a:off x="0" y="3136612"/>
            <a:ext cx="9144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Time resolution v/s Frequency resolution</a:t>
            </a:r>
          </a:p>
        </p:txBody>
      </p:sp>
    </p:spTree>
    <p:extLst>
      <p:ext uri="{BB962C8B-B14F-4D97-AF65-F5344CB8AC3E}">
        <p14:creationId xmlns:p14="http://schemas.microsoft.com/office/powerpoint/2010/main" val="37099803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F229A1-21FA-A748-849D-30DB0EDE6A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-57"/>
          <a:stretch/>
        </p:blipFill>
        <p:spPr>
          <a:xfrm>
            <a:off x="184443" y="901289"/>
            <a:ext cx="5217721" cy="17760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975A19-BB9B-F244-B33D-4C957075E710}"/>
              </a:ext>
            </a:extLst>
          </p:cNvPr>
          <p:cNvSpPr txBox="1"/>
          <p:nvPr/>
        </p:nvSpPr>
        <p:spPr>
          <a:xfrm>
            <a:off x="1290588" y="876265"/>
            <a:ext cx="448625" cy="643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5FE77D-E7F2-F945-A602-25A5A99D3586}"/>
              </a:ext>
            </a:extLst>
          </p:cNvPr>
          <p:cNvSpPr txBox="1"/>
          <p:nvPr/>
        </p:nvSpPr>
        <p:spPr>
          <a:xfrm>
            <a:off x="2190007" y="861910"/>
            <a:ext cx="448625" cy="643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2AC3E2-B937-5547-BCED-5526F88C18B9}"/>
              </a:ext>
            </a:extLst>
          </p:cNvPr>
          <p:cNvSpPr txBox="1"/>
          <p:nvPr/>
        </p:nvSpPr>
        <p:spPr>
          <a:xfrm>
            <a:off x="2995176" y="861909"/>
            <a:ext cx="448625" cy="643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E10FDA-B267-EC4B-8B0C-6709F7FAE869}"/>
              </a:ext>
            </a:extLst>
          </p:cNvPr>
          <p:cNvSpPr txBox="1"/>
          <p:nvPr/>
        </p:nvSpPr>
        <p:spPr>
          <a:xfrm rot="16200000">
            <a:off x="1153056" y="2251983"/>
            <a:ext cx="341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[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F840DC-B0D5-E84D-9729-D38D160BFC05}"/>
              </a:ext>
            </a:extLst>
          </p:cNvPr>
          <p:cNvSpPr txBox="1"/>
          <p:nvPr/>
        </p:nvSpPr>
        <p:spPr>
          <a:xfrm rot="16200000">
            <a:off x="1506999" y="2430795"/>
            <a:ext cx="341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[</a:t>
            </a:r>
          </a:p>
        </p:txBody>
      </p:sp>
      <p:cxnSp>
        <p:nvCxnSpPr>
          <p:cNvPr id="10" name="Elbow Connector 9">
            <a:extLst>
              <a:ext uri="{FF2B5EF4-FFF2-40B4-BE49-F238E27FC236}">
                <a16:creationId xmlns:a16="http://schemas.microsoft.com/office/drawing/2014/main" id="{AB6244FC-D695-1740-B38C-A01307AC0DB8}"/>
              </a:ext>
            </a:extLst>
          </p:cNvPr>
          <p:cNvCxnSpPr>
            <a:cxnSpLocks/>
          </p:cNvCxnSpPr>
          <p:nvPr/>
        </p:nvCxnSpPr>
        <p:spPr>
          <a:xfrm>
            <a:off x="1352961" y="2613858"/>
            <a:ext cx="1176577" cy="624498"/>
          </a:xfrm>
          <a:prstGeom prst="bentConnector3">
            <a:avLst>
              <a:gd name="adj1" fmla="val 2092"/>
            </a:avLst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A6FA99A8-1D81-AE4F-9C36-E536B73BD381}"/>
              </a:ext>
            </a:extLst>
          </p:cNvPr>
          <p:cNvCxnSpPr>
            <a:cxnSpLocks/>
          </p:cNvCxnSpPr>
          <p:nvPr/>
        </p:nvCxnSpPr>
        <p:spPr>
          <a:xfrm>
            <a:off x="1737590" y="2795286"/>
            <a:ext cx="1024688" cy="160332"/>
          </a:xfrm>
          <a:prstGeom prst="bentConnector3">
            <a:avLst>
              <a:gd name="adj1" fmla="val -1342"/>
            </a:avLst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716182D-576E-ED42-BEA6-4A29EEAB13F8}"/>
              </a:ext>
            </a:extLst>
          </p:cNvPr>
          <p:cNvSpPr txBox="1"/>
          <p:nvPr/>
        </p:nvSpPr>
        <p:spPr>
          <a:xfrm>
            <a:off x="2589247" y="2712259"/>
            <a:ext cx="811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DFT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91D0F4-7C03-294B-B74D-901CF39AE89A}"/>
              </a:ext>
            </a:extLst>
          </p:cNvPr>
          <p:cNvSpPr txBox="1"/>
          <p:nvPr/>
        </p:nvSpPr>
        <p:spPr>
          <a:xfrm>
            <a:off x="2414007" y="2994997"/>
            <a:ext cx="811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DFT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AA879EE-0539-4D49-A8EB-7871D51FC3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873" y="861909"/>
            <a:ext cx="3016183" cy="226213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26799C2D-48D7-464C-8453-B29F2952D52D}"/>
              </a:ext>
            </a:extLst>
          </p:cNvPr>
          <p:cNvGrpSpPr/>
          <p:nvPr/>
        </p:nvGrpSpPr>
        <p:grpSpPr>
          <a:xfrm>
            <a:off x="409700" y="3832471"/>
            <a:ext cx="8324600" cy="2124240"/>
            <a:chOff x="409700" y="4641407"/>
            <a:chExt cx="8324600" cy="2124240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633FC3B-FC8F-824C-A2FF-8963B3D5340B}"/>
                </a:ext>
              </a:extLst>
            </p:cNvPr>
            <p:cNvSpPr txBox="1"/>
            <p:nvPr/>
          </p:nvSpPr>
          <p:spPr>
            <a:xfrm>
              <a:off x="409700" y="5736846"/>
              <a:ext cx="8324600" cy="46166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How can we increase the frequency resolution?</a:t>
              </a:r>
              <a:endParaRPr lang="en-US" sz="2400" baseline="-25000" dirty="0">
                <a:solidFill>
                  <a:schemeClr val="bg1"/>
                </a:solidFill>
                <a:latin typeface="Lucida Bright" panose="02040602050505020304" pitchFamily="18" charset="77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8F2C3E09-1ED9-534A-B9DD-3B32EA33ACC1}"/>
                    </a:ext>
                  </a:extLst>
                </p:cNvPr>
                <p:cNvSpPr txBox="1"/>
                <p:nvPr/>
              </p:nvSpPr>
              <p:spPr>
                <a:xfrm>
                  <a:off x="2996663" y="4641407"/>
                  <a:ext cx="589007" cy="10590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dirty="0">
                                <a:latin typeface="Lucida Bright" panose="02040602050505020304" pitchFamily="18" charset="77"/>
                              </a:rPr>
                              <m:t>f</m:t>
                            </m:r>
                            <m:r>
                              <m:rPr>
                                <m:nor/>
                              </m:rPr>
                              <a:rPr lang="en-US" sz="3200" baseline="-25000" dirty="0">
                                <a:latin typeface="Lucida Bright" panose="02040602050505020304" pitchFamily="18" charset="77"/>
                              </a:rPr>
                              <m:t>s</m:t>
                            </m:r>
                          </m:num>
                          <m:den>
                            <m:r>
                              <a:rPr lang="en-US" sz="3200" b="0" i="1" dirty="0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den>
                        </m:f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8F2C3E09-1ED9-534A-B9DD-3B32EA33AC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6663" y="4641407"/>
                  <a:ext cx="589007" cy="1059008"/>
                </a:xfrm>
                <a:prstGeom prst="rect">
                  <a:avLst/>
                </a:prstGeom>
                <a:blipFill>
                  <a:blip r:embed="rId4"/>
                  <a:stretch>
                    <a:fillRect l="-4255" b="-95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B6FD1EFC-E4D6-9E47-AE30-49D3D4DBED19}"/>
                    </a:ext>
                  </a:extLst>
                </p:cNvPr>
                <p:cNvSpPr txBox="1"/>
                <p:nvPr/>
              </p:nvSpPr>
              <p:spPr>
                <a:xfrm>
                  <a:off x="3519410" y="4800431"/>
                  <a:ext cx="2350323" cy="8441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200" dirty="0"/>
                    <a:t>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sample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rate</m:t>
                          </m:r>
                        </m:num>
                        <m:den>
                          <m:r>
                            <a:rPr lang="en-US" sz="2800" b="0" i="0" dirty="0" smtClean="0">
                              <a:latin typeface="Cambria Math" panose="02040503050406030204" pitchFamily="18" charset="0"/>
                            </a:rPr>
                            <m:t># </m:t>
                          </m:r>
                          <m:r>
                            <m:rPr>
                              <m:sty m:val="p"/>
                            </m:rPr>
                            <a:rPr lang="en-US" sz="2800" b="0" i="0" dirty="0" smtClean="0">
                              <a:latin typeface="Cambria Math" panose="02040503050406030204" pitchFamily="18" charset="0"/>
                            </a:rPr>
                            <m:t>of</m:t>
                          </m:r>
                          <m:r>
                            <a:rPr lang="en-US" sz="2800" b="0" i="0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800" b="0" i="0" dirty="0" smtClean="0">
                              <a:latin typeface="Cambria Math" panose="02040503050406030204" pitchFamily="18" charset="0"/>
                            </a:rPr>
                            <m:t>FFT</m:t>
                          </m:r>
                          <m:r>
                            <a:rPr lang="en-US" sz="2800" b="0" i="0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800" b="0" i="0" dirty="0" smtClean="0">
                              <a:latin typeface="Cambria Math" panose="02040503050406030204" pitchFamily="18" charset="0"/>
                            </a:rPr>
                            <m:t>points</m:t>
                          </m:r>
                        </m:den>
                      </m:f>
                    </m:oMath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B6FD1EFC-E4D6-9E47-AE30-49D3D4DBED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19410" y="4800431"/>
                  <a:ext cx="2350323" cy="844142"/>
                </a:xfrm>
                <a:prstGeom prst="rect">
                  <a:avLst/>
                </a:prstGeom>
                <a:blipFill>
                  <a:blip r:embed="rId5"/>
                  <a:stretch>
                    <a:fillRect l="-6417" t="-2985" b="-89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88A44FB-AAC9-174E-8A30-9364A66BFCC2}"/>
                </a:ext>
              </a:extLst>
            </p:cNvPr>
            <p:cNvSpPr txBox="1"/>
            <p:nvPr/>
          </p:nvSpPr>
          <p:spPr>
            <a:xfrm>
              <a:off x="409700" y="6303982"/>
              <a:ext cx="8324600" cy="46166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How can we increase the time resolution?</a:t>
              </a:r>
              <a:endParaRPr lang="en-US" sz="2400" baseline="-25000" dirty="0">
                <a:solidFill>
                  <a:schemeClr val="bg1"/>
                </a:solidFill>
                <a:latin typeface="Lucida Bright" panose="02040602050505020304" pitchFamily="18" charset="77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8A95A0B1-0B27-3049-8817-C98872FDFFC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resolution v/s Frequency resolution</a:t>
            </a:r>
          </a:p>
        </p:txBody>
      </p:sp>
    </p:spTree>
    <p:extLst>
      <p:ext uri="{BB962C8B-B14F-4D97-AF65-F5344CB8AC3E}">
        <p14:creationId xmlns:p14="http://schemas.microsoft.com/office/powerpoint/2010/main" val="88948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D1D8A0-299B-3648-95CF-7AEEAE307DBD}"/>
              </a:ext>
            </a:extLst>
          </p:cNvPr>
          <p:cNvSpPr txBox="1"/>
          <p:nvPr/>
        </p:nvSpPr>
        <p:spPr>
          <a:xfrm>
            <a:off x="0" y="3136612"/>
            <a:ext cx="9144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Aliasing</a:t>
            </a:r>
          </a:p>
        </p:txBody>
      </p:sp>
    </p:spTree>
    <p:extLst>
      <p:ext uri="{BB962C8B-B14F-4D97-AF65-F5344CB8AC3E}">
        <p14:creationId xmlns:p14="http://schemas.microsoft.com/office/powerpoint/2010/main" val="22601838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11471</TotalTime>
  <Words>1443</Words>
  <Application>Microsoft Macintosh PowerPoint</Application>
  <PresentationFormat>On-screen Show (4:3)</PresentationFormat>
  <Paragraphs>524</Paragraphs>
  <Slides>44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1" baseType="lpstr">
      <vt:lpstr>Arial</vt:lpstr>
      <vt:lpstr>Calibri</vt:lpstr>
      <vt:lpstr>Calibri Light</vt:lpstr>
      <vt:lpstr>Cambria Math</vt:lpstr>
      <vt:lpstr>Helvetica Neue</vt:lpstr>
      <vt:lpstr>Lucida Bright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593</cp:revision>
  <dcterms:created xsi:type="dcterms:W3CDTF">2019-02-02T17:19:18Z</dcterms:created>
  <dcterms:modified xsi:type="dcterms:W3CDTF">2020-09-16T19:29:40Z</dcterms:modified>
</cp:coreProperties>
</file>