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6"/>
  </p:notesMasterIdLst>
  <p:sldIdLst>
    <p:sldId id="1467" r:id="rId2"/>
    <p:sldId id="1619" r:id="rId3"/>
    <p:sldId id="1479" r:id="rId4"/>
    <p:sldId id="1480" r:id="rId5"/>
    <p:sldId id="1486" r:id="rId6"/>
    <p:sldId id="1488" r:id="rId7"/>
    <p:sldId id="1481" r:id="rId8"/>
    <p:sldId id="1491" r:id="rId9"/>
    <p:sldId id="1492" r:id="rId10"/>
    <p:sldId id="1497" r:id="rId11"/>
    <p:sldId id="1496" r:id="rId12"/>
    <p:sldId id="1498" r:id="rId13"/>
    <p:sldId id="1499" r:id="rId14"/>
    <p:sldId id="1558" r:id="rId15"/>
    <p:sldId id="1551" r:id="rId16"/>
    <p:sldId id="1500" r:id="rId17"/>
    <p:sldId id="1559" r:id="rId18"/>
    <p:sldId id="1560" r:id="rId19"/>
    <p:sldId id="1562" r:id="rId20"/>
    <p:sldId id="1563" r:id="rId21"/>
    <p:sldId id="1622" r:id="rId22"/>
    <p:sldId id="1625" r:id="rId23"/>
    <p:sldId id="1624" r:id="rId24"/>
    <p:sldId id="1623" r:id="rId25"/>
    <p:sldId id="725" r:id="rId26"/>
    <p:sldId id="616" r:id="rId27"/>
    <p:sldId id="681" r:id="rId28"/>
    <p:sldId id="682" r:id="rId29"/>
    <p:sldId id="679" r:id="rId30"/>
    <p:sldId id="689" r:id="rId31"/>
    <p:sldId id="654" r:id="rId32"/>
    <p:sldId id="652" r:id="rId33"/>
    <p:sldId id="739" r:id="rId34"/>
    <p:sldId id="740" r:id="rId35"/>
    <p:sldId id="741" r:id="rId36"/>
    <p:sldId id="742" r:id="rId37"/>
    <p:sldId id="666" r:id="rId38"/>
    <p:sldId id="668" r:id="rId39"/>
    <p:sldId id="680" r:id="rId40"/>
    <p:sldId id="669" r:id="rId41"/>
    <p:sldId id="670" r:id="rId42"/>
    <p:sldId id="671" r:id="rId43"/>
    <p:sldId id="672" r:id="rId44"/>
    <p:sldId id="678" r:id="rId45"/>
    <p:sldId id="684" r:id="rId46"/>
    <p:sldId id="655" r:id="rId47"/>
    <p:sldId id="686" r:id="rId48"/>
    <p:sldId id="685" r:id="rId49"/>
    <p:sldId id="657" r:id="rId50"/>
    <p:sldId id="658" r:id="rId51"/>
    <p:sldId id="688" r:id="rId52"/>
    <p:sldId id="690" r:id="rId53"/>
    <p:sldId id="659" r:id="rId54"/>
    <p:sldId id="597" r:id="rId55"/>
    <p:sldId id="599" r:id="rId56"/>
    <p:sldId id="598" r:id="rId57"/>
    <p:sldId id="605" r:id="rId58"/>
    <p:sldId id="600" r:id="rId59"/>
    <p:sldId id="601" r:id="rId60"/>
    <p:sldId id="603" r:id="rId61"/>
    <p:sldId id="602" r:id="rId62"/>
    <p:sldId id="604" r:id="rId63"/>
    <p:sldId id="712" r:id="rId64"/>
    <p:sldId id="1620" r:id="rId65"/>
    <p:sldId id="606" r:id="rId66"/>
    <p:sldId id="607" r:id="rId67"/>
    <p:sldId id="608" r:id="rId68"/>
    <p:sldId id="612" r:id="rId69"/>
    <p:sldId id="609" r:id="rId70"/>
    <p:sldId id="610" r:id="rId71"/>
    <p:sldId id="613" r:id="rId72"/>
    <p:sldId id="611" r:id="rId73"/>
    <p:sldId id="614" r:id="rId74"/>
    <p:sldId id="691" r:id="rId75"/>
    <p:sldId id="1482" r:id="rId76"/>
    <p:sldId id="617" r:id="rId77"/>
    <p:sldId id="615" r:id="rId78"/>
    <p:sldId id="620" r:id="rId79"/>
    <p:sldId id="621" r:id="rId80"/>
    <p:sldId id="619" r:id="rId81"/>
    <p:sldId id="732" r:id="rId82"/>
    <p:sldId id="692" r:id="rId83"/>
    <p:sldId id="1621" r:id="rId84"/>
    <p:sldId id="1483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3"/>
    <p:restoredTop sz="81320"/>
  </p:normalViewPr>
  <p:slideViewPr>
    <p:cSldViewPr snapToGrid="0" snapToObjects="1" showGuides="1">
      <p:cViewPr varScale="1">
        <p:scale>
          <a:sx n="95" d="100"/>
          <a:sy n="95" d="100"/>
        </p:scale>
        <p:origin x="1392" y="176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820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58: 30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60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79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503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934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23: 20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315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30: 25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601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87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165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194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0.png"/><Relationship Id="rId13" Type="http://schemas.openxmlformats.org/officeDocument/2006/relationships/image" Target="../media/image600.png"/><Relationship Id="rId3" Type="http://schemas.openxmlformats.org/officeDocument/2006/relationships/image" Target="../media/image5000.png"/><Relationship Id="rId7" Type="http://schemas.openxmlformats.org/officeDocument/2006/relationships/image" Target="../media/image5400.png"/><Relationship Id="rId12" Type="http://schemas.openxmlformats.org/officeDocument/2006/relationships/image" Target="../media/image590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0.png"/><Relationship Id="rId11" Type="http://schemas.openxmlformats.org/officeDocument/2006/relationships/image" Target="../media/image580.png"/><Relationship Id="rId5" Type="http://schemas.openxmlformats.org/officeDocument/2006/relationships/image" Target="../media/image5200.png"/><Relationship Id="rId15" Type="http://schemas.openxmlformats.org/officeDocument/2006/relationships/image" Target="../media/image6200.png"/><Relationship Id="rId10" Type="http://schemas.openxmlformats.org/officeDocument/2006/relationships/image" Target="../media/image570.png"/><Relationship Id="rId4" Type="http://schemas.openxmlformats.org/officeDocument/2006/relationships/image" Target="../media/image5100.png"/><Relationship Id="rId9" Type="http://schemas.openxmlformats.org/officeDocument/2006/relationships/image" Target="../media/image5600.png"/><Relationship Id="rId14" Type="http://schemas.openxmlformats.org/officeDocument/2006/relationships/image" Target="../media/image6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Online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.4: Spatial sensing and ranging</a:t>
            </a:r>
          </a:p>
        </p:txBody>
      </p:sp>
    </p:spTree>
    <p:extLst>
      <p:ext uri="{BB962C8B-B14F-4D97-AF65-F5344CB8AC3E}">
        <p14:creationId xmlns:p14="http://schemas.microsoft.com/office/powerpoint/2010/main" val="77474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48007-A19C-5344-A49F-40BDBD1E0E2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Multiple signals</a:t>
            </a: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1A3CCA32-9FC5-B84E-8BAD-BAAFEC72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26"/>
            <a:ext cx="5038016" cy="238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CFEC8CB-80E2-6948-A627-1A655BA9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94" y="3130112"/>
            <a:ext cx="67437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E3A3279F-7BC0-5141-AE2C-F2BFB36CC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94" y="3130112"/>
            <a:ext cx="7962900" cy="3149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7B9F3D-1A5F-C140-A3BC-6B5A6635FE5D}"/>
              </a:ext>
            </a:extLst>
          </p:cNvPr>
          <p:cNvGrpSpPr/>
          <p:nvPr/>
        </p:nvGrpSpPr>
        <p:grpSpPr>
          <a:xfrm>
            <a:off x="2134623" y="6350655"/>
            <a:ext cx="4720307" cy="461665"/>
            <a:chOff x="2134623" y="6350655"/>
            <a:chExt cx="4720307" cy="4616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E9A9F1E-FB1D-484D-AAEA-BFD00D6A48CC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379377-91AC-4644-A91E-33E4667D6B80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5373A8-3B65-194C-8920-8EEAD0713B74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726192-F274-4245-9548-9E2C9615B80E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4313EA-B55D-0741-80CE-D2ECCF58CAF0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2B869-9410-B04E-9ADE-799741150614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4758-F1DA-5A42-B873-75CD19A412A4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5CFB75-5447-0D4D-A8FF-0C3E63C3A85F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C6386FD-EEEF-A246-9BDE-BB301385A0B7}"/>
              </a:ext>
            </a:extLst>
          </p:cNvPr>
          <p:cNvSpPr txBox="1"/>
          <p:nvPr/>
        </p:nvSpPr>
        <p:spPr>
          <a:xfrm>
            <a:off x="4649770" y="1976718"/>
            <a:ext cx="3882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C0068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945922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975EF3F-BC99-5E4B-AD35-6DB00009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" y="584775"/>
            <a:ext cx="5956638" cy="3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AA056478-8AA3-A243-91F3-39E7888B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" y="4279151"/>
            <a:ext cx="3968920" cy="24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39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14337" name="Picture 1">
            <a:extLst>
              <a:ext uri="{FF2B5EF4-FFF2-40B4-BE49-F238E27FC236}">
                <a16:creationId xmlns:a16="http://schemas.microsoft.com/office/drawing/2014/main" id="{12AD59FA-4503-6A40-8657-AA45C503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2" y="1987415"/>
            <a:ext cx="7684974" cy="186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648DFE-C4B5-3242-B620-226CE7D638D5}"/>
              </a:ext>
            </a:extLst>
          </p:cNvPr>
          <p:cNvGrpSpPr/>
          <p:nvPr/>
        </p:nvGrpSpPr>
        <p:grpSpPr>
          <a:xfrm>
            <a:off x="2250686" y="2743201"/>
            <a:ext cx="4069711" cy="2233605"/>
            <a:chOff x="4241718" y="4277034"/>
            <a:chExt cx="4069711" cy="22336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6FA99D-A935-EC46-A3F5-7A191141B3C6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Steering matrix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29444DD-8418-A14E-BFDE-1EF623B3FE51}"/>
                </a:ext>
              </a:extLst>
            </p:cNvPr>
            <p:cNvSpPr/>
            <p:nvPr/>
          </p:nvSpPr>
          <p:spPr>
            <a:xfrm>
              <a:off x="4241718" y="4277034"/>
              <a:ext cx="1231235" cy="2044594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E57E7B-83B7-A445-BFBC-C02F19EFB9F2}"/>
              </a:ext>
            </a:extLst>
          </p:cNvPr>
          <p:cNvSpPr txBox="1"/>
          <p:nvPr/>
        </p:nvSpPr>
        <p:spPr>
          <a:xfrm>
            <a:off x="4435424" y="2278965"/>
            <a:ext cx="6008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Mx1</a:t>
            </a:r>
          </a:p>
        </p:txBody>
      </p:sp>
    </p:spTree>
    <p:extLst>
      <p:ext uri="{BB962C8B-B14F-4D97-AF65-F5344CB8AC3E}">
        <p14:creationId xmlns:p14="http://schemas.microsoft.com/office/powerpoint/2010/main" val="76789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15361" name="Picture 1">
            <a:extLst>
              <a:ext uri="{FF2B5EF4-FFF2-40B4-BE49-F238E27FC236}">
                <a16:creationId xmlns:a16="http://schemas.microsoft.com/office/drawing/2014/main" id="{DC9DFC56-E041-AE46-9F8F-4C1B69690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26"/>
          <a:stretch/>
        </p:blipFill>
        <p:spPr bwMode="auto">
          <a:xfrm>
            <a:off x="980422" y="1556976"/>
            <a:ext cx="7183156" cy="136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28E0907-8A02-4C42-8566-838497CD6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4043620"/>
            <a:ext cx="44450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BA2198-2DBE-DC4B-92DD-14FED47B517F}"/>
              </a:ext>
            </a:extLst>
          </p:cNvPr>
          <p:cNvGrpSpPr/>
          <p:nvPr/>
        </p:nvGrpSpPr>
        <p:grpSpPr>
          <a:xfrm>
            <a:off x="4158410" y="4435079"/>
            <a:ext cx="1216678" cy="1401377"/>
            <a:chOff x="4158410" y="4435079"/>
            <a:chExt cx="1216678" cy="1401377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2C559004-435C-A949-9F73-CC797318B5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062" b="48826"/>
            <a:stretch/>
          </p:blipFill>
          <p:spPr bwMode="auto">
            <a:xfrm>
              <a:off x="4158410" y="4475420"/>
              <a:ext cx="1216678" cy="136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D15CA6A-9D44-ED47-AC88-9ADA5964349C}"/>
                </a:ext>
              </a:extLst>
            </p:cNvPr>
            <p:cNvCxnSpPr>
              <a:cxnSpLocks/>
            </p:cNvCxnSpPr>
            <p:nvPr/>
          </p:nvCxnSpPr>
          <p:spPr>
            <a:xfrm>
              <a:off x="4558553" y="4435079"/>
              <a:ext cx="0" cy="405862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">
            <a:extLst>
              <a:ext uri="{FF2B5EF4-FFF2-40B4-BE49-F238E27FC236}">
                <a16:creationId xmlns:a16="http://schemas.microsoft.com/office/drawing/2014/main" id="{A4B3FEC2-19F7-E34F-86CA-1F275834B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16969" r="86289" b="66795"/>
          <a:stretch/>
        </p:blipFill>
        <p:spPr bwMode="auto">
          <a:xfrm>
            <a:off x="4282888" y="3597417"/>
            <a:ext cx="578224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84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ADA79-A4A6-254B-849A-C294B6DD9864}"/>
              </a:ext>
            </a:extLst>
          </p:cNvPr>
          <p:cNvSpPr txBox="1"/>
          <p:nvPr/>
        </p:nvSpPr>
        <p:spPr>
          <a:xfrm>
            <a:off x="516336" y="1811472"/>
            <a:ext cx="84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DFT: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D21DE-2CEF-E14E-9D1E-B834451015DB}"/>
              </a:ext>
            </a:extLst>
          </p:cNvPr>
          <p:cNvSpPr txBox="1"/>
          <p:nvPr/>
        </p:nvSpPr>
        <p:spPr>
          <a:xfrm>
            <a:off x="1682496" y="1706880"/>
            <a:ext cx="15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z(m)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/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=0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𝑁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sup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blipFill>
                <a:blip r:embed="rId2"/>
                <a:stretch>
                  <a:fillRect l="-45503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2A32FE1-5E6E-264E-ABB0-AA7BBAEAE3C9}"/>
              </a:ext>
            </a:extLst>
          </p:cNvPr>
          <p:cNvGrpSpPr/>
          <p:nvPr/>
        </p:nvGrpSpPr>
        <p:grpSpPr>
          <a:xfrm>
            <a:off x="516336" y="3171204"/>
            <a:ext cx="4921647" cy="1038811"/>
            <a:chOff x="516336" y="3171204"/>
            <a:chExt cx="4921647" cy="1038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6A146C-00FE-9E4A-84C4-60E0910E58E3}"/>
                </a:ext>
              </a:extLst>
            </p:cNvPr>
            <p:cNvSpPr txBox="1"/>
            <p:nvPr/>
          </p:nvSpPr>
          <p:spPr>
            <a:xfrm>
              <a:off x="516336" y="3521553"/>
              <a:ext cx="849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IDFT: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AF0E7-3220-F449-A678-9F90E5BA2F57}"/>
                </a:ext>
              </a:extLst>
            </p:cNvPr>
            <p:cNvSpPr txBox="1"/>
            <p:nvPr/>
          </p:nvSpPr>
          <p:spPr>
            <a:xfrm>
              <a:off x="1682496" y="3429000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x(n)  =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/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=0</m:t>
                            </m:r>
                          </m:sub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−1</m:t>
                            </m:r>
                          </m:sup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𝑧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𝑗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𝑁</m:t>
                                    </m:r>
                                  </m:den>
                                </m:f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𝑚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𝑛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blipFill>
                  <a:blip r:embed="rId3"/>
                  <a:stretch>
                    <a:fillRect l="-45946" t="-115854" b="-178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2235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1D71BE4-3BB5-EC46-A485-C1D8F6E60557}"/>
              </a:ext>
            </a:extLst>
          </p:cNvPr>
          <p:cNvCxnSpPr>
            <a:cxnSpLocks/>
          </p:cNvCxnSpPr>
          <p:nvPr/>
        </p:nvCxnSpPr>
        <p:spPr>
          <a:xfrm flipV="1">
            <a:off x="4398058" y="772275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E698513-7AC6-1246-B8D2-B2B406375A61}"/>
              </a:ext>
            </a:extLst>
          </p:cNvPr>
          <p:cNvCxnSpPr>
            <a:cxnSpLocks/>
          </p:cNvCxnSpPr>
          <p:nvPr/>
        </p:nvCxnSpPr>
        <p:spPr>
          <a:xfrm flipV="1">
            <a:off x="8360119" y="8637158"/>
            <a:ext cx="0" cy="23796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6BC0F146-46CD-9347-8050-17D6DF22BD34}"/>
              </a:ext>
            </a:extLst>
          </p:cNvPr>
          <p:cNvSpPr txBox="1"/>
          <p:nvPr/>
        </p:nvSpPr>
        <p:spPr>
          <a:xfrm>
            <a:off x="1365134" y="5242527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X =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7E63206-D0F9-8A4B-BAD9-074B5E990D79}"/>
              </a:ext>
            </a:extLst>
          </p:cNvPr>
          <p:cNvSpPr txBox="1"/>
          <p:nvPr/>
        </p:nvSpPr>
        <p:spPr>
          <a:xfrm>
            <a:off x="2358073" y="458625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x[0]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CC8A4B8-C39F-9F4E-AD09-196CEBD9CC8D}"/>
              </a:ext>
            </a:extLst>
          </p:cNvPr>
          <p:cNvCxnSpPr/>
          <p:nvPr/>
        </p:nvCxnSpPr>
        <p:spPr>
          <a:xfrm>
            <a:off x="1415833" y="5270015"/>
            <a:ext cx="32997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CECADDC-6EFC-3F48-9A92-3A3FF65AC54D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89EC560-E5C7-364E-81E1-2990DB1F2287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…</a:t>
              </a:r>
              <a:endPara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endParaRPr>
            </a:p>
          </p:txBody>
        </p:sp>
        <p:sp>
          <p:nvSpPr>
            <p:cNvPr id="151" name="Left Bracket 150">
              <a:extLst>
                <a:ext uri="{FF2B5EF4-FFF2-40B4-BE49-F238E27FC236}">
                  <a16:creationId xmlns:a16="http://schemas.microsoft.com/office/drawing/2014/main" id="{03EB85F1-DB6B-7A47-9E0F-F0E7BC996BCD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Left Bracket 151">
              <a:extLst>
                <a:ext uri="{FF2B5EF4-FFF2-40B4-BE49-F238E27FC236}">
                  <a16:creationId xmlns:a16="http://schemas.microsoft.com/office/drawing/2014/main" id="{9FD4573B-3C42-6F47-90A4-3B36F18E2F4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37D476F-3E62-BA45-9A27-4509F4076F62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0.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Left Bracket 154">
              <a:extLst>
                <a:ext uri="{FF2B5EF4-FFF2-40B4-BE49-F238E27FC236}">
                  <a16:creationId xmlns:a16="http://schemas.microsoft.com/office/drawing/2014/main" id="{D80F16E8-6445-BB4E-81A6-1DA769DA980C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Left Bracket 155">
              <a:extLst>
                <a:ext uri="{FF2B5EF4-FFF2-40B4-BE49-F238E27FC236}">
                  <a16:creationId xmlns:a16="http://schemas.microsoft.com/office/drawing/2014/main" id="{AF1924DD-EA6E-8846-B3EB-1FA01A6A9237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1.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2.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CD67585-C0DA-3642-94B7-3665FC42E4B1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…</a:t>
              </a:r>
              <a:endPara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0.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Left Bracket 161">
            <a:extLst>
              <a:ext uri="{FF2B5EF4-FFF2-40B4-BE49-F238E27FC236}">
                <a16:creationId xmlns:a16="http://schemas.microsoft.com/office/drawing/2014/main" id="{AC1C5F1F-40B5-DF42-B9A1-D029022854DF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Left Bracket 162">
            <a:extLst>
              <a:ext uri="{FF2B5EF4-FFF2-40B4-BE49-F238E27FC236}">
                <a16:creationId xmlns:a16="http://schemas.microsoft.com/office/drawing/2014/main" id="{35289842-4C5F-8F49-8FC6-761B37E43646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1.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2.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𝑁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−1).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TextBox 166">
            <a:extLst>
              <a:ext uri="{FF2B5EF4-FFF2-40B4-BE49-F238E27FC236}">
                <a16:creationId xmlns:a16="http://schemas.microsoft.com/office/drawing/2014/main" id="{8DEAD953-1F58-3249-937C-D9DAABCF8839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…</a:t>
            </a:r>
            <a:endParaRPr kumimoji="0" lang="en-US" sz="3200" b="0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0.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−1).2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Left Bracket 168">
            <a:extLst>
              <a:ext uri="{FF2B5EF4-FFF2-40B4-BE49-F238E27FC236}">
                <a16:creationId xmlns:a16="http://schemas.microsoft.com/office/drawing/2014/main" id="{0E600EE3-E521-304D-81C8-C37544928F6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Left Bracket 169">
            <a:extLst>
              <a:ext uri="{FF2B5EF4-FFF2-40B4-BE49-F238E27FC236}">
                <a16:creationId xmlns:a16="http://schemas.microsoft.com/office/drawing/2014/main" id="{74A83930-9A68-4A4A-A7D9-5D153B5B89F3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1.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−1).2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2.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−1).2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𝑁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−1).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−1).2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TextBox 173">
            <a:extLst>
              <a:ext uri="{FF2B5EF4-FFF2-40B4-BE49-F238E27FC236}">
                <a16:creationId xmlns:a16="http://schemas.microsoft.com/office/drawing/2014/main" id="{89A42A67-5C7C-F645-A56F-5FF8D73D14C4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…</a:t>
            </a:r>
            <a:endParaRPr kumimoji="0" lang="en-US" sz="3200" b="0" i="0" u="none" strike="noStrike" kern="1200" cap="none" spc="0" normalizeH="0" baseline="-2500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3FCCFE2-FB66-1640-869C-037B630E600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…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295D933-4926-2B46-869C-C803854928DA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Z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0928661-E3B4-CF43-B8E1-B0EC7D7B2BF6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Z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C52780F-4CD2-B543-883B-280697524F4C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Z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57DEB3C-6D36-014A-902A-625116BB8478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Z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N-1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97DF9F6-2B7F-1B43-889C-1B59FBCA815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+</a:t>
            </a:r>
            <a:endParaRPr kumimoji="0" lang="en-US" sz="3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2DE077F-A6F7-1549-868B-8E642B29BC92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+</a:t>
            </a:r>
            <a:endParaRPr kumimoji="0" lang="en-US" sz="3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07D06C3-F96C-D046-9BD2-EE68AFAEFD42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+</a:t>
            </a:r>
            <a:endParaRPr kumimoji="0" lang="en-US" sz="3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E8CB633-34F8-074A-9F3E-1D71DDCFCF47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…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1C114A8-3761-B046-BCF2-1A17F72D6598}"/>
              </a:ext>
            </a:extLst>
          </p:cNvPr>
          <p:cNvSpPr txBox="1"/>
          <p:nvPr/>
        </p:nvSpPr>
        <p:spPr>
          <a:xfrm>
            <a:off x="2358073" y="49701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x[1]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E06450A-D60B-1041-9478-E55710A26622}"/>
              </a:ext>
            </a:extLst>
          </p:cNvPr>
          <p:cNvSpPr txBox="1"/>
          <p:nvPr/>
        </p:nvSpPr>
        <p:spPr>
          <a:xfrm>
            <a:off x="2358073" y="53661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x[2]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1BE0D4C-8648-6D48-95FF-497E007858FB}"/>
              </a:ext>
            </a:extLst>
          </p:cNvPr>
          <p:cNvSpPr txBox="1"/>
          <p:nvPr/>
        </p:nvSpPr>
        <p:spPr>
          <a:xfrm>
            <a:off x="2333689" y="618242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x[N-1]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455D3D0-8914-354E-BCF6-490788904C56}"/>
              </a:ext>
            </a:extLst>
          </p:cNvPr>
          <p:cNvSpPr txBox="1"/>
          <p:nvPr/>
        </p:nvSpPr>
        <p:spPr>
          <a:xfrm rot="5400000">
            <a:off x="2500063" y="571218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…</a:t>
            </a:r>
            <a:endParaRPr kumimoji="0" lang="en-US" sz="3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88" name="Left Bracket 187">
            <a:extLst>
              <a:ext uri="{FF2B5EF4-FFF2-40B4-BE49-F238E27FC236}">
                <a16:creationId xmlns:a16="http://schemas.microsoft.com/office/drawing/2014/main" id="{D96E45CC-2D0D-3740-B417-05CE67B0FB6A}"/>
              </a:ext>
            </a:extLst>
          </p:cNvPr>
          <p:cNvSpPr/>
          <p:nvPr/>
        </p:nvSpPr>
        <p:spPr>
          <a:xfrm>
            <a:off x="2180292" y="458537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Left Bracket 188">
            <a:extLst>
              <a:ext uri="{FF2B5EF4-FFF2-40B4-BE49-F238E27FC236}">
                <a16:creationId xmlns:a16="http://schemas.microsoft.com/office/drawing/2014/main" id="{63D38CE5-C644-4641-AA1E-2AA0C21B7660}"/>
              </a:ext>
            </a:extLst>
          </p:cNvPr>
          <p:cNvSpPr/>
          <p:nvPr/>
        </p:nvSpPr>
        <p:spPr>
          <a:xfrm flipH="1">
            <a:off x="3176411" y="458367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27AD66-E146-124B-8ABC-1F322975C7F6}"/>
              </a:ext>
            </a:extLst>
          </p:cNvPr>
          <p:cNvGrpSpPr/>
          <p:nvPr/>
        </p:nvGrpSpPr>
        <p:grpSpPr>
          <a:xfrm>
            <a:off x="3109298" y="5179872"/>
            <a:ext cx="4205650" cy="623777"/>
            <a:chOff x="3109298" y="5179872"/>
            <a:chExt cx="4205650" cy="623777"/>
          </a:xfrm>
        </p:grpSpPr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401DBB9A-A325-2246-BEAB-3C6CDB229BB5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02BA99F1-12AA-334A-AD62-690239B28282}"/>
                </a:ext>
              </a:extLst>
            </p:cNvPr>
            <p:cNvSpPr txBox="1"/>
            <p:nvPr/>
          </p:nvSpPr>
          <p:spPr>
            <a:xfrm>
              <a:off x="4403574" y="5341984"/>
              <a:ext cx="2911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domain samples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AE572B-9837-6946-A505-3759A173D116}"/>
              </a:ext>
            </a:extLst>
          </p:cNvPr>
          <p:cNvGrpSpPr/>
          <p:nvPr/>
        </p:nvGrpSpPr>
        <p:grpSpPr>
          <a:xfrm>
            <a:off x="3676079" y="946477"/>
            <a:ext cx="5066059" cy="1857683"/>
            <a:chOff x="3676079" y="946477"/>
            <a:chExt cx="5066059" cy="1857683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EB229C8-FCF7-6244-A4EC-E099D782175E}"/>
                </a:ext>
              </a:extLst>
            </p:cNvPr>
            <p:cNvSpPr txBox="1"/>
            <p:nvPr/>
          </p:nvSpPr>
          <p:spPr>
            <a:xfrm>
              <a:off x="4730271" y="946477"/>
              <a:ext cx="4011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Frequency domain coefficients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EBC8E95-5BB5-374B-92E3-5A866F01D9DC}"/>
                </a:ext>
              </a:extLst>
            </p:cNvPr>
            <p:cNvSpPr/>
            <p:nvPr/>
          </p:nvSpPr>
          <p:spPr>
            <a:xfrm>
              <a:off x="3676079" y="1207008"/>
              <a:ext cx="1103185" cy="1597152"/>
            </a:xfrm>
            <a:custGeom>
              <a:avLst/>
              <a:gdLst>
                <a:gd name="connsiteX0" fmla="*/ 310705 w 1103185"/>
                <a:gd name="connsiteY0" fmla="*/ 1597152 h 1597152"/>
                <a:gd name="connsiteX1" fmla="*/ 42481 w 1103185"/>
                <a:gd name="connsiteY1" fmla="*/ 365760 h 1597152"/>
                <a:gd name="connsiteX2" fmla="*/ 1103185 w 1103185"/>
                <a:gd name="connsiteY2" fmla="*/ 0 h 159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185" h="1597152">
                  <a:moveTo>
                    <a:pt x="310705" y="1597152"/>
                  </a:moveTo>
                  <a:cubicBezTo>
                    <a:pt x="110553" y="1114552"/>
                    <a:pt x="-89599" y="631952"/>
                    <a:pt x="42481" y="365760"/>
                  </a:cubicBezTo>
                  <a:cubicBezTo>
                    <a:pt x="174561" y="99568"/>
                    <a:pt x="638873" y="49784"/>
                    <a:pt x="1103185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412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15361" name="Picture 1">
            <a:extLst>
              <a:ext uri="{FF2B5EF4-FFF2-40B4-BE49-F238E27FC236}">
                <a16:creationId xmlns:a16="http://schemas.microsoft.com/office/drawing/2014/main" id="{DC9DFC56-E041-AE46-9F8F-4C1B6969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22" y="1556976"/>
            <a:ext cx="7183156" cy="26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482D0D-BE92-FC44-9755-17D7598531D0}"/>
              </a:ext>
            </a:extLst>
          </p:cNvPr>
          <p:cNvSpPr/>
          <p:nvPr/>
        </p:nvSpPr>
        <p:spPr>
          <a:xfrm>
            <a:off x="653524" y="2886792"/>
            <a:ext cx="8244349" cy="184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93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296275F7-83F4-DF4D-819E-4129D57D4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29" y="3213100"/>
            <a:ext cx="44450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2D1D3342-2D7B-4F41-9081-7E68D290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3274142"/>
            <a:ext cx="72771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EE474E70-5EA4-5849-9840-7352AA99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1823884"/>
            <a:ext cx="72771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>
            <a:extLst>
              <a:ext uri="{FF2B5EF4-FFF2-40B4-BE49-F238E27FC236}">
                <a16:creationId xmlns:a16="http://schemas.microsoft.com/office/drawing/2014/main" id="{65E36D0E-11E3-3E45-BC46-0B15C4A3D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1696884"/>
            <a:ext cx="72771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9CDE5335-4488-9E4F-BF03-5BA08E1E5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09" y="1620684"/>
            <a:ext cx="72771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80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F123006E-A13E-4C4B-BC1E-6527B01DB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8" y="2143256"/>
            <a:ext cx="8071323" cy="257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F1804B9A-B6AC-1749-8F5D-BA6DFE06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0211"/>
            <a:ext cx="3377047" cy="13357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94B9E-0423-634F-ABF1-DFD22204FF19}"/>
              </a:ext>
            </a:extLst>
          </p:cNvPr>
          <p:cNvSpPr/>
          <p:nvPr/>
        </p:nvSpPr>
        <p:spPr>
          <a:xfrm>
            <a:off x="3377047" y="2143256"/>
            <a:ext cx="5398243" cy="2355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07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5DB779-1C20-F349-85D2-E5ABB624377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28419ED-29FD-0040-8A6B-2CC9FA6D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10" y="633003"/>
            <a:ext cx="6580909" cy="26029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DD1565-F4BC-494C-A603-B9E5BCC854F6}"/>
              </a:ext>
            </a:extLst>
          </p:cNvPr>
          <p:cNvGrpSpPr/>
          <p:nvPr/>
        </p:nvGrpSpPr>
        <p:grpSpPr>
          <a:xfrm>
            <a:off x="2361356" y="3425487"/>
            <a:ext cx="3901080" cy="461665"/>
            <a:chOff x="2134623" y="6350655"/>
            <a:chExt cx="4720307" cy="46166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CC893C0-4471-6B4C-9E07-FD7F3AE8A298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090761C-6552-084A-B909-461B57250A0C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5AC3239-E410-7646-BE5B-4D547E5382D5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DAF262B-A008-394C-BFBD-8F94ADAAB6BB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71C1C6-589A-C044-9A25-A81D5A74DE98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1CBBC1-C91C-E947-BC39-63DEC56E6F9A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CA5584-5C80-854F-8421-0FB1B8E89F0F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786F0E-78C5-A347-8B0C-0F3198604CB0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2E4203D-431B-3E48-AB05-C0936E163F0F}"/>
              </a:ext>
            </a:extLst>
          </p:cNvPr>
          <p:cNvSpPr txBox="1"/>
          <p:nvPr/>
        </p:nvSpPr>
        <p:spPr>
          <a:xfrm>
            <a:off x="0" y="2612289"/>
            <a:ext cx="9143999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is the minimum and maximum value of the inter-element distance (d)?</a:t>
            </a:r>
          </a:p>
        </p:txBody>
      </p:sp>
    </p:spTree>
    <p:extLst>
      <p:ext uri="{BB962C8B-B14F-4D97-AF65-F5344CB8AC3E}">
        <p14:creationId xmlns:p14="http://schemas.microsoft.com/office/powerpoint/2010/main" val="201861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25D52-8FF9-204A-BC1A-C75220FCC5A8}"/>
              </a:ext>
            </a:extLst>
          </p:cNvPr>
          <p:cNvSpPr txBox="1"/>
          <p:nvPr/>
        </p:nvSpPr>
        <p:spPr>
          <a:xfrm>
            <a:off x="149901" y="3167390"/>
            <a:ext cx="8844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This Zoom session is being recorded.</a:t>
            </a:r>
          </a:p>
        </p:txBody>
      </p:sp>
    </p:spTree>
    <p:extLst>
      <p:ext uri="{BB962C8B-B14F-4D97-AF65-F5344CB8AC3E}">
        <p14:creationId xmlns:p14="http://schemas.microsoft.com/office/powerpoint/2010/main" val="3846596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34817" name="Picture 1">
            <a:extLst>
              <a:ext uri="{FF2B5EF4-FFF2-40B4-BE49-F238E27FC236}">
                <a16:creationId xmlns:a16="http://schemas.microsoft.com/office/drawing/2014/main" id="{8A2B7771-A2EA-EF4E-B88F-30E5162BF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00" y="1039583"/>
            <a:ext cx="7091799" cy="538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569E65-CCDE-414C-BB15-C6A7F5C83C56}"/>
              </a:ext>
            </a:extLst>
          </p:cNvPr>
          <p:cNvSpPr/>
          <p:nvPr/>
        </p:nvSpPr>
        <p:spPr>
          <a:xfrm>
            <a:off x="1255000" y="2335238"/>
            <a:ext cx="5212645" cy="1729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687042-DECE-E64E-85EE-16A425F23EB9}"/>
              </a:ext>
            </a:extLst>
          </p:cNvPr>
          <p:cNvSpPr/>
          <p:nvPr/>
        </p:nvSpPr>
        <p:spPr>
          <a:xfrm>
            <a:off x="872828" y="4088581"/>
            <a:ext cx="5443566" cy="23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8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35772B-9D96-4047-97F8-FED05C4D27B7}"/>
              </a:ext>
            </a:extLst>
          </p:cNvPr>
          <p:cNvSpPr txBox="1"/>
          <p:nvPr/>
        </p:nvSpPr>
        <p:spPr>
          <a:xfrm>
            <a:off x="0" y="2721114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</p:txBody>
      </p:sp>
    </p:spTree>
    <p:extLst>
      <p:ext uri="{BB962C8B-B14F-4D97-AF65-F5344CB8AC3E}">
        <p14:creationId xmlns:p14="http://schemas.microsoft.com/office/powerpoint/2010/main" val="2069789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007E3E-CCF9-E044-A4CC-3E8565B49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91"/>
            <a:ext cx="9144000" cy="2225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672FE-2B97-7E4D-BE2A-D15FB8760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5606"/>
            <a:ext cx="9144000" cy="2542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BD2FA5-17EB-BD43-87E9-38C81C4B4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030" y="2542394"/>
            <a:ext cx="3737823" cy="1537713"/>
          </a:xfrm>
          <a:prstGeom prst="rect">
            <a:avLst/>
          </a:prstGeom>
        </p:spPr>
      </p:pic>
      <p:pic>
        <p:nvPicPr>
          <p:cNvPr id="2050" name="Picture 2" descr="Smartwatch - Wikipedia">
            <a:extLst>
              <a:ext uri="{FF2B5EF4-FFF2-40B4-BE49-F238E27FC236}">
                <a16:creationId xmlns:a16="http://schemas.microsoft.com/office/drawing/2014/main" id="{B156F79D-782E-A14E-B928-B0D61DD22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30" y="2399186"/>
            <a:ext cx="27940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3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id="{C84909F2-9A56-404F-93DD-B51914FFB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" y="811587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1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5B6C2-A75C-E94F-A889-C10F4FB61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43"/>
            <a:ext cx="9144000" cy="1592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09C313-9E3C-7844-A56A-0C728B688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20"/>
          <a:stretch/>
        </p:blipFill>
        <p:spPr>
          <a:xfrm>
            <a:off x="668782" y="2208262"/>
            <a:ext cx="7806436" cy="45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70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597B86-9FAE-C94F-AC8B-D274C3422159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</p:spTree>
    <p:extLst>
      <p:ext uri="{BB962C8B-B14F-4D97-AF65-F5344CB8AC3E}">
        <p14:creationId xmlns:p14="http://schemas.microsoft.com/office/powerpoint/2010/main" val="538321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FCD8781-E536-264F-A7B1-63E1A1760B72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CA08C5-0CBA-C74A-B931-A2C83921A262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8184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45E82-A19F-BA4B-99CB-647858BF4FD8}"/>
              </a:ext>
            </a:extLst>
          </p:cNvPr>
          <p:cNvCxnSpPr>
            <a:cxnSpLocks/>
          </p:cNvCxnSpPr>
          <p:nvPr/>
        </p:nvCxnSpPr>
        <p:spPr>
          <a:xfrm>
            <a:off x="1500751" y="1546548"/>
            <a:ext cx="1617186" cy="90125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8DBEC-4957-B54F-AF3A-67A2E1AD7C4D}"/>
              </a:ext>
            </a:extLst>
          </p:cNvPr>
          <p:cNvCxnSpPr>
            <a:cxnSpLocks/>
          </p:cNvCxnSpPr>
          <p:nvPr/>
        </p:nvCxnSpPr>
        <p:spPr>
          <a:xfrm>
            <a:off x="4321443" y="1529736"/>
            <a:ext cx="0" cy="91806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EF4644-CB38-374E-9373-AA0D552A6592}"/>
              </a:ext>
            </a:extLst>
          </p:cNvPr>
          <p:cNvCxnSpPr>
            <a:cxnSpLocks/>
          </p:cNvCxnSpPr>
          <p:nvPr/>
        </p:nvCxnSpPr>
        <p:spPr>
          <a:xfrm flipH="1">
            <a:off x="6026066" y="1546548"/>
            <a:ext cx="1196145" cy="92798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B7C2444-F41C-F244-AE2F-0A3C5A53E714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5C4568-0311-BD4C-87F4-56CB6B854EC4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</p:spTree>
    <p:extLst>
      <p:ext uri="{BB962C8B-B14F-4D97-AF65-F5344CB8AC3E}">
        <p14:creationId xmlns:p14="http://schemas.microsoft.com/office/powerpoint/2010/main" val="2781389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CDC39C-50D7-7446-98D1-CAE0B9B0CFB5}"/>
              </a:ext>
            </a:extLst>
          </p:cNvPr>
          <p:cNvCxnSpPr>
            <a:cxnSpLocks/>
          </p:cNvCxnSpPr>
          <p:nvPr/>
        </p:nvCxnSpPr>
        <p:spPr>
          <a:xfrm>
            <a:off x="3747813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02F402-04D6-0F46-A5B5-6AD118E3D18D}"/>
              </a:ext>
            </a:extLst>
          </p:cNvPr>
          <p:cNvCxnSpPr>
            <a:cxnSpLocks/>
          </p:cNvCxnSpPr>
          <p:nvPr/>
        </p:nvCxnSpPr>
        <p:spPr>
          <a:xfrm flipH="1">
            <a:off x="1372890" y="2993870"/>
            <a:ext cx="1097797" cy="1170434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19D756-5E89-2A4D-8219-A9CCB75465A9}"/>
              </a:ext>
            </a:extLst>
          </p:cNvPr>
          <p:cNvCxnSpPr>
            <a:cxnSpLocks/>
          </p:cNvCxnSpPr>
          <p:nvPr/>
        </p:nvCxnSpPr>
        <p:spPr>
          <a:xfrm>
            <a:off x="5158352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A57E91-6B3C-CD4C-B39C-5F1D44E14FA3}"/>
              </a:ext>
            </a:extLst>
          </p:cNvPr>
          <p:cNvCxnSpPr>
            <a:cxnSpLocks/>
          </p:cNvCxnSpPr>
          <p:nvPr/>
        </p:nvCxnSpPr>
        <p:spPr>
          <a:xfrm>
            <a:off x="6098680" y="3021286"/>
            <a:ext cx="914206" cy="1089502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45E82-A19F-BA4B-99CB-647858BF4FD8}"/>
              </a:ext>
            </a:extLst>
          </p:cNvPr>
          <p:cNvCxnSpPr>
            <a:cxnSpLocks/>
          </p:cNvCxnSpPr>
          <p:nvPr/>
        </p:nvCxnSpPr>
        <p:spPr>
          <a:xfrm>
            <a:off x="1500751" y="1546548"/>
            <a:ext cx="1617186" cy="90125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8DBEC-4957-B54F-AF3A-67A2E1AD7C4D}"/>
              </a:ext>
            </a:extLst>
          </p:cNvPr>
          <p:cNvCxnSpPr>
            <a:cxnSpLocks/>
          </p:cNvCxnSpPr>
          <p:nvPr/>
        </p:nvCxnSpPr>
        <p:spPr>
          <a:xfrm>
            <a:off x="4321443" y="1529736"/>
            <a:ext cx="0" cy="91806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EF4644-CB38-374E-9373-AA0D552A6592}"/>
              </a:ext>
            </a:extLst>
          </p:cNvPr>
          <p:cNvCxnSpPr>
            <a:cxnSpLocks/>
          </p:cNvCxnSpPr>
          <p:nvPr/>
        </p:nvCxnSpPr>
        <p:spPr>
          <a:xfrm flipH="1">
            <a:off x="6026066" y="1546548"/>
            <a:ext cx="1196145" cy="92798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764D92-6092-074E-81DE-7E5B0BA7EF60}"/>
              </a:ext>
            </a:extLst>
          </p:cNvPr>
          <p:cNvSpPr txBox="1"/>
          <p:nvPr/>
        </p:nvSpPr>
        <p:spPr>
          <a:xfrm>
            <a:off x="144460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45A862-986B-494A-82D9-BBA380D06A6F}"/>
              </a:ext>
            </a:extLst>
          </p:cNvPr>
          <p:cNvSpPr txBox="1"/>
          <p:nvPr/>
        </p:nvSpPr>
        <p:spPr>
          <a:xfrm>
            <a:off x="4694332" y="4164304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9ACF83-60DD-3E43-9703-A61045BD7826}"/>
              </a:ext>
            </a:extLst>
          </p:cNvPr>
          <p:cNvSpPr txBox="1"/>
          <p:nvPr/>
        </p:nvSpPr>
        <p:spPr>
          <a:xfrm>
            <a:off x="6969267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889FAB-8707-554B-908E-D674E9991062}"/>
              </a:ext>
            </a:extLst>
          </p:cNvPr>
          <p:cNvSpPr txBox="1"/>
          <p:nvPr/>
        </p:nvSpPr>
        <p:spPr>
          <a:xfrm>
            <a:off x="2419396" y="4169557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45FE69B-224E-7546-B63B-1291FE5CEE38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FFD261-9903-354B-9A7C-CA20CD34894F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</p:spTree>
    <p:extLst>
      <p:ext uri="{BB962C8B-B14F-4D97-AF65-F5344CB8AC3E}">
        <p14:creationId xmlns:p14="http://schemas.microsoft.com/office/powerpoint/2010/main" val="3860703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</p:spTree>
    <p:extLst>
      <p:ext uri="{BB962C8B-B14F-4D97-AF65-F5344CB8AC3E}">
        <p14:creationId xmlns:p14="http://schemas.microsoft.com/office/powerpoint/2010/main" val="216100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2518050"/>
            <a:ext cx="9144000" cy="17543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Angle-of-Arrival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Direction-of-Arrival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682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0A497B-71E1-A242-B8BC-8FDEBB797C28}"/>
              </a:ext>
            </a:extLst>
          </p:cNvPr>
          <p:cNvSpPr/>
          <p:nvPr/>
        </p:nvSpPr>
        <p:spPr>
          <a:xfrm>
            <a:off x="0" y="1677695"/>
            <a:ext cx="9144000" cy="51803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116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3CFE9-D992-5C42-9477-0A27C6286AB6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5C119-5BA0-E642-85AB-8A0343DC6809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</p:spTree>
    <p:extLst>
      <p:ext uri="{BB962C8B-B14F-4D97-AF65-F5344CB8AC3E}">
        <p14:creationId xmlns:p14="http://schemas.microsoft.com/office/powerpoint/2010/main" val="3197922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EEB102-9F04-E441-9474-6AC06546F826}"/>
              </a:ext>
            </a:extLst>
          </p:cNvPr>
          <p:cNvCxnSpPr>
            <a:cxnSpLocks/>
          </p:cNvCxnSpPr>
          <p:nvPr/>
        </p:nvCxnSpPr>
        <p:spPr>
          <a:xfrm flipV="1">
            <a:off x="3739062" y="3803757"/>
            <a:ext cx="138361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556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257232" y="413715"/>
            <a:ext cx="2495744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943071-EB6C-344C-80D4-9E57B8E9B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99" y="1087194"/>
            <a:ext cx="7112001" cy="535709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3D238EE-461F-2946-B658-57A8F997676D}"/>
              </a:ext>
            </a:extLst>
          </p:cNvPr>
          <p:cNvSpPr/>
          <p:nvPr/>
        </p:nvSpPr>
        <p:spPr>
          <a:xfrm>
            <a:off x="1720312" y="4029558"/>
            <a:ext cx="2851688" cy="35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9534C7-3C5C-594F-9247-8D4E202AEBA2}"/>
              </a:ext>
            </a:extLst>
          </p:cNvPr>
          <p:cNvSpPr/>
          <p:nvPr/>
        </p:nvSpPr>
        <p:spPr>
          <a:xfrm>
            <a:off x="4997587" y="4076053"/>
            <a:ext cx="2356767" cy="216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ED48BF7-B764-7B4B-8C65-FEAB33C53ABB}"/>
              </a:ext>
            </a:extLst>
          </p:cNvPr>
          <p:cNvSpPr/>
          <p:nvPr/>
        </p:nvSpPr>
        <p:spPr>
          <a:xfrm>
            <a:off x="5554213" y="2148580"/>
            <a:ext cx="306194" cy="2886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048CA8-7A19-BD40-BDBC-D259E29F1CA2}"/>
              </a:ext>
            </a:extLst>
          </p:cNvPr>
          <p:cNvSpPr/>
          <p:nvPr/>
        </p:nvSpPr>
        <p:spPr>
          <a:xfrm>
            <a:off x="3146156" y="3699296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3067CE-897A-BA4D-906B-DEFD2DD293E7}"/>
              </a:ext>
            </a:extLst>
          </p:cNvPr>
          <p:cNvSpPr/>
          <p:nvPr/>
        </p:nvSpPr>
        <p:spPr>
          <a:xfrm>
            <a:off x="5369029" y="3714337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E8CF4A-38CD-8841-90BC-04DF47E5BCB4}"/>
              </a:ext>
            </a:extLst>
          </p:cNvPr>
          <p:cNvSpPr/>
          <p:nvPr/>
        </p:nvSpPr>
        <p:spPr>
          <a:xfrm>
            <a:off x="3256105" y="2548896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D25C1C-30EA-344B-9D1C-6662034CA9ED}"/>
              </a:ext>
            </a:extLst>
          </p:cNvPr>
          <p:cNvSpPr/>
          <p:nvPr/>
        </p:nvSpPr>
        <p:spPr>
          <a:xfrm>
            <a:off x="6189417" y="2681630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19884C-75FB-6F4F-AB7D-691050D3AAAB}"/>
              </a:ext>
            </a:extLst>
          </p:cNvPr>
          <p:cNvSpPr txBox="1"/>
          <p:nvPr/>
        </p:nvSpPr>
        <p:spPr>
          <a:xfrm>
            <a:off x="4049465" y="2216923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B3FF27-1F89-BD48-9486-59890B349A84}"/>
              </a:ext>
            </a:extLst>
          </p:cNvPr>
          <p:cNvSpPr txBox="1"/>
          <p:nvPr/>
        </p:nvSpPr>
        <p:spPr>
          <a:xfrm>
            <a:off x="5978747" y="2368026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AE2032-5311-8C49-997A-12F8A6C001CB}"/>
              </a:ext>
            </a:extLst>
          </p:cNvPr>
          <p:cNvSpPr/>
          <p:nvPr/>
        </p:nvSpPr>
        <p:spPr>
          <a:xfrm>
            <a:off x="1569516" y="4813204"/>
            <a:ext cx="3373177" cy="70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6089DC-8DBD-264A-A700-3C8D449F5E11}"/>
              </a:ext>
            </a:extLst>
          </p:cNvPr>
          <p:cNvSpPr txBox="1"/>
          <p:nvPr/>
        </p:nvSpPr>
        <p:spPr>
          <a:xfrm>
            <a:off x="483516" y="4406315"/>
            <a:ext cx="4088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Find the location of the wave source when (a-b) is known.</a:t>
            </a:r>
          </a:p>
        </p:txBody>
      </p:sp>
    </p:spTree>
    <p:extLst>
      <p:ext uri="{BB962C8B-B14F-4D97-AF65-F5344CB8AC3E}">
        <p14:creationId xmlns:p14="http://schemas.microsoft.com/office/powerpoint/2010/main" val="33986070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63C831A-D60A-AE4B-A569-5CB90E55B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887" y="1342159"/>
            <a:ext cx="6292273" cy="5253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9CE4A4-F894-C541-B7F4-AA7D16354D22}"/>
              </a:ext>
            </a:extLst>
          </p:cNvPr>
          <p:cNvSpPr txBox="1"/>
          <p:nvPr/>
        </p:nvSpPr>
        <p:spPr>
          <a:xfrm>
            <a:off x="2257232" y="413715"/>
            <a:ext cx="2495744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167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706E560-C630-3140-ACDB-EBC4F4A8C560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4D687A-1BCE-C947-8FC6-7F1E7B3A6E86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FA9661-ED25-F445-A95B-2C0E2697D26C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A1174E-7E11-EE4E-ABE2-0F0E13280E46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CC639-CD59-0040-89E1-121401F939F6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0D50F6-1B3C-854D-AD7F-E45D26DD9AD4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1BD0F10D-082B-E146-B5D8-1DB8F5A0B0DE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E29DB-DF1E-A946-A283-C46390121008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5675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706E560-C630-3140-ACDB-EBC4F4A8C560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4D687A-1BCE-C947-8FC6-7F1E7B3A6E86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FA9661-ED25-F445-A95B-2C0E2697D26C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A1174E-7E11-EE4E-ABE2-0F0E13280E46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CC639-CD59-0040-89E1-121401F939F6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0D50F6-1B3C-854D-AD7F-E45D26DD9AD4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1BD0F10D-082B-E146-B5D8-1DB8F5A0B0DE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E29DB-DF1E-A946-A283-C46390121008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CCAD17-83FF-6448-9E8E-E72FCC5213C0}"/>
              </a:ext>
            </a:extLst>
          </p:cNvPr>
          <p:cNvSpPr txBox="1"/>
          <p:nvPr/>
        </p:nvSpPr>
        <p:spPr>
          <a:xfrm>
            <a:off x="-5121" y="2722330"/>
            <a:ext cx="9149121" cy="132343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detect the signal at the receiver/observer?</a:t>
            </a:r>
          </a:p>
        </p:txBody>
      </p:sp>
    </p:spTree>
    <p:extLst>
      <p:ext uri="{BB962C8B-B14F-4D97-AF65-F5344CB8AC3E}">
        <p14:creationId xmlns:p14="http://schemas.microsoft.com/office/powerpoint/2010/main" val="867820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</p:spTree>
    <p:extLst>
      <p:ext uri="{BB962C8B-B14F-4D97-AF65-F5344CB8AC3E}">
        <p14:creationId xmlns:p14="http://schemas.microsoft.com/office/powerpoint/2010/main" val="4113092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</p:spTree>
    <p:extLst>
      <p:ext uri="{BB962C8B-B14F-4D97-AF65-F5344CB8AC3E}">
        <p14:creationId xmlns:p14="http://schemas.microsoft.com/office/powerpoint/2010/main" val="3148262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11246-99B4-A541-9E3F-5CC6B5794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782" y="4706849"/>
            <a:ext cx="3035300" cy="1816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0C18AC-8432-B940-B77F-7B637A9D840C}"/>
              </a:ext>
            </a:extLst>
          </p:cNvPr>
          <p:cNvSpPr txBox="1"/>
          <p:nvPr/>
        </p:nvSpPr>
        <p:spPr>
          <a:xfrm>
            <a:off x="125065" y="5343252"/>
            <a:ext cx="470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of a discrete signal x(n),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619F49-3669-9B4D-9910-2F9714F8D505}"/>
              </a:ext>
            </a:extLst>
          </p:cNvPr>
          <p:cNvSpPr txBox="1"/>
          <p:nvPr/>
        </p:nvSpPr>
        <p:spPr>
          <a:xfrm>
            <a:off x="200054" y="4150975"/>
            <a:ext cx="498162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based signal detector</a:t>
            </a:r>
          </a:p>
        </p:txBody>
      </p:sp>
    </p:spTree>
    <p:extLst>
      <p:ext uri="{BB962C8B-B14F-4D97-AF65-F5344CB8AC3E}">
        <p14:creationId xmlns:p14="http://schemas.microsoft.com/office/powerpoint/2010/main" val="51231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1A3CCA32-9FC5-B84E-8BAD-BAAFEC72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26"/>
            <a:ext cx="5038016" cy="238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07A6F15-EF58-5E42-BD38-2C0A0A1C3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5733274"/>
            <a:ext cx="61849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4109AB7-E63C-4246-9DFC-7323F8BDE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345674"/>
            <a:ext cx="67437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CFEC8CB-80E2-6948-A627-1A655BA9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120216"/>
            <a:ext cx="67437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7B9F3D-1A5F-C140-A3BC-6B5A6635FE5D}"/>
              </a:ext>
            </a:extLst>
          </p:cNvPr>
          <p:cNvGrpSpPr/>
          <p:nvPr/>
        </p:nvGrpSpPr>
        <p:grpSpPr>
          <a:xfrm>
            <a:off x="2134623" y="6350655"/>
            <a:ext cx="4720307" cy="461665"/>
            <a:chOff x="2134623" y="6350655"/>
            <a:chExt cx="4720307" cy="4616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E9A9F1E-FB1D-484D-AAEA-BFD00D6A48CC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379377-91AC-4644-A91E-33E4667D6B80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5373A8-3B65-194C-8920-8EEAD0713B74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726192-F274-4245-9548-9E2C9615B80E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4313EA-B55D-0741-80CE-D2ECCF58CAF0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2B869-9410-B04E-9ADE-799741150614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4758-F1DA-5A42-B873-75CD19A412A4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5CFB75-5447-0D4D-A8FF-0C3E63C3A85F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0FC28558-0FE2-E74C-86E6-2B448FAF0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437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070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D1CDF-1B14-D44B-BBCE-8C359EFC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10179">
            <a:off x="3259524" y="3292402"/>
            <a:ext cx="1694286" cy="1694286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DEA0244-CAF0-4441-A4DB-56619C804A7A}"/>
              </a:ext>
            </a:extLst>
          </p:cNvPr>
          <p:cNvSpPr/>
          <p:nvPr/>
        </p:nvSpPr>
        <p:spPr>
          <a:xfrm>
            <a:off x="5749871" y="1710874"/>
            <a:ext cx="542441" cy="1132948"/>
          </a:xfrm>
          <a:custGeom>
            <a:avLst/>
            <a:gdLst>
              <a:gd name="connsiteX0" fmla="*/ 0 w 542441"/>
              <a:gd name="connsiteY0" fmla="*/ 737858 h 1132948"/>
              <a:gd name="connsiteX1" fmla="*/ 15498 w 542441"/>
              <a:gd name="connsiteY1" fmla="*/ 396895 h 1132948"/>
              <a:gd name="connsiteX2" fmla="*/ 77492 w 542441"/>
              <a:gd name="connsiteY2" fmla="*/ 1047824 h 1132948"/>
              <a:gd name="connsiteX3" fmla="*/ 139485 w 542441"/>
              <a:gd name="connsiteY3" fmla="*/ 9438 h 1132948"/>
              <a:gd name="connsiteX4" fmla="*/ 247973 w 542441"/>
              <a:gd name="connsiteY4" fmla="*/ 520882 h 1132948"/>
              <a:gd name="connsiteX5" fmla="*/ 371960 w 542441"/>
              <a:gd name="connsiteY5" fmla="*/ 288407 h 1132948"/>
              <a:gd name="connsiteX6" fmla="*/ 418454 w 542441"/>
              <a:gd name="connsiteY6" fmla="*/ 598373 h 1132948"/>
              <a:gd name="connsiteX7" fmla="*/ 480448 w 542441"/>
              <a:gd name="connsiteY7" fmla="*/ 427892 h 1132948"/>
              <a:gd name="connsiteX8" fmla="*/ 480448 w 542441"/>
              <a:gd name="connsiteY8" fmla="*/ 1125316 h 1132948"/>
              <a:gd name="connsiteX9" fmla="*/ 542441 w 542441"/>
              <a:gd name="connsiteY9" fmla="*/ 737858 h 11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2441" h="1132948">
                <a:moveTo>
                  <a:pt x="0" y="737858"/>
                </a:moveTo>
                <a:cubicBezTo>
                  <a:pt x="1291" y="541546"/>
                  <a:pt x="2583" y="345234"/>
                  <a:pt x="15498" y="396895"/>
                </a:cubicBezTo>
                <a:cubicBezTo>
                  <a:pt x="28413" y="448556"/>
                  <a:pt x="56827" y="1112400"/>
                  <a:pt x="77492" y="1047824"/>
                </a:cubicBezTo>
                <a:cubicBezTo>
                  <a:pt x="98157" y="983248"/>
                  <a:pt x="111071" y="97262"/>
                  <a:pt x="139485" y="9438"/>
                </a:cubicBezTo>
                <a:cubicBezTo>
                  <a:pt x="167899" y="-78386"/>
                  <a:pt x="209227" y="474387"/>
                  <a:pt x="247973" y="520882"/>
                </a:cubicBezTo>
                <a:cubicBezTo>
                  <a:pt x="286719" y="567377"/>
                  <a:pt x="343547" y="275492"/>
                  <a:pt x="371960" y="288407"/>
                </a:cubicBezTo>
                <a:cubicBezTo>
                  <a:pt x="400373" y="301322"/>
                  <a:pt x="400373" y="575126"/>
                  <a:pt x="418454" y="598373"/>
                </a:cubicBezTo>
                <a:cubicBezTo>
                  <a:pt x="436535" y="621620"/>
                  <a:pt x="470116" y="340068"/>
                  <a:pt x="480448" y="427892"/>
                </a:cubicBezTo>
                <a:cubicBezTo>
                  <a:pt x="490780" y="515716"/>
                  <a:pt x="470116" y="1073655"/>
                  <a:pt x="480448" y="1125316"/>
                </a:cubicBezTo>
                <a:cubicBezTo>
                  <a:pt x="490780" y="1176977"/>
                  <a:pt x="516610" y="957417"/>
                  <a:pt x="542441" y="73785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B61A10-DD9D-BB41-8DD8-5193B026B141}"/>
              </a:ext>
            </a:extLst>
          </p:cNvPr>
          <p:cNvCxnSpPr>
            <a:cxnSpLocks/>
          </p:cNvCxnSpPr>
          <p:nvPr/>
        </p:nvCxnSpPr>
        <p:spPr>
          <a:xfrm flipH="1">
            <a:off x="4618496" y="2702083"/>
            <a:ext cx="1170304" cy="1152441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5DB8FC3C-A30C-594B-8F53-06185A9F9AD1}"/>
              </a:ext>
            </a:extLst>
          </p:cNvPr>
          <p:cNvSpPr/>
          <p:nvPr/>
        </p:nvSpPr>
        <p:spPr>
          <a:xfrm>
            <a:off x="7361696" y="2146650"/>
            <a:ext cx="418455" cy="534655"/>
          </a:xfrm>
          <a:custGeom>
            <a:avLst/>
            <a:gdLst>
              <a:gd name="connsiteX0" fmla="*/ 0 w 418455"/>
              <a:gd name="connsiteY0" fmla="*/ 271086 h 534655"/>
              <a:gd name="connsiteX1" fmla="*/ 77492 w 418455"/>
              <a:gd name="connsiteY1" fmla="*/ 7615 h 534655"/>
              <a:gd name="connsiteX2" fmla="*/ 216977 w 418455"/>
              <a:gd name="connsiteY2" fmla="*/ 534557 h 534655"/>
              <a:gd name="connsiteX3" fmla="*/ 325465 w 418455"/>
              <a:gd name="connsiteY3" fmla="*/ 54110 h 534655"/>
              <a:gd name="connsiteX4" fmla="*/ 418455 w 418455"/>
              <a:gd name="connsiteY4" fmla="*/ 317581 h 5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455" h="534655">
                <a:moveTo>
                  <a:pt x="0" y="271086"/>
                </a:moveTo>
                <a:cubicBezTo>
                  <a:pt x="20664" y="117394"/>
                  <a:pt x="41329" y="-36297"/>
                  <a:pt x="77492" y="7615"/>
                </a:cubicBezTo>
                <a:cubicBezTo>
                  <a:pt x="113655" y="51527"/>
                  <a:pt x="175648" y="526808"/>
                  <a:pt x="216977" y="534557"/>
                </a:cubicBezTo>
                <a:cubicBezTo>
                  <a:pt x="258306" y="542306"/>
                  <a:pt x="291885" y="90273"/>
                  <a:pt x="325465" y="54110"/>
                </a:cubicBezTo>
                <a:cubicBezTo>
                  <a:pt x="359045" y="17947"/>
                  <a:pt x="388750" y="167764"/>
                  <a:pt x="418455" y="317581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B54F4-28AE-8F4C-85F4-022730427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4115" flipH="1">
            <a:off x="7828244" y="3560548"/>
            <a:ext cx="1303717" cy="1422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DF1C27-DE29-1D48-A687-C6308F88567D}"/>
              </a:ext>
            </a:extLst>
          </p:cNvPr>
          <p:cNvCxnSpPr>
            <a:cxnSpLocks/>
          </p:cNvCxnSpPr>
          <p:nvPr/>
        </p:nvCxnSpPr>
        <p:spPr>
          <a:xfrm>
            <a:off x="7739368" y="2609095"/>
            <a:ext cx="396631" cy="952287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0284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FC4AFAD-3B3D-2641-BE1B-7ED91E1F806F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1F6D2-E71A-9344-8477-7D8D73CE567C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C75C857-29CA-6340-B4F6-542A77DC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650CC1-B46F-3241-B69F-6CD841EB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55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147222" y="4055974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9FC08-7D2B-9943-8E1E-BCFE5B76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55" y="4707127"/>
            <a:ext cx="6834909" cy="20435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9808B6-12A9-8F43-B1EF-10B1C33B6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78C032-0F6B-3E4B-8ED9-A364679BE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74B2DD-A771-F442-93B3-9B755ACA03A8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342362-743C-0E4F-816D-8540C64FFDBD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</p:spTree>
    <p:extLst>
      <p:ext uri="{BB962C8B-B14F-4D97-AF65-F5344CB8AC3E}">
        <p14:creationId xmlns:p14="http://schemas.microsoft.com/office/powerpoint/2010/main" val="29790574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255711" y="863323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B9BE9-B30E-A546-AD7B-DCBB2F26B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676" y="1762552"/>
            <a:ext cx="6614655" cy="46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477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35430" y="3250528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 flipV="1">
            <a:off x="1308831" y="3506253"/>
            <a:ext cx="1963027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5121" y="3761972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27CEE5-5C09-A246-8AAA-3EEF764D3DFA}"/>
              </a:ext>
            </a:extLst>
          </p:cNvPr>
          <p:cNvCxnSpPr>
            <a:cxnSpLocks/>
          </p:cNvCxnSpPr>
          <p:nvPr/>
        </p:nvCxnSpPr>
        <p:spPr>
          <a:xfrm flipV="1">
            <a:off x="3691973" y="3503767"/>
            <a:ext cx="1489609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54F7535D-AAC7-8E44-BC9E-80487C603BF7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4E74EA6-1F6D-AE4B-8B6D-4D5FBC442D87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775926E-E47C-6E45-8E75-8206EA1F6A9D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8C5144-C333-8D44-A713-3BF72AF80631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E978DD-97E1-FD4A-9489-BC6E47832FCC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16B09F-B759-414B-AFF2-5794F85E976E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518D62D3-24AE-B24F-864D-A5229D79FA09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6B820B-AF29-DD4E-BD92-F58AE1DEA83B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A138F-2FDD-E546-BF87-B07F1322CD4B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631625-7FC9-EB4D-A06C-D0AD49DA6D16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</p:spTree>
    <p:extLst>
      <p:ext uri="{BB962C8B-B14F-4D97-AF65-F5344CB8AC3E}">
        <p14:creationId xmlns:p14="http://schemas.microsoft.com/office/powerpoint/2010/main" val="40388070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3B236B-94A0-A541-AC10-7C91BD9EB0FD}"/>
              </a:ext>
            </a:extLst>
          </p:cNvPr>
          <p:cNvSpPr/>
          <p:nvPr/>
        </p:nvSpPr>
        <p:spPr>
          <a:xfrm>
            <a:off x="0" y="3212026"/>
            <a:ext cx="9144000" cy="51803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29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4202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3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45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506DC68-DE59-F54D-82EE-91282BF59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374" y="3467100"/>
            <a:ext cx="3395277" cy="337482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2848F9A-79E7-6146-9C53-85F4D036E58D}"/>
              </a:ext>
            </a:extLst>
          </p:cNvPr>
          <p:cNvSpPr txBox="1"/>
          <p:nvPr/>
        </p:nvSpPr>
        <p:spPr>
          <a:xfrm>
            <a:off x="597779" y="4197369"/>
            <a:ext cx="3606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Attenuation due to atmospheric absorption and diffraction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3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4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5626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0D63C7-1AB8-914F-8941-4ECEFFA52473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0D63C7-1AB8-914F-8941-4ECEFFA52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21051A0-BDB0-4947-ADD4-EAE4CA1A0C65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21051A0-BDB0-4947-ADD4-EAE4CA1A0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3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9DD88F1-8852-214F-A277-7829D2244229}"/>
                  </a:ext>
                </a:extLst>
              </p:cNvPr>
              <p:cNvSpPr txBox="1"/>
              <p:nvPr/>
            </p:nvSpPr>
            <p:spPr>
              <a:xfrm>
                <a:off x="3658426" y="4326732"/>
                <a:ext cx="2485552" cy="5012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𝐴𝑆</m:t>
                      </m:r>
                      <m:r>
                        <a:rPr kumimoji="0" lang="en-US" sz="32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9DD88F1-8852-214F-A277-7829D2244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426" y="4326732"/>
                <a:ext cx="2485552" cy="501291"/>
              </a:xfrm>
              <a:prstGeom prst="rect">
                <a:avLst/>
              </a:prstGeom>
              <a:blipFill>
                <a:blip r:embed="rId4"/>
                <a:stretch>
                  <a:fillRect l="-3571" t="-5000" r="-510" b="-5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B37A146D-A5E9-0346-8F65-F1192D90B125}"/>
              </a:ext>
            </a:extLst>
          </p:cNvPr>
          <p:cNvSpPr txBox="1"/>
          <p:nvPr/>
        </p:nvSpPr>
        <p:spPr>
          <a:xfrm>
            <a:off x="3562349" y="5166786"/>
            <a:ext cx="5780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  = attenuation coefficient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 frequency and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 ( temperature, humidity etc.)</a:t>
            </a:r>
          </a:p>
        </p:txBody>
      </p:sp>
    </p:spTree>
    <p:extLst>
      <p:ext uri="{BB962C8B-B14F-4D97-AF65-F5344CB8AC3E}">
        <p14:creationId xmlns:p14="http://schemas.microsoft.com/office/powerpoint/2010/main" val="2146572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9B6A41-D7C8-504E-A76C-10FF65AFA5E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Beam-scanning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8C0FF-E54E-1A4D-932E-351CA684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291" y="2144243"/>
            <a:ext cx="5779418" cy="4344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CFFACD-0BA8-B444-9075-3FAAD7A3A6DB}"/>
              </a:ext>
            </a:extLst>
          </p:cNvPr>
          <p:cNvSpPr txBox="1"/>
          <p:nvPr/>
        </p:nvSpPr>
        <p:spPr>
          <a:xfrm>
            <a:off x="255493" y="740700"/>
            <a:ext cx="888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Scan the region with a steerable beam of the phased array.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FAF6B-D306-2B44-8C55-F557D546D35C}"/>
              </a:ext>
            </a:extLst>
          </p:cNvPr>
          <p:cNvSpPr txBox="1"/>
          <p:nvPr/>
        </p:nvSpPr>
        <p:spPr>
          <a:xfrm>
            <a:off x="255493" y="1263920"/>
            <a:ext cx="8310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of the signal will show maximum received power.</a:t>
            </a:r>
          </a:p>
        </p:txBody>
      </p:sp>
    </p:spTree>
    <p:extLst>
      <p:ext uri="{BB962C8B-B14F-4D97-AF65-F5344CB8AC3E}">
        <p14:creationId xmlns:p14="http://schemas.microsoft.com/office/powerpoint/2010/main" val="16211666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F1D97-7D4D-5D48-93D0-D2AEBA14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C295B-486F-9F4F-B0DD-737B62A9D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" y="2130681"/>
            <a:ext cx="8479790" cy="445643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AEA5C53C-3477-6F4A-B88B-BF5737B832AE}"/>
              </a:ext>
            </a:extLst>
          </p:cNvPr>
          <p:cNvSpPr/>
          <p:nvPr/>
        </p:nvSpPr>
        <p:spPr>
          <a:xfrm>
            <a:off x="1929597" y="2247253"/>
            <a:ext cx="6842444" cy="4293031"/>
          </a:xfrm>
          <a:custGeom>
            <a:avLst/>
            <a:gdLst>
              <a:gd name="connsiteX0" fmla="*/ 1697006 w 6842444"/>
              <a:gd name="connsiteY0" fmla="*/ 2123268 h 4293031"/>
              <a:gd name="connsiteX1" fmla="*/ 1697006 w 6842444"/>
              <a:gd name="connsiteY1" fmla="*/ 2123268 h 4293031"/>
              <a:gd name="connsiteX2" fmla="*/ 1464532 w 6842444"/>
              <a:gd name="connsiteY2" fmla="*/ 2340244 h 4293031"/>
              <a:gd name="connsiteX3" fmla="*/ 1418037 w 6842444"/>
              <a:gd name="connsiteY3" fmla="*/ 2371241 h 4293031"/>
              <a:gd name="connsiteX4" fmla="*/ 1402539 w 6842444"/>
              <a:gd name="connsiteY4" fmla="*/ 2417736 h 4293031"/>
              <a:gd name="connsiteX5" fmla="*/ 1371542 w 6842444"/>
              <a:gd name="connsiteY5" fmla="*/ 2464231 h 4293031"/>
              <a:gd name="connsiteX6" fmla="*/ 1325047 w 6842444"/>
              <a:gd name="connsiteY6" fmla="*/ 2557221 h 4293031"/>
              <a:gd name="connsiteX7" fmla="*/ 1247556 w 6842444"/>
              <a:gd name="connsiteY7" fmla="*/ 2696705 h 4293031"/>
              <a:gd name="connsiteX8" fmla="*/ 1154566 w 6842444"/>
              <a:gd name="connsiteY8" fmla="*/ 2774197 h 4293031"/>
              <a:gd name="connsiteX9" fmla="*/ 1108071 w 6842444"/>
              <a:gd name="connsiteY9" fmla="*/ 2805193 h 4293031"/>
              <a:gd name="connsiteX10" fmla="*/ 1030579 w 6842444"/>
              <a:gd name="connsiteY10" fmla="*/ 2882685 h 4293031"/>
              <a:gd name="connsiteX11" fmla="*/ 984084 w 6842444"/>
              <a:gd name="connsiteY11" fmla="*/ 2944678 h 4293031"/>
              <a:gd name="connsiteX12" fmla="*/ 922091 w 6842444"/>
              <a:gd name="connsiteY12" fmla="*/ 3037668 h 4293031"/>
              <a:gd name="connsiteX13" fmla="*/ 844600 w 6842444"/>
              <a:gd name="connsiteY13" fmla="*/ 3130658 h 4293031"/>
              <a:gd name="connsiteX14" fmla="*/ 798105 w 6842444"/>
              <a:gd name="connsiteY14" fmla="*/ 3146156 h 4293031"/>
              <a:gd name="connsiteX15" fmla="*/ 736111 w 6842444"/>
              <a:gd name="connsiteY15" fmla="*/ 3192651 h 4293031"/>
              <a:gd name="connsiteX16" fmla="*/ 689617 w 6842444"/>
              <a:gd name="connsiteY16" fmla="*/ 3208149 h 4293031"/>
              <a:gd name="connsiteX17" fmla="*/ 627623 w 6842444"/>
              <a:gd name="connsiteY17" fmla="*/ 3239146 h 4293031"/>
              <a:gd name="connsiteX18" fmla="*/ 581128 w 6842444"/>
              <a:gd name="connsiteY18" fmla="*/ 3254644 h 4293031"/>
              <a:gd name="connsiteX19" fmla="*/ 519135 w 6842444"/>
              <a:gd name="connsiteY19" fmla="*/ 3285641 h 4293031"/>
              <a:gd name="connsiteX20" fmla="*/ 379650 w 6842444"/>
              <a:gd name="connsiteY20" fmla="*/ 3332136 h 4293031"/>
              <a:gd name="connsiteX21" fmla="*/ 333156 w 6842444"/>
              <a:gd name="connsiteY21" fmla="*/ 3347634 h 4293031"/>
              <a:gd name="connsiteX22" fmla="*/ 255664 w 6842444"/>
              <a:gd name="connsiteY22" fmla="*/ 3425126 h 4293031"/>
              <a:gd name="connsiteX23" fmla="*/ 224667 w 6842444"/>
              <a:gd name="connsiteY23" fmla="*/ 3471621 h 4293031"/>
              <a:gd name="connsiteX24" fmla="*/ 85183 w 6842444"/>
              <a:gd name="connsiteY24" fmla="*/ 3595607 h 4293031"/>
              <a:gd name="connsiteX25" fmla="*/ 23189 w 6842444"/>
              <a:gd name="connsiteY25" fmla="*/ 3688597 h 4293031"/>
              <a:gd name="connsiteX26" fmla="*/ 23189 w 6842444"/>
              <a:gd name="connsiteY26" fmla="*/ 3952068 h 4293031"/>
              <a:gd name="connsiteX27" fmla="*/ 38688 w 6842444"/>
              <a:gd name="connsiteY27" fmla="*/ 3998563 h 4293031"/>
              <a:gd name="connsiteX28" fmla="*/ 85183 w 6842444"/>
              <a:gd name="connsiteY28" fmla="*/ 4029560 h 4293031"/>
              <a:gd name="connsiteX29" fmla="*/ 147176 w 6842444"/>
              <a:gd name="connsiteY29" fmla="*/ 4122549 h 4293031"/>
              <a:gd name="connsiteX30" fmla="*/ 240166 w 6842444"/>
              <a:gd name="connsiteY30" fmla="*/ 4153546 h 4293031"/>
              <a:gd name="connsiteX31" fmla="*/ 302159 w 6842444"/>
              <a:gd name="connsiteY31" fmla="*/ 4184543 h 4293031"/>
              <a:gd name="connsiteX32" fmla="*/ 364152 w 6842444"/>
              <a:gd name="connsiteY32" fmla="*/ 4200041 h 4293031"/>
              <a:gd name="connsiteX33" fmla="*/ 410647 w 6842444"/>
              <a:gd name="connsiteY33" fmla="*/ 4215539 h 4293031"/>
              <a:gd name="connsiteX34" fmla="*/ 643122 w 6842444"/>
              <a:gd name="connsiteY34" fmla="*/ 4246536 h 4293031"/>
              <a:gd name="connsiteX35" fmla="*/ 720613 w 6842444"/>
              <a:gd name="connsiteY35" fmla="*/ 4262034 h 4293031"/>
              <a:gd name="connsiteX36" fmla="*/ 875596 w 6842444"/>
              <a:gd name="connsiteY36" fmla="*/ 4277532 h 4293031"/>
              <a:gd name="connsiteX37" fmla="*/ 984084 w 6842444"/>
              <a:gd name="connsiteY37" fmla="*/ 4293031 h 4293031"/>
              <a:gd name="connsiteX38" fmla="*/ 1294050 w 6842444"/>
              <a:gd name="connsiteY38" fmla="*/ 4277532 h 4293031"/>
              <a:gd name="connsiteX39" fmla="*/ 1340545 w 6842444"/>
              <a:gd name="connsiteY39" fmla="*/ 4262034 h 4293031"/>
              <a:gd name="connsiteX40" fmla="*/ 1402539 w 6842444"/>
              <a:gd name="connsiteY40" fmla="*/ 4246536 h 4293031"/>
              <a:gd name="connsiteX41" fmla="*/ 1759000 w 6842444"/>
              <a:gd name="connsiteY41" fmla="*/ 4231038 h 4293031"/>
              <a:gd name="connsiteX42" fmla="*/ 2580410 w 6842444"/>
              <a:gd name="connsiteY42" fmla="*/ 4231038 h 4293031"/>
              <a:gd name="connsiteX43" fmla="*/ 3200342 w 6842444"/>
              <a:gd name="connsiteY43" fmla="*/ 4246536 h 4293031"/>
              <a:gd name="connsiteX44" fmla="*/ 3851271 w 6842444"/>
              <a:gd name="connsiteY44" fmla="*/ 4231038 h 4293031"/>
              <a:gd name="connsiteX45" fmla="*/ 3944261 w 6842444"/>
              <a:gd name="connsiteY45" fmla="*/ 4200041 h 4293031"/>
              <a:gd name="connsiteX46" fmla="*/ 4254227 w 6842444"/>
              <a:gd name="connsiteY46" fmla="*/ 4215539 h 4293031"/>
              <a:gd name="connsiteX47" fmla="*/ 4331718 w 6842444"/>
              <a:gd name="connsiteY47" fmla="*/ 4231038 h 4293031"/>
              <a:gd name="connsiteX48" fmla="*/ 4455705 w 6842444"/>
              <a:gd name="connsiteY48" fmla="*/ 4262034 h 4293031"/>
              <a:gd name="connsiteX49" fmla="*/ 4641684 w 6842444"/>
              <a:gd name="connsiteY49" fmla="*/ 4231038 h 4293031"/>
              <a:gd name="connsiteX50" fmla="*/ 4765671 w 6842444"/>
              <a:gd name="connsiteY50" fmla="*/ 4200041 h 4293031"/>
              <a:gd name="connsiteX51" fmla="*/ 4827664 w 6842444"/>
              <a:gd name="connsiteY51" fmla="*/ 4184543 h 4293031"/>
              <a:gd name="connsiteX52" fmla="*/ 5587081 w 6842444"/>
              <a:gd name="connsiteY52" fmla="*/ 4200041 h 4293031"/>
              <a:gd name="connsiteX53" fmla="*/ 5664572 w 6842444"/>
              <a:gd name="connsiteY53" fmla="*/ 4215539 h 4293031"/>
              <a:gd name="connsiteX54" fmla="*/ 5788559 w 6842444"/>
              <a:gd name="connsiteY54" fmla="*/ 4262034 h 4293031"/>
              <a:gd name="connsiteX55" fmla="*/ 5835054 w 6842444"/>
              <a:gd name="connsiteY55" fmla="*/ 4277532 h 4293031"/>
              <a:gd name="connsiteX56" fmla="*/ 6036532 w 6842444"/>
              <a:gd name="connsiteY56" fmla="*/ 4293031 h 4293031"/>
              <a:gd name="connsiteX57" fmla="*/ 6377495 w 6842444"/>
              <a:gd name="connsiteY57" fmla="*/ 4277532 h 4293031"/>
              <a:gd name="connsiteX58" fmla="*/ 6423989 w 6842444"/>
              <a:gd name="connsiteY58" fmla="*/ 4262034 h 4293031"/>
              <a:gd name="connsiteX59" fmla="*/ 6749454 w 6842444"/>
              <a:gd name="connsiteY59" fmla="*/ 4231038 h 4293031"/>
              <a:gd name="connsiteX60" fmla="*/ 6811447 w 6842444"/>
              <a:gd name="connsiteY60" fmla="*/ 3859078 h 4293031"/>
              <a:gd name="connsiteX61" fmla="*/ 6826945 w 6842444"/>
              <a:gd name="connsiteY61" fmla="*/ 3750590 h 4293031"/>
              <a:gd name="connsiteX62" fmla="*/ 6811447 w 6842444"/>
              <a:gd name="connsiteY62" fmla="*/ 3223648 h 4293031"/>
              <a:gd name="connsiteX63" fmla="*/ 6795949 w 6842444"/>
              <a:gd name="connsiteY63" fmla="*/ 3161654 h 4293031"/>
              <a:gd name="connsiteX64" fmla="*/ 6764952 w 6842444"/>
              <a:gd name="connsiteY64" fmla="*/ 3068665 h 4293031"/>
              <a:gd name="connsiteX65" fmla="*/ 6795949 w 6842444"/>
              <a:gd name="connsiteY65" fmla="*/ 2278251 h 4293031"/>
              <a:gd name="connsiteX66" fmla="*/ 6811447 w 6842444"/>
              <a:gd name="connsiteY66" fmla="*/ 1658319 h 4293031"/>
              <a:gd name="connsiteX67" fmla="*/ 6826945 w 6842444"/>
              <a:gd name="connsiteY67" fmla="*/ 1565329 h 4293031"/>
              <a:gd name="connsiteX68" fmla="*/ 6842444 w 6842444"/>
              <a:gd name="connsiteY68" fmla="*/ 1456841 h 4293031"/>
              <a:gd name="connsiteX69" fmla="*/ 6811447 w 6842444"/>
              <a:gd name="connsiteY69" fmla="*/ 991892 h 4293031"/>
              <a:gd name="connsiteX70" fmla="*/ 6795949 w 6842444"/>
              <a:gd name="connsiteY70" fmla="*/ 604434 h 4293031"/>
              <a:gd name="connsiteX71" fmla="*/ 6764952 w 6842444"/>
              <a:gd name="connsiteY71" fmla="*/ 511444 h 4293031"/>
              <a:gd name="connsiteX72" fmla="*/ 6671962 w 6842444"/>
              <a:gd name="connsiteY72" fmla="*/ 371960 h 4293031"/>
              <a:gd name="connsiteX73" fmla="*/ 6640966 w 6842444"/>
              <a:gd name="connsiteY73" fmla="*/ 325465 h 4293031"/>
              <a:gd name="connsiteX74" fmla="*/ 6625467 w 6842444"/>
              <a:gd name="connsiteY74" fmla="*/ 278970 h 4293031"/>
              <a:gd name="connsiteX75" fmla="*/ 6578972 w 6842444"/>
              <a:gd name="connsiteY75" fmla="*/ 232475 h 4293031"/>
              <a:gd name="connsiteX76" fmla="*/ 6485983 w 6842444"/>
              <a:gd name="connsiteY76" fmla="*/ 170482 h 4293031"/>
              <a:gd name="connsiteX77" fmla="*/ 6439488 w 6842444"/>
              <a:gd name="connsiteY77" fmla="*/ 108488 h 4293031"/>
              <a:gd name="connsiteX78" fmla="*/ 6377495 w 6842444"/>
              <a:gd name="connsiteY78" fmla="*/ 77492 h 4293031"/>
              <a:gd name="connsiteX79" fmla="*/ 6238010 w 6842444"/>
              <a:gd name="connsiteY79" fmla="*/ 0 h 4293031"/>
              <a:gd name="connsiteX80" fmla="*/ 6021034 w 6842444"/>
              <a:gd name="connsiteY80" fmla="*/ 15499 h 4293031"/>
              <a:gd name="connsiteX81" fmla="*/ 5959040 w 6842444"/>
              <a:gd name="connsiteY81" fmla="*/ 30997 h 4293031"/>
              <a:gd name="connsiteX82" fmla="*/ 5866050 w 6842444"/>
              <a:gd name="connsiteY82" fmla="*/ 61993 h 4293031"/>
              <a:gd name="connsiteX83" fmla="*/ 5757562 w 6842444"/>
              <a:gd name="connsiteY83" fmla="*/ 108488 h 4293031"/>
              <a:gd name="connsiteX84" fmla="*/ 5664572 w 6842444"/>
              <a:gd name="connsiteY84" fmla="*/ 154983 h 4293031"/>
              <a:gd name="connsiteX85" fmla="*/ 5602579 w 6842444"/>
              <a:gd name="connsiteY85" fmla="*/ 185980 h 4293031"/>
              <a:gd name="connsiteX86" fmla="*/ 5494091 w 6842444"/>
              <a:gd name="connsiteY86" fmla="*/ 216977 h 4293031"/>
              <a:gd name="connsiteX87" fmla="*/ 5385603 w 6842444"/>
              <a:gd name="connsiteY87" fmla="*/ 263471 h 4293031"/>
              <a:gd name="connsiteX88" fmla="*/ 5292613 w 6842444"/>
              <a:gd name="connsiteY88" fmla="*/ 294468 h 4293031"/>
              <a:gd name="connsiteX89" fmla="*/ 5153128 w 6842444"/>
              <a:gd name="connsiteY89" fmla="*/ 356461 h 4293031"/>
              <a:gd name="connsiteX90" fmla="*/ 5106634 w 6842444"/>
              <a:gd name="connsiteY90" fmla="*/ 371960 h 4293031"/>
              <a:gd name="connsiteX91" fmla="*/ 5060139 w 6842444"/>
              <a:gd name="connsiteY91" fmla="*/ 387458 h 4293031"/>
              <a:gd name="connsiteX92" fmla="*/ 5013644 w 6842444"/>
              <a:gd name="connsiteY92" fmla="*/ 418454 h 4293031"/>
              <a:gd name="connsiteX93" fmla="*/ 4796667 w 6842444"/>
              <a:gd name="connsiteY93" fmla="*/ 449451 h 4293031"/>
              <a:gd name="connsiteX94" fmla="*/ 4734674 w 6842444"/>
              <a:gd name="connsiteY94" fmla="*/ 464949 h 4293031"/>
              <a:gd name="connsiteX95" fmla="*/ 4672681 w 6842444"/>
              <a:gd name="connsiteY95" fmla="*/ 495946 h 4293031"/>
              <a:gd name="connsiteX96" fmla="*/ 4579691 w 6842444"/>
              <a:gd name="connsiteY96" fmla="*/ 526943 h 4293031"/>
              <a:gd name="connsiteX97" fmla="*/ 4471203 w 6842444"/>
              <a:gd name="connsiteY97" fmla="*/ 557939 h 4293031"/>
              <a:gd name="connsiteX98" fmla="*/ 4316220 w 6842444"/>
              <a:gd name="connsiteY98" fmla="*/ 650929 h 4293031"/>
              <a:gd name="connsiteX99" fmla="*/ 4207732 w 6842444"/>
              <a:gd name="connsiteY99" fmla="*/ 697424 h 4293031"/>
              <a:gd name="connsiteX100" fmla="*/ 4114742 w 6842444"/>
              <a:gd name="connsiteY100" fmla="*/ 759417 h 4293031"/>
              <a:gd name="connsiteX101" fmla="*/ 4021752 w 6842444"/>
              <a:gd name="connsiteY101" fmla="*/ 836909 h 4293031"/>
              <a:gd name="connsiteX102" fmla="*/ 3975257 w 6842444"/>
              <a:gd name="connsiteY102" fmla="*/ 867905 h 4293031"/>
              <a:gd name="connsiteX103" fmla="*/ 3882267 w 6842444"/>
              <a:gd name="connsiteY103" fmla="*/ 960895 h 4293031"/>
              <a:gd name="connsiteX104" fmla="*/ 3820274 w 6842444"/>
              <a:gd name="connsiteY104" fmla="*/ 1007390 h 4293031"/>
              <a:gd name="connsiteX105" fmla="*/ 3727284 w 6842444"/>
              <a:gd name="connsiteY105" fmla="*/ 1069383 h 4293031"/>
              <a:gd name="connsiteX106" fmla="*/ 3634295 w 6842444"/>
              <a:gd name="connsiteY106" fmla="*/ 1146875 h 4293031"/>
              <a:gd name="connsiteX107" fmla="*/ 3541305 w 6842444"/>
              <a:gd name="connsiteY107" fmla="*/ 1177871 h 4293031"/>
              <a:gd name="connsiteX108" fmla="*/ 3432817 w 6842444"/>
              <a:gd name="connsiteY108" fmla="*/ 1224366 h 4293031"/>
              <a:gd name="connsiteX109" fmla="*/ 3386322 w 6842444"/>
              <a:gd name="connsiteY109" fmla="*/ 1255363 h 4293031"/>
              <a:gd name="connsiteX110" fmla="*/ 3324328 w 6842444"/>
              <a:gd name="connsiteY110" fmla="*/ 1270861 h 4293031"/>
              <a:gd name="connsiteX111" fmla="*/ 3184844 w 6842444"/>
              <a:gd name="connsiteY111" fmla="*/ 1317356 h 4293031"/>
              <a:gd name="connsiteX112" fmla="*/ 3091854 w 6842444"/>
              <a:gd name="connsiteY112" fmla="*/ 1348353 h 4293031"/>
              <a:gd name="connsiteX113" fmla="*/ 3029861 w 6842444"/>
              <a:gd name="connsiteY113" fmla="*/ 1379349 h 4293031"/>
              <a:gd name="connsiteX114" fmla="*/ 2936871 w 6842444"/>
              <a:gd name="connsiteY114" fmla="*/ 1410346 h 4293031"/>
              <a:gd name="connsiteX115" fmla="*/ 2797386 w 6842444"/>
              <a:gd name="connsiteY115" fmla="*/ 1487838 h 4293031"/>
              <a:gd name="connsiteX116" fmla="*/ 2750891 w 6842444"/>
              <a:gd name="connsiteY116" fmla="*/ 1518834 h 4293031"/>
              <a:gd name="connsiteX117" fmla="*/ 2657901 w 6842444"/>
              <a:gd name="connsiteY117" fmla="*/ 1549831 h 4293031"/>
              <a:gd name="connsiteX118" fmla="*/ 2611406 w 6842444"/>
              <a:gd name="connsiteY118" fmla="*/ 1565329 h 4293031"/>
              <a:gd name="connsiteX119" fmla="*/ 2394430 w 6842444"/>
              <a:gd name="connsiteY119" fmla="*/ 1689315 h 4293031"/>
              <a:gd name="connsiteX120" fmla="*/ 2285942 w 6842444"/>
              <a:gd name="connsiteY120" fmla="*/ 1735810 h 4293031"/>
              <a:gd name="connsiteX121" fmla="*/ 2146457 w 6842444"/>
              <a:gd name="connsiteY121" fmla="*/ 1813302 h 4293031"/>
              <a:gd name="connsiteX122" fmla="*/ 1991474 w 6842444"/>
              <a:gd name="connsiteY122" fmla="*/ 1921790 h 4293031"/>
              <a:gd name="connsiteX123" fmla="*/ 1944979 w 6842444"/>
              <a:gd name="connsiteY123" fmla="*/ 1937288 h 4293031"/>
              <a:gd name="connsiteX124" fmla="*/ 1851989 w 6842444"/>
              <a:gd name="connsiteY124" fmla="*/ 1999282 h 4293031"/>
              <a:gd name="connsiteX125" fmla="*/ 1789996 w 6842444"/>
              <a:gd name="connsiteY125" fmla="*/ 2092271 h 4293031"/>
              <a:gd name="connsiteX126" fmla="*/ 1697006 w 6842444"/>
              <a:gd name="connsiteY126" fmla="*/ 2123268 h 4293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842444" h="4293031">
                <a:moveTo>
                  <a:pt x="1697006" y="2123268"/>
                </a:moveTo>
                <a:lnTo>
                  <a:pt x="1697006" y="2123268"/>
                </a:lnTo>
                <a:cubicBezTo>
                  <a:pt x="1619515" y="2195593"/>
                  <a:pt x="1543757" y="2269822"/>
                  <a:pt x="1464532" y="2340244"/>
                </a:cubicBezTo>
                <a:cubicBezTo>
                  <a:pt x="1450610" y="2352619"/>
                  <a:pt x="1429673" y="2356696"/>
                  <a:pt x="1418037" y="2371241"/>
                </a:cubicBezTo>
                <a:cubicBezTo>
                  <a:pt x="1407832" y="2383998"/>
                  <a:pt x="1409845" y="2403124"/>
                  <a:pt x="1402539" y="2417736"/>
                </a:cubicBezTo>
                <a:cubicBezTo>
                  <a:pt x="1394209" y="2434396"/>
                  <a:pt x="1381874" y="2448733"/>
                  <a:pt x="1371542" y="2464231"/>
                </a:cubicBezTo>
                <a:cubicBezTo>
                  <a:pt x="1332589" y="2581094"/>
                  <a:pt x="1385134" y="2437049"/>
                  <a:pt x="1325047" y="2557221"/>
                </a:cubicBezTo>
                <a:cubicBezTo>
                  <a:pt x="1296783" y="2613747"/>
                  <a:pt x="1320857" y="2647837"/>
                  <a:pt x="1247556" y="2696705"/>
                </a:cubicBezTo>
                <a:cubicBezTo>
                  <a:pt x="1132111" y="2773669"/>
                  <a:pt x="1273906" y="2674748"/>
                  <a:pt x="1154566" y="2774197"/>
                </a:cubicBezTo>
                <a:cubicBezTo>
                  <a:pt x="1140257" y="2786121"/>
                  <a:pt x="1123569" y="2794861"/>
                  <a:pt x="1108071" y="2805193"/>
                </a:cubicBezTo>
                <a:cubicBezTo>
                  <a:pt x="1025412" y="2929180"/>
                  <a:pt x="1133902" y="2779362"/>
                  <a:pt x="1030579" y="2882685"/>
                </a:cubicBezTo>
                <a:cubicBezTo>
                  <a:pt x="1012314" y="2900950"/>
                  <a:pt x="998897" y="2923517"/>
                  <a:pt x="984084" y="2944678"/>
                </a:cubicBezTo>
                <a:cubicBezTo>
                  <a:pt x="962721" y="2975197"/>
                  <a:pt x="942755" y="3006671"/>
                  <a:pt x="922091" y="3037668"/>
                </a:cubicBezTo>
                <a:cubicBezTo>
                  <a:pt x="899219" y="3071977"/>
                  <a:pt x="880401" y="3106791"/>
                  <a:pt x="844600" y="3130658"/>
                </a:cubicBezTo>
                <a:cubicBezTo>
                  <a:pt x="831007" y="3139720"/>
                  <a:pt x="813603" y="3140990"/>
                  <a:pt x="798105" y="3146156"/>
                </a:cubicBezTo>
                <a:cubicBezTo>
                  <a:pt x="777440" y="3161654"/>
                  <a:pt x="758538" y="3179835"/>
                  <a:pt x="736111" y="3192651"/>
                </a:cubicBezTo>
                <a:cubicBezTo>
                  <a:pt x="721927" y="3200756"/>
                  <a:pt x="704632" y="3201714"/>
                  <a:pt x="689617" y="3208149"/>
                </a:cubicBezTo>
                <a:cubicBezTo>
                  <a:pt x="668381" y="3217250"/>
                  <a:pt x="648859" y="3230045"/>
                  <a:pt x="627623" y="3239146"/>
                </a:cubicBezTo>
                <a:cubicBezTo>
                  <a:pt x="612607" y="3245581"/>
                  <a:pt x="596144" y="3248209"/>
                  <a:pt x="581128" y="3254644"/>
                </a:cubicBezTo>
                <a:cubicBezTo>
                  <a:pt x="559893" y="3263745"/>
                  <a:pt x="540586" y="3277060"/>
                  <a:pt x="519135" y="3285641"/>
                </a:cubicBezTo>
                <a:cubicBezTo>
                  <a:pt x="519115" y="3285649"/>
                  <a:pt x="402908" y="3324383"/>
                  <a:pt x="379650" y="3332136"/>
                </a:cubicBezTo>
                <a:lnTo>
                  <a:pt x="333156" y="3347634"/>
                </a:lnTo>
                <a:cubicBezTo>
                  <a:pt x="250497" y="3471621"/>
                  <a:pt x="358987" y="3321803"/>
                  <a:pt x="255664" y="3425126"/>
                </a:cubicBezTo>
                <a:cubicBezTo>
                  <a:pt x="242493" y="3438297"/>
                  <a:pt x="237838" y="3458450"/>
                  <a:pt x="224667" y="3471621"/>
                </a:cubicBezTo>
                <a:cubicBezTo>
                  <a:pt x="131492" y="3564795"/>
                  <a:pt x="215362" y="3400341"/>
                  <a:pt x="85183" y="3595607"/>
                </a:cubicBezTo>
                <a:lnTo>
                  <a:pt x="23189" y="3688597"/>
                </a:lnTo>
                <a:cubicBezTo>
                  <a:pt x="-13443" y="3798494"/>
                  <a:pt x="-1442" y="3742705"/>
                  <a:pt x="23189" y="3952068"/>
                </a:cubicBezTo>
                <a:cubicBezTo>
                  <a:pt x="25098" y="3968293"/>
                  <a:pt x="28482" y="3985806"/>
                  <a:pt x="38688" y="3998563"/>
                </a:cubicBezTo>
                <a:cubicBezTo>
                  <a:pt x="50324" y="4013108"/>
                  <a:pt x="69685" y="4019228"/>
                  <a:pt x="85183" y="4029560"/>
                </a:cubicBezTo>
                <a:cubicBezTo>
                  <a:pt x="105847" y="4060556"/>
                  <a:pt x="111835" y="4110768"/>
                  <a:pt x="147176" y="4122549"/>
                </a:cubicBezTo>
                <a:cubicBezTo>
                  <a:pt x="178173" y="4132881"/>
                  <a:pt x="210942" y="4138934"/>
                  <a:pt x="240166" y="4153546"/>
                </a:cubicBezTo>
                <a:cubicBezTo>
                  <a:pt x="260830" y="4163878"/>
                  <a:pt x="280527" y="4176431"/>
                  <a:pt x="302159" y="4184543"/>
                </a:cubicBezTo>
                <a:cubicBezTo>
                  <a:pt x="322103" y="4192022"/>
                  <a:pt x="343671" y="4194189"/>
                  <a:pt x="364152" y="4200041"/>
                </a:cubicBezTo>
                <a:cubicBezTo>
                  <a:pt x="379860" y="4204529"/>
                  <a:pt x="394798" y="4211577"/>
                  <a:pt x="410647" y="4215539"/>
                </a:cubicBezTo>
                <a:cubicBezTo>
                  <a:pt x="496255" y="4236941"/>
                  <a:pt x="546273" y="4236851"/>
                  <a:pt x="643122" y="4246536"/>
                </a:cubicBezTo>
                <a:cubicBezTo>
                  <a:pt x="668952" y="4251702"/>
                  <a:pt x="694502" y="4258553"/>
                  <a:pt x="720613" y="4262034"/>
                </a:cubicBezTo>
                <a:cubicBezTo>
                  <a:pt x="772076" y="4268896"/>
                  <a:pt x="824033" y="4271466"/>
                  <a:pt x="875596" y="4277532"/>
                </a:cubicBezTo>
                <a:cubicBezTo>
                  <a:pt x="911876" y="4281800"/>
                  <a:pt x="947921" y="4287865"/>
                  <a:pt x="984084" y="4293031"/>
                </a:cubicBezTo>
                <a:cubicBezTo>
                  <a:pt x="1087406" y="4287865"/>
                  <a:pt x="1190988" y="4286494"/>
                  <a:pt x="1294050" y="4277532"/>
                </a:cubicBezTo>
                <a:cubicBezTo>
                  <a:pt x="1310325" y="4276117"/>
                  <a:pt x="1324837" y="4266522"/>
                  <a:pt x="1340545" y="4262034"/>
                </a:cubicBezTo>
                <a:cubicBezTo>
                  <a:pt x="1361026" y="4256182"/>
                  <a:pt x="1381297" y="4248109"/>
                  <a:pt x="1402539" y="4246536"/>
                </a:cubicBezTo>
                <a:cubicBezTo>
                  <a:pt x="1521147" y="4237750"/>
                  <a:pt x="1640180" y="4236204"/>
                  <a:pt x="1759000" y="4231038"/>
                </a:cubicBezTo>
                <a:cubicBezTo>
                  <a:pt x="2386860" y="4265919"/>
                  <a:pt x="1618028" y="4231038"/>
                  <a:pt x="2580410" y="4231038"/>
                </a:cubicBezTo>
                <a:cubicBezTo>
                  <a:pt x="2787119" y="4231038"/>
                  <a:pt x="2993698" y="4241370"/>
                  <a:pt x="3200342" y="4246536"/>
                </a:cubicBezTo>
                <a:cubicBezTo>
                  <a:pt x="3417318" y="4241370"/>
                  <a:pt x="3634656" y="4244576"/>
                  <a:pt x="3851271" y="4231038"/>
                </a:cubicBezTo>
                <a:cubicBezTo>
                  <a:pt x="3883881" y="4229000"/>
                  <a:pt x="3944261" y="4200041"/>
                  <a:pt x="3944261" y="4200041"/>
                </a:cubicBezTo>
                <a:cubicBezTo>
                  <a:pt x="4047583" y="4205207"/>
                  <a:pt x="4151105" y="4207289"/>
                  <a:pt x="4254227" y="4215539"/>
                </a:cubicBezTo>
                <a:cubicBezTo>
                  <a:pt x="4280485" y="4217640"/>
                  <a:pt x="4306051" y="4225115"/>
                  <a:pt x="4331718" y="4231038"/>
                </a:cubicBezTo>
                <a:cubicBezTo>
                  <a:pt x="4373228" y="4240617"/>
                  <a:pt x="4455705" y="4262034"/>
                  <a:pt x="4455705" y="4262034"/>
                </a:cubicBezTo>
                <a:cubicBezTo>
                  <a:pt x="4708999" y="4233891"/>
                  <a:pt x="4516734" y="4265115"/>
                  <a:pt x="4641684" y="4231038"/>
                </a:cubicBezTo>
                <a:cubicBezTo>
                  <a:pt x="4682784" y="4219829"/>
                  <a:pt x="4724342" y="4210373"/>
                  <a:pt x="4765671" y="4200041"/>
                </a:cubicBezTo>
                <a:lnTo>
                  <a:pt x="4827664" y="4184543"/>
                </a:lnTo>
                <a:lnTo>
                  <a:pt x="5587081" y="4200041"/>
                </a:lnTo>
                <a:cubicBezTo>
                  <a:pt x="5613405" y="4201016"/>
                  <a:pt x="5639017" y="4209150"/>
                  <a:pt x="5664572" y="4215539"/>
                </a:cubicBezTo>
                <a:cubicBezTo>
                  <a:pt x="5699740" y="4224331"/>
                  <a:pt x="5760133" y="4251374"/>
                  <a:pt x="5788559" y="4262034"/>
                </a:cubicBezTo>
                <a:cubicBezTo>
                  <a:pt x="5803856" y="4267770"/>
                  <a:pt x="5818844" y="4275506"/>
                  <a:pt x="5835054" y="4277532"/>
                </a:cubicBezTo>
                <a:cubicBezTo>
                  <a:pt x="5901892" y="4285887"/>
                  <a:pt x="5969373" y="4287865"/>
                  <a:pt x="6036532" y="4293031"/>
                </a:cubicBezTo>
                <a:cubicBezTo>
                  <a:pt x="6150186" y="4287865"/>
                  <a:pt x="6264086" y="4286605"/>
                  <a:pt x="6377495" y="4277532"/>
                </a:cubicBezTo>
                <a:cubicBezTo>
                  <a:pt x="6393779" y="4276229"/>
                  <a:pt x="6407875" y="4264720"/>
                  <a:pt x="6423989" y="4262034"/>
                </a:cubicBezTo>
                <a:cubicBezTo>
                  <a:pt x="6491093" y="4250850"/>
                  <a:pt x="6695322" y="4235549"/>
                  <a:pt x="6749454" y="4231038"/>
                </a:cubicBezTo>
                <a:cubicBezTo>
                  <a:pt x="6909992" y="4177523"/>
                  <a:pt x="6786399" y="4234807"/>
                  <a:pt x="6811447" y="3859078"/>
                </a:cubicBezTo>
                <a:cubicBezTo>
                  <a:pt x="6813877" y="3822629"/>
                  <a:pt x="6821779" y="3786753"/>
                  <a:pt x="6826945" y="3750590"/>
                </a:cubicBezTo>
                <a:cubicBezTo>
                  <a:pt x="6821779" y="3574943"/>
                  <a:pt x="6820683" y="3399128"/>
                  <a:pt x="6811447" y="3223648"/>
                </a:cubicBezTo>
                <a:cubicBezTo>
                  <a:pt x="6810327" y="3202377"/>
                  <a:pt x="6802070" y="3182056"/>
                  <a:pt x="6795949" y="3161654"/>
                </a:cubicBezTo>
                <a:cubicBezTo>
                  <a:pt x="6786560" y="3130359"/>
                  <a:pt x="6764952" y="3068665"/>
                  <a:pt x="6764952" y="3068665"/>
                </a:cubicBezTo>
                <a:cubicBezTo>
                  <a:pt x="6775284" y="2805194"/>
                  <a:pt x="6789359" y="2541842"/>
                  <a:pt x="6795949" y="2278251"/>
                </a:cubicBezTo>
                <a:cubicBezTo>
                  <a:pt x="6801115" y="2071607"/>
                  <a:pt x="6802468" y="1864832"/>
                  <a:pt x="6811447" y="1658319"/>
                </a:cubicBezTo>
                <a:cubicBezTo>
                  <a:pt x="6812812" y="1626924"/>
                  <a:pt x="6822167" y="1596388"/>
                  <a:pt x="6826945" y="1565329"/>
                </a:cubicBezTo>
                <a:cubicBezTo>
                  <a:pt x="6832500" y="1529224"/>
                  <a:pt x="6837278" y="1493004"/>
                  <a:pt x="6842444" y="1456841"/>
                </a:cubicBezTo>
                <a:cubicBezTo>
                  <a:pt x="6833178" y="1327118"/>
                  <a:pt x="6817609" y="1118221"/>
                  <a:pt x="6811447" y="991892"/>
                </a:cubicBezTo>
                <a:cubicBezTo>
                  <a:pt x="6805149" y="862790"/>
                  <a:pt x="6808399" y="733089"/>
                  <a:pt x="6795949" y="604434"/>
                </a:cubicBezTo>
                <a:cubicBezTo>
                  <a:pt x="6792802" y="571913"/>
                  <a:pt x="6783076" y="538630"/>
                  <a:pt x="6764952" y="511444"/>
                </a:cubicBezTo>
                <a:lnTo>
                  <a:pt x="6671962" y="371960"/>
                </a:lnTo>
                <a:cubicBezTo>
                  <a:pt x="6661630" y="356462"/>
                  <a:pt x="6646856" y="343136"/>
                  <a:pt x="6640966" y="325465"/>
                </a:cubicBezTo>
                <a:cubicBezTo>
                  <a:pt x="6635800" y="309967"/>
                  <a:pt x="6634529" y="292563"/>
                  <a:pt x="6625467" y="278970"/>
                </a:cubicBezTo>
                <a:cubicBezTo>
                  <a:pt x="6613309" y="260733"/>
                  <a:pt x="6596273" y="245931"/>
                  <a:pt x="6578972" y="232475"/>
                </a:cubicBezTo>
                <a:cubicBezTo>
                  <a:pt x="6549566" y="209604"/>
                  <a:pt x="6485983" y="170482"/>
                  <a:pt x="6485983" y="170482"/>
                </a:cubicBezTo>
                <a:cubicBezTo>
                  <a:pt x="6470485" y="149817"/>
                  <a:pt x="6459100" y="125298"/>
                  <a:pt x="6439488" y="108488"/>
                </a:cubicBezTo>
                <a:cubicBezTo>
                  <a:pt x="6421947" y="93453"/>
                  <a:pt x="6397306" y="89379"/>
                  <a:pt x="6377495" y="77492"/>
                </a:cubicBezTo>
                <a:cubicBezTo>
                  <a:pt x="6244264" y="-2446"/>
                  <a:pt x="6331533" y="31176"/>
                  <a:pt x="6238010" y="0"/>
                </a:cubicBezTo>
                <a:cubicBezTo>
                  <a:pt x="6165685" y="5166"/>
                  <a:pt x="6093100" y="7492"/>
                  <a:pt x="6021034" y="15499"/>
                </a:cubicBezTo>
                <a:cubicBezTo>
                  <a:pt x="5999864" y="17851"/>
                  <a:pt x="5979442" y="24876"/>
                  <a:pt x="5959040" y="30997"/>
                </a:cubicBezTo>
                <a:cubicBezTo>
                  <a:pt x="5927745" y="40385"/>
                  <a:pt x="5895274" y="47381"/>
                  <a:pt x="5866050" y="61993"/>
                </a:cubicBezTo>
                <a:cubicBezTo>
                  <a:pt x="5789445" y="100296"/>
                  <a:pt x="5825975" y="85684"/>
                  <a:pt x="5757562" y="108488"/>
                </a:cubicBezTo>
                <a:cubicBezTo>
                  <a:pt x="5668208" y="168058"/>
                  <a:pt x="5754406" y="116483"/>
                  <a:pt x="5664572" y="154983"/>
                </a:cubicBezTo>
                <a:cubicBezTo>
                  <a:pt x="5643337" y="164084"/>
                  <a:pt x="5623814" y="176879"/>
                  <a:pt x="5602579" y="185980"/>
                </a:cubicBezTo>
                <a:cubicBezTo>
                  <a:pt x="5571457" y="199318"/>
                  <a:pt x="5525542" y="209114"/>
                  <a:pt x="5494091" y="216977"/>
                </a:cubicBezTo>
                <a:cubicBezTo>
                  <a:pt x="5420324" y="266154"/>
                  <a:pt x="5476586" y="236176"/>
                  <a:pt x="5385603" y="263471"/>
                </a:cubicBezTo>
                <a:cubicBezTo>
                  <a:pt x="5354308" y="272860"/>
                  <a:pt x="5292613" y="294468"/>
                  <a:pt x="5292613" y="294468"/>
                </a:cubicBezTo>
                <a:cubicBezTo>
                  <a:pt x="5218930" y="343590"/>
                  <a:pt x="5263792" y="319573"/>
                  <a:pt x="5153128" y="356461"/>
                </a:cubicBezTo>
                <a:lnTo>
                  <a:pt x="5106634" y="371960"/>
                </a:lnTo>
                <a:cubicBezTo>
                  <a:pt x="5091136" y="377126"/>
                  <a:pt x="5073732" y="378396"/>
                  <a:pt x="5060139" y="387458"/>
                </a:cubicBezTo>
                <a:cubicBezTo>
                  <a:pt x="5044641" y="397790"/>
                  <a:pt x="5031775" y="414188"/>
                  <a:pt x="5013644" y="418454"/>
                </a:cubicBezTo>
                <a:cubicBezTo>
                  <a:pt x="4942526" y="435188"/>
                  <a:pt x="4867546" y="431732"/>
                  <a:pt x="4796667" y="449451"/>
                </a:cubicBezTo>
                <a:lnTo>
                  <a:pt x="4734674" y="464949"/>
                </a:lnTo>
                <a:cubicBezTo>
                  <a:pt x="4714010" y="475281"/>
                  <a:pt x="4694132" y="487365"/>
                  <a:pt x="4672681" y="495946"/>
                </a:cubicBezTo>
                <a:cubicBezTo>
                  <a:pt x="4642345" y="508081"/>
                  <a:pt x="4610688" y="516611"/>
                  <a:pt x="4579691" y="526943"/>
                </a:cubicBezTo>
                <a:cubicBezTo>
                  <a:pt x="4512994" y="549175"/>
                  <a:pt x="4549037" y="538481"/>
                  <a:pt x="4471203" y="557939"/>
                </a:cubicBezTo>
                <a:cubicBezTo>
                  <a:pt x="4405101" y="602006"/>
                  <a:pt x="4382936" y="622336"/>
                  <a:pt x="4316220" y="650929"/>
                </a:cubicBezTo>
                <a:cubicBezTo>
                  <a:pt x="4265626" y="672612"/>
                  <a:pt x="4259137" y="660706"/>
                  <a:pt x="4207732" y="697424"/>
                </a:cubicBezTo>
                <a:cubicBezTo>
                  <a:pt x="4106152" y="769981"/>
                  <a:pt x="4214478" y="726173"/>
                  <a:pt x="4114742" y="759417"/>
                </a:cubicBezTo>
                <a:cubicBezTo>
                  <a:pt x="3999297" y="836381"/>
                  <a:pt x="4141092" y="737460"/>
                  <a:pt x="4021752" y="836909"/>
                </a:cubicBezTo>
                <a:cubicBezTo>
                  <a:pt x="4007443" y="848833"/>
                  <a:pt x="3989179" y="855530"/>
                  <a:pt x="3975257" y="867905"/>
                </a:cubicBezTo>
                <a:cubicBezTo>
                  <a:pt x="3942494" y="897028"/>
                  <a:pt x="3917336" y="934593"/>
                  <a:pt x="3882267" y="960895"/>
                </a:cubicBezTo>
                <a:cubicBezTo>
                  <a:pt x="3861603" y="976393"/>
                  <a:pt x="3839886" y="990580"/>
                  <a:pt x="3820274" y="1007390"/>
                </a:cubicBezTo>
                <a:cubicBezTo>
                  <a:pt x="3746397" y="1070713"/>
                  <a:pt x="3806371" y="1043021"/>
                  <a:pt x="3727284" y="1069383"/>
                </a:cubicBezTo>
                <a:cubicBezTo>
                  <a:pt x="3698089" y="1098578"/>
                  <a:pt x="3673131" y="1129615"/>
                  <a:pt x="3634295" y="1146875"/>
                </a:cubicBezTo>
                <a:cubicBezTo>
                  <a:pt x="3604438" y="1160145"/>
                  <a:pt x="3570529" y="1163259"/>
                  <a:pt x="3541305" y="1177871"/>
                </a:cubicBezTo>
                <a:cubicBezTo>
                  <a:pt x="3464699" y="1216174"/>
                  <a:pt x="3501229" y="1201562"/>
                  <a:pt x="3432817" y="1224366"/>
                </a:cubicBezTo>
                <a:cubicBezTo>
                  <a:pt x="3417319" y="1234698"/>
                  <a:pt x="3403443" y="1248026"/>
                  <a:pt x="3386322" y="1255363"/>
                </a:cubicBezTo>
                <a:cubicBezTo>
                  <a:pt x="3366744" y="1263754"/>
                  <a:pt x="3344687" y="1264597"/>
                  <a:pt x="3324328" y="1270861"/>
                </a:cubicBezTo>
                <a:cubicBezTo>
                  <a:pt x="3277486" y="1285274"/>
                  <a:pt x="3231339" y="1301858"/>
                  <a:pt x="3184844" y="1317356"/>
                </a:cubicBezTo>
                <a:lnTo>
                  <a:pt x="3091854" y="1348353"/>
                </a:lnTo>
                <a:cubicBezTo>
                  <a:pt x="3071190" y="1358685"/>
                  <a:pt x="3051312" y="1370769"/>
                  <a:pt x="3029861" y="1379349"/>
                </a:cubicBezTo>
                <a:cubicBezTo>
                  <a:pt x="2999525" y="1391484"/>
                  <a:pt x="2936871" y="1410346"/>
                  <a:pt x="2936871" y="1410346"/>
                </a:cubicBezTo>
                <a:cubicBezTo>
                  <a:pt x="2790952" y="1556265"/>
                  <a:pt x="3024941" y="1336138"/>
                  <a:pt x="2797386" y="1487838"/>
                </a:cubicBezTo>
                <a:cubicBezTo>
                  <a:pt x="2781888" y="1498170"/>
                  <a:pt x="2767912" y="1511269"/>
                  <a:pt x="2750891" y="1518834"/>
                </a:cubicBezTo>
                <a:cubicBezTo>
                  <a:pt x="2721034" y="1532104"/>
                  <a:pt x="2688898" y="1539499"/>
                  <a:pt x="2657901" y="1549831"/>
                </a:cubicBezTo>
                <a:lnTo>
                  <a:pt x="2611406" y="1565329"/>
                </a:lnTo>
                <a:cubicBezTo>
                  <a:pt x="2479967" y="1652955"/>
                  <a:pt x="2551741" y="1610660"/>
                  <a:pt x="2394430" y="1689315"/>
                </a:cubicBezTo>
                <a:cubicBezTo>
                  <a:pt x="2317821" y="1727619"/>
                  <a:pt x="2354358" y="1713005"/>
                  <a:pt x="2285942" y="1735810"/>
                </a:cubicBezTo>
                <a:cubicBezTo>
                  <a:pt x="2179359" y="1806866"/>
                  <a:pt x="2228294" y="1786024"/>
                  <a:pt x="2146457" y="1813302"/>
                </a:cubicBezTo>
                <a:cubicBezTo>
                  <a:pt x="2118164" y="1834522"/>
                  <a:pt x="2014372" y="1914158"/>
                  <a:pt x="1991474" y="1921790"/>
                </a:cubicBezTo>
                <a:lnTo>
                  <a:pt x="1944979" y="1937288"/>
                </a:lnTo>
                <a:cubicBezTo>
                  <a:pt x="1913982" y="1957953"/>
                  <a:pt x="1872654" y="1968285"/>
                  <a:pt x="1851989" y="1999282"/>
                </a:cubicBezTo>
                <a:cubicBezTo>
                  <a:pt x="1831325" y="2030278"/>
                  <a:pt x="1820992" y="2071607"/>
                  <a:pt x="1789996" y="2092271"/>
                </a:cubicBezTo>
                <a:cubicBezTo>
                  <a:pt x="1737422" y="2127321"/>
                  <a:pt x="1712504" y="2118102"/>
                  <a:pt x="1697006" y="2123268"/>
                </a:cubicBezTo>
                <a:close/>
              </a:path>
            </a:pathLst>
          </a:custGeom>
          <a:solidFill>
            <a:srgbClr val="FFE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3E46F-4B3F-D741-BA49-F26BB84BD336}"/>
              </a:ext>
            </a:extLst>
          </p:cNvPr>
          <p:cNvSpPr txBox="1"/>
          <p:nvPr/>
        </p:nvSpPr>
        <p:spPr>
          <a:xfrm>
            <a:off x="332105" y="1311805"/>
            <a:ext cx="302993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Propagation loss</a:t>
            </a:r>
          </a:p>
        </p:txBody>
      </p:sp>
    </p:spTree>
    <p:extLst>
      <p:ext uri="{BB962C8B-B14F-4D97-AF65-F5344CB8AC3E}">
        <p14:creationId xmlns:p14="http://schemas.microsoft.com/office/powerpoint/2010/main" val="15128906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F1D97-7D4D-5D48-93D0-D2AEBA14A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C295B-486F-9F4F-B0DD-737B62A9D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" y="2130681"/>
            <a:ext cx="8479790" cy="4456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578F9-196E-FD42-8D80-2839BDC199C0}"/>
              </a:ext>
            </a:extLst>
          </p:cNvPr>
          <p:cNvSpPr txBox="1"/>
          <p:nvPr/>
        </p:nvSpPr>
        <p:spPr>
          <a:xfrm>
            <a:off x="332105" y="1311805"/>
            <a:ext cx="302993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Propagation loss</a:t>
            </a:r>
          </a:p>
        </p:txBody>
      </p:sp>
    </p:spTree>
    <p:extLst>
      <p:ext uri="{BB962C8B-B14F-4D97-AF65-F5344CB8AC3E}">
        <p14:creationId xmlns:p14="http://schemas.microsoft.com/office/powerpoint/2010/main" val="14301202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BBF202-1C08-294A-8986-7E01A58C6F6E}"/>
              </a:ext>
            </a:extLst>
          </p:cNvPr>
          <p:cNvSpPr/>
          <p:nvPr/>
        </p:nvSpPr>
        <p:spPr>
          <a:xfrm>
            <a:off x="0" y="4779832"/>
            <a:ext cx="9144000" cy="241665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2973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frequency information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7A146D-A5E9-0346-8F65-F1192D90B125}"/>
              </a:ext>
            </a:extLst>
          </p:cNvPr>
          <p:cNvSpPr txBox="1"/>
          <p:nvPr/>
        </p:nvSpPr>
        <p:spPr>
          <a:xfrm>
            <a:off x="1472368" y="2285081"/>
            <a:ext cx="6648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Motion of the sound source and/or the observer changes the frequency of the observed signal.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change depends on the velocity of the source/observer.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phenomena is known as Doppler effect or Doppler shift.</a:t>
            </a:r>
          </a:p>
        </p:txBody>
      </p:sp>
    </p:spTree>
    <p:extLst>
      <p:ext uri="{BB962C8B-B14F-4D97-AF65-F5344CB8AC3E}">
        <p14:creationId xmlns:p14="http://schemas.microsoft.com/office/powerpoint/2010/main" val="401461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613A7D-DF28-E94C-8B80-E542960A1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44" y="1792721"/>
            <a:ext cx="6545112" cy="32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686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5CA5ED-5FAB-0F40-97B2-72613D929A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5" t="2969" r="2000" b="1678"/>
          <a:stretch>
            <a:fillRect/>
          </a:stretch>
        </p:blipFill>
        <p:spPr>
          <a:xfrm>
            <a:off x="3056513" y="1924919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9310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CAB9F7-1A8D-A444-AA7B-1E0ACEB441A5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C6AB62-366E-4940-B325-A3A3AA1CA26E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7661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145E6-83E2-4D4A-AE69-0BAA34C2360A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</p:spTree>
    <p:extLst>
      <p:ext uri="{BB962C8B-B14F-4D97-AF65-F5344CB8AC3E}">
        <p14:creationId xmlns:p14="http://schemas.microsoft.com/office/powerpoint/2010/main" val="15575104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D06C9B-797F-ED4C-94A2-7D6C4F937152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A86A7-EE52-384E-82A1-20DAB9412BB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ADA8E2-370D-204F-98FC-0C37193A8812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</a:p>
        </p:txBody>
      </p:sp>
    </p:spTree>
    <p:extLst>
      <p:ext uri="{BB962C8B-B14F-4D97-AF65-F5344CB8AC3E}">
        <p14:creationId xmlns:p14="http://schemas.microsoft.com/office/powerpoint/2010/main" val="30883485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46713-9FB6-1C4F-8230-498903783246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7D67B-AB9C-4048-86EB-AAE9F034015A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078678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04248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Delay-sum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2808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07DC0-B966-EF48-9101-1F429A4A30D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F4B15-1C79-DD42-A928-837A74F657E7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9366437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8E22A-EB8D-1340-9696-877BA7BCFC1C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BFAD0-4B64-6740-ADAC-F1EC79ABE7E7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1533513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ECDC3-0C51-4445-B2DF-38DAF37697CF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0562160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ECDC3-0C51-4445-B2DF-38DAF37697CF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8B8C81-5915-FA46-A45C-09D992A94FD8}"/>
              </a:ext>
            </a:extLst>
          </p:cNvPr>
          <p:cNvCxnSpPr>
            <a:cxnSpLocks/>
          </p:cNvCxnSpPr>
          <p:nvPr/>
        </p:nvCxnSpPr>
        <p:spPr>
          <a:xfrm flipH="1">
            <a:off x="5339399" y="3429000"/>
            <a:ext cx="54343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0AA3891-21F4-C447-9668-A3DEDADD7369}"/>
              </a:ext>
            </a:extLst>
          </p:cNvPr>
          <p:cNvSpPr txBox="1"/>
          <p:nvPr/>
        </p:nvSpPr>
        <p:spPr>
          <a:xfrm>
            <a:off x="6096725" y="4233290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03C59CE-9F46-D948-A55A-E54144154CE2}"/>
              </a:ext>
            </a:extLst>
          </p:cNvPr>
          <p:cNvSpPr/>
          <p:nvPr/>
        </p:nvSpPr>
        <p:spPr>
          <a:xfrm rot="5750195">
            <a:off x="6053183" y="3119603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3996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3E5EC7-FCA1-8D4F-A7FF-04858E4C8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107" y="1160947"/>
            <a:ext cx="4941080" cy="49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20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145E6-83E2-4D4A-AE69-0BAA34C2360A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</p:spTree>
    <p:extLst>
      <p:ext uri="{BB962C8B-B14F-4D97-AF65-F5344CB8AC3E}">
        <p14:creationId xmlns:p14="http://schemas.microsoft.com/office/powerpoint/2010/main" val="39812515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D06C9B-797F-ED4C-94A2-7D6C4F937152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916283-5F32-B546-A783-96EC812AD95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2EAE9-BADD-3447-8BAC-0A8278291EC9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</a:p>
        </p:txBody>
      </p:sp>
    </p:spTree>
    <p:extLst>
      <p:ext uri="{BB962C8B-B14F-4D97-AF65-F5344CB8AC3E}">
        <p14:creationId xmlns:p14="http://schemas.microsoft.com/office/powerpoint/2010/main" val="23427586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D9DEF-F699-5E46-BB30-BA3887184DC9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1C9D9-F7F4-F54B-B598-926FD62C3974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9373898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D9DEF-F699-5E46-BB30-BA3887184DC9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1C9D9-F7F4-F54B-B598-926FD62C3974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37153514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539344" y="3172097"/>
            <a:ext cx="509451" cy="509451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07EBD-2E6E-284A-B62E-A19CB6A31372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FCB860-86A3-B948-A2E4-FCA6B96FA410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C6C015-EC90-C94C-A0E6-F9B37BBACE02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1023002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Received signals in all elements: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6EB820-E968-F145-B773-47FA9662137F}"/>
              </a:ext>
            </a:extLst>
          </p:cNvPr>
          <p:cNvGrpSpPr/>
          <p:nvPr/>
        </p:nvGrpSpPr>
        <p:grpSpPr>
          <a:xfrm>
            <a:off x="4241718" y="5136776"/>
            <a:ext cx="4069711" cy="1373863"/>
            <a:chOff x="4241718" y="5136776"/>
            <a:chExt cx="4069711" cy="13738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FC874-CFA0-5940-A007-7A4C7839FB4B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Steering vector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94A6C08-56C7-4A46-8363-409E03EA9E34}"/>
                </a:ext>
              </a:extLst>
            </p:cNvPr>
            <p:cNvSpPr/>
            <p:nvPr/>
          </p:nvSpPr>
          <p:spPr>
            <a:xfrm>
              <a:off x="4241718" y="5136776"/>
              <a:ext cx="1231235" cy="1184851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9AFA5C36-1B88-FE40-8E73-D4975817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36" y="1634532"/>
            <a:ext cx="584906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2246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26C66-3073-F146-A0BF-D45FBB39DBE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F6E05-822C-7743-95A3-A26C1F3822AE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999AA0-B1CE-1946-B5E9-C827E16B7E42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708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26C66-3073-F146-A0BF-D45FBB39DBE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F6E05-822C-7743-95A3-A26C1F3822AE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0504718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41806363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CBB62-2CE7-A04E-AD84-627CC1C5E29A}"/>
              </a:ext>
            </a:extLst>
          </p:cNvPr>
          <p:cNvCxnSpPr>
            <a:cxnSpLocks/>
          </p:cNvCxnSpPr>
          <p:nvPr/>
        </p:nvCxnSpPr>
        <p:spPr>
          <a:xfrm flipH="1">
            <a:off x="5530034" y="3429000"/>
            <a:ext cx="371175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47BAD8-18A6-0045-96ED-0746F7259561}"/>
              </a:ext>
            </a:extLst>
          </p:cNvPr>
          <p:cNvSpPr txBox="1"/>
          <p:nvPr/>
        </p:nvSpPr>
        <p:spPr>
          <a:xfrm>
            <a:off x="6096725" y="4154912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5AC3463-2A38-4544-83F3-785BBEF0EDC3}"/>
              </a:ext>
            </a:extLst>
          </p:cNvPr>
          <p:cNvSpPr/>
          <p:nvPr/>
        </p:nvSpPr>
        <p:spPr>
          <a:xfrm rot="5750195">
            <a:off x="6192267" y="3085087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8ADDC-561B-7D4F-9D77-7AC6F486A4C8}"/>
              </a:ext>
            </a:extLst>
          </p:cNvPr>
          <p:cNvCxnSpPr>
            <a:cxnSpLocks/>
          </p:cNvCxnSpPr>
          <p:nvPr/>
        </p:nvCxnSpPr>
        <p:spPr>
          <a:xfrm flipH="1">
            <a:off x="3289256" y="3444240"/>
            <a:ext cx="74169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D475F7-CAA3-6E46-AD81-9C0090B52D75}"/>
              </a:ext>
            </a:extLst>
          </p:cNvPr>
          <p:cNvSpPr txBox="1"/>
          <p:nvPr/>
        </p:nvSpPr>
        <p:spPr>
          <a:xfrm>
            <a:off x="216436" y="4166516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3155699-E962-FD48-A1C6-FA5838EC5EC8}"/>
              </a:ext>
            </a:extLst>
          </p:cNvPr>
          <p:cNvSpPr/>
          <p:nvPr/>
        </p:nvSpPr>
        <p:spPr>
          <a:xfrm rot="5152968" flipV="1">
            <a:off x="2780859" y="3259857"/>
            <a:ext cx="585078" cy="1219194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C3348-3D07-5647-940E-08A5FD8710C6}"/>
              </a:ext>
            </a:extLst>
          </p:cNvPr>
          <p:cNvSpPr txBox="1"/>
          <p:nvPr/>
        </p:nvSpPr>
        <p:spPr>
          <a:xfrm>
            <a:off x="182725" y="1812271"/>
            <a:ext cx="368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</p:spTree>
    <p:extLst>
      <p:ext uri="{BB962C8B-B14F-4D97-AF65-F5344CB8AC3E}">
        <p14:creationId xmlns:p14="http://schemas.microsoft.com/office/powerpoint/2010/main" val="7672980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CBB62-2CE7-A04E-AD84-627CC1C5E29A}"/>
              </a:ext>
            </a:extLst>
          </p:cNvPr>
          <p:cNvCxnSpPr>
            <a:cxnSpLocks/>
          </p:cNvCxnSpPr>
          <p:nvPr/>
        </p:nvCxnSpPr>
        <p:spPr>
          <a:xfrm flipH="1">
            <a:off x="5530034" y="3429000"/>
            <a:ext cx="371175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47BAD8-18A6-0045-96ED-0746F7259561}"/>
              </a:ext>
            </a:extLst>
          </p:cNvPr>
          <p:cNvSpPr txBox="1"/>
          <p:nvPr/>
        </p:nvSpPr>
        <p:spPr>
          <a:xfrm>
            <a:off x="6096725" y="4154912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5AC3463-2A38-4544-83F3-785BBEF0EDC3}"/>
              </a:ext>
            </a:extLst>
          </p:cNvPr>
          <p:cNvSpPr/>
          <p:nvPr/>
        </p:nvSpPr>
        <p:spPr>
          <a:xfrm rot="5750195">
            <a:off x="6192267" y="3085087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8ADDC-561B-7D4F-9D77-7AC6F486A4C8}"/>
              </a:ext>
            </a:extLst>
          </p:cNvPr>
          <p:cNvCxnSpPr>
            <a:cxnSpLocks/>
          </p:cNvCxnSpPr>
          <p:nvPr/>
        </p:nvCxnSpPr>
        <p:spPr>
          <a:xfrm flipH="1">
            <a:off x="3289256" y="3444240"/>
            <a:ext cx="74169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D475F7-CAA3-6E46-AD81-9C0090B52D75}"/>
              </a:ext>
            </a:extLst>
          </p:cNvPr>
          <p:cNvSpPr txBox="1"/>
          <p:nvPr/>
        </p:nvSpPr>
        <p:spPr>
          <a:xfrm>
            <a:off x="216436" y="4166516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3155699-E962-FD48-A1C6-FA5838EC5EC8}"/>
              </a:ext>
            </a:extLst>
          </p:cNvPr>
          <p:cNvSpPr/>
          <p:nvPr/>
        </p:nvSpPr>
        <p:spPr>
          <a:xfrm rot="5152968" flipV="1">
            <a:off x="2780859" y="3259857"/>
            <a:ext cx="585078" cy="1219194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C3348-3D07-5647-940E-08A5FD8710C6}"/>
              </a:ext>
            </a:extLst>
          </p:cNvPr>
          <p:cNvSpPr txBox="1"/>
          <p:nvPr/>
        </p:nvSpPr>
        <p:spPr>
          <a:xfrm>
            <a:off x="182725" y="1812271"/>
            <a:ext cx="368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19564B0-7533-D541-84A0-8296F41A3827}"/>
              </a:ext>
            </a:extLst>
          </p:cNvPr>
          <p:cNvSpPr/>
          <p:nvPr/>
        </p:nvSpPr>
        <p:spPr>
          <a:xfrm>
            <a:off x="7277099" y="3375222"/>
            <a:ext cx="117565" cy="11756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99B1CF-8708-BE44-9B8F-53C93E5FFE3B}"/>
              </a:ext>
            </a:extLst>
          </p:cNvPr>
          <p:cNvSpPr txBox="1"/>
          <p:nvPr/>
        </p:nvSpPr>
        <p:spPr>
          <a:xfrm>
            <a:off x="5851569" y="2975112"/>
            <a:ext cx="308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1775958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994DA-53D0-9D44-8C48-918CA243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479" y="1305707"/>
            <a:ext cx="4491891" cy="446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163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068CEB-BB05-7B46-BAFA-D67774BD03E9}"/>
              </a:ext>
            </a:extLst>
          </p:cNvPr>
          <p:cNvSpPr txBox="1"/>
          <p:nvPr/>
        </p:nvSpPr>
        <p:spPr>
          <a:xfrm>
            <a:off x="201881" y="1881060"/>
            <a:ext cx="6999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moving towards the observer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662666-33DE-6745-A47A-1300937E8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061" y="2621621"/>
            <a:ext cx="4423878" cy="3018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DF219F-F4F7-D045-8182-668825CF0405}"/>
              </a:ext>
            </a:extLst>
          </p:cNvPr>
          <p:cNvSpPr txBox="1"/>
          <p:nvPr/>
        </p:nvSpPr>
        <p:spPr>
          <a:xfrm>
            <a:off x="15902" y="5876615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AD817-F633-5941-9F8D-63EEAF64DB7F}"/>
              </a:ext>
            </a:extLst>
          </p:cNvPr>
          <p:cNvSpPr txBox="1"/>
          <p:nvPr/>
        </p:nvSpPr>
        <p:spPr>
          <a:xfrm>
            <a:off x="15902" y="6275851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73E17-222D-D74F-83F6-456D2A097453}"/>
              </a:ext>
            </a:extLst>
          </p:cNvPr>
          <p:cNvSpPr txBox="1"/>
          <p:nvPr/>
        </p:nvSpPr>
        <p:spPr>
          <a:xfrm>
            <a:off x="15902" y="5502641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signal (sound, light etc.)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195E30-F1FA-C742-8B8C-104D84EB9348}"/>
              </a:ext>
            </a:extLst>
          </p:cNvPr>
          <p:cNvSpPr/>
          <p:nvPr/>
        </p:nvSpPr>
        <p:spPr>
          <a:xfrm>
            <a:off x="2360061" y="3092824"/>
            <a:ext cx="3274257" cy="56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A34F9E-307B-1745-9736-9AE1C9D87AB3}"/>
              </a:ext>
            </a:extLst>
          </p:cNvPr>
          <p:cNvSpPr/>
          <p:nvPr/>
        </p:nvSpPr>
        <p:spPr>
          <a:xfrm>
            <a:off x="2579697" y="3642065"/>
            <a:ext cx="4204242" cy="890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8FA45C-95BC-D743-8613-96831C8F3AA5}"/>
              </a:ext>
            </a:extLst>
          </p:cNvPr>
          <p:cNvSpPr/>
          <p:nvPr/>
        </p:nvSpPr>
        <p:spPr>
          <a:xfrm>
            <a:off x="2360061" y="4586849"/>
            <a:ext cx="4204242" cy="890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2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E7F2FE-1D3E-BA4C-8A18-82357E171B48}"/>
              </a:ext>
            </a:extLst>
          </p:cNvPr>
          <p:cNvSpPr/>
          <p:nvPr/>
        </p:nvSpPr>
        <p:spPr>
          <a:xfrm>
            <a:off x="7277099" y="3375222"/>
            <a:ext cx="117565" cy="11756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3F9A0F-9BB8-8E40-9E27-B875A7CB99AF}"/>
              </a:ext>
            </a:extLst>
          </p:cNvPr>
          <p:cNvCxnSpPr>
            <a:cxnSpLocks/>
          </p:cNvCxnSpPr>
          <p:nvPr/>
        </p:nvCxnSpPr>
        <p:spPr>
          <a:xfrm flipH="1">
            <a:off x="5535671" y="3429396"/>
            <a:ext cx="162010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431481-92EB-F841-9237-572D8DE187F1}"/>
              </a:ext>
            </a:extLst>
          </p:cNvPr>
          <p:cNvSpPr txBox="1"/>
          <p:nvPr/>
        </p:nvSpPr>
        <p:spPr>
          <a:xfrm>
            <a:off x="5851569" y="2975112"/>
            <a:ext cx="308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28643290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8F31070-D39B-A048-844A-319960691E06}"/>
              </a:ext>
            </a:extLst>
          </p:cNvPr>
          <p:cNvSpPr/>
          <p:nvPr/>
        </p:nvSpPr>
        <p:spPr>
          <a:xfrm rot="2500964">
            <a:off x="-1410344" y="1069381"/>
            <a:ext cx="5935851" cy="5935851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AE32E98-5A97-F04C-9E6D-D12882B4A2B0}"/>
              </a:ext>
            </a:extLst>
          </p:cNvPr>
          <p:cNvSpPr/>
          <p:nvPr/>
        </p:nvSpPr>
        <p:spPr>
          <a:xfrm rot="2500964">
            <a:off x="-2586173" y="1069382"/>
            <a:ext cx="5935851" cy="5935851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E606561-B32D-4C47-AD54-196A02FEBEC4}"/>
              </a:ext>
            </a:extLst>
          </p:cNvPr>
          <p:cNvSpPr/>
          <p:nvPr/>
        </p:nvSpPr>
        <p:spPr>
          <a:xfrm rot="2500964">
            <a:off x="-3902506" y="1069382"/>
            <a:ext cx="5935851" cy="593585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1AE99F-8F39-014A-B812-E49D67E684E0}"/>
              </a:ext>
            </a:extLst>
          </p:cNvPr>
          <p:cNvSpPr/>
          <p:nvPr/>
        </p:nvSpPr>
        <p:spPr>
          <a:xfrm>
            <a:off x="5128774" y="3932718"/>
            <a:ext cx="304933" cy="33542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3DDE78-8765-FD44-A2C5-50C6AB85A8FC}"/>
              </a:ext>
            </a:extLst>
          </p:cNvPr>
          <p:cNvCxnSpPr>
            <a:cxnSpLocks/>
          </p:cNvCxnSpPr>
          <p:nvPr/>
        </p:nvCxnSpPr>
        <p:spPr>
          <a:xfrm flipH="1">
            <a:off x="3394129" y="4095823"/>
            <a:ext cx="1459032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FDDCF2-0276-9845-BB19-D1D114ADD878}"/>
              </a:ext>
            </a:extLst>
          </p:cNvPr>
          <p:cNvCxnSpPr>
            <a:cxnSpLocks/>
          </p:cNvCxnSpPr>
          <p:nvPr/>
        </p:nvCxnSpPr>
        <p:spPr>
          <a:xfrm flipH="1">
            <a:off x="2092271" y="4095823"/>
            <a:ext cx="116339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7CBD13B-5022-6B4F-ACB3-1A5EFC7D5C24}"/>
              </a:ext>
            </a:extLst>
          </p:cNvPr>
          <p:cNvSpPr txBox="1"/>
          <p:nvPr/>
        </p:nvSpPr>
        <p:spPr>
          <a:xfrm>
            <a:off x="3913179" y="3514086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E958AD-D549-984E-ADCF-BF7FE23420A9}"/>
              </a:ext>
            </a:extLst>
          </p:cNvPr>
          <p:cNvSpPr txBox="1"/>
          <p:nvPr/>
        </p:nvSpPr>
        <p:spPr>
          <a:xfrm>
            <a:off x="2528123" y="3564974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9CCFEB-2AF7-A642-874E-ED13EB9455F9}"/>
              </a:ext>
            </a:extLst>
          </p:cNvPr>
          <p:cNvSpPr txBox="1"/>
          <p:nvPr/>
        </p:nvSpPr>
        <p:spPr>
          <a:xfrm>
            <a:off x="4204735" y="3429000"/>
            <a:ext cx="3086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17610011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8F31070-D39B-A048-844A-319960691E06}"/>
              </a:ext>
            </a:extLst>
          </p:cNvPr>
          <p:cNvSpPr/>
          <p:nvPr/>
        </p:nvSpPr>
        <p:spPr>
          <a:xfrm rot="2500964">
            <a:off x="-1410344" y="1069381"/>
            <a:ext cx="5935851" cy="5935851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AE32E98-5A97-F04C-9E6D-D12882B4A2B0}"/>
              </a:ext>
            </a:extLst>
          </p:cNvPr>
          <p:cNvSpPr/>
          <p:nvPr/>
        </p:nvSpPr>
        <p:spPr>
          <a:xfrm rot="2500964">
            <a:off x="-2338207" y="1069382"/>
            <a:ext cx="5935851" cy="5935851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E606561-B32D-4C47-AD54-196A02FEBEC4}"/>
              </a:ext>
            </a:extLst>
          </p:cNvPr>
          <p:cNvSpPr/>
          <p:nvPr/>
        </p:nvSpPr>
        <p:spPr>
          <a:xfrm rot="2500964">
            <a:off x="-3623529" y="1069382"/>
            <a:ext cx="5935851" cy="593585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1AE99F-8F39-014A-B812-E49D67E684E0}"/>
              </a:ext>
            </a:extLst>
          </p:cNvPr>
          <p:cNvSpPr/>
          <p:nvPr/>
        </p:nvSpPr>
        <p:spPr>
          <a:xfrm>
            <a:off x="5128774" y="3932718"/>
            <a:ext cx="304933" cy="33542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3DDE78-8765-FD44-A2C5-50C6AB85A8FC}"/>
              </a:ext>
            </a:extLst>
          </p:cNvPr>
          <p:cNvCxnSpPr>
            <a:cxnSpLocks/>
          </p:cNvCxnSpPr>
          <p:nvPr/>
        </p:nvCxnSpPr>
        <p:spPr>
          <a:xfrm flipH="1">
            <a:off x="3657600" y="4095823"/>
            <a:ext cx="1195561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A882A6DB-BE3B-2340-B5DC-2F9F6750621E}"/>
              </a:ext>
            </a:extLst>
          </p:cNvPr>
          <p:cNvSpPr/>
          <p:nvPr/>
        </p:nvSpPr>
        <p:spPr>
          <a:xfrm rot="2500964">
            <a:off x="-2586173" y="1069382"/>
            <a:ext cx="5935851" cy="5935851"/>
          </a:xfrm>
          <a:prstGeom prst="arc">
            <a:avLst/>
          </a:prstGeom>
          <a:ln w="38100">
            <a:solidFill>
              <a:srgbClr val="00B050">
                <a:alpha val="39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6A140940-E21A-754D-BBFA-5B4817178E11}"/>
              </a:ext>
            </a:extLst>
          </p:cNvPr>
          <p:cNvSpPr/>
          <p:nvPr/>
        </p:nvSpPr>
        <p:spPr>
          <a:xfrm rot="2500964">
            <a:off x="-3902506" y="1069382"/>
            <a:ext cx="5935851" cy="5935851"/>
          </a:xfrm>
          <a:prstGeom prst="arc">
            <a:avLst/>
          </a:prstGeom>
          <a:ln w="38100">
            <a:solidFill>
              <a:schemeClr val="accent5">
                <a:lumMod val="75000"/>
                <a:alpha val="39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A31040-8FD3-5549-AA50-F7796D6931EC}"/>
              </a:ext>
            </a:extLst>
          </p:cNvPr>
          <p:cNvCxnSpPr>
            <a:cxnSpLocks/>
          </p:cNvCxnSpPr>
          <p:nvPr/>
        </p:nvCxnSpPr>
        <p:spPr>
          <a:xfrm flipH="1">
            <a:off x="2371239" y="4095823"/>
            <a:ext cx="116339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E393E81-FC79-B940-A2A6-692D466D1894}"/>
              </a:ext>
            </a:extLst>
          </p:cNvPr>
          <p:cNvSpPr txBox="1"/>
          <p:nvPr/>
        </p:nvSpPr>
        <p:spPr>
          <a:xfrm>
            <a:off x="2683106" y="3564974"/>
            <a:ext cx="94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t’ &lt;t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BB7197-7383-B649-91CE-01856F532E29}"/>
              </a:ext>
            </a:extLst>
          </p:cNvPr>
          <p:cNvSpPr txBox="1"/>
          <p:nvPr/>
        </p:nvSpPr>
        <p:spPr>
          <a:xfrm>
            <a:off x="3782611" y="3547695"/>
            <a:ext cx="94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t’ &lt;t</a:t>
            </a:r>
          </a:p>
        </p:txBody>
      </p:sp>
    </p:spTree>
    <p:extLst>
      <p:ext uri="{BB962C8B-B14F-4D97-AF65-F5344CB8AC3E}">
        <p14:creationId xmlns:p14="http://schemas.microsoft.com/office/powerpoint/2010/main" val="3709857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E6CD6668-3A4E-0149-8D63-59A028F7A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84" y="4690406"/>
            <a:ext cx="2819138" cy="215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Received signals in all elements:</a:t>
            </a:r>
          </a:p>
        </p:txBody>
      </p:sp>
      <p:pic>
        <p:nvPicPr>
          <p:cNvPr id="8193" name="Picture 1">
            <a:extLst>
              <a:ext uri="{FF2B5EF4-FFF2-40B4-BE49-F238E27FC236}">
                <a16:creationId xmlns:a16="http://schemas.microsoft.com/office/drawing/2014/main" id="{5260503D-F1D9-964C-9057-0C53C388C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2" y="5298085"/>
            <a:ext cx="4465515" cy="6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C3ADFCB-EAAE-A444-ABA2-500B91AF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36" y="1634532"/>
            <a:ext cx="584906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3A88B5-3CC8-9A42-8804-BD92C96719E5}"/>
              </a:ext>
            </a:extLst>
          </p:cNvPr>
          <p:cNvSpPr/>
          <p:nvPr/>
        </p:nvSpPr>
        <p:spPr>
          <a:xfrm>
            <a:off x="1816003" y="5514536"/>
            <a:ext cx="153473" cy="11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2109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1881060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moving towards the stationary source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A1B55-E226-B04F-AA43-D47269AC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54" y="2810763"/>
            <a:ext cx="5352893" cy="3539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C445CA-3865-7746-9499-4D07DCDF476D}"/>
              </a:ext>
            </a:extLst>
          </p:cNvPr>
          <p:cNvSpPr txBox="1"/>
          <p:nvPr/>
        </p:nvSpPr>
        <p:spPr>
          <a:xfrm>
            <a:off x="4883582" y="2810763"/>
            <a:ext cx="43954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E2FE28-B8C8-2C4D-AD96-05CC122B8CF3}"/>
              </a:ext>
            </a:extLst>
          </p:cNvPr>
          <p:cNvSpPr txBox="1"/>
          <p:nvPr/>
        </p:nvSpPr>
        <p:spPr>
          <a:xfrm>
            <a:off x="4663810" y="4196989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63541D-028E-8F48-AFD0-D3EE331E4C86}"/>
              </a:ext>
            </a:extLst>
          </p:cNvPr>
          <p:cNvSpPr txBox="1"/>
          <p:nvPr/>
        </p:nvSpPr>
        <p:spPr>
          <a:xfrm>
            <a:off x="5134350" y="495209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AF398-1D1E-2341-A60F-AF9F2BB42996}"/>
              </a:ext>
            </a:extLst>
          </p:cNvPr>
          <p:cNvSpPr txBox="1"/>
          <p:nvPr/>
        </p:nvSpPr>
        <p:spPr>
          <a:xfrm>
            <a:off x="4679308" y="335021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B9316-82DF-E04E-911A-B27F705C8F4F}"/>
              </a:ext>
            </a:extLst>
          </p:cNvPr>
          <p:cNvSpPr txBox="1"/>
          <p:nvPr/>
        </p:nvSpPr>
        <p:spPr>
          <a:xfrm>
            <a:off x="15902" y="586111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0E4B2-89FC-0646-8071-F7697FEDE2AC}"/>
              </a:ext>
            </a:extLst>
          </p:cNvPr>
          <p:cNvSpPr txBox="1"/>
          <p:nvPr/>
        </p:nvSpPr>
        <p:spPr>
          <a:xfrm>
            <a:off x="15902" y="638433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5AF6F5-E3A7-EF43-85CF-DA6B7B8693B1}"/>
              </a:ext>
            </a:extLst>
          </p:cNvPr>
          <p:cNvSpPr/>
          <p:nvPr/>
        </p:nvSpPr>
        <p:spPr>
          <a:xfrm>
            <a:off x="3026681" y="3402063"/>
            <a:ext cx="3274257" cy="56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D3CDC3-2954-6A47-8E60-6BB4E93FE66C}"/>
              </a:ext>
            </a:extLst>
          </p:cNvPr>
          <p:cNvSpPr/>
          <p:nvPr/>
        </p:nvSpPr>
        <p:spPr>
          <a:xfrm>
            <a:off x="2079865" y="3931498"/>
            <a:ext cx="5033629" cy="1176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57C1FB-5C45-354E-BF39-CD81C0C76485}"/>
              </a:ext>
            </a:extLst>
          </p:cNvPr>
          <p:cNvSpPr/>
          <p:nvPr/>
        </p:nvSpPr>
        <p:spPr>
          <a:xfrm>
            <a:off x="2399129" y="5043764"/>
            <a:ext cx="5033629" cy="985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1881060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moving towards the stationary source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A1B55-E226-B04F-AA43-D47269AC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54" y="2810763"/>
            <a:ext cx="5352893" cy="3539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C445CA-3865-7746-9499-4D07DCDF476D}"/>
              </a:ext>
            </a:extLst>
          </p:cNvPr>
          <p:cNvSpPr txBox="1"/>
          <p:nvPr/>
        </p:nvSpPr>
        <p:spPr>
          <a:xfrm>
            <a:off x="4883582" y="2810763"/>
            <a:ext cx="43954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E2FE28-B8C8-2C4D-AD96-05CC122B8CF3}"/>
              </a:ext>
            </a:extLst>
          </p:cNvPr>
          <p:cNvSpPr txBox="1"/>
          <p:nvPr/>
        </p:nvSpPr>
        <p:spPr>
          <a:xfrm>
            <a:off x="4663810" y="4196989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63541D-028E-8F48-AFD0-D3EE331E4C86}"/>
              </a:ext>
            </a:extLst>
          </p:cNvPr>
          <p:cNvSpPr txBox="1"/>
          <p:nvPr/>
        </p:nvSpPr>
        <p:spPr>
          <a:xfrm>
            <a:off x="5134350" y="495209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AF398-1D1E-2341-A60F-AF9F2BB42996}"/>
              </a:ext>
            </a:extLst>
          </p:cNvPr>
          <p:cNvSpPr txBox="1"/>
          <p:nvPr/>
        </p:nvSpPr>
        <p:spPr>
          <a:xfrm>
            <a:off x="4679308" y="335021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B9316-82DF-E04E-911A-B27F705C8F4F}"/>
              </a:ext>
            </a:extLst>
          </p:cNvPr>
          <p:cNvSpPr txBox="1"/>
          <p:nvPr/>
        </p:nvSpPr>
        <p:spPr>
          <a:xfrm>
            <a:off x="15902" y="586111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0E4B2-89FC-0646-8071-F7697FEDE2AC}"/>
              </a:ext>
            </a:extLst>
          </p:cNvPr>
          <p:cNvSpPr txBox="1"/>
          <p:nvPr/>
        </p:nvSpPr>
        <p:spPr>
          <a:xfrm>
            <a:off x="15902" y="638433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AAF4D-8DBB-0E49-8FCA-056AE9A9A3B9}"/>
              </a:ext>
            </a:extLst>
          </p:cNvPr>
          <p:cNvSpPr txBox="1"/>
          <p:nvPr/>
        </p:nvSpPr>
        <p:spPr>
          <a:xfrm>
            <a:off x="0" y="3218206"/>
            <a:ext cx="914400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shift,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Δf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/v)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546BA6-7551-6D4A-A5A4-FAC2B2420AB4}"/>
              </a:ext>
            </a:extLst>
          </p:cNvPr>
          <p:cNvSpPr txBox="1"/>
          <p:nvPr/>
        </p:nvSpPr>
        <p:spPr>
          <a:xfrm>
            <a:off x="15902" y="4701328"/>
            <a:ext cx="9144000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will it change with signal’s velocity and frequency?</a:t>
            </a:r>
          </a:p>
        </p:txBody>
      </p:sp>
    </p:spTree>
    <p:extLst>
      <p:ext uri="{BB962C8B-B14F-4D97-AF65-F5344CB8AC3E}">
        <p14:creationId xmlns:p14="http://schemas.microsoft.com/office/powerpoint/2010/main" val="220466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2191026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the source and the observer are moving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90FB7-B81D-2043-83BB-53A0F76B8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654" y="3021954"/>
            <a:ext cx="4330700" cy="1651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305621-6693-544B-B565-EB89EB10ECD0}"/>
              </a:ext>
            </a:extLst>
          </p:cNvPr>
          <p:cNvSpPr txBox="1"/>
          <p:nvPr/>
        </p:nvSpPr>
        <p:spPr>
          <a:xfrm>
            <a:off x="15902" y="5768128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40F96D-59FD-8D4D-9679-11D65F54D14A}"/>
              </a:ext>
            </a:extLst>
          </p:cNvPr>
          <p:cNvSpPr txBox="1"/>
          <p:nvPr/>
        </p:nvSpPr>
        <p:spPr>
          <a:xfrm>
            <a:off x="15902" y="6291348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</p:spTree>
    <p:extLst>
      <p:ext uri="{BB962C8B-B14F-4D97-AF65-F5344CB8AC3E}">
        <p14:creationId xmlns:p14="http://schemas.microsoft.com/office/powerpoint/2010/main" val="5094892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AACA9-03D0-A44D-8213-BA8BC8529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72" y="1578268"/>
            <a:ext cx="4083537" cy="4056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1CD5E-5D16-664A-84BC-9AA2F52ED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072" y="1578268"/>
            <a:ext cx="4083537" cy="4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0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F1697E-D068-754D-A65C-BF8B06C65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524000"/>
            <a:ext cx="6502400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6B0A41-6FC2-AD47-9532-F7E75993A2D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</p:spTree>
    <p:extLst>
      <p:ext uri="{BB962C8B-B14F-4D97-AF65-F5344CB8AC3E}">
        <p14:creationId xmlns:p14="http://schemas.microsoft.com/office/powerpoint/2010/main" val="1485355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" y="731730"/>
            <a:ext cx="8552515" cy="61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399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7704</TotalTime>
  <Words>1816</Words>
  <Application>Microsoft Macintosh PowerPoint</Application>
  <PresentationFormat>On-screen Show (4:3)</PresentationFormat>
  <Paragraphs>442</Paragraphs>
  <Slides>84</Slides>
  <Notes>10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1" baseType="lpstr">
      <vt:lpstr>Arial</vt:lpstr>
      <vt:lpstr>Avenir Book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591</cp:revision>
  <dcterms:created xsi:type="dcterms:W3CDTF">2019-02-13T16:19:48Z</dcterms:created>
  <dcterms:modified xsi:type="dcterms:W3CDTF">2020-10-03T15:14:16Z</dcterms:modified>
</cp:coreProperties>
</file>