
<file path=[Content_Types].xml><?xml version="1.0" encoding="utf-8"?>
<Types xmlns="http://schemas.openxmlformats.org/package/2006/content-types">
  <Default Extension="emf" ContentType="image/x-emf"/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4"/>
  </p:notesMasterIdLst>
  <p:sldIdLst>
    <p:sldId id="1467" r:id="rId2"/>
    <p:sldId id="1480" r:id="rId3"/>
    <p:sldId id="1468" r:id="rId4"/>
    <p:sldId id="1469" r:id="rId5"/>
    <p:sldId id="1470" r:id="rId6"/>
    <p:sldId id="1479" r:id="rId7"/>
    <p:sldId id="1471" r:id="rId8"/>
    <p:sldId id="522" r:id="rId9"/>
    <p:sldId id="523" r:id="rId10"/>
    <p:sldId id="526" r:id="rId11"/>
    <p:sldId id="525" r:id="rId12"/>
    <p:sldId id="527" r:id="rId13"/>
    <p:sldId id="1481" r:id="rId14"/>
    <p:sldId id="1482" r:id="rId15"/>
    <p:sldId id="528" r:id="rId16"/>
    <p:sldId id="529" r:id="rId17"/>
    <p:sldId id="539" r:id="rId18"/>
    <p:sldId id="540" r:id="rId19"/>
    <p:sldId id="541" r:id="rId20"/>
    <p:sldId id="550" r:id="rId21"/>
    <p:sldId id="549" r:id="rId22"/>
    <p:sldId id="552" r:id="rId23"/>
    <p:sldId id="551" r:id="rId24"/>
    <p:sldId id="542" r:id="rId25"/>
    <p:sldId id="1472" r:id="rId26"/>
    <p:sldId id="544" r:id="rId27"/>
    <p:sldId id="545" r:id="rId28"/>
    <p:sldId id="531" r:id="rId29"/>
    <p:sldId id="533" r:id="rId30"/>
    <p:sldId id="546" r:id="rId31"/>
    <p:sldId id="553" r:id="rId32"/>
    <p:sldId id="554" r:id="rId33"/>
    <p:sldId id="1475" r:id="rId34"/>
    <p:sldId id="1477" r:id="rId35"/>
    <p:sldId id="1478" r:id="rId36"/>
    <p:sldId id="555" r:id="rId37"/>
    <p:sldId id="1473" r:id="rId38"/>
    <p:sldId id="534" r:id="rId39"/>
    <p:sldId id="535" r:id="rId40"/>
    <p:sldId id="547" r:id="rId41"/>
    <p:sldId id="592" r:id="rId42"/>
    <p:sldId id="548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600"/>
    <a:srgbClr val="941100"/>
    <a:srgbClr val="2F528F"/>
    <a:srgbClr val="4472C4"/>
    <a:srgbClr val="009193"/>
    <a:srgbClr val="FF0F10"/>
    <a:srgbClr val="941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704"/>
    <p:restoredTop sz="86096"/>
  </p:normalViewPr>
  <p:slideViewPr>
    <p:cSldViewPr snapToGrid="0" snapToObjects="1">
      <p:cViewPr varScale="1">
        <p:scale>
          <a:sx n="101" d="100"/>
          <a:sy n="101" d="100"/>
        </p:scale>
        <p:origin x="11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4T16:12:11.792"/>
    </inkml:context>
    <inkml:brush xml:id="br0">
      <inkml:brushProperty name="width" value="0.10583" units="cm"/>
      <inkml:brushProperty name="height" value="0.10583" units="cm"/>
      <inkml:brushProperty name="color" value="#2F5597"/>
    </inkml:brush>
  </inkml:definitions>
  <inkml:trace contextRef="#ctx0" brushRef="#br0">1 3735 24575,'18'0'0,"-4"0"0,5 0 0,-9 4 0,5-3 0,-6 3 0,0-4 0,1 0 0,-1 0 0,0 0 0,0 0 0,0 0 0,-1 0 0,1 0 0,-4-4 0,3 3 0,-3-2 0,3-1 0,1 3 0,0-3 0,0 4 0,0 0 0,1 0 0,4 0 0,-4 0 0,5 0 0,-1 5 0,-3-1 0,3 5 0,-5 0 0,0-1 0,6 1 0,-5-1 0,4-2 0,-9 1 0,3-3 0,-3 1 0,4-1 0,0-4 0,0 0 0,0-9 0,1 3 0,-1-3 0,1 1 0,-1 4 0,0-5 0,1 4 0,4 2 0,-4 3 0,10 0 0,-10 0 0,5 0 0,-1 0 0,-4 0 0,5 0 0,-6 0 0,0 0 0,0 0 0,1 0 0,-1 0 0,0 0 0,1 0 0,-1 0 0,0 0 0,0 0 0,1 0 0,-1 0 0,0 0 0,0 0 0,1 0 0,-1 0 0,0 0 0,0 0 0,1 0 0,-2 0 0,2 0 0,-2 0 0,2 0 0,-1 0 0,0 0 0,5 0 0,-3 0 0,3 0 0,-5 0 0,6 0 0,-5 0 0,4 0 0,-4 0 0,-1 0 0,0 0 0,0 0 0,6 0 0,-5 0 0,5-4 0,-6 3 0,0-3 0,0 4 0,1 0 0,-1 0 0,0 0 0,0 0 0,1 0 0,-1 0 0,0 0 0,5 0 0,-3 0 0,8 0 0,-8 0 0,8 0 0,-8 0 0,3 0 0,0 0 0,-3 0 0,8 0 0,0 0 0,-2-4 0,1-1 0,-8 1 0,-1-4 0,0 7 0,6-7 0,-5 7 0,4-3 0,-4 4 0,-1 0 0,5 0 0,2 0 0,4 0 0,1 0 0,-1 0 0,1 0 0,-1 0 0,1 4 0,-5 1 0,-2 4 0,0-1 0,-3-3 0,3-1 0,-5 0 0,0-3 0,1 3 0,-2-4 0,1 0 0,0 0 0,0 0 0,-1 0 0,1 0 0,0 0 0,0 0 0,0 0 0,1 0 0,4 0 0,-4 4 0,15 1 0,-13 4 0,19-4 0,-19 3 0,14-7 0,-16 6 0,4-6 0,-4 3 0,-1-4 0,0 0 0,1 0 0,-1 0 0,0 0 0,0 0 0,1 0 0,-1 0 0,0 0 0,0-4 0,1-1 0,-1 0 0,-4-2 0,3 2 0,-2 0 0,3-2 0,0 6 0,0-7 0,0 7 0,1-6 0,-1 6 0,0-3 0,0 4 0,0 0 0,1-4 0,4 3 0,-3-3 0,3 4 0,-5 0 0,0 0 0,6 0 0,-5 0 0,5 0 0,-6 0 0,0 0 0,0 0 0,1 0 0,-1 0 0,0 0 0,0-3 0,1-2 0,-1-8 0,1 3 0,0-3 0,-1 4 0,0 1 0,0 3 0,0 1 0,0 4 0,0 0 0,0 0 0,1 0 0,-1 0 0,0 4 0,0 1 0,1 3 0,-1 1 0,1 4 0,-1-4 0,1 4 0,-1-4 0,0-5 0,1 0 0,-1 0 0,0-3 0,1 2 0,-1-3 0,0 0 0,5 0 0,2 0 0,4-8 0,1-2 0,-1-9 0,1 0 0,-6 5 0,5 0 0,-10 6 0,10 2 0,-10 3 0,9 3 0,-3 0 0,4 0 0,7 0 0,-5 0 0,10 0 0,11 4 0,-11 2 0,15 4 0,-25-1 0,10 1 0,-10 0 0,11-5 0,-11-1 0,4-4 0,-6 0 0,1 0 0,5 0 0,-4 0 0,5-8 0,-7 2 0,1-12 0,-1 7 0,1-2 0,0 3 0,-1 5 0,1 1 0,-1 4 0,1 0 0,-1 0 0,1 0 0,-1 0 0,-4 0 0,3 0 0,1 0 0,-4 0 0,3 0 0,1 0 0,9 0 0,14 0 0,6 0 0,0 0 0,7 0 0,3 0 0,7 5 0,-7 2 0,-2 4 0,-15 0 0,-7-5 0,-9-2 0,-10-4 0,-2 0 0,-5 0 0,0 0 0,6 0 0,-5 0 0,10 0 0,-10 0 0,9-8 0,-3-2 0,4-5 0,1-3 0,-1 4 0,1-5 0,0 0 0,5 4 0,-9-3 0,15 7 0,-15-3 0,9 4 0,1 5 0,1 1 0,5 4 0,1 0 0,0 0 0,0 0 0,-1 0 0,8 0 0,-6 0 0,6 0 0,-13 0 0,4 0 0,-10 0 0,5 0 0,-12 0 0,9 0 0,-13 0 0,13 0 0,-14 0 0,9 0 0,-3 0 0,0-9 0,3 3 0,-3-8 0,0 5 0,3 0 0,-8 4 0,8-3 0,-9 7 0,5-3 0,-6 4 0,0 0 0,6 0 0,-5 0 0,9 0 0,-3 0 0,4 0 0,1 0 0,-1 4 0,1 1 0,-1 8 0,10 2 0,-12-1 0,10-1 0,-12-4 0,-1 0 0,5 0 0,-10-4 0,5-1 0,-1-4 0,-4 0 0,5 0 0,-6 0 0,0 0 0,0 0 0,1-3 0,-1-2 0,0 0 0,1-3 0,4 3 0,-4 0 0,19-3 0,-11 7 0,11-3 0,-8 4 0,-1 0 0,1 0 0,-1 0 0,1 0 0,-1 0 0,1 0 0,-5 0 0,3 0 0,-9 0 0,10 0 0,-10 0 0,4 0 0,1-9 0,-5 4 0,5-13 0,-6 8 0,-3-3 0,2 8 0,-7-2 0,7 6 0,-3-3 0,4 4 0,0 0 0,0 0 0,1 0 0,4 0 0,2 0 0,4 0 0,1 4 0,-1 1 0,1 0 0,-1 4 0,1-4 0,-1 4 0,1 1 0,-1-1 0,7-4 0,-5 3 0,4-2 0,-5-1 0,-1-1 0,-4 0 0,-2-3 0,-5 2 0,1-3 0,-1 0 0,-4-6 0,14-5 0,0-7 0,15-3 0,-6 5 0,4 2 0,-10 4 0,4 4 0,-5 2 0,-1 4 0,-4 0 0,-2 0 0,-5 0 0,-3 8 0,-2 14 0,-4 11 0,0 6 0,5-2 0,-4-12 0,4-1 0,-5-5 0,0-5 0,0-1 0,4-9 0,1 0 0,4-4 0,0-8 0,1-8 0,6-9 0,-4-1 0,4 2 0,-6 5 0,0 5 0,0 1 0,-1 8 0,0 1 0,1 4 0,-1 0 0,5 0 0,2 5 0,13 17 0,-3 22 0,-9-13 0,0 3-769,1 8 0,0 2 769,-2 5 0,0 0-1040,7 5 1,0 2 1039,-5 7 0,-1 2 0,3-4 0,0-1 0,-3 5 0,-1-1 0,-1-17 0,0-2-535,0 7 1,1-1 534,-2-15 0,0 0 0,0 7 0,1 1 0,-1-9 0,0 0-120,7 26 120,10-8 0,-16-14 1273,13-6-1273,-16-9 2089,2-5-2089,-4-5 1288,0-1-1288,-1-8 156,0-2-156,0-6 0,1-18 0,2-22 0,-5-20-791,0 25 0,-1-2 791,-5-8 0,-1-1 0,3 4 0,0-1 0,-2-11 0,-2-2-1036,1-1 0,0 1 1036,0-1 0,0-2-885,0 13 0,0-1 0,0-1 885,0 3 0,0 0 0,0-1 0,0-6 0,0-1 0,0 1 0,0-1 0,0 1 0,0-1-934,1-3 1,-1-1 0,-1 1 933,-1-2 0,-1 1 0,0-1 0,2 1 0,1 0 0,-1-1 0,-5-2 0,0-1 0,0 1 0,5 2 0,1 1 0,-1-1 0,-1-2 0,-2-2 0,2 0 0,1 1 0,1-1 0,1 1 0,-1 3 0,0 0 0,0 2-217,0 2 0,0 0 0,0 3 217,0-9 0,0 2 66,0-2 0,0 2-66,0 10 0,0 1 0,0-9 0,0-1 0,0 5 0,0 2 0,0 3 0,0 1 693,0 6 0,0 0-693,0 4 0,0 0 0,0 0 0,0 0 0,0 4 0,0 0 0,0-33 2621,0 14-2621,0-4 0,0 4 0,0 1 0,6-6 0,0 12 2181,2-4-2181,3 6 1866,-5 0-1866,1 0 1000,3-1-1000,-8 7 524,3 5-524,-1 14 50,-3 7-50,3 4 0,-4 1 0,0 0 0,0 0 0,0 0 0,4 4 0,0 0 0,5 8 0,0 0 0,0 4 0,0 1 0,5 0 0,-3-1 0,3 1 0,-4 0 0,-5-1 0,-1 0 0,-4 0 0,0 0 0,0 1 0,0-1 0,0 1 0,0 4 0,0 1 0,4 4 0,-2 1 0,2 5 0,-4-4 0,5 9 0,-4-4 0,9 6 0,-3 0 0,4 0 0,0-1 0,0 1 0,1 0 0,9-5 0,-2 3 0,7-8 0,-4 3 0,-2-9 0,-4-2 0,-2-4 0,-5-1 0,1-3 0,-1-2 0,0-3 0,0-7 0,-4-3 0,5-26 0,-4 7 0,7-28 0,-1 9 0,1-5 0,6-6 0,0 13 0,1 0 0,-3 15 0,-7 6 0,1 7 0,-2 3 0,1 6 0,-5 1 0,3 7 0,-3-2 0,4 3 0,1 0 0,4 0 0,1 0 0,6 4 0,7 12 0,-6 0 0,13 16 0,-7-11 0,3 10 0,1-10 0,-9-1 0,-2-6 0,-1-5 0,-10 0 0,4-4 0,-4-1 0,-1-4 0,5 0 0,2 0 0,4-4 0,7-7 0,2-10 0,5-1 0,1-4 0,8-2 0,-7 6 0,13-2 0,-14 9 0,13 4 0,-13 5 0,12 1 0,-12 5 0,13 0 0,-13 0 0,13 5 0,-13 6 0,12 1 0,-11 7 0,11-7 0,-5 4 0,1-6 0,-3 1 0,1-1 0,-6 1 0,5-1 0,1 1 0,-12-5 0,11 3 0,-18-8 0,4 4 0,-6-1 0,-4-3 0,2 3 0,-7-4 0,2 0 0,-4 4 0,3-3 0,9 2 0,-1-7 0,13-2 0,-11-3 0,10-2 0,-10 6 0,10 1 0,-4-1 0,0 4 0,4-4 0,-4 5 0,0 0 0,4 0 0,-10 0 0,5-4 0,-7 3 0,1-7 0,-1 7 0,-4-7 0,3 2 0,-3-7 0,-1 3 0,4-3 0,-8-1 0,9 4 0,-9-8 0,4 12 0,-6-6 0,1 7 0,-1-4 0,0 1 0,0 3 0,0-2 0,6 6 0,0-7 0,6 7 0,-1-3 0,1 4 0,-1 0 0,1 0 0,-1 0 0,1 0 0,-6 0 0,4 0 0,-8 0 0,8 0 0,-8 0 0,8 0 0,-8 0 0,8 0 0,-4-5 0,6 0 0,10-13 0,-8 6 0,8-6 0,-15 9 0,-2 0 0,-5 4 0,0-2 0,1 6 0,-1-3 0,0 4 0,1 0 0,4 0 0,-4 0 0,10 0 0,-5 0 0,6 0 0,-1 0 0,1 0 0,-1 0 0,1 0 0,-1 4 0,1 1 0,15 9 0,-12 1 0,11 0 0,-14-2 0,-1-4 0,1 0 0,-6-3 0,4-2 0,-3-4 0,5 0 0,-1 0 0,1 0 0,-1 0 0,1 0 0,-1 0 0,1 0 0,5-5 0,-9 4 0,8-8 0,-9 8 0,4-3 0,1 4 0,-6 0 0,5 0 0,-1 0 0,3 0 0,3 0 0,-5 0 0,-4 0 0,3 0 0,-4 0 0,6 0 0,-1 0 0,1 0 0,0 0 0,-1 0 0,1-4 0,-1-6 0,1-4 0,-1-5 0,1 0 0,0-5 0,1-1 0,0-6 0,-5 5 0,-1 2 0,-6 10 0,0 1 0,-1 4 0,0 4 0,0 2 0,0 3 0,0 0 0,5 0 0,2 0 0,4 4 0,1-3 0,5 8 0,-4-4 0,10 5 0,-4 0 0,6 0 0,0-4 0,0 3 0,-1-4 0,1 6 0,7-1 0,-6 5 0,6 1 0,1 12 0,-6-6 0,15 13 0,-15-13 0,6 5 0,-13-2 0,4-3 0,-11-2 0,11-1 0,-11-8 0,4 3 0,-5-5 0,-6 0 0,5-4 0,-10-1 0,9-4 0,-8 0 0,3-4 0,1-10 0,3-14 0,-1-4 0,6-11 0,-10 11 0,9-5 0,-1 3 0,2 8 0,-3 3 0,-1 10 0,-3 4 0,4-1 0,1 5 0,-1 1 0,1 4 0,5 0 0,-4 0 0,11 0 0,-12 0 0,6 0 0,-1 4 0,-4 1 0,11 6 0,-6 3 0,1 1 0,5 1 0,-11-3 0,4 1 0,4 1 0,-7-1 0,1-1 0,-10-8 0,-4-1 0,-1 0 0,0-3 0,4 3 0,7-4 0,6 0 0,8 0 0,7 5 0,-6 0 0,0 6 0,-3-1 0,-10-5 0,4 4 0,-5-8 0,-1 7 0,-4-7 0,3 3 0,-8-4 0,3 0 0,0 0 0,-3 0 0,3 0 0,-5 0 0,1 0 0,-1 0 0,0 0 0,-1 0 0,1 0 0,0 0 0,1 0 0,-1 0 0,0 0 0,0 0 0,6 0 0,0 0 0,6 0 0,-1 0 0,1 0 0,-1-4 0,-4-1 0,3-4 0,-3 0 0,4-1 0,1 1 0,-1-1 0,1 1 0,-1-1 0,1 1 0,-6 0 0,5 0 0,-5 0 0,1-1 0,-2 1 0,0 5 0,-3 0 0,3 0 0,-5 3 0,1-3 0,-1 4 0,0 0 0,1 0 0,-1 0 0,0 0 0,0 0 0,1 0 0,-1 0 0,0 0 0,1 0 0,-1 4 0,0-3 0,0 3 0,1-4 0,-1 0 0,0 0 0,1 0 0,3 0 0,-3 0 0,4 0 0,-5 0 0,0 0 0,6 0 0,-5 0 0,9 0 0,-8 0 0,8 0 0,-3 0 0,-1 0 0,5 0 0,-5 0 0,6 0 0,-6 0 0,4 0 0,-3 0 0,4 0 0,1 0 0,-5 4 0,3 1 0,-5 7 0,7-2 0,-7 2 0,6-3 0,-10 0 0,4 0 0,-4-1 0,4 1 0,-3 0 0,3 0 0,-5-1 0,0 0 0,-3 1 0,2-1 0,-3-3 0,3-1 0,1-4 0,0 0 0,0 0 0,0 0 0,1 0 0,-1 0 0,5 0 0,-3 0 0,8 0 0,-4 0 0,6 0 0,0-5 0,-6 4 0,4-3 0,-3 4 0,4 0 0,7 0 0,-5 0 0,-1 0 0,-1 0 0,-5 0 0,6 0 0,-6 0 0,-1 0 0,-4 0 0,-1 4 0,0-3 0,1 6 0,-1-6 0,0 3 0,0-4 0,-1 0 0,1 0 0,0 0 0,1 0 0,-1 0 0,0 0 0,1 0 0,-1 0 0,0 0 0,0 0 0,6 0 0,-5 0 0,4 0 0,-4 0 0,4 0 0,-3 0 0,3 0 0,-5 0 0,0 0 0,6 0 0,-5 0 0,4 0 0,1 0 0,-5 0 0,4 0 0,-4 0 0,-1 0 0,0 0 0,1 0 0,-1 0 0,0 0 0,0 0 0,-4 4 0,-2-4 0,-3 4 0</inkml:trace>
  <inkml:trace contextRef="#ctx0" brushRef="#br0" timeOffset="1">16377 315 24575,'0'0'0</inkml:trace>
  <inkml:trace contextRef="#ctx0" brushRef="#br0" timeOffset="2">16377 315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4T17:49:57.302"/>
    </inkml:context>
    <inkml:brush xml:id="br0">
      <inkml:brushProperty name="width" value="0.05" units="cm"/>
      <inkml:brushProperty name="height" value="0.05" units="cm"/>
      <inkml:brushProperty name="color" value="#548235"/>
    </inkml:brush>
  </inkml:definitions>
  <inkml:trace contextRef="#ctx0" brushRef="#br0">1 157 24575,'30'0'0,"-3"0"0,26 0 0,-6 0 0,0 0 0,-1 5 0,-8 2 0,-7 0 0,-7-1 0,-3-1 0,-9-4 0,4 5 0,-6-6 0,0 0 0,0 0 0,0 0 0,0 0 0,0 0 0,-1 0 0,1 0 0,0 0 0,1 0 0,-1 0 0,0 0 0,1 0 0,5 0 0,-5 0 0,5 0 0,0 0 0,-4 0 0,4 0 0,0 0 0,-4 0 0,4 0 0,-6 0 0,6 0 0,-4 0 0,4 0 0,-6 0 0,6 0 0,-4 0 0,4 0 0,-5 0 0,-1 0 0,0 0 0,1 0 0,-1 0 0,0 0 0,0-5 0,1 4 0,-1-9 0,0 9 0,1-8 0,-1 8 0,1-4 0,-1 0 0,0 4 0,0-4 0,1 5 0,-2 0 0,2 0 0,-1 0 0,0 0 0,1 0 0,-1 0 0,6 0 0,-4 0 0,9 0 0,-9 0 0,10 0 0,-5 5 0,6 2 0,0 4 0,0-4 0,0 3 0,0-9 0,0 9 0,0-8 0,0 3 0,0-5 0,0 0 0,0 0 0,0 0 0,0 0 0,0 0 0,0 0 0,0 0 0,0 0 0,0 0 0,0 0 0,0 0 0,0 0 0,0 0 0,0 0 0,0 0 0,7 0 0,-6 0 0,6 0 0,-7 0 0,0 0 0,0 0 0,0 0 0,0 0 0,0 0 0,0 0 0,-1 0 0,1 0 0,0 0 0,7 0 0,-5 0 0,4 0 0,1 0 0,-6 0 0,6 0 0,0 0 0,-6 0 0,6 0 0,-1 0 0,-4 0 0,11 0 0,-11 0 0,4 0 0,1 0 0,-6 0 0,6 0 0,0 0 0,-6 0 0,6 0 0,-7 0 0,-6 0 0,5 0 0,-3 0 0,19 0 0,5 0 0,12 0 0,0 0 0,0 0 0,8 0 0,3 6 0,0 2 0,-3 6 0,-15-6 0,-3 4 0,-14-11 0,-1 5 0,-7-6 0,-6 0 0,11 0 0,-9 0 0,11 0 0,-1 0 0,3 0 0,-1 0 0,5 0 0,-5-6 0,0-1 0,5-5 0,-11 0 0,5 5 0,-7-3 0,0 3 0,0 1 0,6-5 0,-4 10 0,4-10 0,-6 9 0,7-8 0,-5 8 0,4-3 0,-6 5 0,0-6 0,0 5 0,-6-4 0,5 5 0,-5 0 0,6 0 0,0-5 0,0 4 0,0-5 0,0 6 0,0 0 0,7 0 0,-5 0 0,4 0 0,-6-5 0,0 4 0,0-4 0,0 5 0,0 0 0,7 0 0,-6 0 0,12 0 0,-11 0 0,11 0 0,-5 0 0,7 0 0,0 0 0,0 0 0,-7 0 0,5 0 0,-11 0 0,4 0 0,-6 5 0,0-4 0,0 4 0,-5-5 0,3 0 0,-3 0 0,-1 0 0,5 0 0,-10 0 0,9 0 0,-9 0 0,4 0 0,0 0 0,-4 0 0,9 0 0,-9 0 0,10 0 0,-10 0 0,9 0 0,-3 0 0,11 0 0,-4 0 0,11 0 0,-5 0 0,7 0 0,7 0 0,-5 0 0,5 0 0,1 0 0,-7 0 0,7 6 0,-8-5 0,-1 5 0,1-1 0,-7-3 0,-1 3 0,-7-5 0,-6 0 0,-1 0 0,-6 0 0,1 0 0,-2 0 0,2 0 0,-1 0 0,0 0 0,-1 0 0,1 0 0,0 0 0,-1 0 0,2 0 0,-2 0 0,2 0 0,-1 0 0,0 0 0,0 0 0,6 0 0,1 0 0,6 0 0,0 0 0,7 0 0,-5 0 0,11 6 0,-12-5 0,12 11 0,-11-11 0,11 10 0,-11-9 0,11 3 0,-11-5 0,4 5 0,-6-3 0,0 3 0,0-5 0,-5 0 0,3 0 0,-3 0 0,-1 0 0,5 0 0,-11 0 0,5 0 0,-6 0 0,6-6 0,-4 0 0,10-5 0,-5 0 0,6 4 0,0-3 0,7 3 0,1-5 0,0 5 0,5-5 0,-4 11 0,5-5 0,1 6 0,-7 0 0,6 0 0,-6 0 0,0 0 0,-1 0 0,-7 0 0,0 0 0,-6 0 0,5 0 0,-11 0 0,11 0 0,-10 0 0,9 5 0,-9-3 0,10 8 0,-11-9 0,5 9 0,-5-9 0,-1 4 0,1-5 0,-1 0 0,6 0 0,-4 0 0,4 0 0,-6 0 0,6 0 0,-4 0 0,4 0 0,0 0 0,1 0 0,1 0 0,3 5 0,-3-4 0,5 4 0,0-5 0,0 0 0,0 0 0,0 0 0,-6 0 0,4 0 0,-3 0 0,5 0 0,0 0 0,0 0 0,0 0 0,6 0 0,-4 0 0,11 0 0,-5 0 0,1 0 0,4 0 0,-5 0 0,7 0 0,-1 0 0,-5 0 0,4 0 0,-5-6 0,0 5 0,-1-10 0,-7 10 0,0-4 0,-6 0 0,5 4 0,-10-9 0,4 9 0,-6-8 0,8 8 0,14-4 0,11 5 0,12 0 0,-7-11 0,23 8 0,-11-8 0,15 11 0,-2 0 0,-17 0 0,0 0 0,-3 0 0,-13 0 0,5 0 0,-7 0 0,0 0 0,-7 0 0,5 0 0,-11 0 0,11 0 0,-11 0 0,11 0 0,-12 0 0,13 0 0,-6 0 0,0 0 0,5 0 0,-11 0 0,11 0 0,-11 0 0,11 0 0,-5 0 0,7 0 0,0 0 0,-1 0 0,1 0 0,8 0 0,-7 0 0,14 0 0,-5 0 0,7 0 0,0 0 0,0 0 0,0 6 0,-8-5 0,6 5 0,-14-6 0,7 6 0,-9-5 0,1 5 0,0-6 0,0 0 0,0 0 0,-7 0 0,5 0 0,-5 0 0,0 0 0,-2 0 0,1 0 0,-5 0 0,11 0 0,-5 0 0,7 0 0,0 0 0,-7 0 0,5 0 0,-12 0 0,13 6 0,-13-5 0,6 10 0,-13-10 0,5 4 0,-10-5 0,3 0 0,-4 0 0,-1 5 0,1-4 0,-1 3 0,0-4 0,1 0 0,-1 0 0,0 0 0,0 0 0,-1 0 0,1 0 0,1 0 0,-1 0 0,6 0 0,8 6 0,1 1 0,11 5 0,-5 6 0,7-4 0,0 10 0,-7-6 0,5 2 0,-11-4 0,-1-4 0,-3-1 0,-9-5 0,4-1 0,-6-5 0,1 0 0,-1 0 0,0 0 0,1 0 0,-1 0 0,6 0 0,2 0 0,11-6 0,-4 5 0,11-10 0,-11 4 0,11-6 0,-12 2 0,13 4 0,-6-4 0,0 9 0,5-3 0,-11 5 0,11 0 0,-5-6 0,7 5 0,-1-5 0,1 6 0,0 0 0,-7 0 0,5 0 0,-4 0 0,13-6 0,-5 5 0,5-11 0,0 10 0,3-10 0,7 5 0,-8-1 0,6-4 0,-13 10 0,13-10 0,-14 10 0,7-4 0,-8 6 0,-1 0 0,1 0 0,0 0 0,0 0 0,-7 0 0,5 0 0,-5 0 0,1 0 0,4 0 0,-5 0 0,7 0 0,-1 0 0,1 0 0,0 0 0,0 0 0,0 0 0,7 0 0,-5 0 0,13 0 0,-14 0 0,14 0 0,-5 0 0,-1 0 0,6 0 0,-13 0 0,5 0 0,-7 0 0,0 0 0,0 0 0,-7-5 0,-2 4 0,-6-15 0,3 14 0,4-8 0,19 10 0,1 0 0,22 0 0,-15 0 0,7-7 0,-17 6 0,6-12 0,-13 12 0,5-11 0,-13 6 0,4-1 0,-12-4 0,12 4 0,-11 1 0,11 0 0,-5 6 0,1 0 0,4 0 0,-12 0 0,13 0 0,-13 0 0,6 0 0,-7 0 0,0 0 0,0 0 0,0 0 0,-6 0 0,5 0 0,-5 0 0,6 0 0,0 0 0,0 0 0,0 0 0,0 0 0,0 0 0,0 0 0,0 0 0,0 0 0,-5 0 0,3 0 0,-9 0 0,10 0 0,-11 0 0,11 0 0,-10 0 0,9 0 0,-3 0 0,-1 0 0,5 0 0,-5 0 0,0-5 0,5 4 0,-5-4 0,1 5 0,3-5 0,-9 4 0,10-4 0,-11 5 0,5 0 0,0 0 0,-4 0 0,4 0 0,-6 0 0,1 0 0,-1 0 0,0 0 0,0 0 0,-4 0 0,-2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4T17:52:44.111"/>
    </inkml:context>
    <inkml:brush xml:id="br0">
      <inkml:brushProperty name="width" value="0.05" units="cm"/>
      <inkml:brushProperty name="height" value="0.05" units="cm"/>
      <inkml:brushProperty name="color" value="#2E75B6"/>
    </inkml:brush>
  </inkml:definitions>
  <inkml:trace contextRef="#ctx0" brushRef="#br0">1 317 24575,'22'0'0,"11"0"0,32 0 0,3 0 0,26 0 0,-17 0-586,16 0 586,-16 0 0,7 0 0,-10 0 145,-8 0-145,-3-12 0,-8 8 0,-7-13 0,-3 4 0,-7-1 441,-7-9-441,5 3 0,-11-3 0,-1-1 0,-2 6 0,-4-4 0,5 4 0,0 0 0,0 1 0,0 5 0,7 0 0,-6 0 0,12 0 0,-4 5 0,5 1 0,1 1 0,0 3 0,-7-3 0,5 5 0,-4 0 0,-1 0 0,5 0 0,-11 0 0,11 0 0,-12 0 0,13 0 0,-13 0 0,12 5 0,-11-3 0,5 8 0,-7-8 0,-1 8 0,1-9 0,0 9 0,-5-8 0,3 3 0,-3 0 0,5-4 0,0 9 0,0-8 0,6 3 0,-4-5 0,4 5 0,-6-4 0,0 4 0,7-5 0,-5 0 0,4 0 0,-6 5 0,0-3 0,0 3 0,0 0 0,0-4 0,0 9 0,-5-8 0,3 8 0,-9-9 0,10 4 0,-11 0 0,11-4 0,-10 8 0,9-8 0,-9 4 0,10-5 0,-11 5 0,5-4 0,-5 3 0,5-4 0,-5 0 0,5 0 0,-5 0 0,-1 0 0,6 0 0,-4 0 0,4 0 0,-6 0 0,1 0 0,5 0 0,-5 0 0,5 0 0,-5 0 0,5 5 0,-4-3 0,9 8 0,-3-4 0,-1 5 0,5-4 0,-5 2 0,0-7 0,5 8 0,-5-9 0,6 4 0,-5-5 0,3 0 0,-3 0 0,5 0 0,0 0 0,0 0 0,0 0 0,0 0 0,0 0 0,6-5 0,-4-2 0,11-11 0,-11 5 0,11-6 0,-5 7 0,0 0 0,5 5 0,-12 2 0,6 0 0,0 3 0,-6-3 0,12 5 0,-11 0 0,11 0 0,-5 0 0,7 0 0,0 0 0,0 0 0,-7 5 0,5-4 0,-5 5 0,0-1 0,5-4 0,-11 4 0,5-5 0,-7 0 0,0 0 0,-6 0 0,5 0 0,2 0 0,0 0 0,6 0 0,-1 0 0,3 0 0,-1 0 0,5 0 0,-5 6 0,7 1 0,-12 4 0,2 6 0,-15 7 0,15-9 0,-2 1 0,12-16 0,-7-5 0,5 4 0,-11-4 0,19-1 0,-11-2 0,12-5 0,-7 6 0,-7 1 0,6 6 0,-13 0 0,12 0 0,-11 0 0,5 0 0,-7 0 0,0 0 0,-1 6 0,-4 5 0,4 2 0,-4 9 0,0-5 0,4 1 0,-10 4 0,10-4 0,-4 5 0,5 0 0,7 1 0,-6-1 0,14 9 0,-7-6 0,18 15 0,-7-6 0,8 7 0,-3-7 0,-4 5 0,10-11 0,-18 2 0,8-10 0,-11 2 0,-1-5 0,-2 1 0,-6 3 0,0-10 0,0 10 0,0-9 0,-5 9 0,4-5 0,-4 1 0,-1 4 0,5-4 0,-4 0 0,5 4 0,0-5 0,0 6 0,0 0 0,0 0 0,1 7 0,-1-6 0,2 13 0,-1-6 0,-4 6 0,2-5 0,-1 11 0,-3-10 0,8 20 0,-11-6 0,11 8 0,-10 9 0,10-7 0,-10 15 0,10-15 0,-4 7 0,5-9 0,8 2 0,-7-9 0,13 1 0,-13-4 0,10-9 0,-3 10 0,3-19 0,2 5 0,-1 0 0,-1-5 0,1 6 0,-1-8 0,-6-1 0,4-5 0,-5 4 0,0-4 0,5 6 0,-5-7 0,8 13 0,0-9 0,8 11 0,-8-8 0,14 2 0,-13-1 0,15 9 0,-15-8 0,17 15 0,-16-14 0,14 7 0,-14-3 0,5-4 0,-7 4 0,0 1 0,0-6 0,0 5 0,-7-1 0,-2-5 0,-6 3 0,0 1 0,-1-6 0,-4 6 0,3-7 0,-4 0 0,-1-6 0,5 5 0,-5-10 0,6 10 0,0-9 0,0 8 0,0-3 0,0 5 0,-5 0 0,-2 0 0,-5-5 0,0 5 0,23 21 0,-3 4 0,29 20 0,-7-8 0,0-1 0,4-6 0,-4-2 0,-1-8 0,-4-7 0,-9-4 0,-1-7 0,-1-5 0,-5-2 0,-3-6 0,-6-1 0,-6 0 0,-1-5 0,-5 4 0,-1-9 0,1 8 0,-1-8 0,0 8 0,6-2 0,-4 3 0,10-3 0,-5 2 0,6-2 0,0 4 0,0 0 0,-6 1 0,5-1 0,-10-1 0,4 1 0,0-5 0,-4 3 0,3-3 0,1 5 0,2 0 0,-1-5 0,5 4 0,-11-4 0,5 1 0,-5 2 0,-1-8 0,1 4 0,-1-5 0,0 0 0,1 0 0,-1 0 0,6 0 0,2 0 0,11 0 0,2 0 0,7 0 0,0 0 0,7-7 0,-5 0 0,13-7 0,-13 2 0,13-2 0,-14-5 0,15 4 0,-15-3 0,14 4 0,-13 1 0,13-1 0,-13 7 0,5-5 0,1 11 0,-7-5 0,7 6 0,-15 0 0,5 0 0,-5 0 0,1 0 0,4 0 0,-12 0 0,12 0 0,-5 0 0,7 6 0,8 1 0,-7 6 0,7 0 0,-8 0 0,-1 5 0,1-4 0,-7 4 0,6-6 0,-13 0 0,12 0 0,-11-5 0,11-2 0,-11-5 0,4 0 0,1 0 0,1 0 0,7 0 0,0 0 0,-7-5 0,5-2 0,-11-5 0,4 0 0,-6 1 0,0-1 0,-5 6 0,-2 0 0,-6 6 0,28 0 0,17 0 0,32 0 0,9 0-438,-43 0 0,0 0 438,46 0-1038,-24 0 1,5 0 1037,-10 0 0,3 0 0,-7 0 0,4 0 0,-5 0 0,3 0 0,-3 0-492,13 0 0,-3 0 492,25 0-299,-46 0 1,1 0 298,42 0 533,-13 0-533,-19 6 1950,-1-4-1950,-9 4 1097,0 0-1097,-8-4 732,6 4-732,-5-6 220,-1 5-220,6-3 0,-13 3 0,5-5 0,-7 6 0,0-5 0,-7 5 0,5 0 0,-12-5 0,13 10 0,-6-9 0,0 8 0,5-9 0,-5 10 0,0-4 0,6 5 0,-6 0 0,0-5 0,5 4 0,-17-9 0,9 3 0,-11 0 0,6-3 0,-5 3 0,3-5 0,-3 0 0,5 0 0,-6 0 0,5 0 0,-5-5 0,6-2 0,-6-4 0,5 0 0,-5 5 0,6 0 0,0 1 0,7 4 0,-6-4 0,13 5 0,-6 0 0,7 0 0,-1 0 0,-5 0 0,4 0 0,-5 0 0,0 0 0,-1 0 0,-7 0 0,0 0 0,-6 0 0,5 0 0,-10 0 0,9 0 0,-9 0 0,4 0 0,0 0 0,1 0 0,0 0 0,5 0 0,-10 0 0,4 0 0,0 0 0,-4-5 0,4 4 0,0-9 0,-5 9 0,5-9 0,-5 9 0,-1-9 0,1 9 0,-1-8 0,0 8 0,1-9 0,5 9 0,-5-8 0,11 7 0,-5-7 0,1 7 0,3-3 0,-9 1 0,4 2 0,-6-2 0,1 4 0,-1 0 0,1 0 0,-1 0 0,0 0 0,0 0 0,1 0 0,-1 0 0,0 0 0,1 0 0,-1 0 0,0 0 0,0 0 0,0 0 0,0 0 0,0 0 0,6 0 0,-4 0 0,9 0 0,-9 0 0,4 4 0,-5-3 0,-1 4 0,0-5 0,1 0 0,-1 0 0,0 0 0,0 0 0,1 0 0,-1 0 0,0 0 0,1 0 0,-1 0 0,-4 0 0,-2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4T16:12:04.400"/>
    </inkml:context>
    <inkml:brush xml:id="br0">
      <inkml:brushProperty name="width" value="0.10583" units="cm"/>
      <inkml:brushProperty name="height" value="0.10583" units="cm"/>
      <inkml:brushProperty name="color" value="#C55A11"/>
    </inkml:brush>
  </inkml:definitions>
  <inkml:trace contextRef="#ctx0" brushRef="#br0">0 4104 24575,'22'0'0,"15"0"0,18 0 0,7 0 0,-1 5 0,-2 2 0,-19 4 0,10 0 0,-23-1 0,3-4 0,-11-2 0,-5-4 0,-1 0 0,-4 0 0,-1 0 0,0-4 0,1-10 0,1-2 0,-1-8 0,1 5 0,-2 5 0,1 1 0,0 8 0,-1-3 0,0 8 0,1-4 0,-1 4 0,0 0 0,5 0 0,1 4 0,10 1 0,2 10 0,10 2 0,-3 3 0,10 2 0,-5 0 0,1-1 0,4 1 0,-5-5 0,6 4 0,-5-9 0,4 4 0,-11-6 0,11 1 0,-10-5 0,3-1 0,-5-1 0,0-3 0,-6 4 0,5-5 0,-10 0 0,3 0 0,-4 0 0,0 0 0,-1 0 0,1-9 0,0 3 0,-1-7 0,1 3 0,8 1 0,-6 3 0,6 2 0,-9 0 0,1 3 0,-5-3 0,4 4 0,-4 0 0,5 0 0,-1 0 0,-4 0 0,4 0 0,-4 0 0,0-4 0,4 3 0,-4-3 0,4 4 0,1-4 0,-5 3 0,4-3 0,-9 4 0,9-4 0,0 2 0,1-6 0,-1 7 0,0-3 0,-9 4 0,4-4 0,0 3 0,-3-3 0,3 4 0,-5 0 0,0 0 0,1-4 0,-1 3 0,1-6 0,-1 6 0,0-7 0,5 7 0,1-7 0,5 3 0,0 0 0,-5-3 0,3 7 0,-2-3 0,3 4 0,1 0 0,0 0 0,-1 0 0,1 0 0,5 0 0,-4 0 0,4 0 0,-5 0 0,-1 0 0,1-4 0,-5 3 0,-1-3 0,-4 4 0,-1 0 0,0 0 0,0 0 0,0 0 0,10 0 0,-2 0 0,8 0 0,0 0 0,1 0 0,0 0 0,5 0 0,-10 0 0,4 0 0,-6 0 0,1 0 0,-5 0 0,4 0 0,-9 0 0,9 0 0,-9 0 0,9 0 0,-8 0 0,7 0 0,-7 0 0,7 0 0,-3 0 0,0 0 0,4 0 0,-4 0 0,10 0 0,-4 0 0,4 0 0,0 0 0,-4 0 0,9 0 0,-9 0 0,10 0 0,-5 0 0,0 4 0,5 1 0,-10 5 0,4-1 0,-6 1 0,1-1 0,0-4 0,-1 4 0,1-8 0,0 3 0,-1-4 0,1 0 0,0 0 0,-5 0 0,-2 0 0,1 0 0,1 0 0,5 0 0,-1 0 0,6 0 0,-4 0 0,4 0 0,0 0 0,-4-4 0,4-2 0,0-4 0,-4-3 0,4-2 0,-5 0 0,0 1 0,-5 5 0,-1 0 0,-5 5 0,1-4 0,-1 7 0,1-3 0,-1 4 0,1-4 0,-1 4 0,5-4 0,-3 4 0,7 0 0,-3 0 0,0 0 0,4 0 0,-4 0 0,0 0 0,4 0 0,-4 0 0,4 0 0,1 0 0,0 0 0,5 0 0,-4 0 0,9 0 0,-9 0 0,4 0 0,-5 0 0,-1 0 0,1 0 0,0 0 0,-1 0 0,-3 0 0,2 0 0,1 0 0,-3 0 0,6 0 0,-7 0 0,0-4 0,4-1 0,-4 0 0,0-3 0,4 7 0,-4-7 0,4 7 0,-3-7 0,2 7 0,-3-7 0,0 7 0,4-3 0,-4 4 0,0 0 0,4 0 0,-4 0 0,0 0 0,3 0 0,-3 0 0,5 0 0,3 0 0,-6 0 0,5 0 0,-12 0 0,9 0 0,-9 3 0,4-2 0,-4 3 0,-1-4 0,5 0 0,-3 0 0,3 0 0,-5 0 0,5 0 0,-3 0 0,7 0 0,-2 0 0,3 0 0,6 0 0,2 0 0,4 0 0,7 0 0,15-5 0,-10 4 0,15-9 0,-19 9 0,1-9 0,-3 9 0,-5-8 0,0 7 0,-1-7 0,1 8 0,0-3 0,-6 4 0,-1-5 0,-5 4 0,0-7 0,-1 3 0,1-5 0,0 1 0,-1 3 0,-4-2 0,4-1 0,-4-1 0,4-3 0,1-1 0,8-5 0,-6-1 0,11-4 0,-12 10 0,10-6 0,-10 5 0,9-5 0,-9 5 0,9-4 0,-9 4 0,4-1 0,-5-1 0,0 6 0,-1-2 0,1-1 0,-5 4 0,4-4 0,-8 1 0,7 3 0,-7-4 0,3 6 0,-4-6 0,3 1 0,-2 3 0,2-2 0,-4 11 0,1-11 0,0 6 0,0-11 0,0 7 0,-1-3 0,1 4 0,-1 1 0,-3-1 0,2 1 0,-6-1 0,3 1 0,0 4 0,-3-4 0,7-1 0,-4-1 0,6-7 0,-2 7 0,1-3 0,-1 4 0,1 1 0,0-5 0,0-2 0,0 1 0,0-3 0,-1 7 0,1-3 0,0 8 0,-1-3 0,1 4 0,-1-9 0,1 3 0,0-3 0,-1 4 0,1 1 0,-1-1 0,1 0 0,-1 1 0,1-5 0,-1 3 0,2-8 0,-2 9 0,1-4 0,-1 4 0,1 4 0,0-7 0,-1 6 0,1-11 0,0 2 0,1-4 0,-1 5 0,-1 1 0,1 0 0,11-8 0,-8 5 0,12-8 0,-14 10 0,7-5 0,-7 5 0,4-4 0,0-2 0,0 0 0,7-9 0,-7 9 0,1-4 0,-7 9 0,2-2 0,-2 7 0,5-11 0,-3 5 0,3-2 0,-5 5 0,1 5 0,-1-1 0,1 1 0,-1-1 0,5-4 0,1 3 0,0-3 0,-1 4 0,0 0 0,2-5 0,-1 4 0,-1-7 0,-4 7 0,-1-3 0,1 4 0,-1 1 0,5-5 0,-2-7 0,2 0 0,1-4 0,-3 0 0,7 3 0,-7-8 0,7 4 0,-3-1 0,5 2 0,3-4 0,-7 1 0,6-3 0,-7 6 0,0 0 0,3 4 0,-2-10 0,3 10 0,1-9 0,-5 9 0,-5 1 0,-2 1 0,1 4 0,2-5 0,6 1 0,-6-1 0,6 0 0,-6 0 0,2 5 0,0-4 0,-3 4 0,8-1 0,-8-2 0,3 6 0,1-6 0,-4 3 0,7-5 0,-2 0 0,-1 0 0,4 0 0,-4 1 0,5-1 0,-4 0 0,2 0 0,-2 5 0,3-4 0,1 3 0,-4-4 0,2 1 0,-2 3 0,-1 2 0,-1-1 0,0 4 0,-3-3 0,3 4 0,-4 0 0,-1 1 0,1 3 0,-5-3 0,4 4 0,-3-9 0,3 3 0,1-3 0,4 0 0,-3-2 0,8-3 0,-8 3 0,3 2 0,-5 5 0,1-1 0,-1 1 0,4-1 0,-2-4 0,2 3 0,-2-7 0,-2 7 0,-3-3 0,3 0 0,-3-2 0,9-3 0,-4 3 0,3 2 0,-5 5 0,1-1 0,-5 1 0,4 3 0,-7-3 0,7-1 0,-4 0 0,6-9 0,-1 4 0,-1 0 0,2-4 0,-1 4 0,0-5 0,0 0 0,0 5 0,0 1 0,-1 4 0,-3 1 0,2 3 0,-6-3 0,3 4 0,0-5 0,1-4 0,4-1 0,0-1 0,0-2 0,0 7 0,0-13 0,0 12 0,1-12 0,-2 13 0,1-3 0,-1 5 0,1-1 0,-5 1 0,4 0 0,-4-1 0,4 1 0,1-5 0,0 3 0,0-3 0,-1 5 0,0-1 0,5 0 0,-3 0 0,3 0 0,-5 5 0,1 0 0,-4 0 0,2 3 0,-3-6 0,5 6 0,-1-7 0,1 3 0,-1 0 0,0-2 0,0 2 0,0-3 0,1-1 0,-1 5 0,1-4 0,-1 3 0,0 1 0,-3-4 0,2 7 0,-6-6 0,7 2 0,-4-3 0,5 3 0,-1-3 0,1 4 0,-1-5 0,0 1 0,0-1 0,1 1 0,-1-1 0,1 1 0,-1 3 0,0-2 0,1 2 0,-1-3 0,0-1 0,0 5 0,-3-4 0,2 7 0,-6-6 0,7 6 0,-3-7 0,3 3 0,0-3 0,1 3 0,-1-3 0,1 4 0,-1-5 0,1 1 0,-1-1 0,0 4 0,-3-2 0,3 6 0,-4-7 0,4 4 0,1-1 0,-1-2 0,0 6 0,1-7 0,4 3 0,-4-4 0,9 4 0,-4-3 0,0 7 0,4-7 0,-9 7 0,4-7 0,-4 7 0,-1-3 0,1 4 0,-1 0 0,-4-4 0,4 3 0,-4-7 0,5 8 0,-1-4 0,1 0 0,-1-1 0,1 0 0,-1-2 0,1 6 0,-1-7 0,5 7 0,-3-6 0,2 6 0,-3-7 0,4 7 0,-4-3 0,9 0 0,-4 3 0,0-3 0,4 4 0,1 0 0,-3 0 0,12 0 0,-13 0 0,9 0 0,0 0 0,-4 0 0,4 0 0,-5 0 0,5 0 0,-4 0 0,4 0 0,-5 0 0,-1 0 0,1 4 0,0 1 0,-1 0 0,1 4 0,0-4 0,-1 4 0,-4-4 0,4 4 0,-4-8 0,0 7 0,4-7 0,-4 2 0,0-3 0,3 0 0,6 0 0,-2 0 0,6 0 0,-9 0 0,6 0 0,-4 0 0,4 0 0,0 0 0,-4 0 0,4 0 0,-5-4 0,-1 3 0,-3-3 0,2 0 0,-3 3 0,0-4 0,4 5 0,-4 0 0,0 0 0,4 0 0,-4 0 0,4 0 0,1 0 0,0 0 0,8 0 0,-7 0 0,7 0 0,-8 0 0,0 0 0,-1 0 0,-3 0 0,2 0 0,-7 0 0,7 0 0,-7 0 0,3 0 0,-5 0 0,4 0 0,7 0 0,-1 0 0,6 0 0,0 0 0,-4 5 0,9 0 0,-3 5 0,5 0 0,5 1 0,-3-1 0,4 1 0,-1-1 0,-3-4 0,4-1 0,-1-5 0,-3 0 0,4 0 0,-7 0 0,1 0 0,-6 0 0,5 0 0,-10-4 0,9-2 0,-9-7 0,4 2 0,0-3 0,1-1 0,6 4 0,0-4 0,-1 4 0,1 1 0,0 0 0,6 4 0,-5-3 0,11 8 0,-11-4 0,11 5 0,-11 0 0,12 0 0,-6 0 0,7 0 0,-1 0 0,1 0 0,-1 0 0,-5 4 0,4 3 0,-5 3 0,7 1 0,-7 0 0,-1-5 0,0 4 0,-5-5 0,25 7 0,-21-7 0,14 5 0,-19-9 0,0 3 0,-1-4 0,7 0 0,-5 0 0,5 0 0,-11 0 0,3 0 0,-4 0 0,1 0 0,3-4 0,-9-1 0,4-1 0,-5-3 0,-1 8 0,1-7 0,5 7 0,-4-3 0,4 4 0,8-4 0,-10 3 0,16-4 0,-18 5 0,9 0 0,-3 0 0,4 0 0,1 0 0,6 0 0,-5 0 0,11 0 0,-11 0 0,5 0 0,-6 5 0,0-4 0,-1 4 0,-4-1 0,3-3 0,-9 3 0,4 0 0,-5 1 0,-1 0 0,6 4 0,-4-8 0,18 8 0,-16-8 0,16 3 0,-18 0 0,9-3 0,-9 4 0,4-1 0,0-3 0,-4 3 0,4-4 0,0 0 0,-4 0 0,9 0 0,-9 0 0,10 0 0,-10 0 0,9 0 0,-4 0 0,1 0 0,3 0 0,-9 0 0,9 0 0,5-9 0,-7 3 0,6-4 0,-15 1 0,1 4 0,0-4 0,-1-1 0,1 1 0,0 0 0,-1-1 0,1 1 0,0-1 0,-1 1 0,1-1 0,0 1 0,5-1 0,-4 5 0,4-4 0,-6 8 0,1-4 0,-1 5 0,1 0 0,0 0 0,0 0 0,-1 0 0,1 0 0,8 0 0,-6 5 0,6 0 0,-9 4 0,-4 0 0,4 0 0,-9 0 0,9 0 0,-8 0 0,7-4 0,-7 2 0,7-6 0,-7 7 0,3-7 0,0 2 0,1-3 0,4 0 0,1 0 0,-5 0 0,4 0 0,9 0 0,-4 0 0,9 0 0,-8 0 0,-4 0 0,4 0 0,-5 0 0,-1-4 0,6-2 0,-4-3 0,0-1 0,-3 5 0,-3-3 0,5 7 0,-5-7 0,4 7 0,-9-3 0,4 1 0,-4 2 0,-1-3 0,1 4 0,-5 0 0,0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4T16:12:11.792"/>
    </inkml:context>
    <inkml:brush xml:id="br0">
      <inkml:brushProperty name="width" value="0.10583" units="cm"/>
      <inkml:brushProperty name="height" value="0.10583" units="cm"/>
      <inkml:brushProperty name="color" value="#2F5597"/>
    </inkml:brush>
  </inkml:definitions>
  <inkml:trace contextRef="#ctx0" brushRef="#br0">1 3735 24575,'18'0'0,"-4"0"0,5 0 0,-9 4 0,5-3 0,-6 3 0,0-4 0,1 0 0,-1 0 0,0 0 0,0 0 0,0 0 0,-1 0 0,1 0 0,-4-4 0,3 3 0,-3-2 0,3-1 0,1 3 0,0-3 0,0 4 0,0 0 0,1 0 0,4 0 0,-4 0 0,5 0 0,-1 5 0,-3-1 0,3 5 0,-5 0 0,0-1 0,6 1 0,-5-1 0,4-2 0,-9 1 0,3-3 0,-3 1 0,4-1 0,0-4 0,0 0 0,0-9 0,1 3 0,-1-3 0,1 1 0,-1 4 0,0-5 0,1 4 0,4 2 0,-4 3 0,10 0 0,-10 0 0,5 0 0,-1 0 0,-4 0 0,5 0 0,-6 0 0,0 0 0,0 0 0,1 0 0,-1 0 0,0 0 0,1 0 0,-1 0 0,0 0 0,0 0 0,1 0 0,-1 0 0,0 0 0,0 0 0,1 0 0,-1 0 0,0 0 0,0 0 0,1 0 0,-2 0 0,2 0 0,-2 0 0,2 0 0,-1 0 0,0 0 0,5 0 0,-3 0 0,3 0 0,-5 0 0,6 0 0,-5 0 0,4 0 0,-4 0 0,-1 0 0,0 0 0,0 0 0,6 0 0,-5 0 0,5-4 0,-6 3 0,0-3 0,0 4 0,1 0 0,-1 0 0,0 0 0,0 0 0,1 0 0,-1 0 0,0 0 0,5 0 0,-3 0 0,8 0 0,-8 0 0,8 0 0,-8 0 0,3 0 0,0 0 0,-3 0 0,8 0 0,0 0 0,-2-4 0,1-1 0,-8 1 0,-1-4 0,0 7 0,6-7 0,-5 7 0,4-3 0,-4 4 0,-1 0 0,5 0 0,2 0 0,4 0 0,1 0 0,-1 0 0,1 0 0,-1 0 0,1 4 0,-5 1 0,-2 4 0,0-1 0,-3-3 0,3-1 0,-5 0 0,0-3 0,1 3 0,-2-4 0,1 0 0,0 0 0,0 0 0,-1 0 0,1 0 0,0 0 0,0 0 0,0 0 0,1 0 0,4 0 0,-4 4 0,15 1 0,-13 4 0,19-4 0,-19 3 0,14-7 0,-16 6 0,4-6 0,-4 3 0,-1-4 0,0 0 0,1 0 0,-1 0 0,0 0 0,0 0 0,1 0 0,-1 0 0,0 0 0,0-4 0,1-1 0,-1 0 0,-4-2 0,3 2 0,-2 0 0,3-2 0,0 6 0,0-7 0,0 7 0,1-6 0,-1 6 0,0-3 0,0 4 0,0 0 0,1-4 0,4 3 0,-3-3 0,3 4 0,-5 0 0,0 0 0,6 0 0,-5 0 0,5 0 0,-6 0 0,0 0 0,0 0 0,1 0 0,-1 0 0,0 0 0,0-3 0,1-2 0,-1-8 0,1 3 0,0-3 0,-1 4 0,0 1 0,0 3 0,0 1 0,0 4 0,0 0 0,0 0 0,1 0 0,-1 0 0,0 4 0,0 1 0,1 3 0,-1 1 0,1 4 0,-1-4 0,1 4 0,-1-4 0,0-5 0,1 0 0,-1 0 0,0-3 0,1 2 0,-1-3 0,0 0 0,5 0 0,2 0 0,4-8 0,1-2 0,-1-9 0,1 0 0,-6 5 0,5 0 0,-10 6 0,10 2 0,-10 3 0,9 3 0,-3 0 0,4 0 0,7 0 0,-5 0 0,10 0 0,11 4 0,-11 2 0,15 4 0,-25-1 0,10 1 0,-10 0 0,11-5 0,-11-1 0,4-4 0,-6 0 0,1 0 0,5 0 0,-4 0 0,5-8 0,-7 2 0,1-12 0,-1 7 0,1-2 0,0 3 0,-1 5 0,1 1 0,-1 4 0,1 0 0,-1 0 0,1 0 0,-1 0 0,-4 0 0,3 0 0,1 0 0,-4 0 0,3 0 0,1 0 0,9 0 0,14 0 0,6 0 0,0 0 0,7 0 0,3 0 0,7 5 0,-7 2 0,-2 4 0,-15 0 0,-7-5 0,-9-2 0,-10-4 0,-2 0 0,-5 0 0,0 0 0,6 0 0,-5 0 0,10 0 0,-10 0 0,9-8 0,-3-2 0,4-5 0,1-3 0,-1 4 0,1-5 0,0 0 0,5 4 0,-9-3 0,15 7 0,-15-3 0,9 4 0,1 5 0,1 1 0,5 4 0,1 0 0,0 0 0,0 0 0,-1 0 0,8 0 0,-6 0 0,6 0 0,-13 0 0,4 0 0,-10 0 0,5 0 0,-12 0 0,9 0 0,-13 0 0,13 0 0,-14 0 0,9 0 0,-3 0 0,0-9 0,3 3 0,-3-8 0,0 5 0,3 0 0,-8 4 0,8-3 0,-9 7 0,5-3 0,-6 4 0,0 0 0,6 0 0,-5 0 0,9 0 0,-3 0 0,4 0 0,1 0 0,-1 4 0,1 1 0,-1 8 0,10 2 0,-12-1 0,10-1 0,-12-4 0,-1 0 0,5 0 0,-10-4 0,5-1 0,-1-4 0,-4 0 0,5 0 0,-6 0 0,0 0 0,0 0 0,1-3 0,-1-2 0,0 0 0,1-3 0,4 3 0,-4 0 0,19-3 0,-11 7 0,11-3 0,-8 4 0,-1 0 0,1 0 0,-1 0 0,1 0 0,-1 0 0,1 0 0,-5 0 0,3 0 0,-9 0 0,10 0 0,-10 0 0,4 0 0,1-9 0,-5 4 0,5-13 0,-6 8 0,-3-3 0,2 8 0,-7-2 0,7 6 0,-3-3 0,4 4 0,0 0 0,0 0 0,1 0 0,4 0 0,2 0 0,4 0 0,1 4 0,-1 1 0,1 0 0,-1 4 0,1-4 0,-1 4 0,1 1 0,-1-1 0,7-4 0,-5 3 0,4-2 0,-5-1 0,-1-1 0,-4 0 0,-2-3 0,-5 2 0,1-3 0,-1 0 0,-4-6 0,14-5 0,0-7 0,15-3 0,-6 5 0,4 2 0,-10 4 0,4 4 0,-5 2 0,-1 4 0,-4 0 0,-2 0 0,-5 0 0,-3 8 0,-2 14 0,-4 11 0,0 6 0,5-2 0,-4-12 0,4-1 0,-5-5 0,0-5 0,0-1 0,4-9 0,1 0 0,4-4 0,0-8 0,1-8 0,6-9 0,-4-1 0,4 2 0,-6 5 0,0 5 0,0 1 0,-1 8 0,0 1 0,1 4 0,-1 0 0,5 0 0,2 5 0,13 17 0,-3 22 0,-9-13 0,0 3-769,1 8 0,0 2 769,-2 5 0,0 0-1040,7 5 1,0 2 1039,-5 7 0,-1 2 0,3-4 0,0-1 0,-3 5 0,-1-1 0,-1-17 0,0-2-535,0 7 1,1-1 534,-2-15 0,0 0 0,0 7 0,1 1 0,-1-9 0,0 0-120,7 26 120,10-8 0,-16-14 1273,13-6-1273,-16-9 2089,2-5-2089,-4-5 1288,0-1-1288,-1-8 156,0-2-156,0-6 0,1-18 0,2-22 0,-5-20-791,0 25 0,-1-2 791,-5-8 0,-1-1 0,3 4 0,0-1 0,-2-11 0,-2-2-1036,1-1 0,0 1 1036,0-1 0,0-2-885,0 13 0,0-1 0,0-1 885,0 3 0,0 0 0,0-1 0,0-6 0,0-1 0,0 1 0,0-1 0,0 1 0,0-1-934,1-3 1,-1-1 0,-1 1 933,-1-2 0,-1 1 0,0-1 0,2 1 0,1 0 0,-1-1 0,-5-2 0,0-1 0,0 1 0,5 2 0,1 1 0,-1-1 0,-1-2 0,-2-2 0,2 0 0,1 1 0,1-1 0,1 1 0,-1 3 0,0 0 0,0 2-217,0 2 0,0 0 0,0 3 217,0-9 0,0 2 66,0-2 0,0 2-66,0 10 0,0 1 0,0-9 0,0-1 0,0 5 0,0 2 0,0 3 0,0 1 693,0 6 0,0 0-693,0 4 0,0 0 0,0 0 0,0 0 0,0 4 0,0 0 0,0-33 2621,0 14-2621,0-4 0,0 4 0,0 1 0,6-6 0,0 12 2181,2-4-2181,3 6 1866,-5 0-1866,1 0 1000,3-1-1000,-8 7 524,3 5-524,-1 14 50,-3 7-50,3 4 0,-4 1 0,0 0 0,0 0 0,0 0 0,4 4 0,0 0 0,5 8 0,0 0 0,0 4 0,0 1 0,5 0 0,-3-1 0,3 1 0,-4 0 0,-5-1 0,-1 0 0,-4 0 0,0 0 0,0 1 0,0-1 0,0 1 0,0 4 0,0 1 0,4 4 0,-2 1 0,2 5 0,-4-4 0,5 9 0,-4-4 0,9 6 0,-3 0 0,4 0 0,0-1 0,0 1 0,1 0 0,9-5 0,-2 3 0,7-8 0,-4 3 0,-2-9 0,-4-2 0,-2-4 0,-5-1 0,1-3 0,-1-2 0,0-3 0,0-7 0,-4-3 0,5-26 0,-4 7 0,7-28 0,-1 9 0,1-5 0,6-6 0,0 13 0,1 0 0,-3 15 0,-7 6 0,1 7 0,-2 3 0,1 6 0,-5 1 0,3 7 0,-3-2 0,4 3 0,1 0 0,4 0 0,1 0 0,6 4 0,7 12 0,-6 0 0,13 16 0,-7-11 0,3 10 0,1-10 0,-9-1 0,-2-6 0,-1-5 0,-10 0 0,4-4 0,-4-1 0,-1-4 0,5 0 0,2 0 0,4-4 0,7-7 0,2-10 0,5-1 0,1-4 0,8-2 0,-7 6 0,13-2 0,-14 9 0,13 4 0,-13 5 0,12 1 0,-12 5 0,13 0 0,-13 0 0,13 5 0,-13 6 0,12 1 0,-11 7 0,11-7 0,-5 4 0,1-6 0,-3 1 0,1-1 0,-6 1 0,5-1 0,1 1 0,-12-5 0,11 3 0,-18-8 0,4 4 0,-6-1 0,-4-3 0,2 3 0,-7-4 0,2 0 0,-4 4 0,3-3 0,9 2 0,-1-7 0,13-2 0,-11-3 0,10-2 0,-10 6 0,10 1 0,-4-1 0,0 4 0,4-4 0,-4 5 0,0 0 0,4 0 0,-10 0 0,5-4 0,-7 3 0,1-7 0,-1 7 0,-4-7 0,3 2 0,-3-7 0,-1 3 0,4-3 0,-8-1 0,9 4 0,-9-8 0,4 12 0,-6-6 0,1 7 0,-1-4 0,0 1 0,0 3 0,0-2 0,6 6 0,0-7 0,6 7 0,-1-3 0,1 4 0,-1 0 0,1 0 0,-1 0 0,1 0 0,-6 0 0,4 0 0,-8 0 0,8 0 0,-8 0 0,8 0 0,-8 0 0,8 0 0,-4-5 0,6 0 0,10-13 0,-8 6 0,8-6 0,-15 9 0,-2 0 0,-5 4 0,0-2 0,1 6 0,-1-3 0,0 4 0,1 0 0,4 0 0,-4 0 0,10 0 0,-5 0 0,6 0 0,-1 0 0,1 0 0,-1 0 0,1 0 0,-1 4 0,1 1 0,15 9 0,-12 1 0,11 0 0,-14-2 0,-1-4 0,1 0 0,-6-3 0,4-2 0,-3-4 0,5 0 0,-1 0 0,1 0 0,-1 0 0,1 0 0,-1 0 0,1 0 0,5-5 0,-9 4 0,8-8 0,-9 8 0,4-3 0,1 4 0,-6 0 0,5 0 0,-1 0 0,3 0 0,3 0 0,-5 0 0,-4 0 0,3 0 0,-4 0 0,6 0 0,-1 0 0,1 0 0,0 0 0,-1 0 0,1-4 0,-1-6 0,1-4 0,-1-5 0,1 0 0,0-5 0,1-1 0,0-6 0,-5 5 0,-1 2 0,-6 10 0,0 1 0,-1 4 0,0 4 0,0 2 0,0 3 0,0 0 0,5 0 0,2 0 0,4 4 0,1-3 0,5 8 0,-4-4 0,10 5 0,-4 0 0,6 0 0,0-4 0,0 3 0,-1-4 0,1 6 0,7-1 0,-6 5 0,6 1 0,1 12 0,-6-6 0,15 13 0,-15-13 0,6 5 0,-13-2 0,4-3 0,-11-2 0,11-1 0,-11-8 0,4 3 0,-5-5 0,-6 0 0,5-4 0,-10-1 0,9-4 0,-8 0 0,3-4 0,1-10 0,3-14 0,-1-4 0,6-11 0,-10 11 0,9-5 0,-1 3 0,2 8 0,-3 3 0,-1 10 0,-3 4 0,4-1 0,1 5 0,-1 1 0,1 4 0,5 0 0,-4 0 0,11 0 0,-12 0 0,6 0 0,-1 4 0,-4 1 0,11 6 0,-6 3 0,1 1 0,5 1 0,-11-3 0,4 1 0,4 1 0,-7-1 0,1-1 0,-10-8 0,-4-1 0,-1 0 0,0-3 0,4 3 0,7-4 0,6 0 0,8 0 0,7 5 0,-6 0 0,0 6 0,-3-1 0,-10-5 0,4 4 0,-5-8 0,-1 7 0,-4-7 0,3 3 0,-8-4 0,3 0 0,0 0 0,-3 0 0,3 0 0,-5 0 0,1 0 0,-1 0 0,0 0 0,-1 0 0,1 0 0,0 0 0,1 0 0,-1 0 0,0 0 0,0 0 0,6 0 0,0 0 0,6 0 0,-1 0 0,1 0 0,-1-4 0,-4-1 0,3-4 0,-3 0 0,4-1 0,1 1 0,-1-1 0,1 1 0,-1-1 0,1 1 0,-6 0 0,5 0 0,-5 0 0,1-1 0,-2 1 0,0 5 0,-3 0 0,3 0 0,-5 3 0,1-3 0,-1 4 0,0 0 0,1 0 0,-1 0 0,0 0 0,0 0 0,1 0 0,-1 0 0,0 0 0,1 0 0,-1 4 0,0-3 0,0 3 0,1-4 0,-1 0 0,0 0 0,1 0 0,3 0 0,-3 0 0,4 0 0,-5 0 0,0 0 0,6 0 0,-5 0 0,9 0 0,-8 0 0,8 0 0,-3 0 0,-1 0 0,5 0 0,-5 0 0,6 0 0,-6 0 0,4 0 0,-3 0 0,4 0 0,1 0 0,-5 4 0,3 1 0,-5 7 0,7-2 0,-7 2 0,6-3 0,-10 0 0,4 0 0,-4-1 0,4 1 0,-3 0 0,3 0 0,-5-1 0,0 0 0,-3 1 0,2-1 0,-3-3 0,3-1 0,1-4 0,0 0 0,0 0 0,0 0 0,1 0 0,-1 0 0,5 0 0,-3 0 0,8 0 0,-4 0 0,6 0 0,0-5 0,-6 4 0,4-3 0,-3 4 0,4 0 0,7 0 0,-5 0 0,-1 0 0,-1 0 0,-5 0 0,6 0 0,-6 0 0,-1 0 0,-4 0 0,-1 4 0,0-3 0,1 6 0,-1-6 0,0 3 0,0-4 0,-1 0 0,1 0 0,0 0 0,1 0 0,-1 0 0,0 0 0,1 0 0,-1 0 0,0 0 0,0 0 0,6 0 0,-5 0 0,4 0 0,-4 0 0,4 0 0,-3 0 0,3 0 0,-5 0 0,0 0 0,6 0 0,-5 0 0,4 0 0,1 0 0,-5 0 0,4 0 0,-4 0 0,-1 0 0,0 0 0,1 0 0,-1 0 0,0 0 0,0 0 0,-4 4 0,-2-4 0,-3 4 0</inkml:trace>
  <inkml:trace contextRef="#ctx0" brushRef="#br0" timeOffset="1">16377 315 24575,'0'0'0</inkml:trace>
  <inkml:trace contextRef="#ctx0" brushRef="#br0" timeOffset="2">16377 315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4T16:11:08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4T16:12:04.400"/>
    </inkml:context>
    <inkml:brush xml:id="br0">
      <inkml:brushProperty name="width" value="0.10583" units="cm"/>
      <inkml:brushProperty name="height" value="0.10583" units="cm"/>
      <inkml:brushProperty name="color" value="#C55A11"/>
    </inkml:brush>
  </inkml:definitions>
  <inkml:trace contextRef="#ctx0" brushRef="#br0">0 4104 24575,'22'0'0,"15"0"0,18 0 0,7 0 0,-1 5 0,-2 2 0,-19 4 0,10 0 0,-23-1 0,3-4 0,-11-2 0,-5-4 0,-1 0 0,-4 0 0,-1 0 0,0-4 0,1-10 0,1-2 0,-1-8 0,1 5 0,-2 5 0,1 1 0,0 8 0,-1-3 0,0 8 0,1-4 0,-1 4 0,0 0 0,5 0 0,1 4 0,10 1 0,2 10 0,10 2 0,-3 3 0,10 2 0,-5 0 0,1-1 0,4 1 0,-5-5 0,6 4 0,-5-9 0,4 4 0,-11-6 0,11 1 0,-10-5 0,3-1 0,-5-1 0,0-3 0,-6 4 0,5-5 0,-10 0 0,3 0 0,-4 0 0,0 0 0,-1 0 0,1-9 0,0 3 0,-1-7 0,1 3 0,8 1 0,-6 3 0,6 2 0,-9 0 0,1 3 0,-5-3 0,4 4 0,-4 0 0,5 0 0,-1 0 0,-4 0 0,4 0 0,-4 0 0,0-4 0,4 3 0,-4-3 0,4 4 0,1-4 0,-5 3 0,4-3 0,-9 4 0,9-4 0,0 2 0,1-6 0,-1 7 0,0-3 0,-9 4 0,4-4 0,0 3 0,-3-3 0,3 4 0,-5 0 0,0 0 0,1-4 0,-1 3 0,1-6 0,-1 6 0,0-7 0,5 7 0,1-7 0,5 3 0,0 0 0,-5-3 0,3 7 0,-2-3 0,3 4 0,1 0 0,0 0 0,-1 0 0,1 0 0,5 0 0,-4 0 0,4 0 0,-5 0 0,-1 0 0,1-4 0,-5 3 0,-1-3 0,-4 4 0,-1 0 0,0 0 0,0 0 0,0 0 0,10 0 0,-2 0 0,8 0 0,0 0 0,1 0 0,0 0 0,5 0 0,-10 0 0,4 0 0,-6 0 0,1 0 0,-5 0 0,4 0 0,-9 0 0,9 0 0,-9 0 0,9 0 0,-8 0 0,7 0 0,-7 0 0,7 0 0,-3 0 0,0 0 0,4 0 0,-4 0 0,10 0 0,-4 0 0,4 0 0,0 0 0,-4 0 0,9 0 0,-9 0 0,10 0 0,-5 0 0,0 4 0,5 1 0,-10 5 0,4-1 0,-6 1 0,1-1 0,0-4 0,-1 4 0,1-8 0,0 3 0,-1-4 0,1 0 0,0 0 0,-5 0 0,-2 0 0,1 0 0,1 0 0,5 0 0,-1 0 0,6 0 0,-4 0 0,4 0 0,0 0 0,-4-4 0,4-2 0,0-4 0,-4-3 0,4-2 0,-5 0 0,0 1 0,-5 5 0,-1 0 0,-5 5 0,1-4 0,-1 7 0,1-3 0,-1 4 0,1-4 0,-1 4 0,5-4 0,-3 4 0,7 0 0,-3 0 0,0 0 0,4 0 0,-4 0 0,0 0 0,4 0 0,-4 0 0,4 0 0,1 0 0,0 0 0,5 0 0,-4 0 0,9 0 0,-9 0 0,4 0 0,-5 0 0,-1 0 0,1 0 0,0 0 0,-1 0 0,-3 0 0,2 0 0,1 0 0,-3 0 0,6 0 0,-7 0 0,0-4 0,4-1 0,-4 0 0,0-3 0,4 7 0,-4-7 0,4 7 0,-3-7 0,2 7 0,-3-7 0,0 7 0,4-3 0,-4 4 0,0 0 0,4 0 0,-4 0 0,0 0 0,3 0 0,-3 0 0,5 0 0,3 0 0,-6 0 0,5 0 0,-12 0 0,9 0 0,-9 3 0,4-2 0,-4 3 0,-1-4 0,5 0 0,-3 0 0,3 0 0,-5 0 0,5 0 0,-3 0 0,7 0 0,-2 0 0,3 0 0,6 0 0,2 0 0,4 0 0,7 0 0,15-5 0,-10 4 0,15-9 0,-19 9 0,1-9 0,-3 9 0,-5-8 0,0 7 0,-1-7 0,1 8 0,0-3 0,-6 4 0,-1-5 0,-5 4 0,0-7 0,-1 3 0,1-5 0,0 1 0,-1 3 0,-4-2 0,4-1 0,-4-1 0,4-3 0,1-1 0,8-5 0,-6-1 0,11-4 0,-12 10 0,10-6 0,-10 5 0,9-5 0,-9 5 0,9-4 0,-9 4 0,4-1 0,-5-1 0,0 6 0,-1-2 0,1-1 0,-5 4 0,4-4 0,-8 1 0,7 3 0,-7-4 0,3 6 0,-4-6 0,3 1 0,-2 3 0,2-2 0,-4 11 0,1-11 0,0 6 0,0-11 0,0 7 0,-1-3 0,1 4 0,-1 1 0,-3-1 0,2 1 0,-6-1 0,3 1 0,0 4 0,-3-4 0,7-1 0,-4-1 0,6-7 0,-2 7 0,1-3 0,-1 4 0,1 1 0,0-5 0,0-2 0,0 1 0,0-3 0,-1 7 0,1-3 0,0 8 0,-1-3 0,1 4 0,-1-9 0,1 3 0,0-3 0,-1 4 0,1 1 0,-1-1 0,1 0 0,-1 1 0,1-5 0,-1 3 0,2-8 0,-2 9 0,1-4 0,-1 4 0,1 4 0,0-7 0,-1 6 0,1-11 0,0 2 0,1-4 0,-1 5 0,-1 1 0,1 0 0,11-8 0,-8 5 0,12-8 0,-14 10 0,7-5 0,-7 5 0,4-4 0,0-2 0,0 0 0,7-9 0,-7 9 0,1-4 0,-7 9 0,2-2 0,-2 7 0,5-11 0,-3 5 0,3-2 0,-5 5 0,1 5 0,-1-1 0,1 1 0,-1-1 0,5-4 0,1 3 0,0-3 0,-1 4 0,0 0 0,2-5 0,-1 4 0,-1-7 0,-4 7 0,-1-3 0,1 4 0,-1 1 0,5-5 0,-2-7 0,2 0 0,1-4 0,-3 0 0,7 3 0,-7-8 0,7 4 0,-3-1 0,5 2 0,3-4 0,-7 1 0,6-3 0,-7 6 0,0 0 0,3 4 0,-2-10 0,3 10 0,1-9 0,-5 9 0,-5 1 0,-2 1 0,1 4 0,2-5 0,6 1 0,-6-1 0,6 0 0,-6 0 0,2 5 0,0-4 0,-3 4 0,8-1 0,-8-2 0,3 6 0,1-6 0,-4 3 0,7-5 0,-2 0 0,-1 0 0,4 0 0,-4 1 0,5-1 0,-4 0 0,2 0 0,-2 5 0,3-4 0,1 3 0,-4-4 0,2 1 0,-2 3 0,-1 2 0,-1-1 0,0 4 0,-3-3 0,3 4 0,-4 0 0,-1 1 0,1 3 0,-5-3 0,4 4 0,-3-9 0,3 3 0,1-3 0,4 0 0,-3-2 0,8-3 0,-8 3 0,3 2 0,-5 5 0,1-1 0,-1 1 0,4-1 0,-2-4 0,2 3 0,-2-7 0,-2 7 0,-3-3 0,3 0 0,-3-2 0,9-3 0,-4 3 0,3 2 0,-5 5 0,1-1 0,-5 1 0,4 3 0,-7-3 0,7-1 0,-4 0 0,6-9 0,-1 4 0,-1 0 0,2-4 0,-1 4 0,0-5 0,0 0 0,0 5 0,0 1 0,-1 4 0,-3 1 0,2 3 0,-6-3 0,3 4 0,0-5 0,1-4 0,4-1 0,0-1 0,0-2 0,0 7 0,0-13 0,0 12 0,1-12 0,-2 13 0,1-3 0,-1 5 0,1-1 0,-5 1 0,4 0 0,-4-1 0,4 1 0,1-5 0,0 3 0,0-3 0,-1 5 0,0-1 0,5 0 0,-3 0 0,3 0 0,-5 5 0,1 0 0,-4 0 0,2 3 0,-3-6 0,5 6 0,-1-7 0,1 3 0,-1 0 0,0-2 0,0 2 0,0-3 0,1-1 0,-1 5 0,1-4 0,-1 3 0,0 1 0,-3-4 0,2 7 0,-6-6 0,7 2 0,-4-3 0,5 3 0,-1-3 0,1 4 0,-1-5 0,0 1 0,0-1 0,1 1 0,-1-1 0,1 1 0,-1 3 0,0-2 0,1 2 0,-1-3 0,0-1 0,0 5 0,-3-4 0,2 7 0,-6-6 0,7 6 0,-3-7 0,3 3 0,0-3 0,1 3 0,-1-3 0,1 4 0,-1-5 0,1 1 0,-1-1 0,0 4 0,-3-2 0,3 6 0,-4-7 0,4 4 0,1-1 0,-1-2 0,0 6 0,1-7 0,4 3 0,-4-4 0,9 4 0,-4-3 0,0 7 0,4-7 0,-9 7 0,4-7 0,-4 7 0,-1-3 0,1 4 0,-1 0 0,-4-4 0,4 3 0,-4-7 0,5 8 0,-1-4 0,1 0 0,-1-1 0,1 0 0,-1-2 0,1 6 0,-1-7 0,5 7 0,-3-6 0,2 6 0,-3-7 0,4 7 0,-4-3 0,9 0 0,-4 3 0,0-3 0,4 4 0,1 0 0,-3 0 0,12 0 0,-13 0 0,9 0 0,0 0 0,-4 0 0,4 0 0,-5 0 0,5 0 0,-4 0 0,4 0 0,-5 0 0,-1 0 0,1 4 0,0 1 0,-1 0 0,1 4 0,0-4 0,-1 4 0,-4-4 0,4 4 0,-4-8 0,0 7 0,4-7 0,-4 2 0,0-3 0,3 0 0,6 0 0,-2 0 0,6 0 0,-9 0 0,6 0 0,-4 0 0,4 0 0,0 0 0,-4 0 0,4 0 0,-5-4 0,-1 3 0,-3-3 0,2 0 0,-3 3 0,0-4 0,4 5 0,-4 0 0,0 0 0,4 0 0,-4 0 0,4 0 0,1 0 0,0 0 0,8 0 0,-7 0 0,7 0 0,-8 0 0,0 0 0,-1 0 0,-3 0 0,2 0 0,-7 0 0,7 0 0,-7 0 0,3 0 0,-5 0 0,4 0 0,7 0 0,-1 0 0,6 0 0,0 0 0,-4 5 0,9 0 0,-3 5 0,5 0 0,5 1 0,-3-1 0,4 1 0,-1-1 0,-3-4 0,4-1 0,-1-5 0,-3 0 0,4 0 0,-7 0 0,1 0 0,-6 0 0,5 0 0,-10-4 0,9-2 0,-9-7 0,4 2 0,0-3 0,1-1 0,6 4 0,0-4 0,-1 4 0,1 1 0,0 0 0,6 4 0,-5-3 0,11 8 0,-11-4 0,11 5 0,-11 0 0,12 0 0,-6 0 0,7 0 0,-1 0 0,1 0 0,-1 0 0,-5 4 0,4 3 0,-5 3 0,7 1 0,-7 0 0,-1-5 0,0 4 0,-5-5 0,25 7 0,-21-7 0,14 5 0,-19-9 0,0 3 0,-1-4 0,7 0 0,-5 0 0,5 0 0,-11 0 0,3 0 0,-4 0 0,1 0 0,3-4 0,-9-1 0,4-1 0,-5-3 0,-1 8 0,1-7 0,5 7 0,-4-3 0,4 4 0,8-4 0,-10 3 0,16-4 0,-18 5 0,9 0 0,-3 0 0,4 0 0,1 0 0,6 0 0,-5 0 0,11 0 0,-11 0 0,5 0 0,-6 5 0,0-4 0,-1 4 0,-4-1 0,3-3 0,-9 3 0,4 0 0,-5 1 0,-1 0 0,6 4 0,-4-8 0,18 8 0,-16-8 0,16 3 0,-18 0 0,9-3 0,-9 4 0,4-1 0,0-3 0,-4 3 0,4-4 0,0 0 0,-4 0 0,9 0 0,-9 0 0,10 0 0,-10 0 0,9 0 0,-4 0 0,1 0 0,3 0 0,-9 0 0,9 0 0,5-9 0,-7 3 0,6-4 0,-15 1 0,1 4 0,0-4 0,-1-1 0,1 1 0,0 0 0,-1-1 0,1 1 0,0-1 0,-1 1 0,1-1 0,0 1 0,5-1 0,-4 5 0,4-4 0,-6 8 0,1-4 0,-1 5 0,1 0 0,0 0 0,0 0 0,-1 0 0,1 0 0,8 0 0,-6 5 0,6 0 0,-9 4 0,-4 0 0,4 0 0,-9 0 0,9 0 0,-8 0 0,7-4 0,-7 2 0,7-6 0,-7 7 0,3-7 0,0 2 0,1-3 0,4 0 0,1 0 0,-5 0 0,4 0 0,9 0 0,-4 0 0,9 0 0,-8 0 0,-4 0 0,4 0 0,-5 0 0,-1-4 0,6-2 0,-4-3 0,0-1 0,-3 5 0,-3-3 0,5 7 0,-5-7 0,4 7 0,-9-3 0,4 1 0,-4 2 0,-1-3 0,1 4 0,-5 0 0,0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4T16:12:11.792"/>
    </inkml:context>
    <inkml:brush xml:id="br0">
      <inkml:brushProperty name="width" value="0.10583" units="cm"/>
      <inkml:brushProperty name="height" value="0.10583" units="cm"/>
      <inkml:brushProperty name="color" value="#2F5597"/>
    </inkml:brush>
  </inkml:definitions>
  <inkml:trace contextRef="#ctx0" brushRef="#br0">1 3735 24575,'18'0'0,"-4"0"0,5 0 0,-9 4 0,5-3 0,-6 3 0,0-4 0,1 0 0,-1 0 0,0 0 0,0 0 0,0 0 0,-1 0 0,1 0 0,-4-4 0,3 3 0,-3-2 0,3-1 0,1 3 0,0-3 0,0 4 0,0 0 0,1 0 0,4 0 0,-4 0 0,5 0 0,-1 5 0,-3-1 0,3 5 0,-5 0 0,0-1 0,6 1 0,-5-1 0,4-2 0,-9 1 0,3-3 0,-3 1 0,4-1 0,0-4 0,0 0 0,0-9 0,1 3 0,-1-3 0,1 1 0,-1 4 0,0-5 0,1 4 0,4 2 0,-4 3 0,10 0 0,-10 0 0,5 0 0,-1 0 0,-4 0 0,5 0 0,-6 0 0,0 0 0,0 0 0,1 0 0,-1 0 0,0 0 0,1 0 0,-1 0 0,0 0 0,0 0 0,1 0 0,-1 0 0,0 0 0,0 0 0,1 0 0,-1 0 0,0 0 0,0 0 0,1 0 0,-2 0 0,2 0 0,-2 0 0,2 0 0,-1 0 0,0 0 0,5 0 0,-3 0 0,3 0 0,-5 0 0,6 0 0,-5 0 0,4 0 0,-4 0 0,-1 0 0,0 0 0,0 0 0,6 0 0,-5 0 0,5-4 0,-6 3 0,0-3 0,0 4 0,1 0 0,-1 0 0,0 0 0,0 0 0,1 0 0,-1 0 0,0 0 0,5 0 0,-3 0 0,8 0 0,-8 0 0,8 0 0,-8 0 0,3 0 0,0 0 0,-3 0 0,8 0 0,0 0 0,-2-4 0,1-1 0,-8 1 0,-1-4 0,0 7 0,6-7 0,-5 7 0,4-3 0,-4 4 0,-1 0 0,5 0 0,2 0 0,4 0 0,1 0 0,-1 0 0,1 0 0,-1 0 0,1 4 0,-5 1 0,-2 4 0,0-1 0,-3-3 0,3-1 0,-5 0 0,0-3 0,1 3 0,-2-4 0,1 0 0,0 0 0,0 0 0,-1 0 0,1 0 0,0 0 0,0 0 0,0 0 0,1 0 0,4 0 0,-4 4 0,15 1 0,-13 4 0,19-4 0,-19 3 0,14-7 0,-16 6 0,4-6 0,-4 3 0,-1-4 0,0 0 0,1 0 0,-1 0 0,0 0 0,0 0 0,1 0 0,-1 0 0,0 0 0,0-4 0,1-1 0,-1 0 0,-4-2 0,3 2 0,-2 0 0,3-2 0,0 6 0,0-7 0,0 7 0,1-6 0,-1 6 0,0-3 0,0 4 0,0 0 0,1-4 0,4 3 0,-3-3 0,3 4 0,-5 0 0,0 0 0,6 0 0,-5 0 0,5 0 0,-6 0 0,0 0 0,0 0 0,1 0 0,-1 0 0,0 0 0,0-3 0,1-2 0,-1-8 0,1 3 0,0-3 0,-1 4 0,0 1 0,0 3 0,0 1 0,0 4 0,0 0 0,0 0 0,1 0 0,-1 0 0,0 4 0,0 1 0,1 3 0,-1 1 0,1 4 0,-1-4 0,1 4 0,-1-4 0,0-5 0,1 0 0,-1 0 0,0-3 0,1 2 0,-1-3 0,0 0 0,5 0 0,2 0 0,4-8 0,1-2 0,-1-9 0,1 0 0,-6 5 0,5 0 0,-10 6 0,10 2 0,-10 3 0,9 3 0,-3 0 0,4 0 0,7 0 0,-5 0 0,10 0 0,11 4 0,-11 2 0,15 4 0,-25-1 0,10 1 0,-10 0 0,11-5 0,-11-1 0,4-4 0,-6 0 0,1 0 0,5 0 0,-4 0 0,5-8 0,-7 2 0,1-12 0,-1 7 0,1-2 0,0 3 0,-1 5 0,1 1 0,-1 4 0,1 0 0,-1 0 0,1 0 0,-1 0 0,-4 0 0,3 0 0,1 0 0,-4 0 0,3 0 0,1 0 0,9 0 0,14 0 0,6 0 0,0 0 0,7 0 0,3 0 0,7 5 0,-7 2 0,-2 4 0,-15 0 0,-7-5 0,-9-2 0,-10-4 0,-2 0 0,-5 0 0,0 0 0,6 0 0,-5 0 0,10 0 0,-10 0 0,9-8 0,-3-2 0,4-5 0,1-3 0,-1 4 0,1-5 0,0 0 0,5 4 0,-9-3 0,15 7 0,-15-3 0,9 4 0,1 5 0,1 1 0,5 4 0,1 0 0,0 0 0,0 0 0,-1 0 0,8 0 0,-6 0 0,6 0 0,-13 0 0,4 0 0,-10 0 0,5 0 0,-12 0 0,9 0 0,-13 0 0,13 0 0,-14 0 0,9 0 0,-3 0 0,0-9 0,3 3 0,-3-8 0,0 5 0,3 0 0,-8 4 0,8-3 0,-9 7 0,5-3 0,-6 4 0,0 0 0,6 0 0,-5 0 0,9 0 0,-3 0 0,4 0 0,1 0 0,-1 4 0,1 1 0,-1 8 0,10 2 0,-12-1 0,10-1 0,-12-4 0,-1 0 0,5 0 0,-10-4 0,5-1 0,-1-4 0,-4 0 0,5 0 0,-6 0 0,0 0 0,0 0 0,1-3 0,-1-2 0,0 0 0,1-3 0,4 3 0,-4 0 0,19-3 0,-11 7 0,11-3 0,-8 4 0,-1 0 0,1 0 0,-1 0 0,1 0 0,-1 0 0,1 0 0,-5 0 0,3 0 0,-9 0 0,10 0 0,-10 0 0,4 0 0,1-9 0,-5 4 0,5-13 0,-6 8 0,-3-3 0,2 8 0,-7-2 0,7 6 0,-3-3 0,4 4 0,0 0 0,0 0 0,1 0 0,4 0 0,2 0 0,4 0 0,1 4 0,-1 1 0,1 0 0,-1 4 0,1-4 0,-1 4 0,1 1 0,-1-1 0,7-4 0,-5 3 0,4-2 0,-5-1 0,-1-1 0,-4 0 0,-2-3 0,-5 2 0,1-3 0,-1 0 0,-4-6 0,14-5 0,0-7 0,15-3 0,-6 5 0,4 2 0,-10 4 0,4 4 0,-5 2 0,-1 4 0,-4 0 0,-2 0 0,-5 0 0,-3 8 0,-2 14 0,-4 11 0,0 6 0,5-2 0,-4-12 0,4-1 0,-5-5 0,0-5 0,0-1 0,4-9 0,1 0 0,4-4 0,0-8 0,1-8 0,6-9 0,-4-1 0,4 2 0,-6 5 0,0 5 0,0 1 0,-1 8 0,0 1 0,1 4 0,-1 0 0,5 0 0,2 5 0,13 17 0,-3 22 0,-9-13 0,0 3-769,1 8 0,0 2 769,-2 5 0,0 0-1040,7 5 1,0 2 1039,-5 7 0,-1 2 0,3-4 0,0-1 0,-3 5 0,-1-1 0,-1-17 0,0-2-535,0 7 1,1-1 534,-2-15 0,0 0 0,0 7 0,1 1 0,-1-9 0,0 0-120,7 26 120,10-8 0,-16-14 1273,13-6-1273,-16-9 2089,2-5-2089,-4-5 1288,0-1-1288,-1-8 156,0-2-156,0-6 0,1-18 0,2-22 0,-5-20-791,0 25 0,-1-2 791,-5-8 0,-1-1 0,3 4 0,0-1 0,-2-11 0,-2-2-1036,1-1 0,0 1 1036,0-1 0,0-2-885,0 13 0,0-1 0,0-1 885,0 3 0,0 0 0,0-1 0,0-6 0,0-1 0,0 1 0,0-1 0,0 1 0,0-1-934,1-3 1,-1-1 0,-1 1 933,-1-2 0,-1 1 0,0-1 0,2 1 0,1 0 0,-1-1 0,-5-2 0,0-1 0,0 1 0,5 2 0,1 1 0,-1-1 0,-1-2 0,-2-2 0,2 0 0,1 1 0,1-1 0,1 1 0,-1 3 0,0 0 0,0 2-217,0 2 0,0 0 0,0 3 217,0-9 0,0 2 66,0-2 0,0 2-66,0 10 0,0 1 0,0-9 0,0-1 0,0 5 0,0 2 0,0 3 0,0 1 693,0 6 0,0 0-693,0 4 0,0 0 0,0 0 0,0 0 0,0 4 0,0 0 0,0-33 2621,0 14-2621,0-4 0,0 4 0,0 1 0,6-6 0,0 12 2181,2-4-2181,3 6 1866,-5 0-1866,1 0 1000,3-1-1000,-8 7 524,3 5-524,-1 14 50,-3 7-50,3 4 0,-4 1 0,0 0 0,0 0 0,0 0 0,4 4 0,0 0 0,5 8 0,0 0 0,0 4 0,0 1 0,5 0 0,-3-1 0,3 1 0,-4 0 0,-5-1 0,-1 0 0,-4 0 0,0 0 0,0 1 0,0-1 0,0 1 0,0 4 0,0 1 0,4 4 0,-2 1 0,2 5 0,-4-4 0,5 9 0,-4-4 0,9 6 0,-3 0 0,4 0 0,0-1 0,0 1 0,1 0 0,9-5 0,-2 3 0,7-8 0,-4 3 0,-2-9 0,-4-2 0,-2-4 0,-5-1 0,1-3 0,-1-2 0,0-3 0,0-7 0,-4-3 0,5-26 0,-4 7 0,7-28 0,-1 9 0,1-5 0,6-6 0,0 13 0,1 0 0,-3 15 0,-7 6 0,1 7 0,-2 3 0,1 6 0,-5 1 0,3 7 0,-3-2 0,4 3 0,1 0 0,4 0 0,1 0 0,6 4 0,7 12 0,-6 0 0,13 16 0,-7-11 0,3 10 0,1-10 0,-9-1 0,-2-6 0,-1-5 0,-10 0 0,4-4 0,-4-1 0,-1-4 0,5 0 0,2 0 0,4-4 0,7-7 0,2-10 0,5-1 0,1-4 0,8-2 0,-7 6 0,13-2 0,-14 9 0,13 4 0,-13 5 0,12 1 0,-12 5 0,13 0 0,-13 0 0,13 5 0,-13 6 0,12 1 0,-11 7 0,11-7 0,-5 4 0,1-6 0,-3 1 0,1-1 0,-6 1 0,5-1 0,1 1 0,-12-5 0,11 3 0,-18-8 0,4 4 0,-6-1 0,-4-3 0,2 3 0,-7-4 0,2 0 0,-4 4 0,3-3 0,9 2 0,-1-7 0,13-2 0,-11-3 0,10-2 0,-10 6 0,10 1 0,-4-1 0,0 4 0,4-4 0,-4 5 0,0 0 0,4 0 0,-10 0 0,5-4 0,-7 3 0,1-7 0,-1 7 0,-4-7 0,3 2 0,-3-7 0,-1 3 0,4-3 0,-8-1 0,9 4 0,-9-8 0,4 12 0,-6-6 0,1 7 0,-1-4 0,0 1 0,0 3 0,0-2 0,6 6 0,0-7 0,6 7 0,-1-3 0,1 4 0,-1 0 0,1 0 0,-1 0 0,1 0 0,-6 0 0,4 0 0,-8 0 0,8 0 0,-8 0 0,8 0 0,-8 0 0,8 0 0,-4-5 0,6 0 0,10-13 0,-8 6 0,8-6 0,-15 9 0,-2 0 0,-5 4 0,0-2 0,1 6 0,-1-3 0,0 4 0,1 0 0,4 0 0,-4 0 0,10 0 0,-5 0 0,6 0 0,-1 0 0,1 0 0,-1 0 0,1 0 0,-1 4 0,1 1 0,15 9 0,-12 1 0,11 0 0,-14-2 0,-1-4 0,1 0 0,-6-3 0,4-2 0,-3-4 0,5 0 0,-1 0 0,1 0 0,-1 0 0,1 0 0,-1 0 0,1 0 0,5-5 0,-9 4 0,8-8 0,-9 8 0,4-3 0,1 4 0,-6 0 0,5 0 0,-1 0 0,3 0 0,3 0 0,-5 0 0,-4 0 0,3 0 0,-4 0 0,6 0 0,-1 0 0,1 0 0,0 0 0,-1 0 0,1-4 0,-1-6 0,1-4 0,-1-5 0,1 0 0,0-5 0,1-1 0,0-6 0,-5 5 0,-1 2 0,-6 10 0,0 1 0,-1 4 0,0 4 0,0 2 0,0 3 0,0 0 0,5 0 0,2 0 0,4 4 0,1-3 0,5 8 0,-4-4 0,10 5 0,-4 0 0,6 0 0,0-4 0,0 3 0,-1-4 0,1 6 0,7-1 0,-6 5 0,6 1 0,1 12 0,-6-6 0,15 13 0,-15-13 0,6 5 0,-13-2 0,4-3 0,-11-2 0,11-1 0,-11-8 0,4 3 0,-5-5 0,-6 0 0,5-4 0,-10-1 0,9-4 0,-8 0 0,3-4 0,1-10 0,3-14 0,-1-4 0,6-11 0,-10 11 0,9-5 0,-1 3 0,2 8 0,-3 3 0,-1 10 0,-3 4 0,4-1 0,1 5 0,-1 1 0,1 4 0,5 0 0,-4 0 0,11 0 0,-12 0 0,6 0 0,-1 4 0,-4 1 0,11 6 0,-6 3 0,1 1 0,5 1 0,-11-3 0,4 1 0,4 1 0,-7-1 0,1-1 0,-10-8 0,-4-1 0,-1 0 0,0-3 0,4 3 0,7-4 0,6 0 0,8 0 0,7 5 0,-6 0 0,0 6 0,-3-1 0,-10-5 0,4 4 0,-5-8 0,-1 7 0,-4-7 0,3 3 0,-8-4 0,3 0 0,0 0 0,-3 0 0,3 0 0,-5 0 0,1 0 0,-1 0 0,0 0 0,-1 0 0,1 0 0,0 0 0,1 0 0,-1 0 0,0 0 0,0 0 0,6 0 0,0 0 0,6 0 0,-1 0 0,1 0 0,-1-4 0,-4-1 0,3-4 0,-3 0 0,4-1 0,1 1 0,-1-1 0,1 1 0,-1-1 0,1 1 0,-6 0 0,5 0 0,-5 0 0,1-1 0,-2 1 0,0 5 0,-3 0 0,3 0 0,-5 3 0,1-3 0,-1 4 0,0 0 0,1 0 0,-1 0 0,0 0 0,0 0 0,1 0 0,-1 0 0,0 0 0,1 0 0,-1 4 0,0-3 0,0 3 0,1-4 0,-1 0 0,0 0 0,1 0 0,3 0 0,-3 0 0,4 0 0,-5 0 0,0 0 0,6 0 0,-5 0 0,9 0 0,-8 0 0,8 0 0,-3 0 0,-1 0 0,5 0 0,-5 0 0,6 0 0,-6 0 0,4 0 0,-3 0 0,4 0 0,1 0 0,-5 4 0,3 1 0,-5 7 0,7-2 0,-7 2 0,6-3 0,-10 0 0,4 0 0,-4-1 0,4 1 0,-3 0 0,3 0 0,-5-1 0,0 0 0,-3 1 0,2-1 0,-3-3 0,3-1 0,1-4 0,0 0 0,0 0 0,0 0 0,1 0 0,-1 0 0,5 0 0,-3 0 0,8 0 0,-4 0 0,6 0 0,0-5 0,-6 4 0,4-3 0,-3 4 0,4 0 0,7 0 0,-5 0 0,-1 0 0,-1 0 0,-5 0 0,6 0 0,-6 0 0,-1 0 0,-4 0 0,-1 4 0,0-3 0,1 6 0,-1-6 0,0 3 0,0-4 0,-1 0 0,1 0 0,0 0 0,1 0 0,-1 0 0,0 0 0,1 0 0,-1 0 0,0 0 0,0 0 0,6 0 0,-5 0 0,4 0 0,-4 0 0,4 0 0,-3 0 0,3 0 0,-5 0 0,0 0 0,6 0 0,-5 0 0,4 0 0,1 0 0,-5 0 0,4 0 0,-4 0 0,-1 0 0,0 0 0,1 0 0,-1 0 0,0 0 0,0 0 0,-4 4 0,-2-4 0,-3 4 0</inkml:trace>
  <inkml:trace contextRef="#ctx0" brushRef="#br0" timeOffset="1">16377 315 24575,'0'0'0</inkml:trace>
  <inkml:trace contextRef="#ctx0" brushRef="#br0" timeOffset="2">16377 315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4T16:13:49.022"/>
    </inkml:context>
    <inkml:brush xml:id="br0">
      <inkml:brushProperty name="width" value="0.10583" units="cm"/>
      <inkml:brushProperty name="height" value="0.10583" units="cm"/>
      <inkml:brushProperty name="color" value="#009193"/>
    </inkml:brush>
  </inkml:definitions>
  <inkml:trace contextRef="#ctx0" brushRef="#br0">1 3344 24575,'24'35'0,"-3"0"0,30 9 0,-6 3 0,-3-14 0,-1 6 0,-5-20 0,-5-1 0,13-5 0,-14-8 0,23-1 0,-1-19 0,11-20 0,0-7-409,-34 12 0,-2-1 409,27-19 0,-27 23 0,0-1 0,19-27 0,6 5 0,-17 8 0,-1 12 0,-13 8 0,-7 9 0,-1 5 0,0 4 818,-1 4-818,1 0 0,-1 0 0,1 0 0,0 0 0,6 0 0,2 8 0,8 6 0,-1 4 0,11 10 0,-7-5 0,7 6 0,-9-1 0,0-5 0,-1-5 0,-8-6 0,-2-4 0,-6 0 0,-1-4 0,1 0 0,-1-4 0,1 0 0,-1 0 0,1 0 0,-1-4 0,1 3 0,0-6 0,-1 7 0,-5-7 0,4 6 0,-4-3 0,5 4 0,1 0 0,-1 0 0,1 0 0,-1 0 0,8 0 0,-6 0 0,5 0 0,-6 4 0,0-3 0,-1 2 0,8-3 0,-6 0 0,5 0 0,1 0 0,1-4 0,7-4 0,0-6 0,-1 1 0,-6 1 0,-1 4 0,-8 0 0,1 4 0,0 0 0,-1 4 0,1 0 0,-1 0 0,1 0 0,-1 4 0,1 0 0,-1 4 0,-5-1 0,4 1 0,-4 0 0,6-1 0,-6 1 0,4-4 0,-4 0 0,5-4 0,1 0 0,-1 0 0,1 0 0,-1 0 0,1 0 0,0 0 0,-1 0 0,1 0 0,-1 0 0,1 0 0,0 0 0,-1 0 0,8 0 0,-6 0 0,12 0 0,-5 0 0,7 3 0,0 2 0,0 4 0,-7-1 0,-2 0 0,-6-1 0,-1 1 0,1-4 0,0 0 0,-1-4 0,0 0 0,0 0 0,0 0 0,1 0 0,0-4 0,-1 0 0,1-4 0,-1 0 0,1 1 0,-1 2 0,-5-2 0,4 7 0,-5-4 0,7 4 0,-1 0 0,1 0 0,-1 0 0,1 0 0,6 4 0,-4 0 0,4 4 0,-6 0 0,-1 0 0,1-4 0,-1 3 0,1-7 0,-1 4 0,0-4 0,0 0 0,1 0 0,0-8 0,0-1 0,0-4 0,1 1 0,-2 4 0,1 0 0,-1 4 0,1-3 0,-1 6 0,1-2 0,-1 3 0,1 0 0,-1 0 0,1 0 0,-1 0 0,8 3 0,-5 6 0,11 0 0,-11 3 0,4-4 0,-6 0 0,0 0 0,-1-4 0,0-1 0,0-3 0,1 0 0,-1 0 0,1 0 0,-1 0 0,1-3 0,-1 2 0,-5-6 0,4 6 0,-4-2 0,5 3 0,0 0 0,1 0 0,6 0 0,-4 0 0,11 0 0,-5 0 0,0 3 0,5 2 0,-12-1 0,6 3 0,-8-6 0,1 2 0,0-3 0,-1 0 0,0 0 0,0 0 0,1 0 0,0-7 0,1-3 0,-1-7 0,1 0 0,0 4 0,-1 1 0,0 8 0,-6-3 0,4 6 0,-4-2 0,5 3 0,1 0 0,-1 0 0,0 0 0,1 0 0,6 0 0,-4 0 0,11 0 0,-12 0 0,6 0 0,-8 0 0,1 0 0,6 0 0,-5 0 0,5 0 0,0 0 0,2 0 0,7 0 0,0 0 0,0 0 0,-7 0 0,5 0 0,-5 0 0,7 0 0,-7 0 0,-2 0 0,1 0 0,-6 0 0,12 0 0,-5 0 0,7-8 0,0 2 0,0-10 0,0 7 0,8-8 0,-7 7 0,7-3 0,-8 4 0,0 1 0,0 3 0,0 1 0,0 4 0,-1 0 0,1 0 0,0 0 0,0 4 0,-7 0 0,-1 9 0,-6-1 0,-1 1 0,1 3 0,-2-7 0,2 3 0,-7-5 0,3-2 0,-3-2 0,5-3 0,0 0 0,0 0 0,1 0 0,6 0 0,-5 0 0,6 0 0,-8-3 0,1 2 0,0-6 0,-1 6 0,0-3 0,1 4 0,-1 0 0,1 0 0,-1 0 0,1 0 0,-1 0 0,1 0 0,6 4 0,-4 1 0,11-1 0,-12 3 0,12-6 0,-11 2 0,11-3 0,-5 0 0,7 0 0,0 0 0,0-4 0,-1-4 0,-5-1 0,4-7 0,-12 7 0,5 0 0,-6 2 0,0 7 0,-1-4 0,1 4 0,-1 0 0,1 0 0,0 0 0,-1 0 0,1 4 0,6 4 0,-4 5 0,4 0 0,-5 3 0,5 0 0,-4-3 0,4 3 0,-7-12 0,0-1 0,0-3 0,0 0 0,0 0 0,1-3 0,-1-1 0,1-4 0,-1 0 0,1 0 0,-1 1 0,0 2 0,0 2 0,0 3 0,1 0 0,-1 0 0,0 0 0,1 4 0,-1 0 0,-5 3 0,3-3 0,-8 5 0,3 5 0,-5 8 0,0 6 0,0-5 0,0 3 0,0-7 0,0 2 0,6-4 0,-4 0 0,4 0 0,0 0 0,-5-4 0,6 3 0,-1-3 0,-5 4 0,6 0 0,-2-4 0,-3 3 0,9-4 0,-9 5 0,4 0 0,0-4 0,-5-1 0,5-4 0,-6-1 0,0 1 0,0 0 0,0-1 0,5-2 0,-3 2 0,3-3 0,-5 3 0,6 1 0,-5 0 0,5 4 0,0 0 0,2 13 0,0-6 0,4 5 0,-10-7 0,10 0 0,-10-4 0,4 3 0,-1-7 0,-3 3 0,3-5 0,1 1 0,-5 0 0,5 3 0,-6-2 0,6 7 0,-4-3 0,4 0 0,0 3 0,-4-8 0,9 4 0,-9-1 0,9-2 0,-10 6 0,10-6 0,-9 2 0,9-3 0,-3 4 0,5 1 0,-5 0 0,4 2 0,-4-2 0,6 4 0,-1-4 0,1 3 0,-1-3 0,1 4 0,-6-4 0,4 3 0,-4-4 0,5 1 0,-5 3 0,3-7 0,-4 3 0,0 0 0,4 0 0,-9 0 0,3-1 0,1-6 0,-5 1 0,4-8 0,-5 1 0,0-15 0,0 2 0,0-13 0,0 4 0,0-11 0,0 5 0,0-5 0,0 6 0,0 0 0,0 0 0,0 0 0,0 0 0,0 0 0,0-6 0,0-1 0,0-5 0,0-1 0,0-6 0,0-1 0,0-7 0,0 6 0,0-4 0,0 10 0,0-4 0,0 0 0,0 5 0,0 1 0,0 5 0,0 1 0,0-2 0,0 2 0,0-1 0,0-6 0,0-6 0,0-14-449,0 26 1,0 0 448,0-23 0,0 21 0,0 0 0,0-19 0,0 22 0,0-1 0,0 0 0,0 1 0,0 0 0,0-1 0,0-8 0,0 1 0,0-19 0,0 21 0,0-2 0,0 1 0,0 1 0,0 9 0,0 0 0,0-19 0,0 1 0,0-9 0,0 20 0,0-1 0,0 4 0,0 1 0,0-1 0,0 1 0,0 0 0,0-1 0,0-7 0,0-2 0,0-1 0,0 0 0,0 0 0,0 0 0,0 2 0,0 1 0,0 7 0,0 1 0,4 4 0,0-1 0,1-12 0,2 2 0,11-12 0,-8 8 0,0 0 0,9-14 0,-9 21 0,0 0 0,-1 6 0,0 2 0,1-4 0,-1 1-313,9-17 313,0-9 0,0 11 0,-8 0 0,5 2 0,-13 7 0,13-1 0,-14 0 0,15-6 0,-7-13 0,9 2-440,-9-2 440,7 13 862,-14 12-862,12-5 320,-6 16-320,1-9 0,-3 15 0,-6-4 468,0 9-468,6 1 0,-5 4 0,5 7 0,-6 16 0,0 11 0,0 15 0,0 6 0,0 8-715,0 2 715,0 5 0,0-7 0,0-1 0,0 1 0,0-6 0,0 4-226,0-11 226,0 12 0,0 1 0,0-5 0,0-12 0,0 0 0,0 2 0,0-7 0,0 1 0,0 8 0,0 13 0,0 0 0,0-6 0,0-2 0,0-7 0,0 1 0,0-6 0,0 4 0,0-4 707,0 0-707,0 4 234,0-4-234,0-3 0,0 1 0,0 13 0,0-10 0,0 0 0,0 6 0,0 18 0,0-10-411,0 12 411,0-14 0,0 6 0,0-12 0,0 11 0,0-11 0,8 12 0,1-18 0,8 10 0,-1-11 0,1 5 0,-8-5 0,6 4 0,-14-4 411,14 0-411,-14 4 0,13-4 0,-12 6 0,6 17 0,-1-13 0,-5 8 0,5-14 0,-7-9 0,0-2 0,0-1 0,0-9 0,0 4 0,0-9 0,0-1 0,6-1 0,-4-2 0,4 3 0,-6-4 0,0-1 0,0 1 0,6 0 0,-5-1 0,5 1 0,-6 0 0,0-1 0,0 1 0,5-1 0,-4 1 0,10-1 0,-10 1 0,11-1 0,-11 1 0,5 4 0,-1-4 0,-3 8 0,9-7 0,-10 3 0,11 0 0,-10-4 0,4 4 0,-6-4 0,5-4 0,2-4 0,5-4 0,-5-4 0,4 4 0,-4-3 0,5 3 0,0-1 0,-5-1 0,3 5 0,-4-2 0,7 11 0,-1-3 0,2 11 0,-1-8 0,0 4 0,-1-4 0,1 0 0,-1-1 0,-5 1 0,-1 0 0,0-4 0,0-1 0,6-3 0,0 0 0,0 0 0,0 0 0,1 0 0,-2 0 0,1 0 0,0 0 0,1 0 0,-1 0 0,1 0 0,-1 0 0,1 0 0,-1 0 0,1 0 0,6 0 0,-5 4 0,12 0 0,-4 4 0,-1 1 0,5-5 0,-5 3 0,0-2 0,-2-1 0,-6 3 0,0-6 0,-1 2 0,8-3 0,-6 0 0,5 0 0,-6 0 0,6 0 0,-4 0 0,11-7 0,-5-3 0,1-12 0,5 4 0,-11-4 0,3 9 0,-6 1 0,0 4 0,0 1 0,-1 2 0,0 2 0,0 3 0,0 0 0,1 3 0,-1 2 0,2 11 0,0-2 0,0 8 0,0-9 0,-1 3 0,0-7 0,-5 2 0,3-3 0,-10 0 0,10-4 0,11-1 0,17-3 0,9 0 0,7 0 0,-17-4 0,15 3 0,-3-11 0,7 1 0,-2-8 0,-9 0 0,-8 5 0,5-4 0,-13 5 0,14-2 0,-14 3 0,14 2 0,-14 6 0,6-1 0,-9 5 0,1 0 0,-7 0 0,5 0 0,-5 4 0,1 5 0,4 4 0,-10 4 0,4 0 0,-6 0 0,-1-4 0,1-2 0,-2 0 0,0-6 0,0 2 0,0-7 0,1 0 0,-1 0 0,1 0 0,6-4 0,-4 0 0,4-1 0,-6-2 0,6 7 0,-5-4 0,6 4 0,-1 0 0,2 0 0,0 0 0,5 0 0,-5 0 0,7 0 0,0 0 0,0 4 0,0 0 0,-7 5 0,5-1 0,-12 0 0,6 0 0,-8-1 0,1-2 0,-1-2 0,0-3 0,1 0 0,0 0 0,-1 0 0,8-4 0,-6 0 0,6-8 0,-1 2 0,-4-2 0,5 8 0,-8-3 0,0 6 0,1-3 0,-1 4 0,0 0 0,0 0 0,1 0 0,0 0 0,6 0 0,2 0 0,7 4 0,8 1 0,-6 4 0,-1-1 0,-3 1 0,-5-1 0,0 0 0,5-3 0,-11-2 0,11-3 0,-12 0 0,5 0 0,1 0 0,-6 0 0,6 0 0,-8 0 0,1 0 0,-1 0 0,1 0 0,0 0 0,-1 0 0,1 0 0,-1 0 0,8 0 0,1 0 0,14 0 0,3 0 0,0 0 0,6 0 0,-6 0 0,8 0 0,-9 0 0,7 0 0,-14 0 0,14 0 0,-14 0 0,6 0 0,-8 0 0,-1 0 0,1 0 0,0 0 0,-1 0 0,-6 0 0,-3 0 0,-6 0 0,1 0 0,-1 0 0,5 0 0,11 8 0,8 3 0,10 3 0,-9-1 0,-8-4 0,6-1 0,-12 1 0,12-4 0,-7-2 0,-7-3 0,6 0 0,-6 0 0,7-7 0,1-7 0,9-11 0,-7 2 0,1-5 0,-12 14 0,2-12 0,-7 12 0,6-4 0,-8 6 0,-1 4 0,1 4 0,-1-3 0,1 6 0,6-2 0,-4 3 0,11 0 0,-5 0 0,0 0 0,13 0 0,-11 0 0,13 0 0,-9 4 0,22 8 0,-17-1 0,17 5 0,-21-8 0,-1 1 0,1-1 0,0 1 0,-7-4 0,-1-2 0,-1-3 0,-5 0 0,6 0 0,-8 0 0,8 0 0,1 0 0,0-7 0,6 1 0,-12-6 0,4 4 0,0 0 0,-4 0 0,4 3 0,0-2 0,-5 6 0,25-3 0,-15 4 0,16 0 0,-12 0 0,0 0 0,0 0 0,8 0 0,-6 0 0,6 0 0,-8 0 0,7 0 0,-5 0 0,14 0 0,-14 0 0,6 0 0,-8-4 0,0-4 0,-1-2 0,1-2 0,-7 4 0,6-1 0,-13 1 0,11 4 0,-11 0 0,4 4 0,-5 0 0,-1 0 0,1 0 0,-1 0 0,1 0 0,6 0 0,-4 0 0,11 0 0,-5 0 0,7 0 0,8 0 0,-6 0 0,5 0 0,1 0 0,2 0 0,0-4 0,-2 0 0,-8-1 0,-1-3 0,1 7 0,-7-6 0,4 6 0,-11-2 0,5 3 0,-7 0 0,-6-3 0,-1-1 0,1 0 0,1 0 0,6 4 0,-1 0 0,1 0 0,-1 0 0,1 0 0,6 0 0,-4 0 0,4 4 0,0 0 0,-4 8 0,5 1 0,-6 0 0,-1-1 0,-1-4 0,-5-1 0,5-2 0,-6-2 0,7-3 0,-2 0 0,2 0 0,-1-3 0,1-2 0,-1 1 0,1-3 0,-1 6 0,-5-6 0,4 6 0,-4-2 0,5 3 0,0 0 0,1-4 0,0 4 0,-1-7 0,8 6 0,1-6 0,7 2 0,-1 0 0,1-3 0,-7 7 0,6-6 0,-13 6 0,5-3 0,-6 1 0,-1 2 0,-5 6 0,-2 16 0,9 5 0,4 13 0,5-15 0,7 9 0,-7-10 0,17 6 0,-8-1 0,6-8 0,-15-3 0,3-8 0,-5-1 0,7-4 0,0 0 0,0-4 0,-1 0 0,1-7 0,1-8 0,-7-3 0,6-4 0,-6 5 0,-1 0 0,6 3 0,-6-2 0,7 7 0,-7 0 0,5 2 0,-5 6 0,0-3 0,6 4 0,-13 0 0,12 0 0,-5 0 0,0 0 0,5 0 0,-11 0 0,11 0 0,-12 0 0,12 0 0,-11 0 0,11-4 0,-12 3 0,5-3 0,-6 4 0,5 0 0,-4 0 0,4 0 0,-5 0 0,-1 0 0,0 0 0,1 0 0,0 0 0,-1 0 0,0 0 0,0 0 0,0 0 0,0 0 0,0 0 0,0 0 0,-1 0 0,1 0 0,-6 0 0,0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4T16:12:04.400"/>
    </inkml:context>
    <inkml:brush xml:id="br0">
      <inkml:brushProperty name="width" value="0.10583" units="cm"/>
      <inkml:brushProperty name="height" value="0.10583" units="cm"/>
      <inkml:brushProperty name="color" value="#C55A11"/>
    </inkml:brush>
  </inkml:definitions>
  <inkml:trace contextRef="#ctx0" brushRef="#br0">0 4104 24575,'22'0'0,"15"0"0,18 0 0,7 0 0,-1 5 0,-2 2 0,-19 4 0,10 0 0,-23-1 0,3-4 0,-11-2 0,-5-4 0,-1 0 0,-4 0 0,-1 0 0,0-4 0,1-10 0,1-2 0,-1-8 0,1 5 0,-2 5 0,1 1 0,0 8 0,-1-3 0,0 8 0,1-4 0,-1 4 0,0 0 0,5 0 0,1 4 0,10 1 0,2 10 0,10 2 0,-3 3 0,10 2 0,-5 0 0,1-1 0,4 1 0,-5-5 0,6 4 0,-5-9 0,4 4 0,-11-6 0,11 1 0,-10-5 0,3-1 0,-5-1 0,0-3 0,-6 4 0,5-5 0,-10 0 0,3 0 0,-4 0 0,0 0 0,-1 0 0,1-9 0,0 3 0,-1-7 0,1 3 0,8 1 0,-6 3 0,6 2 0,-9 0 0,1 3 0,-5-3 0,4 4 0,-4 0 0,5 0 0,-1 0 0,-4 0 0,4 0 0,-4 0 0,0-4 0,4 3 0,-4-3 0,4 4 0,1-4 0,-5 3 0,4-3 0,-9 4 0,9-4 0,0 2 0,1-6 0,-1 7 0,0-3 0,-9 4 0,4-4 0,0 3 0,-3-3 0,3 4 0,-5 0 0,0 0 0,1-4 0,-1 3 0,1-6 0,-1 6 0,0-7 0,5 7 0,1-7 0,5 3 0,0 0 0,-5-3 0,3 7 0,-2-3 0,3 4 0,1 0 0,0 0 0,-1 0 0,1 0 0,5 0 0,-4 0 0,4 0 0,-5 0 0,-1 0 0,1-4 0,-5 3 0,-1-3 0,-4 4 0,-1 0 0,0 0 0,0 0 0,0 0 0,10 0 0,-2 0 0,8 0 0,0 0 0,1 0 0,0 0 0,5 0 0,-10 0 0,4 0 0,-6 0 0,1 0 0,-5 0 0,4 0 0,-9 0 0,9 0 0,-9 0 0,9 0 0,-8 0 0,7 0 0,-7 0 0,7 0 0,-3 0 0,0 0 0,4 0 0,-4 0 0,10 0 0,-4 0 0,4 0 0,0 0 0,-4 0 0,9 0 0,-9 0 0,10 0 0,-5 0 0,0 4 0,5 1 0,-10 5 0,4-1 0,-6 1 0,1-1 0,0-4 0,-1 4 0,1-8 0,0 3 0,-1-4 0,1 0 0,0 0 0,-5 0 0,-2 0 0,1 0 0,1 0 0,5 0 0,-1 0 0,6 0 0,-4 0 0,4 0 0,0 0 0,-4-4 0,4-2 0,0-4 0,-4-3 0,4-2 0,-5 0 0,0 1 0,-5 5 0,-1 0 0,-5 5 0,1-4 0,-1 7 0,1-3 0,-1 4 0,1-4 0,-1 4 0,5-4 0,-3 4 0,7 0 0,-3 0 0,0 0 0,4 0 0,-4 0 0,0 0 0,4 0 0,-4 0 0,4 0 0,1 0 0,0 0 0,5 0 0,-4 0 0,9 0 0,-9 0 0,4 0 0,-5 0 0,-1 0 0,1 0 0,0 0 0,-1 0 0,-3 0 0,2 0 0,1 0 0,-3 0 0,6 0 0,-7 0 0,0-4 0,4-1 0,-4 0 0,0-3 0,4 7 0,-4-7 0,4 7 0,-3-7 0,2 7 0,-3-7 0,0 7 0,4-3 0,-4 4 0,0 0 0,4 0 0,-4 0 0,0 0 0,3 0 0,-3 0 0,5 0 0,3 0 0,-6 0 0,5 0 0,-12 0 0,9 0 0,-9 3 0,4-2 0,-4 3 0,-1-4 0,5 0 0,-3 0 0,3 0 0,-5 0 0,5 0 0,-3 0 0,7 0 0,-2 0 0,3 0 0,6 0 0,2 0 0,4 0 0,7 0 0,15-5 0,-10 4 0,15-9 0,-19 9 0,1-9 0,-3 9 0,-5-8 0,0 7 0,-1-7 0,1 8 0,0-3 0,-6 4 0,-1-5 0,-5 4 0,0-7 0,-1 3 0,1-5 0,0 1 0,-1 3 0,-4-2 0,4-1 0,-4-1 0,4-3 0,1-1 0,8-5 0,-6-1 0,11-4 0,-12 10 0,10-6 0,-10 5 0,9-5 0,-9 5 0,9-4 0,-9 4 0,4-1 0,-5-1 0,0 6 0,-1-2 0,1-1 0,-5 4 0,4-4 0,-8 1 0,7 3 0,-7-4 0,3 6 0,-4-6 0,3 1 0,-2 3 0,2-2 0,-4 11 0,1-11 0,0 6 0,0-11 0,0 7 0,-1-3 0,1 4 0,-1 1 0,-3-1 0,2 1 0,-6-1 0,3 1 0,0 4 0,-3-4 0,7-1 0,-4-1 0,6-7 0,-2 7 0,1-3 0,-1 4 0,1 1 0,0-5 0,0-2 0,0 1 0,0-3 0,-1 7 0,1-3 0,0 8 0,-1-3 0,1 4 0,-1-9 0,1 3 0,0-3 0,-1 4 0,1 1 0,-1-1 0,1 0 0,-1 1 0,1-5 0,-1 3 0,2-8 0,-2 9 0,1-4 0,-1 4 0,1 4 0,0-7 0,-1 6 0,1-11 0,0 2 0,1-4 0,-1 5 0,-1 1 0,1 0 0,11-8 0,-8 5 0,12-8 0,-14 10 0,7-5 0,-7 5 0,4-4 0,0-2 0,0 0 0,7-9 0,-7 9 0,1-4 0,-7 9 0,2-2 0,-2 7 0,5-11 0,-3 5 0,3-2 0,-5 5 0,1 5 0,-1-1 0,1 1 0,-1-1 0,5-4 0,1 3 0,0-3 0,-1 4 0,0 0 0,2-5 0,-1 4 0,-1-7 0,-4 7 0,-1-3 0,1 4 0,-1 1 0,5-5 0,-2-7 0,2 0 0,1-4 0,-3 0 0,7 3 0,-7-8 0,7 4 0,-3-1 0,5 2 0,3-4 0,-7 1 0,6-3 0,-7 6 0,0 0 0,3 4 0,-2-10 0,3 10 0,1-9 0,-5 9 0,-5 1 0,-2 1 0,1 4 0,2-5 0,6 1 0,-6-1 0,6 0 0,-6 0 0,2 5 0,0-4 0,-3 4 0,8-1 0,-8-2 0,3 6 0,1-6 0,-4 3 0,7-5 0,-2 0 0,-1 0 0,4 0 0,-4 1 0,5-1 0,-4 0 0,2 0 0,-2 5 0,3-4 0,1 3 0,-4-4 0,2 1 0,-2 3 0,-1 2 0,-1-1 0,0 4 0,-3-3 0,3 4 0,-4 0 0,-1 1 0,1 3 0,-5-3 0,4 4 0,-3-9 0,3 3 0,1-3 0,4 0 0,-3-2 0,8-3 0,-8 3 0,3 2 0,-5 5 0,1-1 0,-1 1 0,4-1 0,-2-4 0,2 3 0,-2-7 0,-2 7 0,-3-3 0,3 0 0,-3-2 0,9-3 0,-4 3 0,3 2 0,-5 5 0,1-1 0,-5 1 0,4 3 0,-7-3 0,7-1 0,-4 0 0,6-9 0,-1 4 0,-1 0 0,2-4 0,-1 4 0,0-5 0,0 0 0,0 5 0,0 1 0,-1 4 0,-3 1 0,2 3 0,-6-3 0,3 4 0,0-5 0,1-4 0,4-1 0,0-1 0,0-2 0,0 7 0,0-13 0,0 12 0,1-12 0,-2 13 0,1-3 0,-1 5 0,1-1 0,-5 1 0,4 0 0,-4-1 0,4 1 0,1-5 0,0 3 0,0-3 0,-1 5 0,0-1 0,5 0 0,-3 0 0,3 0 0,-5 5 0,1 0 0,-4 0 0,2 3 0,-3-6 0,5 6 0,-1-7 0,1 3 0,-1 0 0,0-2 0,0 2 0,0-3 0,1-1 0,-1 5 0,1-4 0,-1 3 0,0 1 0,-3-4 0,2 7 0,-6-6 0,7 2 0,-4-3 0,5 3 0,-1-3 0,1 4 0,-1-5 0,0 1 0,0-1 0,1 1 0,-1-1 0,1 1 0,-1 3 0,0-2 0,1 2 0,-1-3 0,0-1 0,0 5 0,-3-4 0,2 7 0,-6-6 0,7 6 0,-3-7 0,3 3 0,0-3 0,1 3 0,-1-3 0,1 4 0,-1-5 0,1 1 0,-1-1 0,0 4 0,-3-2 0,3 6 0,-4-7 0,4 4 0,1-1 0,-1-2 0,0 6 0,1-7 0,4 3 0,-4-4 0,9 4 0,-4-3 0,0 7 0,4-7 0,-9 7 0,4-7 0,-4 7 0,-1-3 0,1 4 0,-1 0 0,-4-4 0,4 3 0,-4-7 0,5 8 0,-1-4 0,1 0 0,-1-1 0,1 0 0,-1-2 0,1 6 0,-1-7 0,5 7 0,-3-6 0,2 6 0,-3-7 0,4 7 0,-4-3 0,9 0 0,-4 3 0,0-3 0,4 4 0,1 0 0,-3 0 0,12 0 0,-13 0 0,9 0 0,0 0 0,-4 0 0,4 0 0,-5 0 0,5 0 0,-4 0 0,4 0 0,-5 0 0,-1 0 0,1 4 0,0 1 0,-1 0 0,1 4 0,0-4 0,-1 4 0,-4-4 0,4 4 0,-4-8 0,0 7 0,4-7 0,-4 2 0,0-3 0,3 0 0,6 0 0,-2 0 0,6 0 0,-9 0 0,6 0 0,-4 0 0,4 0 0,0 0 0,-4 0 0,4 0 0,-5-4 0,-1 3 0,-3-3 0,2 0 0,-3 3 0,0-4 0,4 5 0,-4 0 0,0 0 0,4 0 0,-4 0 0,4 0 0,1 0 0,0 0 0,8 0 0,-7 0 0,7 0 0,-8 0 0,0 0 0,-1 0 0,-3 0 0,2 0 0,-7 0 0,7 0 0,-7 0 0,3 0 0,-5 0 0,4 0 0,7 0 0,-1 0 0,6 0 0,0 0 0,-4 5 0,9 0 0,-3 5 0,5 0 0,5 1 0,-3-1 0,4 1 0,-1-1 0,-3-4 0,4-1 0,-1-5 0,-3 0 0,4 0 0,-7 0 0,1 0 0,-6 0 0,5 0 0,-10-4 0,9-2 0,-9-7 0,4 2 0,0-3 0,1-1 0,6 4 0,0-4 0,-1 4 0,1 1 0,0 0 0,6 4 0,-5-3 0,11 8 0,-11-4 0,11 5 0,-11 0 0,12 0 0,-6 0 0,7 0 0,-1 0 0,1 0 0,-1 0 0,-5 4 0,4 3 0,-5 3 0,7 1 0,-7 0 0,-1-5 0,0 4 0,-5-5 0,25 7 0,-21-7 0,14 5 0,-19-9 0,0 3 0,-1-4 0,7 0 0,-5 0 0,5 0 0,-11 0 0,3 0 0,-4 0 0,1 0 0,3-4 0,-9-1 0,4-1 0,-5-3 0,-1 8 0,1-7 0,5 7 0,-4-3 0,4 4 0,8-4 0,-10 3 0,16-4 0,-18 5 0,9 0 0,-3 0 0,4 0 0,1 0 0,6 0 0,-5 0 0,11 0 0,-11 0 0,5 0 0,-6 5 0,0-4 0,-1 4 0,-4-1 0,3-3 0,-9 3 0,4 0 0,-5 1 0,-1 0 0,6 4 0,-4-8 0,18 8 0,-16-8 0,16 3 0,-18 0 0,9-3 0,-9 4 0,4-1 0,0-3 0,-4 3 0,4-4 0,0 0 0,-4 0 0,9 0 0,-9 0 0,10 0 0,-10 0 0,9 0 0,-4 0 0,1 0 0,3 0 0,-9 0 0,9 0 0,5-9 0,-7 3 0,6-4 0,-15 1 0,1 4 0,0-4 0,-1-1 0,1 1 0,0 0 0,-1-1 0,1 1 0,0-1 0,-1 1 0,1-1 0,0 1 0,5-1 0,-4 5 0,4-4 0,-6 8 0,1-4 0,-1 5 0,1 0 0,0 0 0,0 0 0,-1 0 0,1 0 0,8 0 0,-6 5 0,6 0 0,-9 4 0,-4 0 0,4 0 0,-9 0 0,9 0 0,-8 0 0,7-4 0,-7 2 0,7-6 0,-7 7 0,3-7 0,0 2 0,1-3 0,4 0 0,1 0 0,-5 0 0,4 0 0,9 0 0,-4 0 0,9 0 0,-8 0 0,-4 0 0,4 0 0,-5 0 0,-1-4 0,6-2 0,-4-3 0,0-1 0,-3 5 0,-3-3 0,5 7 0,-5-7 0,4 7 0,-9-3 0,4 1 0,-4 2 0,-1-3 0,1 4 0,-5 0 0,0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4T16:12:11.792"/>
    </inkml:context>
    <inkml:brush xml:id="br0">
      <inkml:brushProperty name="width" value="0.10583" units="cm"/>
      <inkml:brushProperty name="height" value="0.10583" units="cm"/>
      <inkml:brushProperty name="color" value="#2F5597"/>
    </inkml:brush>
  </inkml:definitions>
  <inkml:trace contextRef="#ctx0" brushRef="#br0">1 3735 24575,'18'0'0,"-4"0"0,5 0 0,-9 4 0,5-3 0,-6 3 0,0-4 0,1 0 0,-1 0 0,0 0 0,0 0 0,0 0 0,-1 0 0,1 0 0,-4-4 0,3 3 0,-3-2 0,3-1 0,1 3 0,0-3 0,0 4 0,0 0 0,1 0 0,4 0 0,-4 0 0,5 0 0,-1 5 0,-3-1 0,3 5 0,-5 0 0,0-1 0,6 1 0,-5-1 0,4-2 0,-9 1 0,3-3 0,-3 1 0,4-1 0,0-4 0,0 0 0,0-9 0,1 3 0,-1-3 0,1 1 0,-1 4 0,0-5 0,1 4 0,4 2 0,-4 3 0,10 0 0,-10 0 0,5 0 0,-1 0 0,-4 0 0,5 0 0,-6 0 0,0 0 0,0 0 0,1 0 0,-1 0 0,0 0 0,1 0 0,-1 0 0,0 0 0,0 0 0,1 0 0,-1 0 0,0 0 0,0 0 0,1 0 0,-1 0 0,0 0 0,0 0 0,1 0 0,-2 0 0,2 0 0,-2 0 0,2 0 0,-1 0 0,0 0 0,5 0 0,-3 0 0,3 0 0,-5 0 0,6 0 0,-5 0 0,4 0 0,-4 0 0,-1 0 0,0 0 0,0 0 0,6 0 0,-5 0 0,5-4 0,-6 3 0,0-3 0,0 4 0,1 0 0,-1 0 0,0 0 0,0 0 0,1 0 0,-1 0 0,0 0 0,5 0 0,-3 0 0,8 0 0,-8 0 0,8 0 0,-8 0 0,3 0 0,0 0 0,-3 0 0,8 0 0,0 0 0,-2-4 0,1-1 0,-8 1 0,-1-4 0,0 7 0,6-7 0,-5 7 0,4-3 0,-4 4 0,-1 0 0,5 0 0,2 0 0,4 0 0,1 0 0,-1 0 0,1 0 0,-1 0 0,1 4 0,-5 1 0,-2 4 0,0-1 0,-3-3 0,3-1 0,-5 0 0,0-3 0,1 3 0,-2-4 0,1 0 0,0 0 0,0 0 0,-1 0 0,1 0 0,0 0 0,0 0 0,0 0 0,1 0 0,4 0 0,-4 4 0,15 1 0,-13 4 0,19-4 0,-19 3 0,14-7 0,-16 6 0,4-6 0,-4 3 0,-1-4 0,0 0 0,1 0 0,-1 0 0,0 0 0,0 0 0,1 0 0,-1 0 0,0 0 0,0-4 0,1-1 0,-1 0 0,-4-2 0,3 2 0,-2 0 0,3-2 0,0 6 0,0-7 0,0 7 0,1-6 0,-1 6 0,0-3 0,0 4 0,0 0 0,1-4 0,4 3 0,-3-3 0,3 4 0,-5 0 0,0 0 0,6 0 0,-5 0 0,5 0 0,-6 0 0,0 0 0,0 0 0,1 0 0,-1 0 0,0 0 0,0-3 0,1-2 0,-1-8 0,1 3 0,0-3 0,-1 4 0,0 1 0,0 3 0,0 1 0,0 4 0,0 0 0,0 0 0,1 0 0,-1 0 0,0 4 0,0 1 0,1 3 0,-1 1 0,1 4 0,-1-4 0,1 4 0,-1-4 0,0-5 0,1 0 0,-1 0 0,0-3 0,1 2 0,-1-3 0,0 0 0,5 0 0,2 0 0,4-8 0,1-2 0,-1-9 0,1 0 0,-6 5 0,5 0 0,-10 6 0,10 2 0,-10 3 0,9 3 0,-3 0 0,4 0 0,7 0 0,-5 0 0,10 0 0,11 4 0,-11 2 0,15 4 0,-25-1 0,10 1 0,-10 0 0,11-5 0,-11-1 0,4-4 0,-6 0 0,1 0 0,5 0 0,-4 0 0,5-8 0,-7 2 0,1-12 0,-1 7 0,1-2 0,0 3 0,-1 5 0,1 1 0,-1 4 0,1 0 0,-1 0 0,1 0 0,-1 0 0,-4 0 0,3 0 0,1 0 0,-4 0 0,3 0 0,1 0 0,9 0 0,14 0 0,6 0 0,0 0 0,7 0 0,3 0 0,7 5 0,-7 2 0,-2 4 0,-15 0 0,-7-5 0,-9-2 0,-10-4 0,-2 0 0,-5 0 0,0 0 0,6 0 0,-5 0 0,10 0 0,-10 0 0,9-8 0,-3-2 0,4-5 0,1-3 0,-1 4 0,1-5 0,0 0 0,5 4 0,-9-3 0,15 7 0,-15-3 0,9 4 0,1 5 0,1 1 0,5 4 0,1 0 0,0 0 0,0 0 0,-1 0 0,8 0 0,-6 0 0,6 0 0,-13 0 0,4 0 0,-10 0 0,5 0 0,-12 0 0,9 0 0,-13 0 0,13 0 0,-14 0 0,9 0 0,-3 0 0,0-9 0,3 3 0,-3-8 0,0 5 0,3 0 0,-8 4 0,8-3 0,-9 7 0,5-3 0,-6 4 0,0 0 0,6 0 0,-5 0 0,9 0 0,-3 0 0,4 0 0,1 0 0,-1 4 0,1 1 0,-1 8 0,10 2 0,-12-1 0,10-1 0,-12-4 0,-1 0 0,5 0 0,-10-4 0,5-1 0,-1-4 0,-4 0 0,5 0 0,-6 0 0,0 0 0,0 0 0,1-3 0,-1-2 0,0 0 0,1-3 0,4 3 0,-4 0 0,19-3 0,-11 7 0,11-3 0,-8 4 0,-1 0 0,1 0 0,-1 0 0,1 0 0,-1 0 0,1 0 0,-5 0 0,3 0 0,-9 0 0,10 0 0,-10 0 0,4 0 0,1-9 0,-5 4 0,5-13 0,-6 8 0,-3-3 0,2 8 0,-7-2 0,7 6 0,-3-3 0,4 4 0,0 0 0,0 0 0,1 0 0,4 0 0,2 0 0,4 0 0,1 4 0,-1 1 0,1 0 0,-1 4 0,1-4 0,-1 4 0,1 1 0,-1-1 0,7-4 0,-5 3 0,4-2 0,-5-1 0,-1-1 0,-4 0 0,-2-3 0,-5 2 0,1-3 0,-1 0 0,-4-6 0,14-5 0,0-7 0,15-3 0,-6 5 0,4 2 0,-10 4 0,4 4 0,-5 2 0,-1 4 0,-4 0 0,-2 0 0,-5 0 0,-3 8 0,-2 14 0,-4 11 0,0 6 0,5-2 0,-4-12 0,4-1 0,-5-5 0,0-5 0,0-1 0,4-9 0,1 0 0,4-4 0,0-8 0,1-8 0,6-9 0,-4-1 0,4 2 0,-6 5 0,0 5 0,0 1 0,-1 8 0,0 1 0,1 4 0,-1 0 0,5 0 0,2 5 0,13 17 0,-3 22 0,-9-13 0,0 3-769,1 8 0,0 2 769,-2 5 0,0 0-1040,7 5 1,0 2 1039,-5 7 0,-1 2 0,3-4 0,0-1 0,-3 5 0,-1-1 0,-1-17 0,0-2-535,0 7 1,1-1 534,-2-15 0,0 0 0,0 7 0,1 1 0,-1-9 0,0 0-120,7 26 120,10-8 0,-16-14 1273,13-6-1273,-16-9 2089,2-5-2089,-4-5 1288,0-1-1288,-1-8 156,0-2-156,0-6 0,1-18 0,2-22 0,-5-20-791,0 25 0,-1-2 791,-5-8 0,-1-1 0,3 4 0,0-1 0,-2-11 0,-2-2-1036,1-1 0,0 1 1036,0-1 0,0-2-885,0 13 0,0-1 0,0-1 885,0 3 0,0 0 0,0-1 0,0-6 0,0-1 0,0 1 0,0-1 0,0 1 0,0-1-934,1-3 1,-1-1 0,-1 1 933,-1-2 0,-1 1 0,0-1 0,2 1 0,1 0 0,-1-1 0,-5-2 0,0-1 0,0 1 0,5 2 0,1 1 0,-1-1 0,-1-2 0,-2-2 0,2 0 0,1 1 0,1-1 0,1 1 0,-1 3 0,0 0 0,0 2-217,0 2 0,0 0 0,0 3 217,0-9 0,0 2 66,0-2 0,0 2-66,0 10 0,0 1 0,0-9 0,0-1 0,0 5 0,0 2 0,0 3 0,0 1 693,0 6 0,0 0-693,0 4 0,0 0 0,0 0 0,0 0 0,0 4 0,0 0 0,0-33 2621,0 14-2621,0-4 0,0 4 0,0 1 0,6-6 0,0 12 2181,2-4-2181,3 6 1866,-5 0-1866,1 0 1000,3-1-1000,-8 7 524,3 5-524,-1 14 50,-3 7-50,3 4 0,-4 1 0,0 0 0,0 0 0,0 0 0,4 4 0,0 0 0,5 8 0,0 0 0,0 4 0,0 1 0,5 0 0,-3-1 0,3 1 0,-4 0 0,-5-1 0,-1 0 0,-4 0 0,0 0 0,0 1 0,0-1 0,0 1 0,0 4 0,0 1 0,4 4 0,-2 1 0,2 5 0,-4-4 0,5 9 0,-4-4 0,9 6 0,-3 0 0,4 0 0,0-1 0,0 1 0,1 0 0,9-5 0,-2 3 0,7-8 0,-4 3 0,-2-9 0,-4-2 0,-2-4 0,-5-1 0,1-3 0,-1-2 0,0-3 0,0-7 0,-4-3 0,5-26 0,-4 7 0,7-28 0,-1 9 0,1-5 0,6-6 0,0 13 0,1 0 0,-3 15 0,-7 6 0,1 7 0,-2 3 0,1 6 0,-5 1 0,3 7 0,-3-2 0,4 3 0,1 0 0,4 0 0,1 0 0,6 4 0,7 12 0,-6 0 0,13 16 0,-7-11 0,3 10 0,1-10 0,-9-1 0,-2-6 0,-1-5 0,-10 0 0,4-4 0,-4-1 0,-1-4 0,5 0 0,2 0 0,4-4 0,7-7 0,2-10 0,5-1 0,1-4 0,8-2 0,-7 6 0,13-2 0,-14 9 0,13 4 0,-13 5 0,12 1 0,-12 5 0,13 0 0,-13 0 0,13 5 0,-13 6 0,12 1 0,-11 7 0,11-7 0,-5 4 0,1-6 0,-3 1 0,1-1 0,-6 1 0,5-1 0,1 1 0,-12-5 0,11 3 0,-18-8 0,4 4 0,-6-1 0,-4-3 0,2 3 0,-7-4 0,2 0 0,-4 4 0,3-3 0,9 2 0,-1-7 0,13-2 0,-11-3 0,10-2 0,-10 6 0,10 1 0,-4-1 0,0 4 0,4-4 0,-4 5 0,0 0 0,4 0 0,-10 0 0,5-4 0,-7 3 0,1-7 0,-1 7 0,-4-7 0,3 2 0,-3-7 0,-1 3 0,4-3 0,-8-1 0,9 4 0,-9-8 0,4 12 0,-6-6 0,1 7 0,-1-4 0,0 1 0,0 3 0,0-2 0,6 6 0,0-7 0,6 7 0,-1-3 0,1 4 0,-1 0 0,1 0 0,-1 0 0,1 0 0,-6 0 0,4 0 0,-8 0 0,8 0 0,-8 0 0,8 0 0,-8 0 0,8 0 0,-4-5 0,6 0 0,10-13 0,-8 6 0,8-6 0,-15 9 0,-2 0 0,-5 4 0,0-2 0,1 6 0,-1-3 0,0 4 0,1 0 0,4 0 0,-4 0 0,10 0 0,-5 0 0,6 0 0,-1 0 0,1 0 0,-1 0 0,1 0 0,-1 4 0,1 1 0,15 9 0,-12 1 0,11 0 0,-14-2 0,-1-4 0,1 0 0,-6-3 0,4-2 0,-3-4 0,5 0 0,-1 0 0,1 0 0,-1 0 0,1 0 0,-1 0 0,1 0 0,5-5 0,-9 4 0,8-8 0,-9 8 0,4-3 0,1 4 0,-6 0 0,5 0 0,-1 0 0,3 0 0,3 0 0,-5 0 0,-4 0 0,3 0 0,-4 0 0,6 0 0,-1 0 0,1 0 0,0 0 0,-1 0 0,1-4 0,-1-6 0,1-4 0,-1-5 0,1 0 0,0-5 0,1-1 0,0-6 0,-5 5 0,-1 2 0,-6 10 0,0 1 0,-1 4 0,0 4 0,0 2 0,0 3 0,0 0 0,5 0 0,2 0 0,4 4 0,1-3 0,5 8 0,-4-4 0,10 5 0,-4 0 0,6 0 0,0-4 0,0 3 0,-1-4 0,1 6 0,7-1 0,-6 5 0,6 1 0,1 12 0,-6-6 0,15 13 0,-15-13 0,6 5 0,-13-2 0,4-3 0,-11-2 0,11-1 0,-11-8 0,4 3 0,-5-5 0,-6 0 0,5-4 0,-10-1 0,9-4 0,-8 0 0,3-4 0,1-10 0,3-14 0,-1-4 0,6-11 0,-10 11 0,9-5 0,-1 3 0,2 8 0,-3 3 0,-1 10 0,-3 4 0,4-1 0,1 5 0,-1 1 0,1 4 0,5 0 0,-4 0 0,11 0 0,-12 0 0,6 0 0,-1 4 0,-4 1 0,11 6 0,-6 3 0,1 1 0,5 1 0,-11-3 0,4 1 0,4 1 0,-7-1 0,1-1 0,-10-8 0,-4-1 0,-1 0 0,0-3 0,4 3 0,7-4 0,6 0 0,8 0 0,7 5 0,-6 0 0,0 6 0,-3-1 0,-10-5 0,4 4 0,-5-8 0,-1 7 0,-4-7 0,3 3 0,-8-4 0,3 0 0,0 0 0,-3 0 0,3 0 0,-5 0 0,1 0 0,-1 0 0,0 0 0,-1 0 0,1 0 0,0 0 0,1 0 0,-1 0 0,0 0 0,0 0 0,6 0 0,0 0 0,6 0 0,-1 0 0,1 0 0,-1-4 0,-4-1 0,3-4 0,-3 0 0,4-1 0,1 1 0,-1-1 0,1 1 0,-1-1 0,1 1 0,-6 0 0,5 0 0,-5 0 0,1-1 0,-2 1 0,0 5 0,-3 0 0,3 0 0,-5 3 0,1-3 0,-1 4 0,0 0 0,1 0 0,-1 0 0,0 0 0,0 0 0,1 0 0,-1 0 0,0 0 0,1 0 0,-1 4 0,0-3 0,0 3 0,1-4 0,-1 0 0,0 0 0,1 0 0,3 0 0,-3 0 0,4 0 0,-5 0 0,0 0 0,6 0 0,-5 0 0,9 0 0,-8 0 0,8 0 0,-3 0 0,-1 0 0,5 0 0,-5 0 0,6 0 0,-6 0 0,4 0 0,-3 0 0,4 0 0,1 0 0,-5 4 0,3 1 0,-5 7 0,7-2 0,-7 2 0,6-3 0,-10 0 0,4 0 0,-4-1 0,4 1 0,-3 0 0,3 0 0,-5-1 0,0 0 0,-3 1 0,2-1 0,-3-3 0,3-1 0,1-4 0,0 0 0,0 0 0,0 0 0,1 0 0,-1 0 0,5 0 0,-3 0 0,8 0 0,-4 0 0,6 0 0,0-5 0,-6 4 0,4-3 0,-3 4 0,4 0 0,7 0 0,-5 0 0,-1 0 0,-1 0 0,-5 0 0,6 0 0,-6 0 0,-1 0 0,-4 0 0,-1 4 0,0-3 0,1 6 0,-1-6 0,0 3 0,0-4 0,-1 0 0,1 0 0,0 0 0,1 0 0,-1 0 0,0 0 0,1 0 0,-1 0 0,0 0 0,0 0 0,6 0 0,-5 0 0,4 0 0,-4 0 0,4 0 0,-3 0 0,3 0 0,-5 0 0,0 0 0,6 0 0,-5 0 0,4 0 0,1 0 0,-5 0 0,4 0 0,-4 0 0,-1 0 0,0 0 0,1 0 0,-1 0 0,0 0 0,0 0 0,-4 4 0,-2-4 0,-3 4 0</inkml:trace>
  <inkml:trace contextRef="#ctx0" brushRef="#br0" timeOffset="1">16377 315 24575,'0'0'0</inkml:trace>
  <inkml:trace contextRef="#ctx0" brushRef="#br0" timeOffset="2">16377 315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4T16:12:04.400"/>
    </inkml:context>
    <inkml:brush xml:id="br0">
      <inkml:brushProperty name="width" value="0.10583" units="cm"/>
      <inkml:brushProperty name="height" value="0.10583" units="cm"/>
      <inkml:brushProperty name="color" value="#C55A11"/>
    </inkml:brush>
  </inkml:definitions>
  <inkml:trace contextRef="#ctx0" brushRef="#br0">0 4104 24575,'22'0'0,"15"0"0,18 0 0,7 0 0,-1 5 0,-2 2 0,-19 4 0,10 0 0,-23-1 0,3-4 0,-11-2 0,-5-4 0,-1 0 0,-4 0 0,-1 0 0,0-4 0,1-10 0,1-2 0,-1-8 0,1 5 0,-2 5 0,1 1 0,0 8 0,-1-3 0,0 8 0,1-4 0,-1 4 0,0 0 0,5 0 0,1 4 0,10 1 0,2 10 0,10 2 0,-3 3 0,10 2 0,-5 0 0,1-1 0,4 1 0,-5-5 0,6 4 0,-5-9 0,4 4 0,-11-6 0,11 1 0,-10-5 0,3-1 0,-5-1 0,0-3 0,-6 4 0,5-5 0,-10 0 0,3 0 0,-4 0 0,0 0 0,-1 0 0,1-9 0,0 3 0,-1-7 0,1 3 0,8 1 0,-6 3 0,6 2 0,-9 0 0,1 3 0,-5-3 0,4 4 0,-4 0 0,5 0 0,-1 0 0,-4 0 0,4 0 0,-4 0 0,0-4 0,4 3 0,-4-3 0,4 4 0,1-4 0,-5 3 0,4-3 0,-9 4 0,9-4 0,0 2 0,1-6 0,-1 7 0,0-3 0,-9 4 0,4-4 0,0 3 0,-3-3 0,3 4 0,-5 0 0,0 0 0,1-4 0,-1 3 0,1-6 0,-1 6 0,0-7 0,5 7 0,1-7 0,5 3 0,0 0 0,-5-3 0,3 7 0,-2-3 0,3 4 0,1 0 0,0 0 0,-1 0 0,1 0 0,5 0 0,-4 0 0,4 0 0,-5 0 0,-1 0 0,1-4 0,-5 3 0,-1-3 0,-4 4 0,-1 0 0,0 0 0,0 0 0,0 0 0,10 0 0,-2 0 0,8 0 0,0 0 0,1 0 0,0 0 0,5 0 0,-10 0 0,4 0 0,-6 0 0,1 0 0,-5 0 0,4 0 0,-9 0 0,9 0 0,-9 0 0,9 0 0,-8 0 0,7 0 0,-7 0 0,7 0 0,-3 0 0,0 0 0,4 0 0,-4 0 0,10 0 0,-4 0 0,4 0 0,0 0 0,-4 0 0,9 0 0,-9 0 0,10 0 0,-5 0 0,0 4 0,5 1 0,-10 5 0,4-1 0,-6 1 0,1-1 0,0-4 0,-1 4 0,1-8 0,0 3 0,-1-4 0,1 0 0,0 0 0,-5 0 0,-2 0 0,1 0 0,1 0 0,5 0 0,-1 0 0,6 0 0,-4 0 0,4 0 0,0 0 0,-4-4 0,4-2 0,0-4 0,-4-3 0,4-2 0,-5 0 0,0 1 0,-5 5 0,-1 0 0,-5 5 0,1-4 0,-1 7 0,1-3 0,-1 4 0,1-4 0,-1 4 0,5-4 0,-3 4 0,7 0 0,-3 0 0,0 0 0,4 0 0,-4 0 0,0 0 0,4 0 0,-4 0 0,4 0 0,1 0 0,0 0 0,5 0 0,-4 0 0,9 0 0,-9 0 0,4 0 0,-5 0 0,-1 0 0,1 0 0,0 0 0,-1 0 0,-3 0 0,2 0 0,1 0 0,-3 0 0,6 0 0,-7 0 0,0-4 0,4-1 0,-4 0 0,0-3 0,4 7 0,-4-7 0,4 7 0,-3-7 0,2 7 0,-3-7 0,0 7 0,4-3 0,-4 4 0,0 0 0,4 0 0,-4 0 0,0 0 0,3 0 0,-3 0 0,5 0 0,3 0 0,-6 0 0,5 0 0,-12 0 0,9 0 0,-9 3 0,4-2 0,-4 3 0,-1-4 0,5 0 0,-3 0 0,3 0 0,-5 0 0,5 0 0,-3 0 0,7 0 0,-2 0 0,3 0 0,6 0 0,2 0 0,4 0 0,7 0 0,15-5 0,-10 4 0,15-9 0,-19 9 0,1-9 0,-3 9 0,-5-8 0,0 7 0,-1-7 0,1 8 0,0-3 0,-6 4 0,-1-5 0,-5 4 0,0-7 0,-1 3 0,1-5 0,0 1 0,-1 3 0,-4-2 0,4-1 0,-4-1 0,4-3 0,1-1 0,8-5 0,-6-1 0,11-4 0,-12 10 0,10-6 0,-10 5 0,9-5 0,-9 5 0,9-4 0,-9 4 0,4-1 0,-5-1 0,0 6 0,-1-2 0,1-1 0,-5 4 0,4-4 0,-8 1 0,7 3 0,-7-4 0,3 6 0,-4-6 0,3 1 0,-2 3 0,2-2 0,-4 11 0,1-11 0,0 6 0,0-11 0,0 7 0,-1-3 0,1 4 0,-1 1 0,-3-1 0,2 1 0,-6-1 0,3 1 0,0 4 0,-3-4 0,7-1 0,-4-1 0,6-7 0,-2 7 0,1-3 0,-1 4 0,1 1 0,0-5 0,0-2 0,0 1 0,0-3 0,-1 7 0,1-3 0,0 8 0,-1-3 0,1 4 0,-1-9 0,1 3 0,0-3 0,-1 4 0,1 1 0,-1-1 0,1 0 0,-1 1 0,1-5 0,-1 3 0,2-8 0,-2 9 0,1-4 0,-1 4 0,1 4 0,0-7 0,-1 6 0,1-11 0,0 2 0,1-4 0,-1 5 0,-1 1 0,1 0 0,11-8 0,-8 5 0,12-8 0,-14 10 0,7-5 0,-7 5 0,4-4 0,0-2 0,0 0 0,7-9 0,-7 9 0,1-4 0,-7 9 0,2-2 0,-2 7 0,5-11 0,-3 5 0,3-2 0,-5 5 0,1 5 0,-1-1 0,1 1 0,-1-1 0,5-4 0,1 3 0,0-3 0,-1 4 0,0 0 0,2-5 0,-1 4 0,-1-7 0,-4 7 0,-1-3 0,1 4 0,-1 1 0,5-5 0,-2-7 0,2 0 0,1-4 0,-3 0 0,7 3 0,-7-8 0,7 4 0,-3-1 0,5 2 0,3-4 0,-7 1 0,6-3 0,-7 6 0,0 0 0,3 4 0,-2-10 0,3 10 0,1-9 0,-5 9 0,-5 1 0,-2 1 0,1 4 0,2-5 0,6 1 0,-6-1 0,6 0 0,-6 0 0,2 5 0,0-4 0,-3 4 0,8-1 0,-8-2 0,3 6 0,1-6 0,-4 3 0,7-5 0,-2 0 0,-1 0 0,4 0 0,-4 1 0,5-1 0,-4 0 0,2 0 0,-2 5 0,3-4 0,1 3 0,-4-4 0,2 1 0,-2 3 0,-1 2 0,-1-1 0,0 4 0,-3-3 0,3 4 0,-4 0 0,-1 1 0,1 3 0,-5-3 0,4 4 0,-3-9 0,3 3 0,1-3 0,4 0 0,-3-2 0,8-3 0,-8 3 0,3 2 0,-5 5 0,1-1 0,-1 1 0,4-1 0,-2-4 0,2 3 0,-2-7 0,-2 7 0,-3-3 0,3 0 0,-3-2 0,9-3 0,-4 3 0,3 2 0,-5 5 0,1-1 0,-5 1 0,4 3 0,-7-3 0,7-1 0,-4 0 0,6-9 0,-1 4 0,-1 0 0,2-4 0,-1 4 0,0-5 0,0 0 0,0 5 0,0 1 0,-1 4 0,-3 1 0,2 3 0,-6-3 0,3 4 0,0-5 0,1-4 0,4-1 0,0-1 0,0-2 0,0 7 0,0-13 0,0 12 0,1-12 0,-2 13 0,1-3 0,-1 5 0,1-1 0,-5 1 0,4 0 0,-4-1 0,4 1 0,1-5 0,0 3 0,0-3 0,-1 5 0,0-1 0,5 0 0,-3 0 0,3 0 0,-5 5 0,1 0 0,-4 0 0,2 3 0,-3-6 0,5 6 0,-1-7 0,1 3 0,-1 0 0,0-2 0,0 2 0,0-3 0,1-1 0,-1 5 0,1-4 0,-1 3 0,0 1 0,-3-4 0,2 7 0,-6-6 0,7 2 0,-4-3 0,5 3 0,-1-3 0,1 4 0,-1-5 0,0 1 0,0-1 0,1 1 0,-1-1 0,1 1 0,-1 3 0,0-2 0,1 2 0,-1-3 0,0-1 0,0 5 0,-3-4 0,2 7 0,-6-6 0,7 6 0,-3-7 0,3 3 0,0-3 0,1 3 0,-1-3 0,1 4 0,-1-5 0,1 1 0,-1-1 0,0 4 0,-3-2 0,3 6 0,-4-7 0,4 4 0,1-1 0,-1-2 0,0 6 0,1-7 0,4 3 0,-4-4 0,9 4 0,-4-3 0,0 7 0,4-7 0,-9 7 0,4-7 0,-4 7 0,-1-3 0,1 4 0,-1 0 0,-4-4 0,4 3 0,-4-7 0,5 8 0,-1-4 0,1 0 0,-1-1 0,1 0 0,-1-2 0,1 6 0,-1-7 0,5 7 0,-3-6 0,2 6 0,-3-7 0,4 7 0,-4-3 0,9 0 0,-4 3 0,0-3 0,4 4 0,1 0 0,-3 0 0,12 0 0,-13 0 0,9 0 0,0 0 0,-4 0 0,4 0 0,-5 0 0,5 0 0,-4 0 0,4 0 0,-5 0 0,-1 0 0,1 4 0,0 1 0,-1 0 0,1 4 0,0-4 0,-1 4 0,-4-4 0,4 4 0,-4-8 0,0 7 0,4-7 0,-4 2 0,0-3 0,3 0 0,6 0 0,-2 0 0,6 0 0,-9 0 0,6 0 0,-4 0 0,4 0 0,0 0 0,-4 0 0,4 0 0,-5-4 0,-1 3 0,-3-3 0,2 0 0,-3 3 0,0-4 0,4 5 0,-4 0 0,0 0 0,4 0 0,-4 0 0,4 0 0,1 0 0,0 0 0,8 0 0,-7 0 0,7 0 0,-8 0 0,0 0 0,-1 0 0,-3 0 0,2 0 0,-7 0 0,7 0 0,-7 0 0,3 0 0,-5 0 0,4 0 0,7 0 0,-1 0 0,6 0 0,0 0 0,-4 5 0,9 0 0,-3 5 0,5 0 0,5 1 0,-3-1 0,4 1 0,-1-1 0,-3-4 0,4-1 0,-1-5 0,-3 0 0,4 0 0,-7 0 0,1 0 0,-6 0 0,5 0 0,-10-4 0,9-2 0,-9-7 0,4 2 0,0-3 0,1-1 0,6 4 0,0-4 0,-1 4 0,1 1 0,0 0 0,6 4 0,-5-3 0,11 8 0,-11-4 0,11 5 0,-11 0 0,12 0 0,-6 0 0,7 0 0,-1 0 0,1 0 0,-1 0 0,-5 4 0,4 3 0,-5 3 0,7 1 0,-7 0 0,-1-5 0,0 4 0,-5-5 0,25 7 0,-21-7 0,14 5 0,-19-9 0,0 3 0,-1-4 0,7 0 0,-5 0 0,5 0 0,-11 0 0,3 0 0,-4 0 0,1 0 0,3-4 0,-9-1 0,4-1 0,-5-3 0,-1 8 0,1-7 0,5 7 0,-4-3 0,4 4 0,8-4 0,-10 3 0,16-4 0,-18 5 0,9 0 0,-3 0 0,4 0 0,1 0 0,6 0 0,-5 0 0,11 0 0,-11 0 0,5 0 0,-6 5 0,0-4 0,-1 4 0,-4-1 0,3-3 0,-9 3 0,4 0 0,-5 1 0,-1 0 0,6 4 0,-4-8 0,18 8 0,-16-8 0,16 3 0,-18 0 0,9-3 0,-9 4 0,4-1 0,0-3 0,-4 3 0,4-4 0,0 0 0,-4 0 0,9 0 0,-9 0 0,10 0 0,-10 0 0,9 0 0,-4 0 0,1 0 0,3 0 0,-9 0 0,9 0 0,5-9 0,-7 3 0,6-4 0,-15 1 0,1 4 0,0-4 0,-1-1 0,1 1 0,0 0 0,-1-1 0,1 1 0,0-1 0,-1 1 0,1-1 0,0 1 0,5-1 0,-4 5 0,4-4 0,-6 8 0,1-4 0,-1 5 0,1 0 0,0 0 0,0 0 0,-1 0 0,1 0 0,8 0 0,-6 5 0,6 0 0,-9 4 0,-4 0 0,4 0 0,-9 0 0,9 0 0,-8 0 0,7-4 0,-7 2 0,7-6 0,-7 7 0,3-7 0,0 2 0,1-3 0,4 0 0,1 0 0,-5 0 0,4 0 0,9 0 0,-4 0 0,9 0 0,-8 0 0,-4 0 0,4 0 0,-5 0 0,-1-4 0,6-2 0,-4-3 0,0-1 0,-3 5 0,-3-3 0,5 7 0,-5-7 0,4 7 0,-9-3 0,4 1 0,-4 2 0,-1-3 0,1 4 0,-5 0 0,0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4T16:12:11.792"/>
    </inkml:context>
    <inkml:brush xml:id="br0">
      <inkml:brushProperty name="width" value="0.10583" units="cm"/>
      <inkml:brushProperty name="height" value="0.10583" units="cm"/>
      <inkml:brushProperty name="color" value="#2F5597"/>
    </inkml:brush>
  </inkml:definitions>
  <inkml:trace contextRef="#ctx0" brushRef="#br0">1 3735 24575,'18'0'0,"-4"0"0,5 0 0,-9 4 0,5-3 0,-6 3 0,0-4 0,1 0 0,-1 0 0,0 0 0,0 0 0,0 0 0,-1 0 0,1 0 0,-4-4 0,3 3 0,-3-2 0,3-1 0,1 3 0,0-3 0,0 4 0,0 0 0,1 0 0,4 0 0,-4 0 0,5 0 0,-1 5 0,-3-1 0,3 5 0,-5 0 0,0-1 0,6 1 0,-5-1 0,4-2 0,-9 1 0,3-3 0,-3 1 0,4-1 0,0-4 0,0 0 0,0-9 0,1 3 0,-1-3 0,1 1 0,-1 4 0,0-5 0,1 4 0,4 2 0,-4 3 0,10 0 0,-10 0 0,5 0 0,-1 0 0,-4 0 0,5 0 0,-6 0 0,0 0 0,0 0 0,1 0 0,-1 0 0,0 0 0,1 0 0,-1 0 0,0 0 0,0 0 0,1 0 0,-1 0 0,0 0 0,0 0 0,1 0 0,-1 0 0,0 0 0,0 0 0,1 0 0,-2 0 0,2 0 0,-2 0 0,2 0 0,-1 0 0,0 0 0,5 0 0,-3 0 0,3 0 0,-5 0 0,6 0 0,-5 0 0,4 0 0,-4 0 0,-1 0 0,0 0 0,0 0 0,6 0 0,-5 0 0,5-4 0,-6 3 0,0-3 0,0 4 0,1 0 0,-1 0 0,0 0 0,0 0 0,1 0 0,-1 0 0,0 0 0,5 0 0,-3 0 0,8 0 0,-8 0 0,8 0 0,-8 0 0,3 0 0,0 0 0,-3 0 0,8 0 0,0 0 0,-2-4 0,1-1 0,-8 1 0,-1-4 0,0 7 0,6-7 0,-5 7 0,4-3 0,-4 4 0,-1 0 0,5 0 0,2 0 0,4 0 0,1 0 0,-1 0 0,1 0 0,-1 0 0,1 4 0,-5 1 0,-2 4 0,0-1 0,-3-3 0,3-1 0,-5 0 0,0-3 0,1 3 0,-2-4 0,1 0 0,0 0 0,0 0 0,-1 0 0,1 0 0,0 0 0,0 0 0,0 0 0,1 0 0,4 0 0,-4 4 0,15 1 0,-13 4 0,19-4 0,-19 3 0,14-7 0,-16 6 0,4-6 0,-4 3 0,-1-4 0,0 0 0,1 0 0,-1 0 0,0 0 0,0 0 0,1 0 0,-1 0 0,0 0 0,0-4 0,1-1 0,-1 0 0,-4-2 0,3 2 0,-2 0 0,3-2 0,0 6 0,0-7 0,0 7 0,1-6 0,-1 6 0,0-3 0,0 4 0,0 0 0,1-4 0,4 3 0,-3-3 0,3 4 0,-5 0 0,0 0 0,6 0 0,-5 0 0,5 0 0,-6 0 0,0 0 0,0 0 0,1 0 0,-1 0 0,0 0 0,0-3 0,1-2 0,-1-8 0,1 3 0,0-3 0,-1 4 0,0 1 0,0 3 0,0 1 0,0 4 0,0 0 0,0 0 0,1 0 0,-1 0 0,0 4 0,0 1 0,1 3 0,-1 1 0,1 4 0,-1-4 0,1 4 0,-1-4 0,0-5 0,1 0 0,-1 0 0,0-3 0,1 2 0,-1-3 0,0 0 0,5 0 0,2 0 0,4-8 0,1-2 0,-1-9 0,1 0 0,-6 5 0,5 0 0,-10 6 0,10 2 0,-10 3 0,9 3 0,-3 0 0,4 0 0,7 0 0,-5 0 0,10 0 0,11 4 0,-11 2 0,15 4 0,-25-1 0,10 1 0,-10 0 0,11-5 0,-11-1 0,4-4 0,-6 0 0,1 0 0,5 0 0,-4 0 0,5-8 0,-7 2 0,1-12 0,-1 7 0,1-2 0,0 3 0,-1 5 0,1 1 0,-1 4 0,1 0 0,-1 0 0,1 0 0,-1 0 0,-4 0 0,3 0 0,1 0 0,-4 0 0,3 0 0,1 0 0,9 0 0,14 0 0,6 0 0,0 0 0,7 0 0,3 0 0,7 5 0,-7 2 0,-2 4 0,-15 0 0,-7-5 0,-9-2 0,-10-4 0,-2 0 0,-5 0 0,0 0 0,6 0 0,-5 0 0,10 0 0,-10 0 0,9-8 0,-3-2 0,4-5 0,1-3 0,-1 4 0,1-5 0,0 0 0,5 4 0,-9-3 0,15 7 0,-15-3 0,9 4 0,1 5 0,1 1 0,5 4 0,1 0 0,0 0 0,0 0 0,-1 0 0,8 0 0,-6 0 0,6 0 0,-13 0 0,4 0 0,-10 0 0,5 0 0,-12 0 0,9 0 0,-13 0 0,13 0 0,-14 0 0,9 0 0,-3 0 0,0-9 0,3 3 0,-3-8 0,0 5 0,3 0 0,-8 4 0,8-3 0,-9 7 0,5-3 0,-6 4 0,0 0 0,6 0 0,-5 0 0,9 0 0,-3 0 0,4 0 0,1 0 0,-1 4 0,1 1 0,-1 8 0,10 2 0,-12-1 0,10-1 0,-12-4 0,-1 0 0,5 0 0,-10-4 0,5-1 0,-1-4 0,-4 0 0,5 0 0,-6 0 0,0 0 0,0 0 0,1-3 0,-1-2 0,0 0 0,1-3 0,4 3 0,-4 0 0,19-3 0,-11 7 0,11-3 0,-8 4 0,-1 0 0,1 0 0,-1 0 0,1 0 0,-1 0 0,1 0 0,-5 0 0,3 0 0,-9 0 0,10 0 0,-10 0 0,4 0 0,1-9 0,-5 4 0,5-13 0,-6 8 0,-3-3 0,2 8 0,-7-2 0,7 6 0,-3-3 0,4 4 0,0 0 0,0 0 0,1 0 0,4 0 0,2 0 0,4 0 0,1 4 0,-1 1 0,1 0 0,-1 4 0,1-4 0,-1 4 0,1 1 0,-1-1 0,7-4 0,-5 3 0,4-2 0,-5-1 0,-1-1 0,-4 0 0,-2-3 0,-5 2 0,1-3 0,-1 0 0,-4-6 0,14-5 0,0-7 0,15-3 0,-6 5 0,4 2 0,-10 4 0,4 4 0,-5 2 0,-1 4 0,-4 0 0,-2 0 0,-5 0 0,-3 8 0,-2 14 0,-4 11 0,0 6 0,5-2 0,-4-12 0,4-1 0,-5-5 0,0-5 0,0-1 0,4-9 0,1 0 0,4-4 0,0-8 0,1-8 0,6-9 0,-4-1 0,4 2 0,-6 5 0,0 5 0,0 1 0,-1 8 0,0 1 0,1 4 0,-1 0 0,5 0 0,2 5 0,13 17 0,-3 22 0,-9-13 0,0 3-769,1 8 0,0 2 769,-2 5 0,0 0-1040,7 5 1,0 2 1039,-5 7 0,-1 2 0,3-4 0,0-1 0,-3 5 0,-1-1 0,-1-17 0,0-2-535,0 7 1,1-1 534,-2-15 0,0 0 0,0 7 0,1 1 0,-1-9 0,0 0-120,7 26 120,10-8 0,-16-14 1273,13-6-1273,-16-9 2089,2-5-2089,-4-5 1288,0-1-1288,-1-8 156,0-2-156,0-6 0,1-18 0,2-22 0,-5-20-791,0 25 0,-1-2 791,-5-8 0,-1-1 0,3 4 0,0-1 0,-2-11 0,-2-2-1036,1-1 0,0 1 1036,0-1 0,0-2-885,0 13 0,0-1 0,0-1 885,0 3 0,0 0 0,0-1 0,0-6 0,0-1 0,0 1 0,0-1 0,0 1 0,0-1-934,1-3 1,-1-1 0,-1 1 933,-1-2 0,-1 1 0,0-1 0,2 1 0,1 0 0,-1-1 0,-5-2 0,0-1 0,0 1 0,5 2 0,1 1 0,-1-1 0,-1-2 0,-2-2 0,2 0 0,1 1 0,1-1 0,1 1 0,-1 3 0,0 0 0,0 2-217,0 2 0,0 0 0,0 3 217,0-9 0,0 2 66,0-2 0,0 2-66,0 10 0,0 1 0,0-9 0,0-1 0,0 5 0,0 2 0,0 3 0,0 1 693,0 6 0,0 0-693,0 4 0,0 0 0,0 0 0,0 0 0,0 4 0,0 0 0,0-33 2621,0 14-2621,0-4 0,0 4 0,0 1 0,6-6 0,0 12 2181,2-4-2181,3 6 1866,-5 0-1866,1 0 1000,3-1-1000,-8 7 524,3 5-524,-1 14 50,-3 7-50,3 4 0,-4 1 0,0 0 0,0 0 0,0 0 0,4 4 0,0 0 0,5 8 0,0 0 0,0 4 0,0 1 0,5 0 0,-3-1 0,3 1 0,-4 0 0,-5-1 0,-1 0 0,-4 0 0,0 0 0,0 1 0,0-1 0,0 1 0,0 4 0,0 1 0,4 4 0,-2 1 0,2 5 0,-4-4 0,5 9 0,-4-4 0,9 6 0,-3 0 0,4 0 0,0-1 0,0 1 0,1 0 0,9-5 0,-2 3 0,7-8 0,-4 3 0,-2-9 0,-4-2 0,-2-4 0,-5-1 0,1-3 0,-1-2 0,0-3 0,0-7 0,-4-3 0,5-26 0,-4 7 0,7-28 0,-1 9 0,1-5 0,6-6 0,0 13 0,1 0 0,-3 15 0,-7 6 0,1 7 0,-2 3 0,1 6 0,-5 1 0,3 7 0,-3-2 0,4 3 0,1 0 0,4 0 0,1 0 0,6 4 0,7 12 0,-6 0 0,13 16 0,-7-11 0,3 10 0,1-10 0,-9-1 0,-2-6 0,-1-5 0,-10 0 0,4-4 0,-4-1 0,-1-4 0,5 0 0,2 0 0,4-4 0,7-7 0,2-10 0,5-1 0,1-4 0,8-2 0,-7 6 0,13-2 0,-14 9 0,13 4 0,-13 5 0,12 1 0,-12 5 0,13 0 0,-13 0 0,13 5 0,-13 6 0,12 1 0,-11 7 0,11-7 0,-5 4 0,1-6 0,-3 1 0,1-1 0,-6 1 0,5-1 0,1 1 0,-12-5 0,11 3 0,-18-8 0,4 4 0,-6-1 0,-4-3 0,2 3 0,-7-4 0,2 0 0,-4 4 0,3-3 0,9 2 0,-1-7 0,13-2 0,-11-3 0,10-2 0,-10 6 0,10 1 0,-4-1 0,0 4 0,4-4 0,-4 5 0,0 0 0,4 0 0,-10 0 0,5-4 0,-7 3 0,1-7 0,-1 7 0,-4-7 0,3 2 0,-3-7 0,-1 3 0,4-3 0,-8-1 0,9 4 0,-9-8 0,4 12 0,-6-6 0,1 7 0,-1-4 0,0 1 0,0 3 0,0-2 0,6 6 0,0-7 0,6 7 0,-1-3 0,1 4 0,-1 0 0,1 0 0,-1 0 0,1 0 0,-6 0 0,4 0 0,-8 0 0,8 0 0,-8 0 0,8 0 0,-8 0 0,8 0 0,-4-5 0,6 0 0,10-13 0,-8 6 0,8-6 0,-15 9 0,-2 0 0,-5 4 0,0-2 0,1 6 0,-1-3 0,0 4 0,1 0 0,4 0 0,-4 0 0,10 0 0,-5 0 0,6 0 0,-1 0 0,1 0 0,-1 0 0,1 0 0,-1 4 0,1 1 0,15 9 0,-12 1 0,11 0 0,-14-2 0,-1-4 0,1 0 0,-6-3 0,4-2 0,-3-4 0,5 0 0,-1 0 0,1 0 0,-1 0 0,1 0 0,-1 0 0,1 0 0,5-5 0,-9 4 0,8-8 0,-9 8 0,4-3 0,1 4 0,-6 0 0,5 0 0,-1 0 0,3 0 0,3 0 0,-5 0 0,-4 0 0,3 0 0,-4 0 0,6 0 0,-1 0 0,1 0 0,0 0 0,-1 0 0,1-4 0,-1-6 0,1-4 0,-1-5 0,1 0 0,0-5 0,1-1 0,0-6 0,-5 5 0,-1 2 0,-6 10 0,0 1 0,-1 4 0,0 4 0,0 2 0,0 3 0,0 0 0,5 0 0,2 0 0,4 4 0,1-3 0,5 8 0,-4-4 0,10 5 0,-4 0 0,6 0 0,0-4 0,0 3 0,-1-4 0,1 6 0,7-1 0,-6 5 0,6 1 0,1 12 0,-6-6 0,15 13 0,-15-13 0,6 5 0,-13-2 0,4-3 0,-11-2 0,11-1 0,-11-8 0,4 3 0,-5-5 0,-6 0 0,5-4 0,-10-1 0,9-4 0,-8 0 0,3-4 0,1-10 0,3-14 0,-1-4 0,6-11 0,-10 11 0,9-5 0,-1 3 0,2 8 0,-3 3 0,-1 10 0,-3 4 0,4-1 0,1 5 0,-1 1 0,1 4 0,5 0 0,-4 0 0,11 0 0,-12 0 0,6 0 0,-1 4 0,-4 1 0,11 6 0,-6 3 0,1 1 0,5 1 0,-11-3 0,4 1 0,4 1 0,-7-1 0,1-1 0,-10-8 0,-4-1 0,-1 0 0,0-3 0,4 3 0,7-4 0,6 0 0,8 0 0,7 5 0,-6 0 0,0 6 0,-3-1 0,-10-5 0,4 4 0,-5-8 0,-1 7 0,-4-7 0,3 3 0,-8-4 0,3 0 0,0 0 0,-3 0 0,3 0 0,-5 0 0,1 0 0,-1 0 0,0 0 0,-1 0 0,1 0 0,0 0 0,1 0 0,-1 0 0,0 0 0,0 0 0,6 0 0,0 0 0,6 0 0,-1 0 0,1 0 0,-1-4 0,-4-1 0,3-4 0,-3 0 0,4-1 0,1 1 0,-1-1 0,1 1 0,-1-1 0,1 1 0,-6 0 0,5 0 0,-5 0 0,1-1 0,-2 1 0,0 5 0,-3 0 0,3 0 0,-5 3 0,1-3 0,-1 4 0,0 0 0,1 0 0,-1 0 0,0 0 0,0 0 0,1 0 0,-1 0 0,0 0 0,1 0 0,-1 4 0,0-3 0,0 3 0,1-4 0,-1 0 0,0 0 0,1 0 0,3 0 0,-3 0 0,4 0 0,-5 0 0,0 0 0,6 0 0,-5 0 0,9 0 0,-8 0 0,8 0 0,-3 0 0,-1 0 0,5 0 0,-5 0 0,6 0 0,-6 0 0,4 0 0,-3 0 0,4 0 0,1 0 0,-5 4 0,3 1 0,-5 7 0,7-2 0,-7 2 0,6-3 0,-10 0 0,4 0 0,-4-1 0,4 1 0,-3 0 0,3 0 0,-5-1 0,0 0 0,-3 1 0,2-1 0,-3-3 0,3-1 0,1-4 0,0 0 0,0 0 0,0 0 0,1 0 0,-1 0 0,5 0 0,-3 0 0,8 0 0,-4 0 0,6 0 0,0-5 0,-6 4 0,4-3 0,-3 4 0,4 0 0,7 0 0,-5 0 0,-1 0 0,-1 0 0,-5 0 0,6 0 0,-6 0 0,-1 0 0,-4 0 0,-1 4 0,0-3 0,1 6 0,-1-6 0,0 3 0,0-4 0,-1 0 0,1 0 0,0 0 0,1 0 0,-1 0 0,0 0 0,1 0 0,-1 0 0,0 0 0,0 0 0,6 0 0,-5 0 0,4 0 0,-4 0 0,4 0 0,-3 0 0,3 0 0,-5 0 0,0 0 0,6 0 0,-5 0 0,4 0 0,1 0 0,-5 0 0,4 0 0,-4 0 0,-1 0 0,0 0 0,1 0 0,-1 0 0,0 0 0,0 0 0,-4 4 0,-2-4 0,-3 4 0</inkml:trace>
  <inkml:trace contextRef="#ctx0" brushRef="#br0" timeOffset="1">16377 315 24575,'0'0'0</inkml:trace>
  <inkml:trace contextRef="#ctx0" brushRef="#br0" timeOffset="2">16377 315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D4B6C-3138-8843-BD91-64E6187D266A}" type="datetimeFigureOut">
              <a:rPr lang="en-US" smtClean="0"/>
              <a:t>10/8/20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82B4D-0A54-5948-B9EA-262A85599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747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 = </a:t>
            </a:r>
            <a:r>
              <a:rPr lang="en-US" dirty="0" err="1"/>
              <a:t>m.a</a:t>
            </a:r>
            <a:r>
              <a:rPr lang="en-US" dirty="0"/>
              <a:t> = </a:t>
            </a:r>
            <a:r>
              <a:rPr lang="en-US" dirty="0" err="1"/>
              <a:t>k.d</a:t>
            </a:r>
            <a:r>
              <a:rPr lang="en-US" dirty="0"/>
              <a:t>  (k= spring constant)</a:t>
            </a:r>
          </a:p>
          <a:p>
            <a:r>
              <a:rPr lang="en-US" dirty="0"/>
              <a:t>a = </a:t>
            </a:r>
            <a:r>
              <a:rPr lang="en-US" dirty="0" err="1"/>
              <a:t>k.d</a:t>
            </a:r>
            <a:r>
              <a:rPr lang="en-US" dirty="0"/>
              <a:t>/m, transformed the measurement of acceleration to the measurement of displacement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09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10/8/20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26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10/8/20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45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10/8/20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10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10/8/20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52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10/8/20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749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10/8/20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01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10/8/20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1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10/8/20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58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10/8/20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66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10/8/20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66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585FC-0C29-A44F-A02B-E770A597B6E3}" type="datetimeFigureOut">
              <a:rPr lang="en-US" smtClean="0"/>
              <a:t>10/8/20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0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585FC-0C29-A44F-A02B-E770A597B6E3}" type="datetimeFigureOut">
              <a:rPr lang="en-US" smtClean="0"/>
              <a:t>10/8/20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4EA5F-A9A5-7E40-BA8C-EE17F86E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46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image" Target="../media/image390.png"/><Relationship Id="rId7" Type="http://schemas.openxmlformats.org/officeDocument/2006/relationships/image" Target="../media/image38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.xml"/><Relationship Id="rId5" Type="http://schemas.openxmlformats.org/officeDocument/2006/relationships/image" Target="../media/image40.png"/><Relationship Id="rId4" Type="http://schemas.openxmlformats.org/officeDocument/2006/relationships/customXml" Target="../ink/ink3.xml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customXml" Target="../ink/ink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.xml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0.xml"/><Relationship Id="rId5" Type="http://schemas.openxmlformats.org/officeDocument/2006/relationships/image" Target="../media/image38.png"/><Relationship Id="rId4" Type="http://schemas.openxmlformats.org/officeDocument/2006/relationships/customXml" Target="../ink/ink9.xml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customXml" Target="../ink/ink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381405" y="4827447"/>
            <a:ext cx="2401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M-W 2:00-3:15pm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Online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730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CMSC 818W : Fall 2020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50829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Lecture 3</a:t>
            </a:r>
            <a:r>
              <a:rPr lang="en-US" sz="2400" b="1" dirty="0">
                <a:solidFill>
                  <a:srgbClr val="4472C4">
                    <a:lumMod val="75000"/>
                  </a:srgbClr>
                </a:solidFill>
                <a:latin typeface="Lucida Bright" panose="02040602050505020304" pitchFamily="18" charset="77"/>
              </a:rPr>
              <a:t>.1: Inertial Measurement Units (IMU)  and sensor fusion</a:t>
            </a:r>
          </a:p>
        </p:txBody>
      </p:sp>
    </p:spTree>
    <p:extLst>
      <p:ext uri="{BB962C8B-B14F-4D97-AF65-F5344CB8AC3E}">
        <p14:creationId xmlns:p14="http://schemas.microsoft.com/office/powerpoint/2010/main" val="3509910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Accelerometer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3A96D3B-2A4E-6942-8718-01A555D15758}"/>
              </a:ext>
            </a:extLst>
          </p:cNvPr>
          <p:cNvCxnSpPr>
            <a:cxnSpLocks/>
          </p:cNvCxnSpPr>
          <p:nvPr/>
        </p:nvCxnSpPr>
        <p:spPr>
          <a:xfrm flipV="1">
            <a:off x="2979040" y="852633"/>
            <a:ext cx="0" cy="2670496"/>
          </a:xfrm>
          <a:prstGeom prst="line">
            <a:avLst/>
          </a:prstGeom>
          <a:noFill/>
          <a:ln w="38100" cmpd="sng">
            <a:solidFill>
              <a:schemeClr val="accent6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FB2BEC-3701-9A4B-942E-3ADAE2683910}"/>
              </a:ext>
            </a:extLst>
          </p:cNvPr>
          <p:cNvCxnSpPr>
            <a:cxnSpLocks/>
          </p:cNvCxnSpPr>
          <p:nvPr/>
        </p:nvCxnSpPr>
        <p:spPr>
          <a:xfrm flipH="1">
            <a:off x="981635" y="3493993"/>
            <a:ext cx="2010852" cy="1629336"/>
          </a:xfrm>
          <a:prstGeom prst="line">
            <a:avLst/>
          </a:prstGeom>
          <a:noFill/>
          <a:ln w="38100" cmpd="sng">
            <a:solidFill>
              <a:srgbClr val="9411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9DD4DF2-D125-E746-9D2B-93AE7F0B2607}"/>
              </a:ext>
            </a:extLst>
          </p:cNvPr>
          <p:cNvCxnSpPr>
            <a:cxnSpLocks/>
          </p:cNvCxnSpPr>
          <p:nvPr/>
        </p:nvCxnSpPr>
        <p:spPr>
          <a:xfrm>
            <a:off x="2992487" y="3493993"/>
            <a:ext cx="3172474" cy="0"/>
          </a:xfrm>
          <a:prstGeom prst="line">
            <a:avLst/>
          </a:prstGeom>
          <a:noFill/>
          <a:ln w="38100" cmpd="sng">
            <a:solidFill>
              <a:schemeClr val="accent1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505B397-14D0-2646-86C2-4617F20EF8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928" b="38512"/>
          <a:stretch/>
        </p:blipFill>
        <p:spPr>
          <a:xfrm rot="5400000">
            <a:off x="2433720" y="1908725"/>
            <a:ext cx="1971425" cy="5583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3D63D2-268C-0A40-B246-3BF3B97262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928" b="38512"/>
          <a:stretch/>
        </p:blipFill>
        <p:spPr>
          <a:xfrm>
            <a:off x="4832986" y="2775482"/>
            <a:ext cx="1971425" cy="558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B77060-5000-0948-827B-1B48770340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928" b="38512"/>
          <a:stretch/>
        </p:blipFill>
        <p:spPr>
          <a:xfrm rot="19237197" flipH="1">
            <a:off x="82860" y="4182034"/>
            <a:ext cx="1971425" cy="5583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2E6278B-5CA4-9543-A905-9DDE24DC4433}"/>
              </a:ext>
            </a:extLst>
          </p:cNvPr>
          <p:cNvSpPr txBox="1"/>
          <p:nvPr/>
        </p:nvSpPr>
        <p:spPr>
          <a:xfrm>
            <a:off x="5788444" y="3552784"/>
            <a:ext cx="72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AFB73B-2598-5E4D-AE00-E15A62D206C5}"/>
              </a:ext>
            </a:extLst>
          </p:cNvPr>
          <p:cNvSpPr txBox="1"/>
          <p:nvPr/>
        </p:nvSpPr>
        <p:spPr>
          <a:xfrm>
            <a:off x="1464618" y="4689625"/>
            <a:ext cx="72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4809F8-F81E-7D41-B49C-1F932B22BA34}"/>
              </a:ext>
            </a:extLst>
          </p:cNvPr>
          <p:cNvSpPr txBox="1"/>
          <p:nvPr/>
        </p:nvSpPr>
        <p:spPr>
          <a:xfrm>
            <a:off x="2615969" y="964346"/>
            <a:ext cx="72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1294996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Accelerometer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575F00-F584-FE40-B2ED-F6A466F99B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928" b="38512"/>
          <a:stretch/>
        </p:blipFill>
        <p:spPr>
          <a:xfrm rot="5400000">
            <a:off x="1860643" y="2185318"/>
            <a:ext cx="4225925" cy="1196789"/>
          </a:xfrm>
          <a:prstGeom prst="rect">
            <a:avLst/>
          </a:prstGeom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08BAD108-1998-D54A-B385-8680BE0368F8}"/>
              </a:ext>
            </a:extLst>
          </p:cNvPr>
          <p:cNvSpPr/>
          <p:nvPr/>
        </p:nvSpPr>
        <p:spPr>
          <a:xfrm>
            <a:off x="5412440" y="3429000"/>
            <a:ext cx="181536" cy="12774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F1D0CB-E098-8E49-9770-F90BA9421B4E}"/>
              </a:ext>
            </a:extLst>
          </p:cNvPr>
          <p:cNvSpPr txBox="1"/>
          <p:nvPr/>
        </p:nvSpPr>
        <p:spPr>
          <a:xfrm>
            <a:off x="5264522" y="2783712"/>
            <a:ext cx="2830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Gravity = 9.8 m/s</a:t>
            </a:r>
            <a:r>
              <a:rPr lang="en-US" sz="2800" baseline="30000" dirty="0"/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214260-7DB1-CE44-8905-0E771D466596}"/>
              </a:ext>
            </a:extLst>
          </p:cNvPr>
          <p:cNvSpPr txBox="1"/>
          <p:nvPr/>
        </p:nvSpPr>
        <p:spPr>
          <a:xfrm>
            <a:off x="242047" y="4896675"/>
            <a:ext cx="8901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What reading will you get when the device is in “free-fall”? </a:t>
            </a:r>
            <a:endParaRPr lang="en-US" sz="2800" baseline="30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19F2AC-11A1-6048-934E-9760C255DE55}"/>
              </a:ext>
            </a:extLst>
          </p:cNvPr>
          <p:cNvSpPr txBox="1"/>
          <p:nvPr/>
        </p:nvSpPr>
        <p:spPr>
          <a:xfrm>
            <a:off x="242047" y="5505869"/>
            <a:ext cx="8901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Old laptops had accelerometers in them. Why?</a:t>
            </a:r>
            <a:endParaRPr lang="en-US" sz="2800" baseline="30000" dirty="0"/>
          </a:p>
        </p:txBody>
      </p:sp>
    </p:spTree>
    <p:extLst>
      <p:ext uri="{BB962C8B-B14F-4D97-AF65-F5344CB8AC3E}">
        <p14:creationId xmlns:p14="http://schemas.microsoft.com/office/powerpoint/2010/main" val="91566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Accelerometer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0C6B675-6F0E-1645-B3BE-900A3905A67E}"/>
              </a:ext>
            </a:extLst>
          </p:cNvPr>
          <p:cNvGrpSpPr/>
          <p:nvPr/>
        </p:nvGrpSpPr>
        <p:grpSpPr>
          <a:xfrm rot="2497472">
            <a:off x="2122628" y="686182"/>
            <a:ext cx="5532950" cy="4933087"/>
            <a:chOff x="981635" y="852633"/>
            <a:chExt cx="5532950" cy="493308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3A96D3B-2A4E-6942-8718-01A555D157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79040" y="852633"/>
              <a:ext cx="0" cy="2670496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6FB2BEC-3701-9A4B-942E-3ADAE26839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1635" y="3493993"/>
              <a:ext cx="2010852" cy="1629336"/>
            </a:xfrm>
            <a:prstGeom prst="line">
              <a:avLst/>
            </a:prstGeom>
            <a:noFill/>
            <a:ln w="38100" cmpd="sng">
              <a:solidFill>
                <a:srgbClr val="9411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9DD4DF2-D125-E746-9D2B-93AE7F0B2607}"/>
                </a:ext>
              </a:extLst>
            </p:cNvPr>
            <p:cNvCxnSpPr>
              <a:cxnSpLocks/>
            </p:cNvCxnSpPr>
            <p:nvPr/>
          </p:nvCxnSpPr>
          <p:spPr>
            <a:xfrm>
              <a:off x="2992487" y="3493993"/>
              <a:ext cx="3172474" cy="0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2E6278B-5CA4-9543-A905-9DDE24DC4433}"/>
                </a:ext>
              </a:extLst>
            </p:cNvPr>
            <p:cNvSpPr txBox="1"/>
            <p:nvPr/>
          </p:nvSpPr>
          <p:spPr>
            <a:xfrm>
              <a:off x="5788444" y="3552784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X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3AFB73B-2598-5E4D-AE00-E15A62D206C5}"/>
                </a:ext>
              </a:extLst>
            </p:cNvPr>
            <p:cNvSpPr txBox="1"/>
            <p:nvPr/>
          </p:nvSpPr>
          <p:spPr>
            <a:xfrm>
              <a:off x="1464618" y="4689625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941100"/>
                  </a:solidFill>
                </a:rPr>
                <a:t>Y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C4809F8-F81E-7D41-B49C-1F932B22BA34}"/>
                </a:ext>
              </a:extLst>
            </p:cNvPr>
            <p:cNvSpPr txBox="1"/>
            <p:nvPr/>
          </p:nvSpPr>
          <p:spPr>
            <a:xfrm>
              <a:off x="2615969" y="964346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</a:rPr>
                <a:t>Z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FAA4E8-D7D6-3F45-A118-E5FF47081D08}"/>
                </a:ext>
              </a:extLst>
            </p:cNvPr>
            <p:cNvCxnSpPr>
              <a:cxnSpLocks/>
            </p:cNvCxnSpPr>
            <p:nvPr/>
          </p:nvCxnSpPr>
          <p:spPr>
            <a:xfrm rot="19102528" flipH="1">
              <a:off x="2008903" y="3864953"/>
              <a:ext cx="1841970" cy="1920767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66A62D1-63D4-4345-BF96-767EE055A4BF}"/>
                </a:ext>
              </a:extLst>
            </p:cNvPr>
            <p:cNvCxnSpPr>
              <a:cxnSpLocks/>
            </p:cNvCxnSpPr>
            <p:nvPr/>
          </p:nvCxnSpPr>
          <p:spPr>
            <a:xfrm rot="19102528">
              <a:off x="3763069" y="3210078"/>
              <a:ext cx="20298" cy="2325028"/>
            </a:xfrm>
            <a:prstGeom prst="line">
              <a:avLst/>
            </a:prstGeom>
            <a:noFill/>
            <a:ln w="38100" cmpd="sng">
              <a:solidFill>
                <a:schemeClr val="bg1">
                  <a:lumMod val="50000"/>
                </a:schemeClr>
              </a:solidFill>
              <a:prstDash val="sysDot"/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6525D5F-5375-0D4F-B712-2799DDA6283D}"/>
              </a:ext>
            </a:extLst>
          </p:cNvPr>
          <p:cNvSpPr txBox="1"/>
          <p:nvPr/>
        </p:nvSpPr>
        <p:spPr>
          <a:xfrm rot="2497472">
            <a:off x="1856211" y="4111514"/>
            <a:ext cx="72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-Z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093F550-FD5F-8D47-AA37-0ECE9C7ED16D}"/>
              </a:ext>
            </a:extLst>
          </p:cNvPr>
          <p:cNvGrpSpPr/>
          <p:nvPr/>
        </p:nvGrpSpPr>
        <p:grpSpPr>
          <a:xfrm>
            <a:off x="3588805" y="3264164"/>
            <a:ext cx="1181603" cy="458794"/>
            <a:chOff x="3588805" y="3264164"/>
            <a:chExt cx="1181603" cy="458794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24DD67C-7D4B-4F46-9D58-1D890ED956BF}"/>
                </a:ext>
              </a:extLst>
            </p:cNvPr>
            <p:cNvSpPr/>
            <p:nvPr/>
          </p:nvSpPr>
          <p:spPr>
            <a:xfrm>
              <a:off x="4178738" y="3264164"/>
              <a:ext cx="591670" cy="252880"/>
            </a:xfrm>
            <a:custGeom>
              <a:avLst/>
              <a:gdLst>
                <a:gd name="connsiteX0" fmla="*/ 0 w 591670"/>
                <a:gd name="connsiteY0" fmla="*/ 188259 h 252880"/>
                <a:gd name="connsiteX1" fmla="*/ 363070 w 591670"/>
                <a:gd name="connsiteY1" fmla="*/ 242047 h 252880"/>
                <a:gd name="connsiteX2" fmla="*/ 591670 w 591670"/>
                <a:gd name="connsiteY2" fmla="*/ 0 h 25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1670" h="252880">
                  <a:moveTo>
                    <a:pt x="0" y="188259"/>
                  </a:moveTo>
                  <a:cubicBezTo>
                    <a:pt x="132229" y="230841"/>
                    <a:pt x="264458" y="273423"/>
                    <a:pt x="363070" y="242047"/>
                  </a:cubicBezTo>
                  <a:cubicBezTo>
                    <a:pt x="461682" y="210671"/>
                    <a:pt x="526676" y="105335"/>
                    <a:pt x="591670" y="0"/>
                  </a:cubicBezTo>
                </a:path>
              </a:pathLst>
            </a:custGeom>
            <a:noFill/>
            <a:ln w="31750">
              <a:solidFill>
                <a:srgbClr val="FF0F1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68167C1-3317-6649-8F68-E127DE8E4BE9}"/>
                </a:ext>
              </a:extLst>
            </p:cNvPr>
            <p:cNvSpPr/>
            <p:nvPr/>
          </p:nvSpPr>
          <p:spPr>
            <a:xfrm rot="11034674" flipV="1">
              <a:off x="3588805" y="3468940"/>
              <a:ext cx="582417" cy="254018"/>
            </a:xfrm>
            <a:custGeom>
              <a:avLst/>
              <a:gdLst>
                <a:gd name="connsiteX0" fmla="*/ 0 w 591670"/>
                <a:gd name="connsiteY0" fmla="*/ 188259 h 252880"/>
                <a:gd name="connsiteX1" fmla="*/ 363070 w 591670"/>
                <a:gd name="connsiteY1" fmla="*/ 242047 h 252880"/>
                <a:gd name="connsiteX2" fmla="*/ 591670 w 591670"/>
                <a:gd name="connsiteY2" fmla="*/ 0 h 25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1670" h="252880">
                  <a:moveTo>
                    <a:pt x="0" y="188259"/>
                  </a:moveTo>
                  <a:cubicBezTo>
                    <a:pt x="132229" y="230841"/>
                    <a:pt x="264458" y="273423"/>
                    <a:pt x="363070" y="242047"/>
                  </a:cubicBezTo>
                  <a:cubicBezTo>
                    <a:pt x="461682" y="210671"/>
                    <a:pt x="526676" y="105335"/>
                    <a:pt x="591670" y="0"/>
                  </a:cubicBezTo>
                </a:path>
              </a:pathLst>
            </a:custGeom>
            <a:noFill/>
            <a:ln w="31750">
              <a:solidFill>
                <a:srgbClr val="FF0F1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6007AAF-7B09-9A40-917F-D7D356B9236E}"/>
              </a:ext>
            </a:extLst>
          </p:cNvPr>
          <p:cNvSpPr txBox="1"/>
          <p:nvPr/>
        </p:nvSpPr>
        <p:spPr>
          <a:xfrm>
            <a:off x="3811759" y="5097011"/>
            <a:ext cx="1230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gravity</a:t>
            </a:r>
            <a:endParaRPr 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331249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3E2AB6-48CC-AE42-9206-3C3C4E2F87D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Accelerometer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0DBC3D-978C-DC46-8CE1-79CBAD62D467}"/>
              </a:ext>
            </a:extLst>
          </p:cNvPr>
          <p:cNvSpPr/>
          <p:nvPr/>
        </p:nvSpPr>
        <p:spPr>
          <a:xfrm>
            <a:off x="0" y="0"/>
            <a:ext cx="12192000" cy="78970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BCEAE3-1EBB-3B46-8023-C46D5530E334}"/>
              </a:ext>
            </a:extLst>
          </p:cNvPr>
          <p:cNvSpPr txBox="1"/>
          <p:nvPr/>
        </p:nvSpPr>
        <p:spPr>
          <a:xfrm>
            <a:off x="367146" y="102466"/>
            <a:ext cx="8637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One Prerequisite Slide: Rotation Matrices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3D-axis">
                <a:extLst>
                  <a:ext uri="{FF2B5EF4-FFF2-40B4-BE49-F238E27FC236}">
                    <a16:creationId xmlns:a16="http://schemas.microsoft.com/office/drawing/2014/main" id="{F7569FE7-3DA5-6E41-B84A-0761C87FD36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63914742"/>
                  </p:ext>
                </p:extLst>
              </p:nvPr>
            </p:nvGraphicFramePr>
            <p:xfrm>
              <a:off x="4599485" y="5129241"/>
              <a:ext cx="1546324" cy="154632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546324" cy="1546324"/>
                    </a:xfrm>
                    <a:prstGeom prst="rect">
                      <a:avLst/>
                    </a:prstGeom>
                  </am3d:spPr>
                  <am3d:camera>
                    <am3d:pos x="0" y="0" z="811810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46978" d="1000000"/>
                    <am3d:preTrans dx="0" dy="0" dz="-18000004"/>
                    <am3d:scale>
                      <am3d:sx n="1000000" d="1000000"/>
                      <am3d:sy n="1000000" d="1000000"/>
                      <am3d:sz n="1000000" d="1000000"/>
                    </am3d:scale>
                    <am3d:rot ax="351837" ay="-304215" az="-3118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32504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3D-axis">
                <a:extLst>
                  <a:ext uri="{FF2B5EF4-FFF2-40B4-BE49-F238E27FC236}">
                    <a16:creationId xmlns:a16="http://schemas.microsoft.com/office/drawing/2014/main" id="{F7569FE7-3DA5-6E41-B84A-0761C87FD36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99485" y="5129241"/>
                <a:ext cx="1546324" cy="15463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5D7F297-4ECD-5A49-B436-1D67CA6D25F2}"/>
                  </a:ext>
                </a:extLst>
              </p:cNvPr>
              <p:cNvSpPr txBox="1"/>
              <p:nvPr/>
            </p:nvSpPr>
            <p:spPr>
              <a:xfrm>
                <a:off x="2820248" y="2362874"/>
                <a:ext cx="942181" cy="605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rgbClr val="00B050"/>
                    </a:solidFill>
                  </a:rPr>
                  <a:t>X: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CN" sz="20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200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CN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5D7F297-4ECD-5A49-B436-1D67CA6D25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0248" y="2362874"/>
                <a:ext cx="942181" cy="605550"/>
              </a:xfrm>
              <a:prstGeom prst="rect">
                <a:avLst/>
              </a:prstGeom>
              <a:blipFill>
                <a:blip r:embed="rId4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57F4D3A-F8FE-7E49-A129-92D275BB6D07}"/>
              </a:ext>
            </a:extLst>
          </p:cNvPr>
          <p:cNvSpPr txBox="1"/>
          <p:nvPr/>
        </p:nvSpPr>
        <p:spPr>
          <a:xfrm>
            <a:off x="258871" y="986118"/>
            <a:ext cx="5837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Rotation is a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382B57E-7996-CE48-A175-8627E3F063B0}"/>
                  </a:ext>
                </a:extLst>
              </p:cNvPr>
              <p:cNvSpPr txBox="1"/>
              <p:nvPr/>
            </p:nvSpPr>
            <p:spPr>
              <a:xfrm>
                <a:off x="630345" y="1851805"/>
                <a:ext cx="931692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𝑅𝑜𝑡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90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b>
                      </m:sSub>
                      <m:d>
                        <m:d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   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                     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       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 =                         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382B57E-7996-CE48-A175-8627E3F063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45" y="1851805"/>
                <a:ext cx="9316929" cy="461665"/>
              </a:xfrm>
              <a:prstGeom prst="rect">
                <a:avLst/>
              </a:prstGeom>
              <a:blipFill>
                <a:blip r:embed="rId5"/>
                <a:stretch>
                  <a:fillRect l="-136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0B9A79E-23FA-CE4C-AF7D-78CBE2553CDC}"/>
                  </a:ext>
                </a:extLst>
              </p:cNvPr>
              <p:cNvSpPr txBox="1"/>
              <p:nvPr/>
            </p:nvSpPr>
            <p:spPr>
              <a:xfrm>
                <a:off x="2285552" y="1395366"/>
                <a:ext cx="809373" cy="603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chemeClr val="accent1"/>
                    </a:solidFill>
                  </a:rPr>
                  <a:t>Y: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CN" sz="20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20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0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0B9A79E-23FA-CE4C-AF7D-78CBE2553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552" y="1395366"/>
                <a:ext cx="809373" cy="603499"/>
              </a:xfrm>
              <a:prstGeom prst="rect">
                <a:avLst/>
              </a:prstGeom>
              <a:blipFill>
                <a:blip r:embed="rId6"/>
                <a:stretch>
                  <a:fillRect l="-4688"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row: Circular 14">
            <a:extLst>
              <a:ext uri="{FF2B5EF4-FFF2-40B4-BE49-F238E27FC236}">
                <a16:creationId xmlns:a16="http://schemas.microsoft.com/office/drawing/2014/main" id="{318FE2ED-F10B-3E49-916F-04D9664C847F}"/>
              </a:ext>
            </a:extLst>
          </p:cNvPr>
          <p:cNvSpPr/>
          <p:nvPr/>
        </p:nvSpPr>
        <p:spPr>
          <a:xfrm rot="16200000" flipV="1">
            <a:off x="4674665" y="1516962"/>
            <a:ext cx="1254459" cy="1254459"/>
          </a:xfrm>
          <a:prstGeom prst="circularArrow">
            <a:avLst>
              <a:gd name="adj1" fmla="val 6066"/>
              <a:gd name="adj2" fmla="val 544584"/>
              <a:gd name="adj3" fmla="val 21045255"/>
              <a:gd name="adj4" fmla="val 16219956"/>
              <a:gd name="adj5" fmla="val 8235"/>
            </a:avLst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8509A0-A62D-B14F-9820-E70135587046}"/>
              </a:ext>
            </a:extLst>
          </p:cNvPr>
          <p:cNvSpPr txBox="1"/>
          <p:nvPr/>
        </p:nvSpPr>
        <p:spPr>
          <a:xfrm>
            <a:off x="5684281" y="1434339"/>
            <a:ext cx="899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90°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18C10E3-5085-164A-83D8-4A2D59928877}"/>
                  </a:ext>
                </a:extLst>
              </p:cNvPr>
              <p:cNvSpPr txBox="1"/>
              <p:nvPr/>
            </p:nvSpPr>
            <p:spPr>
              <a:xfrm>
                <a:off x="7963100" y="1456955"/>
                <a:ext cx="899265" cy="603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rgbClr val="00B050"/>
                    </a:solidFill>
                  </a:rPr>
                  <a:t>X: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CN" sz="20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200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0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18C10E3-5085-164A-83D8-4A2D599288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3100" y="1456955"/>
                <a:ext cx="899265" cy="603499"/>
              </a:xfrm>
              <a:prstGeom prst="rect">
                <a:avLst/>
              </a:prstGeom>
              <a:blipFill>
                <a:blip r:embed="rId7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23892BA-C1A2-D145-8744-F586D54B218C}"/>
                  </a:ext>
                </a:extLst>
              </p:cNvPr>
              <p:cNvSpPr txBox="1"/>
              <p:nvPr/>
            </p:nvSpPr>
            <p:spPr>
              <a:xfrm>
                <a:off x="6638425" y="1772223"/>
                <a:ext cx="1010892" cy="605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chemeClr val="accent1"/>
                    </a:solidFill>
                  </a:rPr>
                  <a:t>Y: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zh-CN" sz="20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CN" sz="20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altLang="zh-CN" sz="2000" dirty="0">
                                  <a:solidFill>
                                    <a:schemeClr val="accent1"/>
                                  </a:solidFill>
                                </a:rPr>
                                <m:t>−</m:t>
                              </m:r>
                              <m:r>
                                <a:rPr lang="en-US" altLang="zh-CN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0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0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23892BA-C1A2-D145-8744-F586D54B21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8425" y="1772223"/>
                <a:ext cx="1010892" cy="605550"/>
              </a:xfrm>
              <a:prstGeom prst="rect">
                <a:avLst/>
              </a:prstGeom>
              <a:blipFill>
                <a:blip r:embed="rId8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Arrow: Right 19">
            <a:extLst>
              <a:ext uri="{FF2B5EF4-FFF2-40B4-BE49-F238E27FC236}">
                <a16:creationId xmlns:a16="http://schemas.microsoft.com/office/drawing/2014/main" id="{DDBA4161-6EAE-D149-A9FD-BE466BBB8E32}"/>
              </a:ext>
            </a:extLst>
          </p:cNvPr>
          <p:cNvSpPr/>
          <p:nvPr/>
        </p:nvSpPr>
        <p:spPr>
          <a:xfrm>
            <a:off x="2135974" y="2504176"/>
            <a:ext cx="759401" cy="16329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20">
            <a:extLst>
              <a:ext uri="{FF2B5EF4-FFF2-40B4-BE49-F238E27FC236}">
                <a16:creationId xmlns:a16="http://schemas.microsoft.com/office/drawing/2014/main" id="{581B826F-9BF9-FF44-AAE8-C29987364F56}"/>
              </a:ext>
            </a:extLst>
          </p:cNvPr>
          <p:cNvSpPr/>
          <p:nvPr/>
        </p:nvSpPr>
        <p:spPr>
          <a:xfrm rot="16200000">
            <a:off x="1796766" y="2101724"/>
            <a:ext cx="759401" cy="163294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21">
            <a:extLst>
              <a:ext uri="{FF2B5EF4-FFF2-40B4-BE49-F238E27FC236}">
                <a16:creationId xmlns:a16="http://schemas.microsoft.com/office/drawing/2014/main" id="{B08AC8BF-5C50-7C47-8BB1-699D25C3C9A7}"/>
              </a:ext>
            </a:extLst>
          </p:cNvPr>
          <p:cNvSpPr/>
          <p:nvPr/>
        </p:nvSpPr>
        <p:spPr>
          <a:xfrm>
            <a:off x="4969085" y="2504177"/>
            <a:ext cx="759401" cy="16329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22">
            <a:extLst>
              <a:ext uri="{FF2B5EF4-FFF2-40B4-BE49-F238E27FC236}">
                <a16:creationId xmlns:a16="http://schemas.microsoft.com/office/drawing/2014/main" id="{D59621F6-6912-2343-9DCA-28E9ADF13467}"/>
              </a:ext>
            </a:extLst>
          </p:cNvPr>
          <p:cNvSpPr/>
          <p:nvPr/>
        </p:nvSpPr>
        <p:spPr>
          <a:xfrm rot="16200000">
            <a:off x="4629877" y="2101725"/>
            <a:ext cx="759401" cy="163294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96DB22F-CDCF-F045-AC84-445E13590756}"/>
              </a:ext>
            </a:extLst>
          </p:cNvPr>
          <p:cNvGrpSpPr/>
          <p:nvPr/>
        </p:nvGrpSpPr>
        <p:grpSpPr>
          <a:xfrm rot="16200000">
            <a:off x="7290607" y="1831383"/>
            <a:ext cx="828265" cy="808377"/>
            <a:chOff x="9325718" y="2062294"/>
            <a:chExt cx="828265" cy="808377"/>
          </a:xfrm>
        </p:grpSpPr>
        <p:sp>
          <p:nvSpPr>
            <p:cNvPr id="19" name="Arrow: Right 23">
              <a:extLst>
                <a:ext uri="{FF2B5EF4-FFF2-40B4-BE49-F238E27FC236}">
                  <a16:creationId xmlns:a16="http://schemas.microsoft.com/office/drawing/2014/main" id="{46B0C5C5-9852-8347-A931-9356D1416CA2}"/>
                </a:ext>
              </a:extLst>
            </p:cNvPr>
            <p:cNvSpPr/>
            <p:nvPr/>
          </p:nvSpPr>
          <p:spPr>
            <a:xfrm>
              <a:off x="9394582" y="2707377"/>
              <a:ext cx="759401" cy="163294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row: Right 24">
              <a:extLst>
                <a:ext uri="{FF2B5EF4-FFF2-40B4-BE49-F238E27FC236}">
                  <a16:creationId xmlns:a16="http://schemas.microsoft.com/office/drawing/2014/main" id="{D9C525AB-A56A-7B4B-B75F-34D0FAF2D330}"/>
                </a:ext>
              </a:extLst>
            </p:cNvPr>
            <p:cNvSpPr/>
            <p:nvPr/>
          </p:nvSpPr>
          <p:spPr>
            <a:xfrm rot="16200000">
              <a:off x="9027664" y="2360348"/>
              <a:ext cx="759401" cy="163294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A09A342-BDB9-4E42-930E-7DCE619E711F}"/>
              </a:ext>
            </a:extLst>
          </p:cNvPr>
          <p:cNvSpPr txBox="1"/>
          <p:nvPr/>
        </p:nvSpPr>
        <p:spPr>
          <a:xfrm>
            <a:off x="258871" y="3119566"/>
            <a:ext cx="7346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Mathematically, rotation is a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2069609-E41D-2E41-B1A3-E1617375AF66}"/>
                  </a:ext>
                </a:extLst>
              </p:cNvPr>
              <p:cNvSpPr txBox="1"/>
              <p:nvPr/>
            </p:nvSpPr>
            <p:spPr>
              <a:xfrm>
                <a:off x="3195831" y="3739350"/>
                <a:ext cx="6129886" cy="708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US" sz="24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en-US" sz="2400" i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400" i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90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°</m:t>
                                    </m:r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en-US" sz="240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400" b="0" i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40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90</m:t>
                                    </m:r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°</m:t>
                                    </m:r>
                                  </m:e>
                                </m:func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en-US" sz="24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400" i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90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°</m:t>
                                    </m:r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en-US" sz="240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40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90</m:t>
                                    </m:r>
                                    <m:r>
                                      <a:rPr lang="en-US" sz="24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°</m:t>
                                    </m:r>
                                  </m:e>
                                </m:func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= 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2069609-E41D-2E41-B1A3-E1617375AF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5831" y="3739350"/>
                <a:ext cx="6129886" cy="708207"/>
              </a:xfrm>
              <a:prstGeom prst="rect">
                <a:avLst/>
              </a:prstGeom>
              <a:blipFill>
                <a:blip r:embed="rId9"/>
                <a:stretch>
                  <a:fillRect t="-1754"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1BF77E3B-417F-A045-948E-B344782A109C}"/>
              </a:ext>
            </a:extLst>
          </p:cNvPr>
          <p:cNvSpPr txBox="1"/>
          <p:nvPr/>
        </p:nvSpPr>
        <p:spPr>
          <a:xfrm>
            <a:off x="258871" y="4782922"/>
            <a:ext cx="7346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/>
              <a:t>Same for 3D Rotation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E0C723-258A-194D-B89A-724E12BE07BB}"/>
              </a:ext>
            </a:extLst>
          </p:cNvPr>
          <p:cNvSpPr txBox="1"/>
          <p:nvPr/>
        </p:nvSpPr>
        <p:spPr>
          <a:xfrm>
            <a:off x="3949700" y="349885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6119CFA-0D17-3640-98DF-B450AE54FAC1}"/>
                  </a:ext>
                </a:extLst>
              </p:cNvPr>
              <p:cNvSpPr txBox="1"/>
              <p:nvPr/>
            </p:nvSpPr>
            <p:spPr>
              <a:xfrm>
                <a:off x="2702216" y="5399556"/>
                <a:ext cx="9316929" cy="12661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Rotation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Matrix</m:t>
                              </m:r>
                            </m:e>
                          </m:eqAr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                          </m:t>
                              </m:r>
                            </m:e>
                          </m:eqAr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= 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                 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6119CFA-0D17-3640-98DF-B450AE54FA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2216" y="5399556"/>
                <a:ext cx="9316929" cy="1266180"/>
              </a:xfrm>
              <a:prstGeom prst="rect">
                <a:avLst/>
              </a:prstGeom>
              <a:blipFill>
                <a:blip r:embed="rId10"/>
                <a:stretch>
                  <a:fillRect t="-17000" b="-11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6" name="3D Model 25" descr="3D-axis">
                <a:extLst>
                  <a:ext uri="{FF2B5EF4-FFF2-40B4-BE49-F238E27FC236}">
                    <a16:creationId xmlns:a16="http://schemas.microsoft.com/office/drawing/2014/main" id="{83015717-F111-D74E-B827-3FF70B1042B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11097638"/>
                  </p:ext>
                </p:extLst>
              </p:nvPr>
            </p:nvGraphicFramePr>
            <p:xfrm rot="18608531">
              <a:off x="6689394" y="4894637"/>
              <a:ext cx="2002388" cy="1688472"/>
            </p:xfrm>
            <a:graphic>
              <a:graphicData uri="http://schemas.microsoft.com/office/drawing/2017/model3d">
                <am3d:model3d r:embed="rId2">
                  <am3d:spPr>
                    <a:xfrm rot="18608531">
                      <a:off x="0" y="0"/>
                      <a:ext cx="2002388" cy="1688472"/>
                    </a:xfrm>
                    <a:prstGeom prst="rect">
                      <a:avLst/>
                    </a:prstGeom>
                  </am3d:spPr>
                  <am3d:camera>
                    <am3d:pos x="0" y="0" z="811810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46978" d="1000000"/>
                    <am3d:preTrans dx="0" dy="0" dz="-18000004"/>
                    <am3d:scale>
                      <am3d:sx n="1000000" d="1000000"/>
                      <am3d:sy n="1000000" d="1000000"/>
                      <am3d:sz n="1000000" d="1000000"/>
                    </am3d:scale>
                    <am3d:rot ax="-2687725" ay="-2613993" az="2063025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232504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6" name="3D Model 25" descr="3D-axis">
                <a:extLst>
                  <a:ext uri="{FF2B5EF4-FFF2-40B4-BE49-F238E27FC236}">
                    <a16:creationId xmlns:a16="http://schemas.microsoft.com/office/drawing/2014/main" id="{83015717-F111-D74E-B827-3FF70B1042B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18608531">
                <a:off x="6689394" y="4894637"/>
                <a:ext cx="2002388" cy="168847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3572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  <p:bldP spid="11" grpId="0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21" grpId="0"/>
      <p:bldP spid="22" grpId="0"/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A29E84B-F4E4-8A42-B06E-F001B9807225}"/>
                  </a:ext>
                </a:extLst>
              </p:cNvPr>
              <p:cNvSpPr txBox="1"/>
              <p:nvPr/>
            </p:nvSpPr>
            <p:spPr>
              <a:xfrm>
                <a:off x="2836738" y="2713224"/>
                <a:ext cx="3470524" cy="10690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Rotation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Matrix</m:t>
                              </m:r>
                            </m:e>
                          </m:eqAr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−9.8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A29E84B-F4E4-8A42-B06E-F001B9807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6738" y="2713224"/>
                <a:ext cx="3470524" cy="1069011"/>
              </a:xfrm>
              <a:prstGeom prst="rect">
                <a:avLst/>
              </a:prstGeom>
              <a:blipFill>
                <a:blip r:embed="rId2"/>
                <a:stretch>
                  <a:fillRect b="-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40E70DB5-A09C-1C47-B744-669ED4BBB14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Accelerometer: Gravity vector</a:t>
            </a:r>
          </a:p>
        </p:txBody>
      </p:sp>
    </p:spTree>
    <p:extLst>
      <p:ext uri="{BB962C8B-B14F-4D97-AF65-F5344CB8AC3E}">
        <p14:creationId xmlns:p14="http://schemas.microsoft.com/office/powerpoint/2010/main" val="90022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Accelerometer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0C6B675-6F0E-1645-B3BE-900A3905A67E}"/>
              </a:ext>
            </a:extLst>
          </p:cNvPr>
          <p:cNvGrpSpPr/>
          <p:nvPr/>
        </p:nvGrpSpPr>
        <p:grpSpPr>
          <a:xfrm rot="2497472">
            <a:off x="2122628" y="686182"/>
            <a:ext cx="5532950" cy="4933087"/>
            <a:chOff x="981635" y="852633"/>
            <a:chExt cx="5532950" cy="493308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3A96D3B-2A4E-6942-8718-01A555D157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79040" y="852633"/>
              <a:ext cx="0" cy="2670496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6FB2BEC-3701-9A4B-942E-3ADAE26839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1635" y="3493993"/>
              <a:ext cx="2010852" cy="1629336"/>
            </a:xfrm>
            <a:prstGeom prst="line">
              <a:avLst/>
            </a:prstGeom>
            <a:noFill/>
            <a:ln w="38100" cmpd="sng">
              <a:solidFill>
                <a:srgbClr val="9411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9DD4DF2-D125-E746-9D2B-93AE7F0B2607}"/>
                </a:ext>
              </a:extLst>
            </p:cNvPr>
            <p:cNvCxnSpPr>
              <a:cxnSpLocks/>
            </p:cNvCxnSpPr>
            <p:nvPr/>
          </p:nvCxnSpPr>
          <p:spPr>
            <a:xfrm>
              <a:off x="2992487" y="3493993"/>
              <a:ext cx="3172474" cy="0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2E6278B-5CA4-9543-A905-9DDE24DC4433}"/>
                </a:ext>
              </a:extLst>
            </p:cNvPr>
            <p:cNvSpPr txBox="1"/>
            <p:nvPr/>
          </p:nvSpPr>
          <p:spPr>
            <a:xfrm>
              <a:off x="5788444" y="3552784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X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3AFB73B-2598-5E4D-AE00-E15A62D206C5}"/>
                </a:ext>
              </a:extLst>
            </p:cNvPr>
            <p:cNvSpPr txBox="1"/>
            <p:nvPr/>
          </p:nvSpPr>
          <p:spPr>
            <a:xfrm>
              <a:off x="1464618" y="4689625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941100"/>
                  </a:solidFill>
                </a:rPr>
                <a:t>Y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C4809F8-F81E-7D41-B49C-1F932B22BA34}"/>
                </a:ext>
              </a:extLst>
            </p:cNvPr>
            <p:cNvSpPr txBox="1"/>
            <p:nvPr/>
          </p:nvSpPr>
          <p:spPr>
            <a:xfrm>
              <a:off x="2615969" y="964346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</a:rPr>
                <a:t>Z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FAA4E8-D7D6-3F45-A118-E5FF47081D08}"/>
                </a:ext>
              </a:extLst>
            </p:cNvPr>
            <p:cNvCxnSpPr>
              <a:cxnSpLocks/>
            </p:cNvCxnSpPr>
            <p:nvPr/>
          </p:nvCxnSpPr>
          <p:spPr>
            <a:xfrm rot="19102528" flipH="1">
              <a:off x="2008903" y="3864953"/>
              <a:ext cx="1841970" cy="1920767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66A62D1-63D4-4345-BF96-767EE055A4BF}"/>
                </a:ext>
              </a:extLst>
            </p:cNvPr>
            <p:cNvCxnSpPr>
              <a:cxnSpLocks/>
            </p:cNvCxnSpPr>
            <p:nvPr/>
          </p:nvCxnSpPr>
          <p:spPr>
            <a:xfrm rot="19102528">
              <a:off x="3763069" y="3210078"/>
              <a:ext cx="20298" cy="2325028"/>
            </a:xfrm>
            <a:prstGeom prst="line">
              <a:avLst/>
            </a:prstGeom>
            <a:noFill/>
            <a:ln w="38100" cmpd="sng">
              <a:solidFill>
                <a:schemeClr val="bg1">
                  <a:lumMod val="50000"/>
                </a:schemeClr>
              </a:solidFill>
              <a:prstDash val="sysDot"/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F8268FC-A688-8544-A672-CC13C88F5F2F}"/>
                </a:ext>
              </a:extLst>
            </p:cNvPr>
            <p:cNvCxnSpPr>
              <a:cxnSpLocks/>
            </p:cNvCxnSpPr>
            <p:nvPr/>
          </p:nvCxnSpPr>
          <p:spPr>
            <a:xfrm rot="19102528" flipV="1">
              <a:off x="2496027" y="2121439"/>
              <a:ext cx="2113551" cy="718835"/>
            </a:xfrm>
            <a:prstGeom prst="line">
              <a:avLst/>
            </a:prstGeom>
            <a:noFill/>
            <a:ln w="38100" cmpd="sng">
              <a:solidFill>
                <a:schemeClr val="bg1">
                  <a:lumMod val="50000"/>
                </a:schemeClr>
              </a:solidFill>
              <a:prstDash val="sysDot"/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6525D5F-5375-0D4F-B712-2799DDA6283D}"/>
              </a:ext>
            </a:extLst>
          </p:cNvPr>
          <p:cNvSpPr txBox="1"/>
          <p:nvPr/>
        </p:nvSpPr>
        <p:spPr>
          <a:xfrm rot="2497472">
            <a:off x="1856211" y="4111514"/>
            <a:ext cx="72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-Z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24DD67C-7D4B-4F46-9D58-1D890ED956BF}"/>
              </a:ext>
            </a:extLst>
          </p:cNvPr>
          <p:cNvSpPr/>
          <p:nvPr/>
        </p:nvSpPr>
        <p:spPr>
          <a:xfrm>
            <a:off x="4178738" y="3264164"/>
            <a:ext cx="591670" cy="252880"/>
          </a:xfrm>
          <a:custGeom>
            <a:avLst/>
            <a:gdLst>
              <a:gd name="connsiteX0" fmla="*/ 0 w 591670"/>
              <a:gd name="connsiteY0" fmla="*/ 188259 h 252880"/>
              <a:gd name="connsiteX1" fmla="*/ 363070 w 591670"/>
              <a:gd name="connsiteY1" fmla="*/ 242047 h 252880"/>
              <a:gd name="connsiteX2" fmla="*/ 591670 w 591670"/>
              <a:gd name="connsiteY2" fmla="*/ 0 h 25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1670" h="252880">
                <a:moveTo>
                  <a:pt x="0" y="188259"/>
                </a:moveTo>
                <a:cubicBezTo>
                  <a:pt x="132229" y="230841"/>
                  <a:pt x="264458" y="273423"/>
                  <a:pt x="363070" y="242047"/>
                </a:cubicBezTo>
                <a:cubicBezTo>
                  <a:pt x="461682" y="210671"/>
                  <a:pt x="526676" y="105335"/>
                  <a:pt x="591670" y="0"/>
                </a:cubicBezTo>
              </a:path>
            </a:pathLst>
          </a:custGeom>
          <a:noFill/>
          <a:ln w="31750">
            <a:solidFill>
              <a:srgbClr val="FF0F1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568167C1-3317-6649-8F68-E127DE8E4BE9}"/>
              </a:ext>
            </a:extLst>
          </p:cNvPr>
          <p:cNvSpPr/>
          <p:nvPr/>
        </p:nvSpPr>
        <p:spPr>
          <a:xfrm rot="11034674" flipV="1">
            <a:off x="3588805" y="3468940"/>
            <a:ext cx="582417" cy="254018"/>
          </a:xfrm>
          <a:custGeom>
            <a:avLst/>
            <a:gdLst>
              <a:gd name="connsiteX0" fmla="*/ 0 w 591670"/>
              <a:gd name="connsiteY0" fmla="*/ 188259 h 252880"/>
              <a:gd name="connsiteX1" fmla="*/ 363070 w 591670"/>
              <a:gd name="connsiteY1" fmla="*/ 242047 h 252880"/>
              <a:gd name="connsiteX2" fmla="*/ 591670 w 591670"/>
              <a:gd name="connsiteY2" fmla="*/ 0 h 25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1670" h="252880">
                <a:moveTo>
                  <a:pt x="0" y="188259"/>
                </a:moveTo>
                <a:cubicBezTo>
                  <a:pt x="132229" y="230841"/>
                  <a:pt x="264458" y="273423"/>
                  <a:pt x="363070" y="242047"/>
                </a:cubicBezTo>
                <a:cubicBezTo>
                  <a:pt x="461682" y="210671"/>
                  <a:pt x="526676" y="105335"/>
                  <a:pt x="591670" y="0"/>
                </a:cubicBezTo>
              </a:path>
            </a:pathLst>
          </a:custGeom>
          <a:noFill/>
          <a:ln w="31750">
            <a:solidFill>
              <a:srgbClr val="FF0F1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007AAF-7B09-9A40-917F-D7D356B9236E}"/>
              </a:ext>
            </a:extLst>
          </p:cNvPr>
          <p:cNvSpPr txBox="1"/>
          <p:nvPr/>
        </p:nvSpPr>
        <p:spPr>
          <a:xfrm>
            <a:off x="3811759" y="5097011"/>
            <a:ext cx="1230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gravity</a:t>
            </a:r>
            <a:endParaRPr lang="en-US" sz="2400" baseline="30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9C5ED6-7C4C-B849-989F-DE7927C56630}"/>
              </a:ext>
            </a:extLst>
          </p:cNvPr>
          <p:cNvSpPr txBox="1"/>
          <p:nvPr/>
        </p:nvSpPr>
        <p:spPr>
          <a:xfrm>
            <a:off x="6080263" y="1737163"/>
            <a:ext cx="1971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linear acceleration</a:t>
            </a:r>
            <a:endParaRPr lang="en-US" sz="2400" baseline="30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28AC3E-B8B9-E548-8960-A10602D66C9F}"/>
              </a:ext>
            </a:extLst>
          </p:cNvPr>
          <p:cNvSpPr txBox="1"/>
          <p:nvPr/>
        </p:nvSpPr>
        <p:spPr>
          <a:xfrm>
            <a:off x="1875288" y="6113909"/>
            <a:ext cx="5315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Output = linear acceleration + gravity</a:t>
            </a:r>
            <a:endParaRPr 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4035325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842C58-F6B9-4645-B001-ECE83C1525B1}"/>
              </a:ext>
            </a:extLst>
          </p:cNvPr>
          <p:cNvSpPr txBox="1"/>
          <p:nvPr/>
        </p:nvSpPr>
        <p:spPr>
          <a:xfrm>
            <a:off x="0" y="3075057"/>
            <a:ext cx="9143999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Accelerometer Demo</a:t>
            </a:r>
          </a:p>
        </p:txBody>
      </p:sp>
    </p:spTree>
    <p:extLst>
      <p:ext uri="{BB962C8B-B14F-4D97-AF65-F5344CB8AC3E}">
        <p14:creationId xmlns:p14="http://schemas.microsoft.com/office/powerpoint/2010/main" val="394412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Accelerometer: Extracting gravity component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49D593E-EE2C-DB4E-BDCC-63A3084A49C3}"/>
                  </a:ext>
                </a:extLst>
              </p14:cNvPr>
              <p14:cNvContentPartPr/>
              <p14:nvPr/>
            </p14:nvContentPartPr>
            <p14:xfrm>
              <a:off x="1250667" y="738365"/>
              <a:ext cx="5896048" cy="1792255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49D593E-EE2C-DB4E-BDCC-63A3084A49C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31947" y="719647"/>
                <a:ext cx="5933848" cy="1830051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B2D8C8B-6987-3048-9C63-624020351F77}"/>
              </a:ext>
            </a:extLst>
          </p:cNvPr>
          <p:cNvSpPr txBox="1"/>
          <p:nvPr/>
        </p:nvSpPr>
        <p:spPr>
          <a:xfrm>
            <a:off x="91196" y="848176"/>
            <a:ext cx="2944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Accelerometer output</a:t>
            </a:r>
          </a:p>
          <a:p>
            <a:r>
              <a:rPr lang="en-US" sz="2400" dirty="0"/>
              <a:t>(any one of the axes)</a:t>
            </a:r>
          </a:p>
        </p:txBody>
      </p:sp>
    </p:spTree>
    <p:extLst>
      <p:ext uri="{BB962C8B-B14F-4D97-AF65-F5344CB8AC3E}">
        <p14:creationId xmlns:p14="http://schemas.microsoft.com/office/powerpoint/2010/main" val="2088054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Accelerometer: Extracting gravity component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091B8D4A-29F9-5C4B-896F-77AFD5906E1C}"/>
                  </a:ext>
                </a:extLst>
              </p14:cNvPr>
              <p14:cNvContentPartPr/>
              <p14:nvPr/>
            </p14:nvContentPartPr>
            <p14:xfrm>
              <a:off x="695045" y="5490238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091B8D4A-29F9-5C4B-896F-77AFD5906E1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6045" y="548159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4760B19-E5FC-F74A-865C-11FEA774A0D0}"/>
                  </a:ext>
                </a:extLst>
              </p14:cNvPr>
              <p14:cNvContentPartPr/>
              <p14:nvPr/>
            </p14:nvContentPartPr>
            <p14:xfrm>
              <a:off x="1842588" y="3494308"/>
              <a:ext cx="5507083" cy="1545386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4760B19-E5FC-F74A-865C-11FEA774A0D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23509" y="3475589"/>
                <a:ext cx="5544882" cy="15831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49D593E-EE2C-DB4E-BDCC-63A3084A49C3}"/>
                  </a:ext>
                </a:extLst>
              </p14:cNvPr>
              <p14:cNvContentPartPr/>
              <p14:nvPr/>
            </p14:nvContentPartPr>
            <p14:xfrm>
              <a:off x="1250667" y="738365"/>
              <a:ext cx="5896048" cy="1792255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49D593E-EE2C-DB4E-BDCC-63A3084A49C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31947" y="719647"/>
                <a:ext cx="5933848" cy="18300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947E0F2-92C2-3141-9667-1D6A899EA552}"/>
                  </a:ext>
                </a:extLst>
              </p14:cNvPr>
              <p14:cNvContentPartPr/>
              <p14:nvPr/>
            </p14:nvContentPartPr>
            <p14:xfrm>
              <a:off x="1842588" y="5088551"/>
              <a:ext cx="5733033" cy="1606745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947E0F2-92C2-3141-9667-1D6A899EA55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23868" y="5069470"/>
                <a:ext cx="5770833" cy="1644547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807C8E87-B7E9-1640-AF49-E6BB62E70C46}"/>
              </a:ext>
            </a:extLst>
          </p:cNvPr>
          <p:cNvSpPr txBox="1"/>
          <p:nvPr/>
        </p:nvSpPr>
        <p:spPr>
          <a:xfrm>
            <a:off x="1250667" y="3075057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=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F25AA1-FEF4-2B4A-B2ED-FB9F34E8C212}"/>
              </a:ext>
            </a:extLst>
          </p:cNvPr>
          <p:cNvSpPr txBox="1"/>
          <p:nvPr/>
        </p:nvSpPr>
        <p:spPr>
          <a:xfrm>
            <a:off x="4958134" y="4466930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80C674-382C-5B4E-A3D0-B4F3D4E0AC78}"/>
              </a:ext>
            </a:extLst>
          </p:cNvPr>
          <p:cNvSpPr txBox="1"/>
          <p:nvPr/>
        </p:nvSpPr>
        <p:spPr>
          <a:xfrm>
            <a:off x="5288193" y="2850230"/>
            <a:ext cx="3717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Low frequency gravity signal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B6746C-6188-7846-9114-8930E5FD3876}"/>
              </a:ext>
            </a:extLst>
          </p:cNvPr>
          <p:cNvSpPr txBox="1"/>
          <p:nvPr/>
        </p:nvSpPr>
        <p:spPr>
          <a:xfrm>
            <a:off x="4596129" y="6401021"/>
            <a:ext cx="4581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High frequency linear acceleration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2D8C8B-6987-3048-9C63-624020351F77}"/>
              </a:ext>
            </a:extLst>
          </p:cNvPr>
          <p:cNvSpPr txBox="1"/>
          <p:nvPr/>
        </p:nvSpPr>
        <p:spPr>
          <a:xfrm>
            <a:off x="91196" y="848176"/>
            <a:ext cx="2944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Accelerometer output</a:t>
            </a:r>
          </a:p>
          <a:p>
            <a:r>
              <a:rPr lang="en-US" sz="2400" dirty="0"/>
              <a:t>(any one of the axes)</a:t>
            </a:r>
          </a:p>
        </p:txBody>
      </p:sp>
    </p:spTree>
    <p:extLst>
      <p:ext uri="{BB962C8B-B14F-4D97-AF65-F5344CB8AC3E}">
        <p14:creationId xmlns:p14="http://schemas.microsoft.com/office/powerpoint/2010/main" val="2285103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Accelerometer: Extracting gravity component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4760B19-E5FC-F74A-865C-11FEA774A0D0}"/>
                  </a:ext>
                </a:extLst>
              </p14:cNvPr>
              <p14:cNvContentPartPr/>
              <p14:nvPr/>
            </p14:nvContentPartPr>
            <p14:xfrm>
              <a:off x="1842588" y="5202338"/>
              <a:ext cx="5507083" cy="1545386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4760B19-E5FC-F74A-865C-11FEA774A0D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23509" y="5183619"/>
                <a:ext cx="5544882" cy="15831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49D593E-EE2C-DB4E-BDCC-63A3084A49C3}"/>
                  </a:ext>
                </a:extLst>
              </p14:cNvPr>
              <p14:cNvContentPartPr/>
              <p14:nvPr/>
            </p14:nvContentPartPr>
            <p14:xfrm>
              <a:off x="1250667" y="738365"/>
              <a:ext cx="5896048" cy="1792255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49D593E-EE2C-DB4E-BDCC-63A3084A49C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1947" y="719647"/>
                <a:ext cx="5933848" cy="1830051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E80C674-382C-5B4E-A3D0-B4F3D4E0AC78}"/>
              </a:ext>
            </a:extLst>
          </p:cNvPr>
          <p:cNvSpPr txBox="1"/>
          <p:nvPr/>
        </p:nvSpPr>
        <p:spPr>
          <a:xfrm>
            <a:off x="5288193" y="4558260"/>
            <a:ext cx="3717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Low frequency gravity signal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2D8C8B-6987-3048-9C63-624020351F77}"/>
              </a:ext>
            </a:extLst>
          </p:cNvPr>
          <p:cNvSpPr txBox="1"/>
          <p:nvPr/>
        </p:nvSpPr>
        <p:spPr>
          <a:xfrm>
            <a:off x="91196" y="848176"/>
            <a:ext cx="2944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Accelerometer output</a:t>
            </a:r>
          </a:p>
          <a:p>
            <a:r>
              <a:rPr lang="en-US" sz="2400" dirty="0"/>
              <a:t>(any one of the axes)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B04816-98CE-C841-882E-09A1899CDA28}"/>
              </a:ext>
            </a:extLst>
          </p:cNvPr>
          <p:cNvSpPr txBox="1"/>
          <p:nvPr/>
        </p:nvSpPr>
        <p:spPr>
          <a:xfrm>
            <a:off x="3272443" y="3429000"/>
            <a:ext cx="2603405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Low-pass filter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8504D3D6-AC1C-8F4B-9624-7208F4007674}"/>
              </a:ext>
            </a:extLst>
          </p:cNvPr>
          <p:cNvSpPr/>
          <p:nvPr/>
        </p:nvSpPr>
        <p:spPr>
          <a:xfrm>
            <a:off x="4382219" y="2809017"/>
            <a:ext cx="347203" cy="6038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0B94AEE5-6BAF-5B4C-AB56-D978EE6D13E4}"/>
              </a:ext>
            </a:extLst>
          </p:cNvPr>
          <p:cNvSpPr/>
          <p:nvPr/>
        </p:nvSpPr>
        <p:spPr>
          <a:xfrm>
            <a:off x="4398398" y="4029909"/>
            <a:ext cx="347203" cy="6038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92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F6CA5A-13C9-F14A-9B27-5912A45B9386}"/>
              </a:ext>
            </a:extLst>
          </p:cNvPr>
          <p:cNvSpPr txBox="1"/>
          <p:nvPr/>
        </p:nvSpPr>
        <p:spPr>
          <a:xfrm>
            <a:off x="1508212" y="3136612"/>
            <a:ext cx="6127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This zoom session is being recorded</a:t>
            </a:r>
          </a:p>
        </p:txBody>
      </p:sp>
    </p:spTree>
    <p:extLst>
      <p:ext uri="{BB962C8B-B14F-4D97-AF65-F5344CB8AC3E}">
        <p14:creationId xmlns:p14="http://schemas.microsoft.com/office/powerpoint/2010/main" val="17305170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Accelerometer: Extracting gravity component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4760B19-E5FC-F74A-865C-11FEA774A0D0}"/>
                  </a:ext>
                </a:extLst>
              </p14:cNvPr>
              <p14:cNvContentPartPr/>
              <p14:nvPr/>
            </p14:nvContentPartPr>
            <p14:xfrm>
              <a:off x="1842588" y="5202338"/>
              <a:ext cx="5507083" cy="1545386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4760B19-E5FC-F74A-865C-11FEA774A0D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23509" y="5183619"/>
                <a:ext cx="5544882" cy="15831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49D593E-EE2C-DB4E-BDCC-63A3084A49C3}"/>
                  </a:ext>
                </a:extLst>
              </p14:cNvPr>
              <p14:cNvContentPartPr/>
              <p14:nvPr/>
            </p14:nvContentPartPr>
            <p14:xfrm>
              <a:off x="1250667" y="738365"/>
              <a:ext cx="5896048" cy="1792255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49D593E-EE2C-DB4E-BDCC-63A3084A49C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1947" y="719647"/>
                <a:ext cx="5933848" cy="1830051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E80C674-382C-5B4E-A3D0-B4F3D4E0AC78}"/>
              </a:ext>
            </a:extLst>
          </p:cNvPr>
          <p:cNvSpPr txBox="1"/>
          <p:nvPr/>
        </p:nvSpPr>
        <p:spPr>
          <a:xfrm>
            <a:off x="5288193" y="4558260"/>
            <a:ext cx="3717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Low frequency gravity signal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2D8C8B-6987-3048-9C63-624020351F77}"/>
              </a:ext>
            </a:extLst>
          </p:cNvPr>
          <p:cNvSpPr txBox="1"/>
          <p:nvPr/>
        </p:nvSpPr>
        <p:spPr>
          <a:xfrm>
            <a:off x="91196" y="848176"/>
            <a:ext cx="2944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Accelerometer output</a:t>
            </a:r>
          </a:p>
          <a:p>
            <a:r>
              <a:rPr lang="en-US" sz="2400" dirty="0"/>
              <a:t>(any one of the axes)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B04816-98CE-C841-882E-09A1899CDA28}"/>
              </a:ext>
            </a:extLst>
          </p:cNvPr>
          <p:cNvSpPr txBox="1"/>
          <p:nvPr/>
        </p:nvSpPr>
        <p:spPr>
          <a:xfrm>
            <a:off x="3272443" y="3429000"/>
            <a:ext cx="2603405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Low-pass filter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8504D3D6-AC1C-8F4B-9624-7208F4007674}"/>
              </a:ext>
            </a:extLst>
          </p:cNvPr>
          <p:cNvSpPr/>
          <p:nvPr/>
        </p:nvSpPr>
        <p:spPr>
          <a:xfrm>
            <a:off x="4382219" y="2809017"/>
            <a:ext cx="347203" cy="6038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0B94AEE5-6BAF-5B4C-AB56-D978EE6D13E4}"/>
              </a:ext>
            </a:extLst>
          </p:cNvPr>
          <p:cNvSpPr/>
          <p:nvPr/>
        </p:nvSpPr>
        <p:spPr>
          <a:xfrm>
            <a:off x="4398398" y="4029909"/>
            <a:ext cx="347203" cy="6038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B2DEA16-0DBD-204B-9789-700B8071A760}"/>
                  </a:ext>
                </a:extLst>
              </p14:cNvPr>
              <p14:cNvContentPartPr/>
              <p14:nvPr/>
            </p14:nvContentPartPr>
            <p14:xfrm>
              <a:off x="1705689" y="5723711"/>
              <a:ext cx="5780880" cy="109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B2DEA16-0DBD-204B-9789-700B8071A76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97049" y="5715071"/>
                <a:ext cx="5798520" cy="12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C5346F2-E9F4-3D44-A9DA-B230775B237D}"/>
                  </a:ext>
                </a:extLst>
              </p14:cNvPr>
              <p14:cNvContentPartPr/>
              <p14:nvPr/>
            </p14:nvContentPartPr>
            <p14:xfrm>
              <a:off x="1823000" y="5000651"/>
              <a:ext cx="5707080" cy="15552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C5346F2-E9F4-3D44-A9DA-B230775B237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14360" y="4992011"/>
                <a:ext cx="5724720" cy="157284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E0B8E32B-B944-254C-A02C-B876787980F4}"/>
              </a:ext>
            </a:extLst>
          </p:cNvPr>
          <p:cNvSpPr txBox="1"/>
          <p:nvPr/>
        </p:nvSpPr>
        <p:spPr>
          <a:xfrm>
            <a:off x="1478034" y="4880299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BBE1A7-369E-4E46-8715-42A440263E7E}"/>
              </a:ext>
            </a:extLst>
          </p:cNvPr>
          <p:cNvSpPr txBox="1"/>
          <p:nvPr/>
        </p:nvSpPr>
        <p:spPr>
          <a:xfrm>
            <a:off x="1419379" y="5513366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6C5E2D-B30E-7C4F-B428-FBA772039F7A}"/>
              </a:ext>
            </a:extLst>
          </p:cNvPr>
          <p:cNvSpPr txBox="1"/>
          <p:nvPr/>
        </p:nvSpPr>
        <p:spPr>
          <a:xfrm>
            <a:off x="1446246" y="6325018"/>
            <a:ext cx="328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8695758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Accelerometer: Extracting gravity component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69E03B-281A-544C-9DD5-3BB925BC1492}"/>
              </a:ext>
            </a:extLst>
          </p:cNvPr>
          <p:cNvGrpSpPr/>
          <p:nvPr/>
        </p:nvGrpSpPr>
        <p:grpSpPr>
          <a:xfrm rot="19015620">
            <a:off x="1856211" y="686182"/>
            <a:ext cx="5799367" cy="4933087"/>
            <a:chOff x="1856211" y="686182"/>
            <a:chExt cx="5799367" cy="493308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0C6B675-6F0E-1645-B3BE-900A3905A67E}"/>
                </a:ext>
              </a:extLst>
            </p:cNvPr>
            <p:cNvGrpSpPr/>
            <p:nvPr/>
          </p:nvGrpSpPr>
          <p:grpSpPr>
            <a:xfrm rot="2497472">
              <a:off x="2122628" y="686182"/>
              <a:ext cx="5532950" cy="4933087"/>
              <a:chOff x="981635" y="852633"/>
              <a:chExt cx="5532950" cy="4933087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73A96D3B-2A4E-6942-8718-01A555D1575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79040" y="852633"/>
                <a:ext cx="0" cy="2670496"/>
              </a:xfrm>
              <a:prstGeom prst="line">
                <a:avLst/>
              </a:prstGeom>
              <a:noFill/>
              <a:ln w="38100" cmpd="sng">
                <a:solidFill>
                  <a:schemeClr val="accent6">
                    <a:lumMod val="75000"/>
                  </a:schemeClr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F6FB2BEC-3701-9A4B-942E-3ADAE268391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81635" y="3493993"/>
                <a:ext cx="2010852" cy="1629336"/>
              </a:xfrm>
              <a:prstGeom prst="line">
                <a:avLst/>
              </a:prstGeom>
              <a:noFill/>
              <a:ln w="38100" cmpd="sng">
                <a:solidFill>
                  <a:srgbClr val="941100"/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39DD4DF2-D125-E746-9D2B-93AE7F0B26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2487" y="3493993"/>
                <a:ext cx="3172474" cy="0"/>
              </a:xfrm>
              <a:prstGeom prst="line">
                <a:avLst/>
              </a:prstGeom>
              <a:noFill/>
              <a:ln w="38100" cmpd="sng">
                <a:solidFill>
                  <a:schemeClr val="accent1">
                    <a:lumMod val="75000"/>
                  </a:schemeClr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E6278B-5CA4-9543-A905-9DDE24DC4433}"/>
                  </a:ext>
                </a:extLst>
              </p:cNvPr>
              <p:cNvSpPr txBox="1"/>
              <p:nvPr/>
            </p:nvSpPr>
            <p:spPr>
              <a:xfrm>
                <a:off x="5788444" y="3552784"/>
                <a:ext cx="7261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X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3AFB73B-2598-5E4D-AE00-E15A62D206C5}"/>
                  </a:ext>
                </a:extLst>
              </p:cNvPr>
              <p:cNvSpPr txBox="1"/>
              <p:nvPr/>
            </p:nvSpPr>
            <p:spPr>
              <a:xfrm>
                <a:off x="1464618" y="4689625"/>
                <a:ext cx="7261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941100"/>
                    </a:solidFill>
                  </a:rPr>
                  <a:t>Y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C4809F8-F81E-7D41-B49C-1F932B22BA34}"/>
                  </a:ext>
                </a:extLst>
              </p:cNvPr>
              <p:cNvSpPr txBox="1"/>
              <p:nvPr/>
            </p:nvSpPr>
            <p:spPr>
              <a:xfrm>
                <a:off x="2615969" y="964346"/>
                <a:ext cx="7261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accent6">
                        <a:lumMod val="75000"/>
                      </a:schemeClr>
                    </a:solidFill>
                  </a:rPr>
                  <a:t>Z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2FAA4E8-D7D6-3F45-A118-E5FF47081D08}"/>
                  </a:ext>
                </a:extLst>
              </p:cNvPr>
              <p:cNvCxnSpPr>
                <a:cxnSpLocks/>
              </p:cNvCxnSpPr>
              <p:nvPr/>
            </p:nvCxnSpPr>
            <p:spPr>
              <a:xfrm rot="19102528" flipH="1">
                <a:off x="2008903" y="3864953"/>
                <a:ext cx="1841970" cy="1920767"/>
              </a:xfrm>
              <a:prstGeom prst="line">
                <a:avLst/>
              </a:prstGeom>
              <a:noFill/>
              <a:ln w="38100" cmpd="sng">
                <a:solidFill>
                  <a:schemeClr val="accent6">
                    <a:lumMod val="75000"/>
                  </a:schemeClr>
                </a:solidFill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66A62D1-63D4-4345-BF96-767EE055A4BF}"/>
                  </a:ext>
                </a:extLst>
              </p:cNvPr>
              <p:cNvCxnSpPr>
                <a:cxnSpLocks/>
              </p:cNvCxnSpPr>
              <p:nvPr/>
            </p:nvCxnSpPr>
            <p:spPr>
              <a:xfrm rot="19102528">
                <a:off x="3763069" y="3210078"/>
                <a:ext cx="20298" cy="2325028"/>
              </a:xfrm>
              <a:prstGeom prst="line">
                <a:avLst/>
              </a:prstGeom>
              <a:noFill/>
              <a:ln w="38100" cmpd="sng">
                <a:solidFill>
                  <a:schemeClr val="bg1">
                    <a:lumMod val="50000"/>
                  </a:schemeClr>
                </a:solidFill>
                <a:prstDash val="sysDot"/>
                <a:headEnd type="none"/>
                <a:tailEnd type="arrow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6525D5F-5375-0D4F-B712-2799DDA6283D}"/>
                </a:ext>
              </a:extLst>
            </p:cNvPr>
            <p:cNvSpPr txBox="1"/>
            <p:nvPr/>
          </p:nvSpPr>
          <p:spPr>
            <a:xfrm rot="2497472">
              <a:off x="1856211" y="4111514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</a:rPr>
                <a:t>-Z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6007AAF-7B09-9A40-917F-D7D356B9236E}"/>
              </a:ext>
            </a:extLst>
          </p:cNvPr>
          <p:cNvSpPr txBox="1"/>
          <p:nvPr/>
        </p:nvSpPr>
        <p:spPr>
          <a:xfrm>
            <a:off x="5234754" y="4925272"/>
            <a:ext cx="1230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gravity</a:t>
            </a:r>
            <a:endParaRPr 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4118167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Accelerometer: Extracting gravity component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0C6B675-6F0E-1645-B3BE-900A3905A67E}"/>
              </a:ext>
            </a:extLst>
          </p:cNvPr>
          <p:cNvGrpSpPr/>
          <p:nvPr/>
        </p:nvGrpSpPr>
        <p:grpSpPr>
          <a:xfrm rot="2497472">
            <a:off x="2122628" y="686182"/>
            <a:ext cx="5532950" cy="4933087"/>
            <a:chOff x="981635" y="852633"/>
            <a:chExt cx="5532950" cy="493308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3A96D3B-2A4E-6942-8718-01A555D157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79040" y="852633"/>
              <a:ext cx="0" cy="2670496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6FB2BEC-3701-9A4B-942E-3ADAE26839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1635" y="3493993"/>
              <a:ext cx="2010852" cy="1629336"/>
            </a:xfrm>
            <a:prstGeom prst="line">
              <a:avLst/>
            </a:prstGeom>
            <a:noFill/>
            <a:ln w="38100" cmpd="sng">
              <a:solidFill>
                <a:srgbClr val="9411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9DD4DF2-D125-E746-9D2B-93AE7F0B2607}"/>
                </a:ext>
              </a:extLst>
            </p:cNvPr>
            <p:cNvCxnSpPr>
              <a:cxnSpLocks/>
            </p:cNvCxnSpPr>
            <p:nvPr/>
          </p:nvCxnSpPr>
          <p:spPr>
            <a:xfrm>
              <a:off x="2992487" y="3493993"/>
              <a:ext cx="3172474" cy="0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2E6278B-5CA4-9543-A905-9DDE24DC4433}"/>
                </a:ext>
              </a:extLst>
            </p:cNvPr>
            <p:cNvSpPr txBox="1"/>
            <p:nvPr/>
          </p:nvSpPr>
          <p:spPr>
            <a:xfrm>
              <a:off x="5788444" y="3552784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X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3AFB73B-2598-5E4D-AE00-E15A62D206C5}"/>
                </a:ext>
              </a:extLst>
            </p:cNvPr>
            <p:cNvSpPr txBox="1"/>
            <p:nvPr/>
          </p:nvSpPr>
          <p:spPr>
            <a:xfrm>
              <a:off x="1464618" y="4689625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941100"/>
                  </a:solidFill>
                </a:rPr>
                <a:t>Y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C4809F8-F81E-7D41-B49C-1F932B22BA34}"/>
                </a:ext>
              </a:extLst>
            </p:cNvPr>
            <p:cNvSpPr txBox="1"/>
            <p:nvPr/>
          </p:nvSpPr>
          <p:spPr>
            <a:xfrm>
              <a:off x="2615969" y="964346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</a:rPr>
                <a:t>Z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FAA4E8-D7D6-3F45-A118-E5FF47081D08}"/>
                </a:ext>
              </a:extLst>
            </p:cNvPr>
            <p:cNvCxnSpPr>
              <a:cxnSpLocks/>
            </p:cNvCxnSpPr>
            <p:nvPr/>
          </p:nvCxnSpPr>
          <p:spPr>
            <a:xfrm rot="19102528" flipH="1">
              <a:off x="2008903" y="3864953"/>
              <a:ext cx="1841970" cy="1920767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66A62D1-63D4-4345-BF96-767EE055A4BF}"/>
                </a:ext>
              </a:extLst>
            </p:cNvPr>
            <p:cNvCxnSpPr>
              <a:cxnSpLocks/>
            </p:cNvCxnSpPr>
            <p:nvPr/>
          </p:nvCxnSpPr>
          <p:spPr>
            <a:xfrm rot="19102528">
              <a:off x="3763069" y="3210078"/>
              <a:ext cx="20298" cy="2325028"/>
            </a:xfrm>
            <a:prstGeom prst="line">
              <a:avLst/>
            </a:prstGeom>
            <a:noFill/>
            <a:ln w="38100" cmpd="sng">
              <a:solidFill>
                <a:schemeClr val="bg1">
                  <a:lumMod val="50000"/>
                </a:schemeClr>
              </a:solidFill>
              <a:prstDash val="sysDot"/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6525D5F-5375-0D4F-B712-2799DDA6283D}"/>
              </a:ext>
            </a:extLst>
          </p:cNvPr>
          <p:cNvSpPr txBox="1"/>
          <p:nvPr/>
        </p:nvSpPr>
        <p:spPr>
          <a:xfrm rot="2497472">
            <a:off x="1856211" y="4111514"/>
            <a:ext cx="72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-Z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007AAF-7B09-9A40-917F-D7D356B9236E}"/>
              </a:ext>
            </a:extLst>
          </p:cNvPr>
          <p:cNvSpPr txBox="1"/>
          <p:nvPr/>
        </p:nvSpPr>
        <p:spPr>
          <a:xfrm>
            <a:off x="3811759" y="5097011"/>
            <a:ext cx="1230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gravity</a:t>
            </a:r>
            <a:endParaRPr 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541122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Accelerometer:: Extracting gravity component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0C6B675-6F0E-1645-B3BE-900A3905A67E}"/>
              </a:ext>
            </a:extLst>
          </p:cNvPr>
          <p:cNvGrpSpPr/>
          <p:nvPr/>
        </p:nvGrpSpPr>
        <p:grpSpPr>
          <a:xfrm rot="2497472">
            <a:off x="2122628" y="686182"/>
            <a:ext cx="5532950" cy="4933087"/>
            <a:chOff x="981635" y="852633"/>
            <a:chExt cx="5532950" cy="493308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3A96D3B-2A4E-6942-8718-01A555D157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79040" y="852633"/>
              <a:ext cx="0" cy="2670496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6FB2BEC-3701-9A4B-942E-3ADAE26839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1635" y="3493993"/>
              <a:ext cx="2010852" cy="1629336"/>
            </a:xfrm>
            <a:prstGeom prst="line">
              <a:avLst/>
            </a:prstGeom>
            <a:noFill/>
            <a:ln w="38100" cmpd="sng">
              <a:solidFill>
                <a:srgbClr val="9411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9DD4DF2-D125-E746-9D2B-93AE7F0B2607}"/>
                </a:ext>
              </a:extLst>
            </p:cNvPr>
            <p:cNvCxnSpPr>
              <a:cxnSpLocks/>
            </p:cNvCxnSpPr>
            <p:nvPr/>
          </p:nvCxnSpPr>
          <p:spPr>
            <a:xfrm>
              <a:off x="2992487" y="3493993"/>
              <a:ext cx="3172474" cy="0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2E6278B-5CA4-9543-A905-9DDE24DC4433}"/>
                </a:ext>
              </a:extLst>
            </p:cNvPr>
            <p:cNvSpPr txBox="1"/>
            <p:nvPr/>
          </p:nvSpPr>
          <p:spPr>
            <a:xfrm>
              <a:off x="5788444" y="3552784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X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3AFB73B-2598-5E4D-AE00-E15A62D206C5}"/>
                </a:ext>
              </a:extLst>
            </p:cNvPr>
            <p:cNvSpPr txBox="1"/>
            <p:nvPr/>
          </p:nvSpPr>
          <p:spPr>
            <a:xfrm>
              <a:off x="1464618" y="4689625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941100"/>
                  </a:solidFill>
                </a:rPr>
                <a:t>Y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C4809F8-F81E-7D41-B49C-1F932B22BA34}"/>
                </a:ext>
              </a:extLst>
            </p:cNvPr>
            <p:cNvSpPr txBox="1"/>
            <p:nvPr/>
          </p:nvSpPr>
          <p:spPr>
            <a:xfrm>
              <a:off x="2615969" y="964346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</a:rPr>
                <a:t>Z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2FAA4E8-D7D6-3F45-A118-E5FF47081D08}"/>
                </a:ext>
              </a:extLst>
            </p:cNvPr>
            <p:cNvCxnSpPr>
              <a:cxnSpLocks/>
            </p:cNvCxnSpPr>
            <p:nvPr/>
          </p:nvCxnSpPr>
          <p:spPr>
            <a:xfrm rot="19102528" flipH="1">
              <a:off x="2008903" y="3864953"/>
              <a:ext cx="1841970" cy="1920767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66A62D1-63D4-4345-BF96-767EE055A4BF}"/>
                </a:ext>
              </a:extLst>
            </p:cNvPr>
            <p:cNvCxnSpPr>
              <a:cxnSpLocks/>
            </p:cNvCxnSpPr>
            <p:nvPr/>
          </p:nvCxnSpPr>
          <p:spPr>
            <a:xfrm rot="19102528">
              <a:off x="3763069" y="3210078"/>
              <a:ext cx="20298" cy="2325028"/>
            </a:xfrm>
            <a:prstGeom prst="line">
              <a:avLst/>
            </a:prstGeom>
            <a:noFill/>
            <a:ln w="38100" cmpd="sng">
              <a:solidFill>
                <a:schemeClr val="bg1">
                  <a:lumMod val="50000"/>
                </a:schemeClr>
              </a:solidFill>
              <a:prstDash val="sysDot"/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6525D5F-5375-0D4F-B712-2799DDA6283D}"/>
              </a:ext>
            </a:extLst>
          </p:cNvPr>
          <p:cNvSpPr txBox="1"/>
          <p:nvPr/>
        </p:nvSpPr>
        <p:spPr>
          <a:xfrm rot="2497472">
            <a:off x="1856211" y="4111514"/>
            <a:ext cx="72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-Z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568167C1-3317-6649-8F68-E127DE8E4BE9}"/>
              </a:ext>
            </a:extLst>
          </p:cNvPr>
          <p:cNvSpPr/>
          <p:nvPr/>
        </p:nvSpPr>
        <p:spPr>
          <a:xfrm rot="11034674" flipV="1">
            <a:off x="3588805" y="3468940"/>
            <a:ext cx="582417" cy="254018"/>
          </a:xfrm>
          <a:custGeom>
            <a:avLst/>
            <a:gdLst>
              <a:gd name="connsiteX0" fmla="*/ 0 w 591670"/>
              <a:gd name="connsiteY0" fmla="*/ 188259 h 252880"/>
              <a:gd name="connsiteX1" fmla="*/ 363070 w 591670"/>
              <a:gd name="connsiteY1" fmla="*/ 242047 h 252880"/>
              <a:gd name="connsiteX2" fmla="*/ 591670 w 591670"/>
              <a:gd name="connsiteY2" fmla="*/ 0 h 25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1670" h="252880">
                <a:moveTo>
                  <a:pt x="0" y="188259"/>
                </a:moveTo>
                <a:cubicBezTo>
                  <a:pt x="132229" y="230841"/>
                  <a:pt x="264458" y="273423"/>
                  <a:pt x="363070" y="242047"/>
                </a:cubicBezTo>
                <a:cubicBezTo>
                  <a:pt x="461682" y="210671"/>
                  <a:pt x="526676" y="105335"/>
                  <a:pt x="591670" y="0"/>
                </a:cubicBezTo>
              </a:path>
            </a:pathLst>
          </a:custGeom>
          <a:noFill/>
          <a:ln w="31750">
            <a:solidFill>
              <a:srgbClr val="FF0F10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007AAF-7B09-9A40-917F-D7D356B9236E}"/>
              </a:ext>
            </a:extLst>
          </p:cNvPr>
          <p:cNvSpPr txBox="1"/>
          <p:nvPr/>
        </p:nvSpPr>
        <p:spPr>
          <a:xfrm>
            <a:off x="3811759" y="5097011"/>
            <a:ext cx="1230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gravity</a:t>
            </a:r>
            <a:endParaRPr lang="en-US" sz="2400" baseline="30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6A47420-3849-1849-8D27-A9E025F9DE73}"/>
              </a:ext>
            </a:extLst>
          </p:cNvPr>
          <p:cNvSpPr txBox="1"/>
          <p:nvPr/>
        </p:nvSpPr>
        <p:spPr>
          <a:xfrm>
            <a:off x="3520813" y="3652133"/>
            <a:ext cx="431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Φ</a:t>
            </a:r>
            <a:endParaRPr lang="en-US" sz="24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24D873-49EA-A14E-8648-F4FC61AD6EA0}"/>
              </a:ext>
            </a:extLst>
          </p:cNvPr>
          <p:cNvSpPr/>
          <p:nvPr/>
        </p:nvSpPr>
        <p:spPr>
          <a:xfrm rot="172172">
            <a:off x="1920955" y="2771474"/>
            <a:ext cx="3935996" cy="1874779"/>
          </a:xfrm>
          <a:custGeom>
            <a:avLst/>
            <a:gdLst>
              <a:gd name="connsiteX0" fmla="*/ 0 w 3485345"/>
              <a:gd name="connsiteY0" fmla="*/ 0 h 2801257"/>
              <a:gd name="connsiteX1" fmla="*/ 3485345 w 3485345"/>
              <a:gd name="connsiteY1" fmla="*/ 0 h 2801257"/>
              <a:gd name="connsiteX2" fmla="*/ 3485345 w 3485345"/>
              <a:gd name="connsiteY2" fmla="*/ 2801257 h 2801257"/>
              <a:gd name="connsiteX3" fmla="*/ 0 w 3485345"/>
              <a:gd name="connsiteY3" fmla="*/ 2801257 h 2801257"/>
              <a:gd name="connsiteX4" fmla="*/ 0 w 3485345"/>
              <a:gd name="connsiteY4" fmla="*/ 0 h 2801257"/>
              <a:gd name="connsiteX0" fmla="*/ 1235074 w 3485345"/>
              <a:gd name="connsiteY0" fmla="*/ 0 h 2805034"/>
              <a:gd name="connsiteX1" fmla="*/ 3485345 w 3485345"/>
              <a:gd name="connsiteY1" fmla="*/ 3777 h 2805034"/>
              <a:gd name="connsiteX2" fmla="*/ 3485345 w 3485345"/>
              <a:gd name="connsiteY2" fmla="*/ 2805034 h 2805034"/>
              <a:gd name="connsiteX3" fmla="*/ 0 w 3485345"/>
              <a:gd name="connsiteY3" fmla="*/ 2805034 h 2805034"/>
              <a:gd name="connsiteX4" fmla="*/ 1235074 w 3485345"/>
              <a:gd name="connsiteY4" fmla="*/ 0 h 2805034"/>
              <a:gd name="connsiteX0" fmla="*/ 1235074 w 4822401"/>
              <a:gd name="connsiteY0" fmla="*/ 0 h 2805034"/>
              <a:gd name="connsiteX1" fmla="*/ 3485345 w 4822401"/>
              <a:gd name="connsiteY1" fmla="*/ 3777 h 2805034"/>
              <a:gd name="connsiteX2" fmla="*/ 4822401 w 4822401"/>
              <a:gd name="connsiteY2" fmla="*/ 1066777 h 2805034"/>
              <a:gd name="connsiteX3" fmla="*/ 0 w 4822401"/>
              <a:gd name="connsiteY3" fmla="*/ 2805034 h 2805034"/>
              <a:gd name="connsiteX4" fmla="*/ 1235074 w 4822401"/>
              <a:gd name="connsiteY4" fmla="*/ 0 h 2805034"/>
              <a:gd name="connsiteX0" fmla="*/ 0 w 3587327"/>
              <a:gd name="connsiteY0" fmla="*/ 0 h 1950893"/>
              <a:gd name="connsiteX1" fmla="*/ 2250271 w 3587327"/>
              <a:gd name="connsiteY1" fmla="*/ 3777 h 1950893"/>
              <a:gd name="connsiteX2" fmla="*/ 3587327 w 3587327"/>
              <a:gd name="connsiteY2" fmla="*/ 1066777 h 1950893"/>
              <a:gd name="connsiteX3" fmla="*/ 1308899 w 3587327"/>
              <a:gd name="connsiteY3" fmla="*/ 1950893 h 1950893"/>
              <a:gd name="connsiteX4" fmla="*/ 0 w 3587327"/>
              <a:gd name="connsiteY4" fmla="*/ 0 h 1950893"/>
              <a:gd name="connsiteX0" fmla="*/ 0 w 3935996"/>
              <a:gd name="connsiteY0" fmla="*/ 0 h 1950893"/>
              <a:gd name="connsiteX1" fmla="*/ 2250271 w 3935996"/>
              <a:gd name="connsiteY1" fmla="*/ 3777 h 1950893"/>
              <a:gd name="connsiteX2" fmla="*/ 3935996 w 3935996"/>
              <a:gd name="connsiteY2" fmla="*/ 1354483 h 1950893"/>
              <a:gd name="connsiteX3" fmla="*/ 1308899 w 3935996"/>
              <a:gd name="connsiteY3" fmla="*/ 1950893 h 1950893"/>
              <a:gd name="connsiteX4" fmla="*/ 0 w 3935996"/>
              <a:gd name="connsiteY4" fmla="*/ 0 h 1950893"/>
              <a:gd name="connsiteX0" fmla="*/ 0 w 3935996"/>
              <a:gd name="connsiteY0" fmla="*/ 0 h 1874779"/>
              <a:gd name="connsiteX1" fmla="*/ 2250271 w 3935996"/>
              <a:gd name="connsiteY1" fmla="*/ 3777 h 1874779"/>
              <a:gd name="connsiteX2" fmla="*/ 3935996 w 3935996"/>
              <a:gd name="connsiteY2" fmla="*/ 1354483 h 1874779"/>
              <a:gd name="connsiteX3" fmla="*/ 1377746 w 3935996"/>
              <a:gd name="connsiteY3" fmla="*/ 1874779 h 1874779"/>
              <a:gd name="connsiteX4" fmla="*/ 0 w 3935996"/>
              <a:gd name="connsiteY4" fmla="*/ 0 h 187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5996" h="1874779">
                <a:moveTo>
                  <a:pt x="0" y="0"/>
                </a:moveTo>
                <a:lnTo>
                  <a:pt x="2250271" y="3777"/>
                </a:lnTo>
                <a:lnTo>
                  <a:pt x="3935996" y="1354483"/>
                </a:lnTo>
                <a:lnTo>
                  <a:pt x="1377746" y="1874779"/>
                </a:lnTo>
                <a:lnTo>
                  <a:pt x="0" y="0"/>
                </a:lnTo>
                <a:close/>
              </a:path>
            </a:pathLst>
          </a:custGeom>
          <a:solidFill>
            <a:srgbClr val="4472C4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AE4C5B4-F6A9-A649-A823-8E3FC8CD284A}"/>
              </a:ext>
            </a:extLst>
          </p:cNvPr>
          <p:cNvCxnSpPr>
            <a:cxnSpLocks/>
          </p:cNvCxnSpPr>
          <p:nvPr/>
        </p:nvCxnSpPr>
        <p:spPr>
          <a:xfrm>
            <a:off x="4192490" y="2773884"/>
            <a:ext cx="437232" cy="1433773"/>
          </a:xfrm>
          <a:prstGeom prst="line">
            <a:avLst/>
          </a:prstGeom>
          <a:noFill/>
          <a:ln w="38100" cmpd="sng">
            <a:solidFill>
              <a:schemeClr val="tx1"/>
            </a:solidFill>
            <a:prstDash val="sysDot"/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0" name="Freeform 19">
            <a:extLst>
              <a:ext uri="{FF2B5EF4-FFF2-40B4-BE49-F238E27FC236}">
                <a16:creationId xmlns:a16="http://schemas.microsoft.com/office/drawing/2014/main" id="{F24DD67C-7D4B-4F46-9D58-1D890ED956BF}"/>
              </a:ext>
            </a:extLst>
          </p:cNvPr>
          <p:cNvSpPr/>
          <p:nvPr/>
        </p:nvSpPr>
        <p:spPr>
          <a:xfrm>
            <a:off x="4438144" y="3264163"/>
            <a:ext cx="332264" cy="269641"/>
          </a:xfrm>
          <a:custGeom>
            <a:avLst/>
            <a:gdLst>
              <a:gd name="connsiteX0" fmla="*/ 0 w 591670"/>
              <a:gd name="connsiteY0" fmla="*/ 188259 h 252880"/>
              <a:gd name="connsiteX1" fmla="*/ 363070 w 591670"/>
              <a:gd name="connsiteY1" fmla="*/ 242047 h 252880"/>
              <a:gd name="connsiteX2" fmla="*/ 591670 w 591670"/>
              <a:gd name="connsiteY2" fmla="*/ 0 h 25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1670" h="252880">
                <a:moveTo>
                  <a:pt x="0" y="188259"/>
                </a:moveTo>
                <a:cubicBezTo>
                  <a:pt x="132229" y="230841"/>
                  <a:pt x="264458" y="273423"/>
                  <a:pt x="363070" y="242047"/>
                </a:cubicBezTo>
                <a:cubicBezTo>
                  <a:pt x="461682" y="210671"/>
                  <a:pt x="526676" y="105335"/>
                  <a:pt x="591670" y="0"/>
                </a:cubicBezTo>
              </a:path>
            </a:pathLst>
          </a:custGeom>
          <a:noFill/>
          <a:ln w="31750">
            <a:solidFill>
              <a:srgbClr val="FF0F10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CF9504-96D2-E342-92B8-1A7A906E28F7}"/>
              </a:ext>
            </a:extLst>
          </p:cNvPr>
          <p:cNvSpPr txBox="1"/>
          <p:nvPr/>
        </p:nvSpPr>
        <p:spPr>
          <a:xfrm>
            <a:off x="4604276" y="3379895"/>
            <a:ext cx="402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𝚹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167850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Accelerometer: Extracting gravity component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4760B19-E5FC-F74A-865C-11FEA774A0D0}"/>
                  </a:ext>
                </a:extLst>
              </p14:cNvPr>
              <p14:cNvContentPartPr/>
              <p14:nvPr/>
            </p14:nvContentPartPr>
            <p14:xfrm>
              <a:off x="1842588" y="5202338"/>
              <a:ext cx="5507083" cy="1545386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4760B19-E5FC-F74A-865C-11FEA774A0D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23509" y="5183619"/>
                <a:ext cx="5544882" cy="15831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49D593E-EE2C-DB4E-BDCC-63A3084A49C3}"/>
                  </a:ext>
                </a:extLst>
              </p14:cNvPr>
              <p14:cNvContentPartPr/>
              <p14:nvPr/>
            </p14:nvContentPartPr>
            <p14:xfrm>
              <a:off x="1250667" y="738365"/>
              <a:ext cx="5896048" cy="1792255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49D593E-EE2C-DB4E-BDCC-63A3084A49C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1947" y="719647"/>
                <a:ext cx="5933848" cy="1830051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E80C674-382C-5B4E-A3D0-B4F3D4E0AC78}"/>
              </a:ext>
            </a:extLst>
          </p:cNvPr>
          <p:cNvSpPr txBox="1"/>
          <p:nvPr/>
        </p:nvSpPr>
        <p:spPr>
          <a:xfrm>
            <a:off x="5288193" y="4558260"/>
            <a:ext cx="3717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Low frequency gravity signal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2D8C8B-6987-3048-9C63-624020351F77}"/>
              </a:ext>
            </a:extLst>
          </p:cNvPr>
          <p:cNvSpPr txBox="1"/>
          <p:nvPr/>
        </p:nvSpPr>
        <p:spPr>
          <a:xfrm>
            <a:off x="91196" y="848176"/>
            <a:ext cx="2944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Accelerometer output</a:t>
            </a:r>
          </a:p>
          <a:p>
            <a:r>
              <a:rPr lang="en-US" sz="2400" dirty="0"/>
              <a:t>(any one of the axes)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B04816-98CE-C841-882E-09A1899CDA28}"/>
              </a:ext>
            </a:extLst>
          </p:cNvPr>
          <p:cNvSpPr txBox="1"/>
          <p:nvPr/>
        </p:nvSpPr>
        <p:spPr>
          <a:xfrm>
            <a:off x="3272443" y="3429000"/>
            <a:ext cx="2603405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Low-pass filter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8504D3D6-AC1C-8F4B-9624-7208F4007674}"/>
              </a:ext>
            </a:extLst>
          </p:cNvPr>
          <p:cNvSpPr/>
          <p:nvPr/>
        </p:nvSpPr>
        <p:spPr>
          <a:xfrm>
            <a:off x="4382219" y="2809017"/>
            <a:ext cx="347203" cy="6038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0B94AEE5-6BAF-5B4C-AB56-D978EE6D13E4}"/>
              </a:ext>
            </a:extLst>
          </p:cNvPr>
          <p:cNvSpPr/>
          <p:nvPr/>
        </p:nvSpPr>
        <p:spPr>
          <a:xfrm>
            <a:off x="4398398" y="4029909"/>
            <a:ext cx="347203" cy="6038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1574ED-86BA-9B47-97A6-9AF4C3C2CADF}"/>
              </a:ext>
            </a:extLst>
          </p:cNvPr>
          <p:cNvSpPr txBox="1"/>
          <p:nvPr/>
        </p:nvSpPr>
        <p:spPr>
          <a:xfrm>
            <a:off x="5280846" y="5564410"/>
            <a:ext cx="3331361" cy="107721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Lucida Bright" panose="02040602050505020304" pitchFamily="18" charset="77"/>
              </a:rPr>
              <a:t>Do you see any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Lucida Bright" panose="02040602050505020304" pitchFamily="18" charset="77"/>
              </a:rPr>
              <a:t>problem?</a:t>
            </a:r>
          </a:p>
        </p:txBody>
      </p:sp>
    </p:spTree>
    <p:extLst>
      <p:ext uri="{BB962C8B-B14F-4D97-AF65-F5344CB8AC3E}">
        <p14:creationId xmlns:p14="http://schemas.microsoft.com/office/powerpoint/2010/main" val="273056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586DC9-CCEA-7241-AB4A-055D46424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2477" y="1397289"/>
            <a:ext cx="3534410" cy="3841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D12152-FF5B-2D40-ABC5-12D69F032A2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Inertial Measurement Unit (IMU)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EF7A91-9996-3340-8FB9-2A919251F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933" y="1072861"/>
            <a:ext cx="1155700" cy="1181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3B53A2-B8B9-3C4B-9A90-676D8FAD0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096" y="2543753"/>
            <a:ext cx="1175537" cy="11755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30BC4A-816C-D04F-B96D-FE51C01BA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4696" y="3986268"/>
            <a:ext cx="1182855" cy="11828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A2BA55-93AB-684F-A51F-E9D9F910CA28}"/>
              </a:ext>
            </a:extLst>
          </p:cNvPr>
          <p:cNvSpPr txBox="1"/>
          <p:nvPr/>
        </p:nvSpPr>
        <p:spPr>
          <a:xfrm>
            <a:off x="4572000" y="1397289"/>
            <a:ext cx="298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defRPr>
            </a:lvl1pPr>
          </a:lstStyle>
          <a:p>
            <a:r>
              <a:rPr lang="en-US" dirty="0"/>
              <a:t>Accelerometer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DCD777-8CD1-4240-9DDF-938FC4D58D09}"/>
              </a:ext>
            </a:extLst>
          </p:cNvPr>
          <p:cNvSpPr txBox="1"/>
          <p:nvPr/>
        </p:nvSpPr>
        <p:spPr>
          <a:xfrm>
            <a:off x="4572000" y="2907299"/>
            <a:ext cx="2984500" cy="46166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  <a:latin typeface="Lucida Bright" panose="02040602050505020304" pitchFamily="18" charset="77"/>
              </a:defRPr>
            </a:lvl1pPr>
          </a:lstStyle>
          <a:p>
            <a:r>
              <a:rPr lang="en-US" dirty="0"/>
              <a:t>Gyroscope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7B64A1-2A77-A044-AB34-894D0196172D}"/>
              </a:ext>
            </a:extLst>
          </p:cNvPr>
          <p:cNvSpPr txBox="1"/>
          <p:nvPr/>
        </p:nvSpPr>
        <p:spPr>
          <a:xfrm>
            <a:off x="4572000" y="4315709"/>
            <a:ext cx="412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Magnetometer (compass)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0F92CE-F62C-884F-8AEB-2BF22A1F28DD}"/>
              </a:ext>
            </a:extLst>
          </p:cNvPr>
          <p:cNvCxnSpPr>
            <a:cxnSpLocks/>
          </p:cNvCxnSpPr>
          <p:nvPr/>
        </p:nvCxnSpPr>
        <p:spPr>
          <a:xfrm flipH="1">
            <a:off x="2354466" y="1939865"/>
            <a:ext cx="867467" cy="938092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DAF8CC0-AA76-0B41-959F-DDD8E4413398}"/>
              </a:ext>
            </a:extLst>
          </p:cNvPr>
          <p:cNvCxnSpPr>
            <a:cxnSpLocks/>
          </p:cNvCxnSpPr>
          <p:nvPr/>
        </p:nvCxnSpPr>
        <p:spPr>
          <a:xfrm flipH="1" flipV="1">
            <a:off x="2358403" y="3514334"/>
            <a:ext cx="867467" cy="938092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05869A-5527-3145-9F98-486C4AEC23E0}"/>
              </a:ext>
            </a:extLst>
          </p:cNvPr>
          <p:cNvCxnSpPr>
            <a:cxnSpLocks/>
          </p:cNvCxnSpPr>
          <p:nvPr/>
        </p:nvCxnSpPr>
        <p:spPr>
          <a:xfrm flipH="1">
            <a:off x="2344549" y="3202385"/>
            <a:ext cx="857547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52449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4D69B9-7760-7B43-8E48-95EDD13E02A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Gyroscope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D1CCAB-95A6-624E-8D96-57832F5BED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962" b="13954"/>
          <a:stretch/>
        </p:blipFill>
        <p:spPr>
          <a:xfrm>
            <a:off x="1390890" y="1391026"/>
            <a:ext cx="5603099" cy="4075948"/>
          </a:xfrm>
          <a:prstGeom prst="rect">
            <a:avLst/>
          </a:prstGeom>
        </p:spPr>
      </p:pic>
      <p:sp>
        <p:nvSpPr>
          <p:cNvPr id="5" name="Arc 4">
            <a:extLst>
              <a:ext uri="{FF2B5EF4-FFF2-40B4-BE49-F238E27FC236}">
                <a16:creationId xmlns:a16="http://schemas.microsoft.com/office/drawing/2014/main" id="{C8EC26E1-857F-C94E-9AEC-359CDE2B614D}"/>
              </a:ext>
            </a:extLst>
          </p:cNvPr>
          <p:cNvSpPr/>
          <p:nvPr/>
        </p:nvSpPr>
        <p:spPr>
          <a:xfrm>
            <a:off x="6267853" y="3959532"/>
            <a:ext cx="726136" cy="875597"/>
          </a:xfrm>
          <a:prstGeom prst="arc">
            <a:avLst>
              <a:gd name="adj1" fmla="val 16200000"/>
              <a:gd name="adj2" fmla="val 12333585"/>
            </a:avLst>
          </a:prstGeom>
          <a:ln w="34925">
            <a:solidFill>
              <a:srgbClr val="FF0000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800953AA-9A17-CC4B-B707-8BE3373286F4}"/>
              </a:ext>
            </a:extLst>
          </p:cNvPr>
          <p:cNvSpPr/>
          <p:nvPr/>
        </p:nvSpPr>
        <p:spPr>
          <a:xfrm rot="16624682">
            <a:off x="4060568" y="1005861"/>
            <a:ext cx="726136" cy="875597"/>
          </a:xfrm>
          <a:prstGeom prst="arc">
            <a:avLst>
              <a:gd name="adj1" fmla="val 16200000"/>
              <a:gd name="adj2" fmla="val 12333585"/>
            </a:avLst>
          </a:prstGeom>
          <a:ln w="34925">
            <a:solidFill>
              <a:srgbClr val="FF0000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EAEE3DE0-A72C-624B-A67E-25E07B86E942}"/>
              </a:ext>
            </a:extLst>
          </p:cNvPr>
          <p:cNvSpPr/>
          <p:nvPr/>
        </p:nvSpPr>
        <p:spPr>
          <a:xfrm flipH="1">
            <a:off x="6497982" y="1167613"/>
            <a:ext cx="726136" cy="875597"/>
          </a:xfrm>
          <a:prstGeom prst="arc">
            <a:avLst>
              <a:gd name="adj1" fmla="val 16200000"/>
              <a:gd name="adj2" fmla="val 12333585"/>
            </a:avLst>
          </a:prstGeom>
          <a:ln w="34925">
            <a:solidFill>
              <a:srgbClr val="FF0000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64CBD-DA90-614E-9FAC-3279AD89C3F6}"/>
              </a:ext>
            </a:extLst>
          </p:cNvPr>
          <p:cNvSpPr txBox="1"/>
          <p:nvPr/>
        </p:nvSpPr>
        <p:spPr>
          <a:xfrm>
            <a:off x="1766134" y="6273225"/>
            <a:ext cx="5315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Angular velocity around three axes</a:t>
            </a:r>
            <a:endParaRPr lang="en-US" sz="2400" baseline="30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B605B4-4963-114B-ACC1-A10CA80A6FCB}"/>
              </a:ext>
            </a:extLst>
          </p:cNvPr>
          <p:cNvSpPr txBox="1"/>
          <p:nvPr/>
        </p:nvSpPr>
        <p:spPr>
          <a:xfrm>
            <a:off x="6745986" y="1922717"/>
            <a:ext cx="1135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Roll</a:t>
            </a:r>
            <a:endParaRPr lang="en-US" sz="2400" baseline="30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0CE451-3727-984C-B020-72DFA5E14FC1}"/>
              </a:ext>
            </a:extLst>
          </p:cNvPr>
          <p:cNvSpPr txBox="1"/>
          <p:nvPr/>
        </p:nvSpPr>
        <p:spPr>
          <a:xfrm>
            <a:off x="6497982" y="4814790"/>
            <a:ext cx="1135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Pitch</a:t>
            </a:r>
            <a:endParaRPr lang="en-US" sz="2400" baseline="30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408AC0-D12C-494C-BC68-EB568E1F7ED0}"/>
              </a:ext>
            </a:extLst>
          </p:cNvPr>
          <p:cNvSpPr txBox="1"/>
          <p:nvPr/>
        </p:nvSpPr>
        <p:spPr>
          <a:xfrm>
            <a:off x="3046558" y="726457"/>
            <a:ext cx="1135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Yaw</a:t>
            </a:r>
            <a:endParaRPr 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11123423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4D69B9-7760-7B43-8E48-95EDD13E02A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Gyroscope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B21AF0-6237-8C4E-8F81-048766B57F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122" r="67054"/>
          <a:stretch/>
        </p:blipFill>
        <p:spPr>
          <a:xfrm rot="6430090">
            <a:off x="2269289" y="380200"/>
            <a:ext cx="3085363" cy="48991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EFA9CAE-00DD-8E4C-91EA-D8052C94B485}"/>
              </a:ext>
            </a:extLst>
          </p:cNvPr>
          <p:cNvSpPr txBox="1"/>
          <p:nvPr/>
        </p:nvSpPr>
        <p:spPr>
          <a:xfrm>
            <a:off x="1914498" y="5466237"/>
            <a:ext cx="5315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Right hand rule</a:t>
            </a:r>
            <a:endParaRPr 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15880679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Gyroscope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685C84-7AFB-B042-8F87-7ABD49C61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643" y="1741137"/>
            <a:ext cx="4083537" cy="337572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E1E64BA-3837-3944-A13B-D5963953B649}"/>
              </a:ext>
            </a:extLst>
          </p:cNvPr>
          <p:cNvSpPr txBox="1"/>
          <p:nvPr/>
        </p:nvSpPr>
        <p:spPr>
          <a:xfrm>
            <a:off x="2103909" y="5811559"/>
            <a:ext cx="5315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Coriolis effect</a:t>
            </a:r>
            <a:endParaRPr 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23973162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Gyroscope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B5E85D-1260-7B40-B45E-655D6690E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0" y="2114550"/>
            <a:ext cx="3746500" cy="2730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22023D-D164-0741-A097-87EE5DFCE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276" y="2114550"/>
            <a:ext cx="3784600" cy="2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68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586DC9-CCEA-7241-AB4A-055D46424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2477" y="1397289"/>
            <a:ext cx="3534410" cy="38417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3947CE-120E-754C-8523-00596876B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971" y="1360950"/>
            <a:ext cx="3272385" cy="38711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DCA84A-D0E3-E54A-9BFB-3DD5CD95A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744" y="1950331"/>
            <a:ext cx="26924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137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842C58-F6B9-4645-B001-ECE83C1525B1}"/>
              </a:ext>
            </a:extLst>
          </p:cNvPr>
          <p:cNvSpPr txBox="1"/>
          <p:nvPr/>
        </p:nvSpPr>
        <p:spPr>
          <a:xfrm>
            <a:off x="0" y="3075057"/>
            <a:ext cx="9143999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Gyroscope Demo</a:t>
            </a:r>
          </a:p>
        </p:txBody>
      </p:sp>
    </p:spTree>
    <p:extLst>
      <p:ext uri="{BB962C8B-B14F-4D97-AF65-F5344CB8AC3E}">
        <p14:creationId xmlns:p14="http://schemas.microsoft.com/office/powerpoint/2010/main" val="1799107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Gyroscope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4F7378-51B2-0B45-BFD0-001AFDC72837}"/>
              </a:ext>
            </a:extLst>
          </p:cNvPr>
          <p:cNvSpPr txBox="1"/>
          <p:nvPr/>
        </p:nvSpPr>
        <p:spPr>
          <a:xfrm>
            <a:off x="264655" y="697695"/>
            <a:ext cx="8748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Gyroscope data = angular velocity  (radians or degrees per second)</a:t>
            </a:r>
          </a:p>
          <a:p>
            <a:r>
              <a:rPr lang="en-US" sz="2400" dirty="0"/>
              <a:t>                         ⍵ = </a:t>
            </a:r>
            <a:r>
              <a:rPr lang="en-US" sz="2400" dirty="0" err="1"/>
              <a:t>Δ</a:t>
            </a:r>
            <a:r>
              <a:rPr lang="en-US" sz="2400" i="1" dirty="0"/>
              <a:t>𝚹</a:t>
            </a:r>
            <a:r>
              <a:rPr lang="en-US" sz="2400" dirty="0"/>
              <a:t>/</a:t>
            </a:r>
            <a:r>
              <a:rPr lang="en-US" sz="2400" dirty="0" err="1"/>
              <a:t>Δ</a:t>
            </a:r>
            <a:r>
              <a:rPr lang="en-US" sz="2400" i="1" dirty="0" err="1"/>
              <a:t>t</a:t>
            </a:r>
            <a:endParaRPr lang="en-US" sz="24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4F21E6-82FF-2A4A-9B85-8121868BF040}"/>
              </a:ext>
            </a:extLst>
          </p:cNvPr>
          <p:cNvSpPr txBox="1"/>
          <p:nvPr/>
        </p:nvSpPr>
        <p:spPr>
          <a:xfrm>
            <a:off x="264655" y="1781675"/>
            <a:ext cx="2870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need angle (𝚹)</a:t>
            </a:r>
            <a:endParaRPr lang="en-US" sz="2400" baseline="300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CE754BB-DC32-BD48-8CCA-E07DF85D381A}"/>
              </a:ext>
            </a:extLst>
          </p:cNvPr>
          <p:cNvGrpSpPr/>
          <p:nvPr/>
        </p:nvGrpSpPr>
        <p:grpSpPr>
          <a:xfrm>
            <a:off x="264654" y="2455906"/>
            <a:ext cx="5809574" cy="474683"/>
            <a:chOff x="264654" y="2455906"/>
            <a:chExt cx="5809574" cy="47468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F02BD1D-A6B3-474D-9009-08260578BFB1}"/>
                </a:ext>
              </a:extLst>
            </p:cNvPr>
            <p:cNvSpPr txBox="1"/>
            <p:nvPr/>
          </p:nvSpPr>
          <p:spPr>
            <a:xfrm>
              <a:off x="3203797" y="2468924"/>
              <a:ext cx="2870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𝚹 = 𝚹</a:t>
              </a:r>
              <a:r>
                <a:rPr lang="en-US" sz="2400" baseline="-25000" dirty="0"/>
                <a:t>prev. </a:t>
              </a:r>
              <a:r>
                <a:rPr lang="en-US" sz="2400" dirty="0"/>
                <a:t>+ ⍵. </a:t>
              </a:r>
              <a:r>
                <a:rPr lang="en-US" sz="2400" dirty="0" err="1"/>
                <a:t>Δt</a:t>
              </a:r>
              <a:endParaRPr lang="en-US" sz="24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F1DF610-2C1F-8347-9289-D0124E7A1888}"/>
                </a:ext>
              </a:extLst>
            </p:cNvPr>
            <p:cNvSpPr txBox="1"/>
            <p:nvPr/>
          </p:nvSpPr>
          <p:spPr>
            <a:xfrm>
              <a:off x="264654" y="2455906"/>
              <a:ext cx="2870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Integrate the output, </a:t>
              </a:r>
              <a:endParaRPr lang="en-US" sz="2400" baseline="300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6FA7CC5-4D69-C047-98A5-8274904B1DBF}"/>
                  </a:ext>
                </a:extLst>
              </p:cNvPr>
              <p:cNvSpPr txBox="1"/>
              <p:nvPr/>
            </p:nvSpPr>
            <p:spPr>
              <a:xfrm>
                <a:off x="2327548" y="3553841"/>
                <a:ext cx="4488903" cy="5652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⁡(2</m:t>
                        </m:r>
                      </m:e>
                    </m:nary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Π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𝑓𝑡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  =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Π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sin</m:t>
                    </m:r>
                  </m:oMath>
                </a14:m>
                <a:r>
                  <a:rPr lang="en-US" sz="2400" dirty="0"/>
                  <a:t>(2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Π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𝑓𝑡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6FA7CC5-4D69-C047-98A5-8274904B1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7548" y="3553841"/>
                <a:ext cx="4488903" cy="565219"/>
              </a:xfrm>
              <a:prstGeom prst="rect">
                <a:avLst/>
              </a:prstGeom>
              <a:blipFill>
                <a:blip r:embed="rId2"/>
                <a:stretch>
                  <a:fillRect l="-14366" t="-124444" b="-18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449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Gyroscope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4F7378-51B2-0B45-BFD0-001AFDC72837}"/>
              </a:ext>
            </a:extLst>
          </p:cNvPr>
          <p:cNvSpPr txBox="1"/>
          <p:nvPr/>
        </p:nvSpPr>
        <p:spPr>
          <a:xfrm>
            <a:off x="264655" y="697695"/>
            <a:ext cx="8748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Gyroscope data = angular velocity  (radians or degrees per second)</a:t>
            </a:r>
          </a:p>
          <a:p>
            <a:r>
              <a:rPr lang="en-US" sz="2400" dirty="0"/>
              <a:t>                         ⍵ = </a:t>
            </a:r>
            <a:r>
              <a:rPr lang="en-US" sz="2400" dirty="0" err="1"/>
              <a:t>Δ</a:t>
            </a:r>
            <a:r>
              <a:rPr lang="en-US" sz="2400" i="1" dirty="0"/>
              <a:t>𝚹</a:t>
            </a:r>
            <a:r>
              <a:rPr lang="en-US" sz="2400" dirty="0"/>
              <a:t>/</a:t>
            </a:r>
            <a:r>
              <a:rPr lang="en-US" sz="2400" dirty="0" err="1"/>
              <a:t>Δ</a:t>
            </a:r>
            <a:r>
              <a:rPr lang="en-US" sz="2400" i="1" dirty="0" err="1"/>
              <a:t>t</a:t>
            </a:r>
            <a:endParaRPr lang="en-US" sz="24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4F21E6-82FF-2A4A-9B85-8121868BF040}"/>
              </a:ext>
            </a:extLst>
          </p:cNvPr>
          <p:cNvSpPr txBox="1"/>
          <p:nvPr/>
        </p:nvSpPr>
        <p:spPr>
          <a:xfrm>
            <a:off x="264655" y="1810703"/>
            <a:ext cx="4539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Calculated angle drifts over time</a:t>
            </a:r>
            <a:endParaRPr lang="en-US" sz="2400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DE5AFF-C13F-4149-97DC-693F8AE63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806" y="2275249"/>
            <a:ext cx="5950102" cy="446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243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1DA2E6-9FD0-334C-9F7D-66187F527B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667" r="55110" b="24923"/>
          <a:stretch/>
        </p:blipFill>
        <p:spPr>
          <a:xfrm>
            <a:off x="304660" y="1195188"/>
            <a:ext cx="3831242" cy="53468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1B3723-CB89-5245-9B6E-E7838DD0E85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Accelerometer and Gyroscope Fusion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609F01E-C4A1-7540-B067-2FD2E3281264}"/>
              </a:ext>
            </a:extLst>
          </p:cNvPr>
          <p:cNvGrpSpPr/>
          <p:nvPr/>
        </p:nvGrpSpPr>
        <p:grpSpPr>
          <a:xfrm>
            <a:off x="2419859" y="886633"/>
            <a:ext cx="1857995" cy="1305653"/>
            <a:chOff x="2419859" y="886633"/>
            <a:chExt cx="1857995" cy="1305653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F7A301F-18BE-9746-9131-845FE2C174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34477" y="902423"/>
              <a:ext cx="0" cy="1266395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2D06E43-0A28-1D43-915F-1980EC5269CC}"/>
                </a:ext>
              </a:extLst>
            </p:cNvPr>
            <p:cNvSpPr txBox="1"/>
            <p:nvPr/>
          </p:nvSpPr>
          <p:spPr>
            <a:xfrm rot="21513092">
              <a:off x="2419859" y="886633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</a:rPr>
                <a:t>Z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26A8B7A-A32F-D54A-BDFD-FAC659EC36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05975" y="2153293"/>
              <a:ext cx="1241463" cy="13634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94F9C9B-5602-524D-B379-C6C94EA0F7B3}"/>
                </a:ext>
              </a:extLst>
            </p:cNvPr>
            <p:cNvSpPr txBox="1"/>
            <p:nvPr/>
          </p:nvSpPr>
          <p:spPr>
            <a:xfrm rot="21513092">
              <a:off x="3551713" y="1669066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X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7CBE6F5-74EB-2042-9772-D3BDBF7A1198}"/>
              </a:ext>
            </a:extLst>
          </p:cNvPr>
          <p:cNvGrpSpPr/>
          <p:nvPr/>
        </p:nvGrpSpPr>
        <p:grpSpPr>
          <a:xfrm>
            <a:off x="2805975" y="2180328"/>
            <a:ext cx="1495666" cy="1408950"/>
            <a:chOff x="6795197" y="2457421"/>
            <a:chExt cx="1495666" cy="140895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E9DC52E-0052-4A4E-BFA6-4EDAFED965B6}"/>
                </a:ext>
              </a:extLst>
            </p:cNvPr>
            <p:cNvCxnSpPr>
              <a:cxnSpLocks/>
            </p:cNvCxnSpPr>
            <p:nvPr/>
          </p:nvCxnSpPr>
          <p:spPr>
            <a:xfrm>
              <a:off x="6815192" y="2457421"/>
              <a:ext cx="0" cy="1408950"/>
            </a:xfrm>
            <a:prstGeom prst="line">
              <a:avLst/>
            </a:prstGeom>
            <a:noFill/>
            <a:ln w="38100" cmpd="sng">
              <a:solidFill>
                <a:srgbClr val="7030A0"/>
              </a:solidFill>
              <a:prstDash val="sysDot"/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9957F26-1A87-3A43-BEE2-027DA33E8A96}"/>
                </a:ext>
              </a:extLst>
            </p:cNvPr>
            <p:cNvSpPr txBox="1"/>
            <p:nvPr/>
          </p:nvSpPr>
          <p:spPr>
            <a:xfrm>
              <a:off x="6795197" y="3376967"/>
              <a:ext cx="1495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Gravity vector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71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1DA2E6-9FD0-334C-9F7D-66187F527B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667" b="24923"/>
          <a:stretch/>
        </p:blipFill>
        <p:spPr>
          <a:xfrm>
            <a:off x="304660" y="1195188"/>
            <a:ext cx="8534678" cy="53468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1B3723-CB89-5245-9B6E-E7838DD0E85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Accelerometer and Gyroscope Fusion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034A8DA-649D-E24F-8636-0CEEE91059B0}"/>
              </a:ext>
            </a:extLst>
          </p:cNvPr>
          <p:cNvGrpSpPr/>
          <p:nvPr/>
        </p:nvGrpSpPr>
        <p:grpSpPr>
          <a:xfrm>
            <a:off x="2419859" y="886633"/>
            <a:ext cx="1857995" cy="1305653"/>
            <a:chOff x="2419859" y="886633"/>
            <a:chExt cx="1857995" cy="1305653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5655534-9D08-294A-AD4E-A18FD7406A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34477" y="902423"/>
              <a:ext cx="0" cy="1266395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A945D-9E8B-294A-9E0B-48E5680912DC}"/>
                </a:ext>
              </a:extLst>
            </p:cNvPr>
            <p:cNvSpPr txBox="1"/>
            <p:nvPr/>
          </p:nvSpPr>
          <p:spPr>
            <a:xfrm rot="21513092">
              <a:off x="2419859" y="886633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</a:rPr>
                <a:t>Z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1A3FE50-E601-1641-9DF4-01D2EBC7D6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05975" y="2153293"/>
              <a:ext cx="1241463" cy="13634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5921F93-ADCF-4142-8AB1-BD2E12E568E6}"/>
                </a:ext>
              </a:extLst>
            </p:cNvPr>
            <p:cNvSpPr txBox="1"/>
            <p:nvPr/>
          </p:nvSpPr>
          <p:spPr>
            <a:xfrm rot="21513092">
              <a:off x="3551713" y="1669066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X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DBFDE5-5AFF-D44D-91B0-DD262AF04201}"/>
              </a:ext>
            </a:extLst>
          </p:cNvPr>
          <p:cNvGrpSpPr/>
          <p:nvPr/>
        </p:nvGrpSpPr>
        <p:grpSpPr>
          <a:xfrm rot="1506597">
            <a:off x="6624046" y="1479147"/>
            <a:ext cx="1857995" cy="1305653"/>
            <a:chOff x="2419859" y="886633"/>
            <a:chExt cx="1857995" cy="1305653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489DA97-390D-1F49-A794-801B80F592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34477" y="902423"/>
              <a:ext cx="0" cy="1266395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9410B27-5A33-1445-B00E-01BAD9A44257}"/>
                </a:ext>
              </a:extLst>
            </p:cNvPr>
            <p:cNvSpPr txBox="1"/>
            <p:nvPr/>
          </p:nvSpPr>
          <p:spPr>
            <a:xfrm rot="21513092">
              <a:off x="2419859" y="886633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</a:rPr>
                <a:t>Z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6DD083D-94B6-5340-91C1-C0D51A15B0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05975" y="2153293"/>
              <a:ext cx="1241463" cy="13634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3FCA3E1-02E9-F044-A99B-9E406CD67262}"/>
                </a:ext>
              </a:extLst>
            </p:cNvPr>
            <p:cNvSpPr txBox="1"/>
            <p:nvPr/>
          </p:nvSpPr>
          <p:spPr>
            <a:xfrm rot="21513092">
              <a:off x="3551713" y="1669066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X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D79B016-218A-5C41-86C9-6612EA29D52E}"/>
              </a:ext>
            </a:extLst>
          </p:cNvPr>
          <p:cNvGrpSpPr/>
          <p:nvPr/>
        </p:nvGrpSpPr>
        <p:grpSpPr>
          <a:xfrm>
            <a:off x="6795197" y="2457421"/>
            <a:ext cx="1495666" cy="1408950"/>
            <a:chOff x="6795197" y="2457421"/>
            <a:chExt cx="1495666" cy="140895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89E0366-5A2F-B041-8EB5-3371F85F2E82}"/>
                </a:ext>
              </a:extLst>
            </p:cNvPr>
            <p:cNvCxnSpPr>
              <a:cxnSpLocks/>
            </p:cNvCxnSpPr>
            <p:nvPr/>
          </p:nvCxnSpPr>
          <p:spPr>
            <a:xfrm>
              <a:off x="6815192" y="2457421"/>
              <a:ext cx="0" cy="1408950"/>
            </a:xfrm>
            <a:prstGeom prst="line">
              <a:avLst/>
            </a:prstGeom>
            <a:noFill/>
            <a:ln w="38100" cmpd="sng">
              <a:solidFill>
                <a:srgbClr val="7030A0"/>
              </a:solidFill>
              <a:prstDash val="sysDot"/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F5FCD35-1FAE-4F49-80D6-5E92D308A826}"/>
                </a:ext>
              </a:extLst>
            </p:cNvPr>
            <p:cNvSpPr txBox="1"/>
            <p:nvPr/>
          </p:nvSpPr>
          <p:spPr>
            <a:xfrm>
              <a:off x="6795197" y="3376967"/>
              <a:ext cx="1495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Gravity vector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6DE222C-F52F-B348-AD16-71790FB2736B}"/>
              </a:ext>
            </a:extLst>
          </p:cNvPr>
          <p:cNvGrpSpPr/>
          <p:nvPr/>
        </p:nvGrpSpPr>
        <p:grpSpPr>
          <a:xfrm>
            <a:off x="2805975" y="2180328"/>
            <a:ext cx="1495666" cy="1408950"/>
            <a:chOff x="6795197" y="2457421"/>
            <a:chExt cx="1495666" cy="140895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57BA4D5-DA6E-4D41-A552-7FC2FAA22FC8}"/>
                </a:ext>
              </a:extLst>
            </p:cNvPr>
            <p:cNvCxnSpPr>
              <a:cxnSpLocks/>
            </p:cNvCxnSpPr>
            <p:nvPr/>
          </p:nvCxnSpPr>
          <p:spPr>
            <a:xfrm>
              <a:off x="6815192" y="2457421"/>
              <a:ext cx="0" cy="1408950"/>
            </a:xfrm>
            <a:prstGeom prst="line">
              <a:avLst/>
            </a:prstGeom>
            <a:noFill/>
            <a:ln w="38100" cmpd="sng">
              <a:solidFill>
                <a:srgbClr val="7030A0"/>
              </a:solidFill>
              <a:prstDash val="sysDot"/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814BEF9-F513-E34D-A353-44249F1B8BD9}"/>
                </a:ext>
              </a:extLst>
            </p:cNvPr>
            <p:cNvSpPr txBox="1"/>
            <p:nvPr/>
          </p:nvSpPr>
          <p:spPr>
            <a:xfrm>
              <a:off x="6795197" y="3376967"/>
              <a:ext cx="1495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Gravity vector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114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1DA2E6-9FD0-334C-9F7D-66187F527B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667" b="24923"/>
          <a:stretch/>
        </p:blipFill>
        <p:spPr>
          <a:xfrm>
            <a:off x="304660" y="1195188"/>
            <a:ext cx="8534678" cy="53468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1B3723-CB89-5245-9B6E-E7838DD0E85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Accelerometer and Gyroscope Fusion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034A8DA-649D-E24F-8636-0CEEE91059B0}"/>
              </a:ext>
            </a:extLst>
          </p:cNvPr>
          <p:cNvGrpSpPr/>
          <p:nvPr/>
        </p:nvGrpSpPr>
        <p:grpSpPr>
          <a:xfrm>
            <a:off x="2419859" y="886633"/>
            <a:ext cx="1857995" cy="1305653"/>
            <a:chOff x="2419859" y="886633"/>
            <a:chExt cx="1857995" cy="1305653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5655534-9D08-294A-AD4E-A18FD7406A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34477" y="902423"/>
              <a:ext cx="0" cy="1266395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A945D-9E8B-294A-9E0B-48E5680912DC}"/>
                </a:ext>
              </a:extLst>
            </p:cNvPr>
            <p:cNvSpPr txBox="1"/>
            <p:nvPr/>
          </p:nvSpPr>
          <p:spPr>
            <a:xfrm rot="21513092">
              <a:off x="2419859" y="886633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</a:rPr>
                <a:t>Z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1A3FE50-E601-1641-9DF4-01D2EBC7D6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05975" y="2153293"/>
              <a:ext cx="1241463" cy="13634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5921F93-ADCF-4142-8AB1-BD2E12E568E6}"/>
                </a:ext>
              </a:extLst>
            </p:cNvPr>
            <p:cNvSpPr txBox="1"/>
            <p:nvPr/>
          </p:nvSpPr>
          <p:spPr>
            <a:xfrm rot="21513092">
              <a:off x="3551713" y="1669066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X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DBFDE5-5AFF-D44D-91B0-DD262AF04201}"/>
              </a:ext>
            </a:extLst>
          </p:cNvPr>
          <p:cNvGrpSpPr/>
          <p:nvPr/>
        </p:nvGrpSpPr>
        <p:grpSpPr>
          <a:xfrm rot="1506597">
            <a:off x="6624046" y="1479147"/>
            <a:ext cx="1857995" cy="1305653"/>
            <a:chOff x="2419859" y="886633"/>
            <a:chExt cx="1857995" cy="1305653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489DA97-390D-1F49-A794-801B80F592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34477" y="902423"/>
              <a:ext cx="0" cy="1266395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9410B27-5A33-1445-B00E-01BAD9A44257}"/>
                </a:ext>
              </a:extLst>
            </p:cNvPr>
            <p:cNvSpPr txBox="1"/>
            <p:nvPr/>
          </p:nvSpPr>
          <p:spPr>
            <a:xfrm rot="21513092">
              <a:off x="2419859" y="886633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</a:rPr>
                <a:t>Z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6DD083D-94B6-5340-91C1-C0D51A15B0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05975" y="2153293"/>
              <a:ext cx="1241463" cy="13634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3FCA3E1-02E9-F044-A99B-9E406CD67262}"/>
                </a:ext>
              </a:extLst>
            </p:cNvPr>
            <p:cNvSpPr txBox="1"/>
            <p:nvPr/>
          </p:nvSpPr>
          <p:spPr>
            <a:xfrm rot="21513092">
              <a:off x="3551713" y="1669066"/>
              <a:ext cx="7261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X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D79B016-218A-5C41-86C9-6612EA29D52E}"/>
              </a:ext>
            </a:extLst>
          </p:cNvPr>
          <p:cNvGrpSpPr/>
          <p:nvPr/>
        </p:nvGrpSpPr>
        <p:grpSpPr>
          <a:xfrm>
            <a:off x="6795197" y="2457421"/>
            <a:ext cx="1495666" cy="1408950"/>
            <a:chOff x="6795197" y="2457421"/>
            <a:chExt cx="1495666" cy="140895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89E0366-5A2F-B041-8EB5-3371F85F2E82}"/>
                </a:ext>
              </a:extLst>
            </p:cNvPr>
            <p:cNvCxnSpPr>
              <a:cxnSpLocks/>
            </p:cNvCxnSpPr>
            <p:nvPr/>
          </p:nvCxnSpPr>
          <p:spPr>
            <a:xfrm>
              <a:off x="6815192" y="2457421"/>
              <a:ext cx="0" cy="1408950"/>
            </a:xfrm>
            <a:prstGeom prst="line">
              <a:avLst/>
            </a:prstGeom>
            <a:noFill/>
            <a:ln w="38100" cmpd="sng">
              <a:solidFill>
                <a:srgbClr val="7030A0"/>
              </a:solidFill>
              <a:prstDash val="sysDot"/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F5FCD35-1FAE-4F49-80D6-5E92D308A826}"/>
                </a:ext>
              </a:extLst>
            </p:cNvPr>
            <p:cNvSpPr txBox="1"/>
            <p:nvPr/>
          </p:nvSpPr>
          <p:spPr>
            <a:xfrm>
              <a:off x="6795197" y="3376967"/>
              <a:ext cx="1495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Gravity vector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7DEB9AB-9DB0-E241-AD39-8681875F9A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696" r="66308" b="52199"/>
          <a:stretch/>
        </p:blipFill>
        <p:spPr>
          <a:xfrm>
            <a:off x="6742137" y="5172745"/>
            <a:ext cx="2314669" cy="951235"/>
          </a:xfrm>
          <a:prstGeom prst="rect">
            <a:avLst/>
          </a:prstGeom>
          <a:ln w="34925">
            <a:solidFill>
              <a:srgbClr val="7030A0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154E5ED-1C90-2A45-9D44-87EBBACFF2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225" r="62769"/>
          <a:stretch/>
        </p:blipFill>
        <p:spPr>
          <a:xfrm>
            <a:off x="4106985" y="877538"/>
            <a:ext cx="2557763" cy="1449318"/>
          </a:xfrm>
          <a:prstGeom prst="rect">
            <a:avLst/>
          </a:prstGeom>
          <a:ln w="34925">
            <a:solidFill>
              <a:schemeClr val="accent5">
                <a:lumMod val="75000"/>
              </a:schemeClr>
            </a:solidFill>
          </a:ln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52D891C-73D4-0C4C-B49B-BA18100ED8D9}"/>
              </a:ext>
            </a:extLst>
          </p:cNvPr>
          <p:cNvGrpSpPr/>
          <p:nvPr/>
        </p:nvGrpSpPr>
        <p:grpSpPr>
          <a:xfrm>
            <a:off x="2805975" y="2180328"/>
            <a:ext cx="1495666" cy="1408950"/>
            <a:chOff x="6795197" y="2457421"/>
            <a:chExt cx="1495666" cy="140895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2BA10C9-598E-F945-800D-F51DD71CA0C3}"/>
                </a:ext>
              </a:extLst>
            </p:cNvPr>
            <p:cNvCxnSpPr>
              <a:cxnSpLocks/>
            </p:cNvCxnSpPr>
            <p:nvPr/>
          </p:nvCxnSpPr>
          <p:spPr>
            <a:xfrm>
              <a:off x="6815192" y="2457421"/>
              <a:ext cx="0" cy="1408950"/>
            </a:xfrm>
            <a:prstGeom prst="line">
              <a:avLst/>
            </a:prstGeom>
            <a:noFill/>
            <a:ln w="38100" cmpd="sng">
              <a:solidFill>
                <a:srgbClr val="7030A0"/>
              </a:solidFill>
              <a:prstDash val="sysDot"/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C457FCA-DD15-804A-8392-EAF7F3891830}"/>
                </a:ext>
              </a:extLst>
            </p:cNvPr>
            <p:cNvSpPr txBox="1"/>
            <p:nvPr/>
          </p:nvSpPr>
          <p:spPr>
            <a:xfrm>
              <a:off x="6795197" y="3376967"/>
              <a:ext cx="1495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Gravity vector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638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Accelerometer and Gyroscope Fusion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6EB631-53A2-8840-8E7E-D38837C2F780}"/>
              </a:ext>
            </a:extLst>
          </p:cNvPr>
          <p:cNvSpPr txBox="1"/>
          <p:nvPr/>
        </p:nvSpPr>
        <p:spPr>
          <a:xfrm>
            <a:off x="148541" y="867273"/>
            <a:ext cx="4539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Complementary filter</a:t>
            </a:r>
            <a:endParaRPr lang="en-US" sz="2800" baseline="30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B355331-D59B-7B41-BDDA-594B6A01E7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14" y="1418482"/>
            <a:ext cx="9144001" cy="4987637"/>
          </a:xfrm>
          <a:custGeom>
            <a:avLst/>
            <a:gdLst>
              <a:gd name="connsiteX0" fmla="*/ 0 w 8312728"/>
              <a:gd name="connsiteY0" fmla="*/ 0 h 4534215"/>
              <a:gd name="connsiteX1" fmla="*/ 5801757 w 8312728"/>
              <a:gd name="connsiteY1" fmla="*/ 0 h 4534215"/>
              <a:gd name="connsiteX2" fmla="*/ 5801757 w 8312728"/>
              <a:gd name="connsiteY2" fmla="*/ 1083490 h 4534215"/>
              <a:gd name="connsiteX3" fmla="*/ 8312728 w 8312728"/>
              <a:gd name="connsiteY3" fmla="*/ 1083490 h 4534215"/>
              <a:gd name="connsiteX4" fmla="*/ 8312728 w 8312728"/>
              <a:gd name="connsiteY4" fmla="*/ 4534215 h 4534215"/>
              <a:gd name="connsiteX5" fmla="*/ 7465620 w 8312728"/>
              <a:gd name="connsiteY5" fmla="*/ 4534215 h 4534215"/>
              <a:gd name="connsiteX6" fmla="*/ 7465620 w 8312728"/>
              <a:gd name="connsiteY6" fmla="*/ 3638005 h 4534215"/>
              <a:gd name="connsiteX7" fmla="*/ 5796477 w 8312728"/>
              <a:gd name="connsiteY7" fmla="*/ 3638005 h 4534215"/>
              <a:gd name="connsiteX8" fmla="*/ 5796477 w 8312728"/>
              <a:gd name="connsiteY8" fmla="*/ 4534215 h 4534215"/>
              <a:gd name="connsiteX9" fmla="*/ 0 w 8312728"/>
              <a:gd name="connsiteY9" fmla="*/ 4534215 h 4534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312728" h="4534215">
                <a:moveTo>
                  <a:pt x="0" y="0"/>
                </a:moveTo>
                <a:lnTo>
                  <a:pt x="5801757" y="0"/>
                </a:lnTo>
                <a:lnTo>
                  <a:pt x="5801757" y="1083490"/>
                </a:lnTo>
                <a:lnTo>
                  <a:pt x="8312728" y="1083490"/>
                </a:lnTo>
                <a:lnTo>
                  <a:pt x="8312728" y="4534215"/>
                </a:lnTo>
                <a:lnTo>
                  <a:pt x="7465620" y="4534215"/>
                </a:lnTo>
                <a:lnTo>
                  <a:pt x="7465620" y="3638005"/>
                </a:lnTo>
                <a:lnTo>
                  <a:pt x="5796477" y="3638005"/>
                </a:lnTo>
                <a:lnTo>
                  <a:pt x="5796477" y="4534215"/>
                </a:lnTo>
                <a:lnTo>
                  <a:pt x="0" y="4534215"/>
                </a:lnTo>
                <a:close/>
              </a:path>
            </a:pathLst>
          </a:cu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7D59302-9D56-1D4E-A4FC-AE128A46A41C}"/>
              </a:ext>
            </a:extLst>
          </p:cNvPr>
          <p:cNvSpPr txBox="1"/>
          <p:nvPr/>
        </p:nvSpPr>
        <p:spPr>
          <a:xfrm>
            <a:off x="314036" y="2215189"/>
            <a:ext cx="4539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Angle from gyro.</a:t>
            </a:r>
            <a:endParaRPr lang="en-US" sz="2400" baseline="30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50EB15-435F-C54F-A5E2-C9A860EE0682}"/>
              </a:ext>
            </a:extLst>
          </p:cNvPr>
          <p:cNvSpPr txBox="1"/>
          <p:nvPr/>
        </p:nvSpPr>
        <p:spPr>
          <a:xfrm>
            <a:off x="314036" y="4097092"/>
            <a:ext cx="4539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Angle from accel.</a:t>
            </a:r>
            <a:endParaRPr lang="en-US" sz="2400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459C0A-A485-F542-837C-60190FC56022}"/>
              </a:ext>
            </a:extLst>
          </p:cNvPr>
          <p:cNvSpPr txBox="1"/>
          <p:nvPr/>
        </p:nvSpPr>
        <p:spPr>
          <a:xfrm>
            <a:off x="778795" y="4700846"/>
            <a:ext cx="2578985" cy="856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Angle from the gravity</a:t>
            </a:r>
          </a:p>
          <a:p>
            <a:pPr algn="ctr"/>
            <a:r>
              <a:rPr lang="en-US" sz="2000" dirty="0"/>
              <a:t>vector</a:t>
            </a:r>
          </a:p>
        </p:txBody>
      </p:sp>
    </p:spTree>
    <p:extLst>
      <p:ext uri="{BB962C8B-B14F-4D97-AF65-F5344CB8AC3E}">
        <p14:creationId xmlns:p14="http://schemas.microsoft.com/office/powerpoint/2010/main" val="35167933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586DC9-CCEA-7241-AB4A-055D46424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2477" y="1397289"/>
            <a:ext cx="3534410" cy="3841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D12152-FF5B-2D40-ABC5-12D69F032A2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Inertial Measurement Unit (IMU)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EF7A91-9996-3340-8FB9-2A919251F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933" y="1072861"/>
            <a:ext cx="1155700" cy="1181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3B53A2-B8B9-3C4B-9A90-676D8FAD0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096" y="2543753"/>
            <a:ext cx="1175537" cy="11755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30BC4A-816C-D04F-B96D-FE51C01BA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4696" y="3986268"/>
            <a:ext cx="1182855" cy="11828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A2BA55-93AB-684F-A51F-E9D9F910CA28}"/>
              </a:ext>
            </a:extLst>
          </p:cNvPr>
          <p:cNvSpPr txBox="1"/>
          <p:nvPr/>
        </p:nvSpPr>
        <p:spPr>
          <a:xfrm>
            <a:off x="4572000" y="1397289"/>
            <a:ext cx="298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defRPr>
            </a:lvl1pPr>
          </a:lstStyle>
          <a:p>
            <a:r>
              <a:rPr lang="en-US" dirty="0"/>
              <a:t>Accelerometer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DCD777-8CD1-4240-9DDF-938FC4D58D09}"/>
              </a:ext>
            </a:extLst>
          </p:cNvPr>
          <p:cNvSpPr txBox="1"/>
          <p:nvPr/>
        </p:nvSpPr>
        <p:spPr>
          <a:xfrm>
            <a:off x="4572000" y="2907299"/>
            <a:ext cx="298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defRPr>
            </a:lvl1pPr>
          </a:lstStyle>
          <a:p>
            <a:r>
              <a:rPr lang="en-US" dirty="0"/>
              <a:t>Gyroscope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7B64A1-2A77-A044-AB34-894D0196172D}"/>
              </a:ext>
            </a:extLst>
          </p:cNvPr>
          <p:cNvSpPr txBox="1"/>
          <p:nvPr/>
        </p:nvSpPr>
        <p:spPr>
          <a:xfrm>
            <a:off x="4572000" y="4315709"/>
            <a:ext cx="4127500" cy="46166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  <a:latin typeface="Lucida Bright" panose="02040602050505020304" pitchFamily="18" charset="77"/>
              </a:defRPr>
            </a:lvl1pPr>
          </a:lstStyle>
          <a:p>
            <a:r>
              <a:rPr lang="en-US" dirty="0"/>
              <a:t>Magnetometer (compass)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0F92CE-F62C-884F-8AEB-2BF22A1F28DD}"/>
              </a:ext>
            </a:extLst>
          </p:cNvPr>
          <p:cNvCxnSpPr>
            <a:cxnSpLocks/>
          </p:cNvCxnSpPr>
          <p:nvPr/>
        </p:nvCxnSpPr>
        <p:spPr>
          <a:xfrm flipH="1">
            <a:off x="2354466" y="1939865"/>
            <a:ext cx="867467" cy="938092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DAF8CC0-AA76-0B41-959F-DDD8E4413398}"/>
              </a:ext>
            </a:extLst>
          </p:cNvPr>
          <p:cNvCxnSpPr>
            <a:cxnSpLocks/>
          </p:cNvCxnSpPr>
          <p:nvPr/>
        </p:nvCxnSpPr>
        <p:spPr>
          <a:xfrm flipH="1" flipV="1">
            <a:off x="2358403" y="3514334"/>
            <a:ext cx="867467" cy="938092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05869A-5527-3145-9F98-486C4AEC23E0}"/>
              </a:ext>
            </a:extLst>
          </p:cNvPr>
          <p:cNvCxnSpPr>
            <a:cxnSpLocks/>
          </p:cNvCxnSpPr>
          <p:nvPr/>
        </p:nvCxnSpPr>
        <p:spPr>
          <a:xfrm flipH="1">
            <a:off x="2344549" y="3202385"/>
            <a:ext cx="857547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0689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Magnetometer (the sensor behind the compass app)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FA890A-564B-ED46-9602-808577312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129" y="1362483"/>
            <a:ext cx="4949742" cy="413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445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Magnetometer (the sensor behind the compass app)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DA903A8-60D4-E847-8B5C-0FB2ED074AB6}"/>
              </a:ext>
            </a:extLst>
          </p:cNvPr>
          <p:cNvCxnSpPr>
            <a:cxnSpLocks/>
          </p:cNvCxnSpPr>
          <p:nvPr/>
        </p:nvCxnSpPr>
        <p:spPr>
          <a:xfrm flipV="1">
            <a:off x="2979040" y="852633"/>
            <a:ext cx="0" cy="2670496"/>
          </a:xfrm>
          <a:prstGeom prst="line">
            <a:avLst/>
          </a:prstGeom>
          <a:noFill/>
          <a:ln w="38100" cmpd="sng">
            <a:solidFill>
              <a:schemeClr val="accent6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461195-5B60-C642-833E-F2F88550D449}"/>
              </a:ext>
            </a:extLst>
          </p:cNvPr>
          <p:cNvCxnSpPr>
            <a:cxnSpLocks/>
          </p:cNvCxnSpPr>
          <p:nvPr/>
        </p:nvCxnSpPr>
        <p:spPr>
          <a:xfrm flipH="1">
            <a:off x="981635" y="3493993"/>
            <a:ext cx="2010852" cy="1629336"/>
          </a:xfrm>
          <a:prstGeom prst="line">
            <a:avLst/>
          </a:prstGeom>
          <a:noFill/>
          <a:ln w="38100" cmpd="sng">
            <a:solidFill>
              <a:srgbClr val="9411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DE135A-8D87-BE40-A228-73B499D29B8B}"/>
              </a:ext>
            </a:extLst>
          </p:cNvPr>
          <p:cNvCxnSpPr>
            <a:cxnSpLocks/>
          </p:cNvCxnSpPr>
          <p:nvPr/>
        </p:nvCxnSpPr>
        <p:spPr>
          <a:xfrm>
            <a:off x="2992487" y="3493993"/>
            <a:ext cx="3172474" cy="0"/>
          </a:xfrm>
          <a:prstGeom prst="line">
            <a:avLst/>
          </a:prstGeom>
          <a:noFill/>
          <a:ln w="38100" cmpd="sng">
            <a:solidFill>
              <a:schemeClr val="accent1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A0AB3BA-E190-3947-9D37-2F0A058C1EE3}"/>
              </a:ext>
            </a:extLst>
          </p:cNvPr>
          <p:cNvSpPr txBox="1"/>
          <p:nvPr/>
        </p:nvSpPr>
        <p:spPr>
          <a:xfrm>
            <a:off x="5788444" y="3552784"/>
            <a:ext cx="72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296270-9CA9-5041-B055-4ECF63F87EF4}"/>
              </a:ext>
            </a:extLst>
          </p:cNvPr>
          <p:cNvSpPr txBox="1"/>
          <p:nvPr/>
        </p:nvSpPr>
        <p:spPr>
          <a:xfrm>
            <a:off x="1464618" y="4689625"/>
            <a:ext cx="72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9382F3-652E-EF4A-9A67-7D482AAA4113}"/>
              </a:ext>
            </a:extLst>
          </p:cNvPr>
          <p:cNvSpPr txBox="1"/>
          <p:nvPr/>
        </p:nvSpPr>
        <p:spPr>
          <a:xfrm>
            <a:off x="2615969" y="964346"/>
            <a:ext cx="726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Z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82C975-1920-8540-934D-2B21D6817FD6}"/>
              </a:ext>
            </a:extLst>
          </p:cNvPr>
          <p:cNvSpPr txBox="1"/>
          <p:nvPr/>
        </p:nvSpPr>
        <p:spPr>
          <a:xfrm>
            <a:off x="2615969" y="5298723"/>
            <a:ext cx="6347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Measures magnetic flux density (unit tesla)</a:t>
            </a:r>
            <a:endParaRPr lang="en-US" sz="2400" baseline="300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03868E6-298F-FF41-ADDC-2989B37E4887}"/>
              </a:ext>
            </a:extLst>
          </p:cNvPr>
          <p:cNvCxnSpPr>
            <a:cxnSpLocks/>
          </p:cNvCxnSpPr>
          <p:nvPr/>
        </p:nvCxnSpPr>
        <p:spPr>
          <a:xfrm flipV="1">
            <a:off x="2992487" y="2084294"/>
            <a:ext cx="1579513" cy="1409701"/>
          </a:xfrm>
          <a:prstGeom prst="line">
            <a:avLst/>
          </a:prstGeom>
          <a:noFill/>
          <a:ln w="38100" cmpd="sng">
            <a:solidFill>
              <a:schemeClr val="bg1">
                <a:lumMod val="50000"/>
              </a:schemeClr>
            </a:solidFill>
            <a:prstDash val="sysDot"/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A0D21CA-8DF5-9C4F-A137-33FF6DEAF2C7}"/>
              </a:ext>
            </a:extLst>
          </p:cNvPr>
          <p:cNvSpPr txBox="1"/>
          <p:nvPr/>
        </p:nvSpPr>
        <p:spPr>
          <a:xfrm>
            <a:off x="3390209" y="1640690"/>
            <a:ext cx="3172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Magnetic field vector</a:t>
            </a:r>
            <a:endParaRPr 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3377396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C67484-3685-1A41-8D19-9B47C6C6A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66" y="105002"/>
            <a:ext cx="8714269" cy="664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4653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842C58-F6B9-4645-B001-ECE83C1525B1}"/>
              </a:ext>
            </a:extLst>
          </p:cNvPr>
          <p:cNvSpPr txBox="1"/>
          <p:nvPr/>
        </p:nvSpPr>
        <p:spPr>
          <a:xfrm>
            <a:off x="0" y="3075057"/>
            <a:ext cx="9143999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Magnetometer Demo</a:t>
            </a:r>
          </a:p>
        </p:txBody>
      </p:sp>
    </p:spTree>
    <p:extLst>
      <p:ext uri="{BB962C8B-B14F-4D97-AF65-F5344CB8AC3E}">
        <p14:creationId xmlns:p14="http://schemas.microsoft.com/office/powerpoint/2010/main" val="7438193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Magnetometer (the sensor behind the compass app)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479CF7-87C1-2946-80A2-35E5E378EFF3}"/>
              </a:ext>
            </a:extLst>
          </p:cNvPr>
          <p:cNvSpPr txBox="1"/>
          <p:nvPr/>
        </p:nvSpPr>
        <p:spPr>
          <a:xfrm>
            <a:off x="1194208" y="1442077"/>
            <a:ext cx="1503168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Gyroscope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E843ED-1339-8B43-A26F-146ED1775026}"/>
              </a:ext>
            </a:extLst>
          </p:cNvPr>
          <p:cNvSpPr txBox="1"/>
          <p:nvPr/>
        </p:nvSpPr>
        <p:spPr>
          <a:xfrm>
            <a:off x="674386" y="2701315"/>
            <a:ext cx="202299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Accelerometer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68A69A3-F800-9E4B-9FC2-0F109CC13973}"/>
              </a:ext>
            </a:extLst>
          </p:cNvPr>
          <p:cNvSpPr/>
          <p:nvPr/>
        </p:nvSpPr>
        <p:spPr>
          <a:xfrm>
            <a:off x="4034971" y="2106942"/>
            <a:ext cx="537029" cy="4911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CC79A6D-8BFE-6444-84EB-B261CC59F031}"/>
              </a:ext>
            </a:extLst>
          </p:cNvPr>
          <p:cNvCxnSpPr>
            <a:cxnSpLocks/>
          </p:cNvCxnSpPr>
          <p:nvPr/>
        </p:nvCxnSpPr>
        <p:spPr>
          <a:xfrm>
            <a:off x="2697376" y="1650679"/>
            <a:ext cx="1337595" cy="570007"/>
          </a:xfrm>
          <a:prstGeom prst="line">
            <a:avLst/>
          </a:prstGeom>
          <a:noFill/>
          <a:ln w="38100" cmpd="sng">
            <a:solidFill>
              <a:schemeClr val="accent1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7CC5BE0-D627-2641-9A7C-EC65CB2BC392}"/>
              </a:ext>
            </a:extLst>
          </p:cNvPr>
          <p:cNvCxnSpPr>
            <a:cxnSpLocks/>
          </p:cNvCxnSpPr>
          <p:nvPr/>
        </p:nvCxnSpPr>
        <p:spPr>
          <a:xfrm flipV="1">
            <a:off x="2697376" y="2429288"/>
            <a:ext cx="1337595" cy="461687"/>
          </a:xfrm>
          <a:prstGeom prst="line">
            <a:avLst/>
          </a:prstGeom>
          <a:noFill/>
          <a:ln w="38100" cmpd="sng">
            <a:solidFill>
              <a:schemeClr val="accent1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F84E0F7-D134-254E-81E8-24034E3B833E}"/>
              </a:ext>
            </a:extLst>
          </p:cNvPr>
          <p:cNvCxnSpPr>
            <a:cxnSpLocks/>
          </p:cNvCxnSpPr>
          <p:nvPr/>
        </p:nvCxnSpPr>
        <p:spPr>
          <a:xfrm>
            <a:off x="4303485" y="2597909"/>
            <a:ext cx="0" cy="1091214"/>
          </a:xfrm>
          <a:prstGeom prst="line">
            <a:avLst/>
          </a:prstGeom>
          <a:noFill/>
          <a:ln w="38100" cmpd="sng">
            <a:solidFill>
              <a:schemeClr val="accent1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AFA5B61-2ADB-2345-90FA-D023FAA2272D}"/>
              </a:ext>
            </a:extLst>
          </p:cNvPr>
          <p:cNvSpPr txBox="1"/>
          <p:nvPr/>
        </p:nvSpPr>
        <p:spPr>
          <a:xfrm>
            <a:off x="624436" y="5216498"/>
            <a:ext cx="2072940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Magnetometer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0388C2-CC50-694F-8ED7-569FE6A903CF}"/>
              </a:ext>
            </a:extLst>
          </p:cNvPr>
          <p:cNvSpPr txBox="1"/>
          <p:nvPr/>
        </p:nvSpPr>
        <p:spPr>
          <a:xfrm>
            <a:off x="3366173" y="3718425"/>
            <a:ext cx="1928541" cy="46166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Tilt correction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BC37413-82D2-EE4D-89ED-745394916BF8}"/>
              </a:ext>
            </a:extLst>
          </p:cNvPr>
          <p:cNvSpPr/>
          <p:nvPr/>
        </p:nvSpPr>
        <p:spPr>
          <a:xfrm>
            <a:off x="4034970" y="5108778"/>
            <a:ext cx="537029" cy="4911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279B0FE-18C5-0C4E-A779-3050265CEDD1}"/>
              </a:ext>
            </a:extLst>
          </p:cNvPr>
          <p:cNvCxnSpPr>
            <a:cxnSpLocks/>
          </p:cNvCxnSpPr>
          <p:nvPr/>
        </p:nvCxnSpPr>
        <p:spPr>
          <a:xfrm flipV="1">
            <a:off x="2697376" y="5406181"/>
            <a:ext cx="1337594" cy="1"/>
          </a:xfrm>
          <a:prstGeom prst="line">
            <a:avLst/>
          </a:prstGeom>
          <a:noFill/>
          <a:ln w="38100" cmpd="sng">
            <a:solidFill>
              <a:schemeClr val="accent1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BE220C8-A16E-3E44-BB09-1F5370182608}"/>
              </a:ext>
            </a:extLst>
          </p:cNvPr>
          <p:cNvCxnSpPr>
            <a:cxnSpLocks/>
          </p:cNvCxnSpPr>
          <p:nvPr/>
        </p:nvCxnSpPr>
        <p:spPr>
          <a:xfrm>
            <a:off x="4303483" y="4176434"/>
            <a:ext cx="0" cy="901830"/>
          </a:xfrm>
          <a:prstGeom prst="line">
            <a:avLst/>
          </a:prstGeom>
          <a:noFill/>
          <a:ln w="38100" cmpd="sng">
            <a:solidFill>
              <a:schemeClr val="accent1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59882BF-C4D2-C14A-852B-08F93D105109}"/>
              </a:ext>
            </a:extLst>
          </p:cNvPr>
          <p:cNvCxnSpPr>
            <a:cxnSpLocks/>
          </p:cNvCxnSpPr>
          <p:nvPr/>
        </p:nvCxnSpPr>
        <p:spPr>
          <a:xfrm flipV="1">
            <a:off x="4571999" y="5389381"/>
            <a:ext cx="1337594" cy="1"/>
          </a:xfrm>
          <a:prstGeom prst="line">
            <a:avLst/>
          </a:prstGeom>
          <a:noFill/>
          <a:ln w="38100" cmpd="sng">
            <a:solidFill>
              <a:schemeClr val="accent1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F175301-E9D1-0042-9EB0-82997CFEC4BB}"/>
              </a:ext>
            </a:extLst>
          </p:cNvPr>
          <p:cNvSpPr txBox="1"/>
          <p:nvPr/>
        </p:nvSpPr>
        <p:spPr>
          <a:xfrm>
            <a:off x="5924107" y="5129813"/>
            <a:ext cx="2238113" cy="830997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Azimuth angle</a:t>
            </a: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(Compass angle)</a:t>
            </a:r>
          </a:p>
        </p:txBody>
      </p:sp>
    </p:spTree>
    <p:extLst>
      <p:ext uri="{BB962C8B-B14F-4D97-AF65-F5344CB8AC3E}">
        <p14:creationId xmlns:p14="http://schemas.microsoft.com/office/powerpoint/2010/main" val="35833600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DA0CC0-3DE7-7B4F-830D-46B9B979C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9524"/>
            <a:ext cx="9144000" cy="35589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755EAF-4C44-F441-A650-C8ABE53C80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Axes V/S Degrees of freedom</a:t>
            </a:r>
          </a:p>
        </p:txBody>
      </p:sp>
    </p:spTree>
    <p:extLst>
      <p:ext uri="{BB962C8B-B14F-4D97-AF65-F5344CB8AC3E}">
        <p14:creationId xmlns:p14="http://schemas.microsoft.com/office/powerpoint/2010/main" val="306661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586DC9-CCEA-7241-AB4A-055D46424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2477" y="1397289"/>
            <a:ext cx="3534410" cy="3841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D12152-FF5B-2D40-ABC5-12D69F032A2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Inertial Measurement Unit (IMU)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EF7A91-9996-3340-8FB9-2A919251F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933" y="1072861"/>
            <a:ext cx="1155700" cy="1181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3B53A2-B8B9-3C4B-9A90-676D8FAD0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096" y="2543753"/>
            <a:ext cx="1175537" cy="11755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30BC4A-816C-D04F-B96D-FE51C01BA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4696" y="3986268"/>
            <a:ext cx="1182855" cy="11828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A2BA55-93AB-684F-A51F-E9D9F910CA28}"/>
              </a:ext>
            </a:extLst>
          </p:cNvPr>
          <p:cNvSpPr txBox="1"/>
          <p:nvPr/>
        </p:nvSpPr>
        <p:spPr>
          <a:xfrm>
            <a:off x="4572000" y="1397289"/>
            <a:ext cx="298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Accelerometer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DCD777-8CD1-4240-9DDF-938FC4D58D09}"/>
              </a:ext>
            </a:extLst>
          </p:cNvPr>
          <p:cNvSpPr txBox="1"/>
          <p:nvPr/>
        </p:nvSpPr>
        <p:spPr>
          <a:xfrm>
            <a:off x="4572000" y="2907299"/>
            <a:ext cx="298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Gyroscope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7B64A1-2A77-A044-AB34-894D0196172D}"/>
              </a:ext>
            </a:extLst>
          </p:cNvPr>
          <p:cNvSpPr txBox="1"/>
          <p:nvPr/>
        </p:nvSpPr>
        <p:spPr>
          <a:xfrm>
            <a:off x="4572000" y="4315709"/>
            <a:ext cx="412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Magnetometer (compass)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0F92CE-F62C-884F-8AEB-2BF22A1F28DD}"/>
              </a:ext>
            </a:extLst>
          </p:cNvPr>
          <p:cNvCxnSpPr>
            <a:cxnSpLocks/>
          </p:cNvCxnSpPr>
          <p:nvPr/>
        </p:nvCxnSpPr>
        <p:spPr>
          <a:xfrm flipH="1">
            <a:off x="2354466" y="1939865"/>
            <a:ext cx="867467" cy="938092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DAF8CC0-AA76-0B41-959F-DDD8E4413398}"/>
              </a:ext>
            </a:extLst>
          </p:cNvPr>
          <p:cNvCxnSpPr>
            <a:cxnSpLocks/>
          </p:cNvCxnSpPr>
          <p:nvPr/>
        </p:nvCxnSpPr>
        <p:spPr>
          <a:xfrm flipH="1" flipV="1">
            <a:off x="2358403" y="3514334"/>
            <a:ext cx="867467" cy="938092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05869A-5527-3145-9F98-486C4AEC23E0}"/>
              </a:ext>
            </a:extLst>
          </p:cNvPr>
          <p:cNvCxnSpPr>
            <a:cxnSpLocks/>
          </p:cNvCxnSpPr>
          <p:nvPr/>
        </p:nvCxnSpPr>
        <p:spPr>
          <a:xfrm flipH="1">
            <a:off x="2344549" y="3202385"/>
            <a:ext cx="857547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263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C0735B-354B-7B4B-B975-501D0BE55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428"/>
            <a:ext cx="5683348" cy="31954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761E27-7BDE-2C41-AC99-BDB2882EC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348" y="857428"/>
            <a:ext cx="3460652" cy="38082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8A01FC-E82A-8440-A80C-5DB5F8C9F9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068" y="4052927"/>
            <a:ext cx="4770849" cy="27774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3A36DB-59E0-1C45-8EF1-505208E4A08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Inertial Measurement Unit (IMU): Applications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9987DB-FE82-DD45-97C2-01594D5C4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1682" y="4052927"/>
            <a:ext cx="4692318" cy="277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877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586DC9-CCEA-7241-AB4A-055D46424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2477" y="1397289"/>
            <a:ext cx="3534410" cy="3841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D12152-FF5B-2D40-ABC5-12D69F032A2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Inertial Measurement Unit (IMU)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EF7A91-9996-3340-8FB9-2A919251F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933" y="1072861"/>
            <a:ext cx="1155700" cy="1181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3B53A2-B8B9-3C4B-9A90-676D8FAD0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096" y="2543753"/>
            <a:ext cx="1175537" cy="11755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30BC4A-816C-D04F-B96D-FE51C01BA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4696" y="3986268"/>
            <a:ext cx="1182855" cy="11828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A2BA55-93AB-684F-A51F-E9D9F910CA28}"/>
              </a:ext>
            </a:extLst>
          </p:cNvPr>
          <p:cNvSpPr txBox="1"/>
          <p:nvPr/>
        </p:nvSpPr>
        <p:spPr>
          <a:xfrm>
            <a:off x="4572000" y="1397289"/>
            <a:ext cx="2984500" cy="46166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Accelerometer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DCD777-8CD1-4240-9DDF-938FC4D58D09}"/>
              </a:ext>
            </a:extLst>
          </p:cNvPr>
          <p:cNvSpPr txBox="1"/>
          <p:nvPr/>
        </p:nvSpPr>
        <p:spPr>
          <a:xfrm>
            <a:off x="4572000" y="2907299"/>
            <a:ext cx="298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Gyroscope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7B64A1-2A77-A044-AB34-894D0196172D}"/>
              </a:ext>
            </a:extLst>
          </p:cNvPr>
          <p:cNvSpPr txBox="1"/>
          <p:nvPr/>
        </p:nvSpPr>
        <p:spPr>
          <a:xfrm>
            <a:off x="4572000" y="4315709"/>
            <a:ext cx="412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Magnetometer (compass)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0F92CE-F62C-884F-8AEB-2BF22A1F28DD}"/>
              </a:ext>
            </a:extLst>
          </p:cNvPr>
          <p:cNvCxnSpPr>
            <a:cxnSpLocks/>
          </p:cNvCxnSpPr>
          <p:nvPr/>
        </p:nvCxnSpPr>
        <p:spPr>
          <a:xfrm flipH="1">
            <a:off x="2354466" y="1939865"/>
            <a:ext cx="867467" cy="938092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DAF8CC0-AA76-0B41-959F-DDD8E4413398}"/>
              </a:ext>
            </a:extLst>
          </p:cNvPr>
          <p:cNvCxnSpPr>
            <a:cxnSpLocks/>
          </p:cNvCxnSpPr>
          <p:nvPr/>
        </p:nvCxnSpPr>
        <p:spPr>
          <a:xfrm flipH="1" flipV="1">
            <a:off x="2358403" y="3514334"/>
            <a:ext cx="867467" cy="938092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05869A-5527-3145-9F98-486C4AEC23E0}"/>
              </a:ext>
            </a:extLst>
          </p:cNvPr>
          <p:cNvCxnSpPr>
            <a:cxnSpLocks/>
          </p:cNvCxnSpPr>
          <p:nvPr/>
        </p:nvCxnSpPr>
        <p:spPr>
          <a:xfrm flipH="1">
            <a:off x="2344549" y="3202385"/>
            <a:ext cx="857547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6430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Accelerometer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0512E9-894A-6043-A161-9EBF17A16657}"/>
              </a:ext>
            </a:extLst>
          </p:cNvPr>
          <p:cNvSpPr txBox="1"/>
          <p:nvPr/>
        </p:nvSpPr>
        <p:spPr>
          <a:xfrm>
            <a:off x="268942" y="679684"/>
            <a:ext cx="81489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Measures acceleration, not speed.</a:t>
            </a:r>
          </a:p>
          <a:p>
            <a:r>
              <a:rPr lang="en-US" sz="2800" dirty="0"/>
              <a:t>Measurements are proportional to the force. Why?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80EBB8-E247-B04A-957C-B2B6E3C06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142" y="1557595"/>
            <a:ext cx="5759715" cy="468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55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1C548-EEB5-9044-A9FF-0E6283C120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Accelerometer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575F00-F584-FE40-B2ED-F6A466F99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038" y="1087838"/>
            <a:ext cx="4225925" cy="46823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808C24-0239-D947-A445-967800705C9A}"/>
              </a:ext>
            </a:extLst>
          </p:cNvPr>
          <p:cNvSpPr/>
          <p:nvPr/>
        </p:nvSpPr>
        <p:spPr>
          <a:xfrm>
            <a:off x="2743200" y="2540000"/>
            <a:ext cx="3733800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43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6382</TotalTime>
  <Words>602</Words>
  <Application>Microsoft Macintosh PowerPoint</Application>
  <PresentationFormat>On-screen Show (4:3)</PresentationFormat>
  <Paragraphs>182</Paragraphs>
  <Slides>42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Calibri</vt:lpstr>
      <vt:lpstr>Calibri Light</vt:lpstr>
      <vt:lpstr>Cambria Math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411</cp:revision>
  <dcterms:created xsi:type="dcterms:W3CDTF">2019-02-02T17:19:18Z</dcterms:created>
  <dcterms:modified xsi:type="dcterms:W3CDTF">2020-10-08T14:13:48Z</dcterms:modified>
</cp:coreProperties>
</file>