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146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376" r:id="rId11"/>
    <p:sldId id="364" r:id="rId12"/>
    <p:sldId id="1468" r:id="rId13"/>
    <p:sldId id="1469" r:id="rId14"/>
    <p:sldId id="359" r:id="rId15"/>
    <p:sldId id="363" r:id="rId16"/>
    <p:sldId id="361" r:id="rId17"/>
    <p:sldId id="380" r:id="rId18"/>
    <p:sldId id="379" r:id="rId19"/>
    <p:sldId id="381" r:id="rId20"/>
    <p:sldId id="1470" r:id="rId21"/>
    <p:sldId id="383" r:id="rId22"/>
    <p:sldId id="384" r:id="rId23"/>
    <p:sldId id="385" r:id="rId24"/>
    <p:sldId id="387" r:id="rId25"/>
    <p:sldId id="389" r:id="rId26"/>
    <p:sldId id="386" r:id="rId27"/>
    <p:sldId id="377" r:id="rId28"/>
    <p:sldId id="382" r:id="rId29"/>
    <p:sldId id="324" r:id="rId30"/>
    <p:sldId id="325" r:id="rId31"/>
    <p:sldId id="332" r:id="rId32"/>
    <p:sldId id="326" r:id="rId33"/>
    <p:sldId id="331" r:id="rId34"/>
    <p:sldId id="328" r:id="rId35"/>
    <p:sldId id="329" r:id="rId36"/>
    <p:sldId id="333" r:id="rId37"/>
    <p:sldId id="335" r:id="rId38"/>
    <p:sldId id="336" r:id="rId39"/>
    <p:sldId id="337" r:id="rId40"/>
    <p:sldId id="341" r:id="rId41"/>
    <p:sldId id="340" r:id="rId42"/>
    <p:sldId id="338" r:id="rId43"/>
    <p:sldId id="370" r:id="rId44"/>
    <p:sldId id="390" r:id="rId45"/>
    <p:sldId id="344" r:id="rId46"/>
    <p:sldId id="345" r:id="rId47"/>
    <p:sldId id="346" r:id="rId48"/>
    <p:sldId id="347" r:id="rId49"/>
    <p:sldId id="348" r:id="rId50"/>
    <p:sldId id="1471" r:id="rId51"/>
    <p:sldId id="349" r:id="rId52"/>
    <p:sldId id="350" r:id="rId53"/>
    <p:sldId id="351" r:id="rId54"/>
    <p:sldId id="352" r:id="rId55"/>
    <p:sldId id="38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3"/>
    <p:restoredTop sz="94699"/>
  </p:normalViewPr>
  <p:slideViewPr>
    <p:cSldViewPr snapToGrid="0" snapToObjects="1" showGuides="1">
      <p:cViewPr varScale="1">
        <p:scale>
          <a:sx n="120" d="100"/>
          <a:sy n="120" d="100"/>
        </p:scale>
        <p:origin x="10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F31D-5132-B343-935D-FAA88A154C5E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015E-1142-2B43-9F9E-C09CF06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21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A90ABF-0AEF-2B45-933D-F78258B32A53}" type="slidenum">
              <a:rPr lang="en-US" altLang="en-US" sz="1300"/>
              <a:pPr eaLnBrk="1" hangingPunct="1"/>
              <a:t>31</a:t>
            </a:fld>
            <a:endParaRPr lang="en-US" altLang="en-US" sz="13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7D291-791C-294A-83B4-833CFEB67F93}" type="slidenum">
              <a:rPr lang="en-US" altLang="en-US" sz="1300"/>
              <a:pPr eaLnBrk="1" hangingPunct="1"/>
              <a:t>32</a:t>
            </a:fld>
            <a:endParaRPr lang="en-US" altLang="en-US" sz="13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67AE3A-882E-DF4E-A2C4-617093AE48B1}" type="slidenum">
              <a:rPr lang="en-US" altLang="en-US" sz="1300"/>
              <a:pPr eaLnBrk="1" hangingPunct="1"/>
              <a:t>33</a:t>
            </a:fld>
            <a:endParaRPr lang="en-US" altLang="en-US" sz="13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806AB7-DD16-BA47-A6EF-FD6A615EBBA6}" type="slidenum">
              <a:rPr lang="en-US" altLang="en-US" sz="1300"/>
              <a:pPr eaLnBrk="1" hangingPunct="1"/>
              <a:t>34</a:t>
            </a:fld>
            <a:endParaRPr lang="en-US" altLang="en-US" sz="13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36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37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40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22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41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42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46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47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50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51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52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51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23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53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6089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54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987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27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24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25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26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28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29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A90ABF-0AEF-2B45-933D-F78258B32A53}" type="slidenum">
              <a:rPr lang="en-US" altLang="en-US" sz="1300"/>
              <a:pPr eaLnBrk="1" hangingPunct="1"/>
              <a:t>30</a:t>
            </a:fld>
            <a:endParaRPr lang="en-US" altLang="en-US" sz="13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7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D08EB-D567-044A-ADF6-ECF5751B3791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6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.2: 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117328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A1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A2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A3</a:t>
            </a:r>
            <a:endParaRPr lang="en-US" baseline="-250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Chain rule: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|C) P(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Relates inverse representations of the probabilities concerning two events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Relates inverse representations of the probabilities concerning two events</a:t>
            </a:r>
            <a:endParaRPr lang="en-US" sz="2000" baseline="-2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Healthy: A1</a:t>
            </a:r>
            <a:endParaRPr lang="en-US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Diabetes: A2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Cancer: A3</a:t>
            </a:r>
            <a:endParaRPr lang="en-US" baseline="-250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Smoker: B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30000" dirty="0" err="1"/>
              <a:t>th</a:t>
            </a:r>
            <a:r>
              <a:rPr lang="en-US" sz="2400" dirty="0"/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 location of the robot</a:t>
            </a:r>
          </a:p>
          <a:p>
            <a:r>
              <a:rPr lang="en-US" sz="2400" dirty="0"/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</a:t>
            </a:r>
            <a:endParaRPr lang="en-US" sz="2400" baseline="-25000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Depends on the current state  </a:t>
            </a:r>
          </a:p>
          <a:p>
            <a:r>
              <a:rPr lang="en-US" sz="2400" dirty="0"/>
              <a:t>      only</a:t>
            </a:r>
          </a:p>
          <a:p>
            <a:r>
              <a:rPr lang="en-US" sz="2400" dirty="0"/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Depends on the current state  </a:t>
            </a:r>
          </a:p>
          <a:p>
            <a:r>
              <a:rPr lang="en-US" sz="2400" dirty="0"/>
              <a:t>      only</a:t>
            </a:r>
          </a:p>
          <a:p>
            <a:r>
              <a:rPr lang="en-US" sz="2400" dirty="0"/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States change over time</a:t>
            </a:r>
            <a:r>
              <a:rPr lang="en-US" sz="2000" dirty="0"/>
              <a:t> </a:t>
            </a:r>
            <a:r>
              <a:rPr lang="en-US" sz="2400" dirty="0"/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Markov assumption: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Output independence assumption: </a:t>
            </a:r>
          </a:p>
          <a:p>
            <a:r>
              <a:rPr lang="en-US" dirty="0">
                <a:solidFill>
                  <a:srgbClr val="C00000"/>
                </a:solidFill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Past experience</a:t>
            </a:r>
            <a:endParaRPr lang="en-US" sz="2400" baseline="-25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The dolphin is happy</a:t>
            </a:r>
            <a:r>
              <a:rPr lang="en-US" sz="2400" dirty="0">
                <a:latin typeface="Lucida Bright" panose="02040602050505020304" pitchFamily="18" charset="77"/>
              </a:rPr>
              <a:t> | </a:t>
            </a:r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Experience</a:t>
            </a:r>
            <a:r>
              <a:rPr lang="en-US" sz="2400" dirty="0">
                <a:latin typeface="Lucida Bright" panose="02040602050505020304" pitchFamily="18" charset="77"/>
              </a:rPr>
              <a:t>)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689530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FDAA3-5727-4549-AF8A-6DF52378ADE4}"/>
              </a:ext>
            </a:extLst>
          </p:cNvPr>
          <p:cNvSpPr txBox="1"/>
          <p:nvPr/>
        </p:nvSpPr>
        <p:spPr>
          <a:xfrm>
            <a:off x="496135" y="4118492"/>
            <a:ext cx="229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Marginal probability rule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BA1F095-020C-0B44-A872-03830EA6551A}"/>
              </a:ext>
            </a:extLst>
          </p:cNvPr>
          <p:cNvSpPr/>
          <p:nvPr/>
        </p:nvSpPr>
        <p:spPr>
          <a:xfrm rot="18613450" flipH="1" flipV="1">
            <a:off x="2088507" y="3988750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6CF64-E7E2-9F43-A34D-5160B78E3D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36903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Summation over all possible</a:t>
            </a:r>
          </a:p>
          <a:p>
            <a:r>
              <a:rPr lang="en-US" dirty="0"/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2E31F-20F2-C243-96C3-6542894C7AD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325779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Summation over all possible</a:t>
            </a:r>
          </a:p>
          <a:p>
            <a:r>
              <a:rPr lang="en-US" dirty="0"/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D7292-9F3C-D040-800E-5E92CAD511E5}"/>
              </a:ext>
            </a:extLst>
          </p:cNvPr>
          <p:cNvSpPr txBox="1"/>
          <p:nvPr/>
        </p:nvSpPr>
        <p:spPr>
          <a:xfrm>
            <a:off x="1098241" y="6017500"/>
            <a:ext cx="6919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For N hidden states and a sequence of T observations,</a:t>
            </a:r>
          </a:p>
          <a:p>
            <a:pPr algn="ctr"/>
            <a:r>
              <a:rPr lang="en-US" dirty="0"/>
              <a:t>N</a:t>
            </a:r>
            <a:r>
              <a:rPr lang="en-US" baseline="30000" dirty="0"/>
              <a:t>T </a:t>
            </a:r>
            <a:r>
              <a:rPr lang="en-US" dirty="0"/>
              <a:t>different combinations</a:t>
            </a:r>
            <a:r>
              <a:rPr lang="en-US" baseline="30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83665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084831" y="2060923"/>
            <a:ext cx="4845237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Forward-backward algorithm.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Viterbi algorithm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93380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Knowledge about the arm’s motion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Arm’s gesture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movement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Knowledge about the arm’s motion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1227</TotalTime>
  <Words>1321</Words>
  <Application>Microsoft Macintosh PowerPoint</Application>
  <PresentationFormat>On-screen Show (4:3)</PresentationFormat>
  <Paragraphs>388</Paragraphs>
  <Slides>55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133</cp:revision>
  <dcterms:created xsi:type="dcterms:W3CDTF">2019-02-12T00:12:52Z</dcterms:created>
  <dcterms:modified xsi:type="dcterms:W3CDTF">2020-10-07T17:04:23Z</dcterms:modified>
</cp:coreProperties>
</file>