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sldIdLst>
    <p:sldId id="1467" r:id="rId2"/>
    <p:sldId id="1473" r:id="rId3"/>
    <p:sldId id="1489" r:id="rId4"/>
    <p:sldId id="1474" r:id="rId5"/>
    <p:sldId id="1475" r:id="rId6"/>
    <p:sldId id="1476" r:id="rId7"/>
    <p:sldId id="1477" r:id="rId8"/>
    <p:sldId id="1472" r:id="rId9"/>
    <p:sldId id="1490" r:id="rId10"/>
    <p:sldId id="1479" r:id="rId11"/>
    <p:sldId id="1481" r:id="rId12"/>
    <p:sldId id="1480" r:id="rId13"/>
    <p:sldId id="1482" r:id="rId14"/>
    <p:sldId id="1483" r:id="rId15"/>
    <p:sldId id="1484" r:id="rId16"/>
    <p:sldId id="1485" r:id="rId17"/>
    <p:sldId id="1486" r:id="rId18"/>
    <p:sldId id="1487" r:id="rId19"/>
    <p:sldId id="1488" r:id="rId20"/>
    <p:sldId id="1491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600"/>
    <a:srgbClr val="FF85FF"/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68"/>
    <p:restoredTop sz="84621"/>
  </p:normalViewPr>
  <p:slideViewPr>
    <p:cSldViewPr snapToGrid="0" snapToObjects="1" showGuides="1">
      <p:cViewPr varScale="1">
        <p:scale>
          <a:sx n="99" d="100"/>
          <a:sy n="99" d="100"/>
        </p:scale>
        <p:origin x="1176" y="184"/>
      </p:cViewPr>
      <p:guideLst>
        <p:guide orient="horz" pos="21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FEF31D-5132-B343-935D-FAA88A154C5E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7A015E-1142-2B43-9F9E-C09CF067B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34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www.davidsbatista.net</a:t>
            </a:r>
            <a:r>
              <a:rPr lang="en-US" dirty="0"/>
              <a:t>/assets/documents/posts/2017-11-11-hmm_viterbi_mini_example.pdf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A015E-1142-2B43-9F9E-C09CF067BC5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078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14E0114-E855-B742-9744-6505CFC20F96}" type="slidenum">
              <a:rPr lang="en-US" altLang="en-US" sz="1300"/>
              <a:pPr eaLnBrk="1" hangingPunct="1"/>
              <a:t>9</a:t>
            </a:fld>
            <a:endParaRPr lang="en-US" altLang="en-US" sz="13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94308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D08EB-D567-044A-ADF6-ECF5751B3791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88C-27EA-6142-A511-13BF0CC9B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121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D08EB-D567-044A-ADF6-ECF5751B3791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88C-27EA-6142-A511-13BF0CC9B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739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D08EB-D567-044A-ADF6-ECF5751B3791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88C-27EA-6142-A511-13BF0CC9B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774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D08EB-D567-044A-ADF6-ECF5751B3791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88C-27EA-6142-A511-13BF0CC9B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87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D08EB-D567-044A-ADF6-ECF5751B3791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88C-27EA-6142-A511-13BF0CC9B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18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D08EB-D567-044A-ADF6-ECF5751B3791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88C-27EA-6142-A511-13BF0CC9B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447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D08EB-D567-044A-ADF6-ECF5751B3791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88C-27EA-6142-A511-13BF0CC9B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079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D08EB-D567-044A-ADF6-ECF5751B3791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88C-27EA-6142-A511-13BF0CC9B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967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D08EB-D567-044A-ADF6-ECF5751B3791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88C-27EA-6142-A511-13BF0CC9B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10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D08EB-D567-044A-ADF6-ECF5751B3791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88C-27EA-6142-A511-13BF0CC9B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55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D08EB-D567-044A-ADF6-ECF5751B3791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88C-27EA-6142-A511-13BF0CC9B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17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D08EB-D567-044A-ADF6-ECF5751B3791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1888C-27EA-6142-A511-13BF0CC9B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866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tiff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Wireless and Mobile Systems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for the IoT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381405" y="4827447"/>
            <a:ext cx="2401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M-W 2:00-3:15pm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CSI 1122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730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CMSC 818W : Fall 2020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2F55EA-EA03-B44F-B899-34BF229DA4B8}"/>
              </a:ext>
            </a:extLst>
          </p:cNvPr>
          <p:cNvSpPr txBox="1"/>
          <p:nvPr/>
        </p:nvSpPr>
        <p:spPr>
          <a:xfrm>
            <a:off x="0" y="35082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Lecture 3</a:t>
            </a:r>
            <a:r>
              <a:rPr lang="en-US" sz="2400" b="1" dirty="0">
                <a:solidFill>
                  <a:srgbClr val="4472C4">
                    <a:lumMod val="75000"/>
                  </a:srgbClr>
                </a:solidFill>
                <a:latin typeface="Lucida Bright" panose="02040602050505020304" pitchFamily="18" charset="77"/>
              </a:rPr>
              <a:t>.3: Viterbi Algorithm</a:t>
            </a:r>
          </a:p>
        </p:txBody>
      </p:sp>
    </p:spTree>
    <p:extLst>
      <p:ext uri="{BB962C8B-B14F-4D97-AF65-F5344CB8AC3E}">
        <p14:creationId xmlns:p14="http://schemas.microsoft.com/office/powerpoint/2010/main" val="11732853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52C5B2-F4D4-8245-9134-5CB66B2885F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 simple gesture recognition 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0EB1D6-1FB9-184C-BE31-781370F41B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368"/>
          <a:stretch/>
        </p:blipFill>
        <p:spPr>
          <a:xfrm>
            <a:off x="48126" y="2628667"/>
            <a:ext cx="9144001" cy="6432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CE9D15-0146-5B48-AC8E-9FDE435C7AEE}"/>
              </a:ext>
            </a:extLst>
          </p:cNvPr>
          <p:cNvSpPr txBox="1"/>
          <p:nvPr/>
        </p:nvSpPr>
        <p:spPr>
          <a:xfrm>
            <a:off x="0" y="6519446"/>
            <a:ext cx="8950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[Ref] http://</a:t>
            </a:r>
            <a:r>
              <a:rPr lang="en-US" sz="1600" dirty="0" err="1"/>
              <a:t>www.davidsbatista.net</a:t>
            </a:r>
            <a:r>
              <a:rPr lang="en-US" sz="1600" dirty="0"/>
              <a:t>/assets/documents/posts/2017-11-11-hmm_viterbi_mini_example.pdf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2C626B-FB88-5B49-921C-BA5FC38B32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/>
          <a:stretch/>
        </p:blipFill>
        <p:spPr>
          <a:xfrm>
            <a:off x="0" y="4442587"/>
            <a:ext cx="9144001" cy="6752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6233DF0-B707-4A4C-B14E-D330D736D4FA}"/>
                  </a:ext>
                </a:extLst>
              </p:cNvPr>
              <p:cNvSpPr txBox="1"/>
              <p:nvPr/>
            </p:nvSpPr>
            <p:spPr>
              <a:xfrm>
                <a:off x="1379620" y="3399876"/>
                <a:ext cx="428386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Initialize</m:t>
                      </m:r>
                      <m:r>
                        <a:rPr lang="en-US" sz="28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sz="28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sz="2800" b="0" i="1" baseline="-250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Start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  <a:latin typeface="Lucida Bright" panose="02040602050505020304" pitchFamily="18" charset="77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6233DF0-B707-4A4C-B14E-D330D736D4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620" y="3399876"/>
                <a:ext cx="4283865" cy="430887"/>
              </a:xfrm>
              <a:prstGeom prst="rect">
                <a:avLst/>
              </a:prstGeom>
              <a:blipFill>
                <a:blip r:embed="rId3"/>
                <a:stretch>
                  <a:fillRect l="-1183" r="-888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E77D7464-5F1D-534E-A2BB-B2D74677F17E}"/>
              </a:ext>
            </a:extLst>
          </p:cNvPr>
          <p:cNvGrpSpPr/>
          <p:nvPr/>
        </p:nvGrpSpPr>
        <p:grpSpPr>
          <a:xfrm>
            <a:off x="5647443" y="1555178"/>
            <a:ext cx="2742578" cy="1749495"/>
            <a:chOff x="5647443" y="1555178"/>
            <a:chExt cx="2742578" cy="174949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51CE7C2-1B6D-1A4E-824E-C7643D5090E7}"/>
                </a:ext>
              </a:extLst>
            </p:cNvPr>
            <p:cNvSpPr/>
            <p:nvPr/>
          </p:nvSpPr>
          <p:spPr>
            <a:xfrm>
              <a:off x="6833937" y="2662989"/>
              <a:ext cx="1556084" cy="641684"/>
            </a:xfrm>
            <a:prstGeom prst="rect">
              <a:avLst/>
            </a:prstGeom>
            <a:noFill/>
            <a:ln w="3492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AA222B3-3F09-E342-8319-3F6EDE029C45}"/>
                </a:ext>
              </a:extLst>
            </p:cNvPr>
            <p:cNvSpPr txBox="1"/>
            <p:nvPr/>
          </p:nvSpPr>
          <p:spPr>
            <a:xfrm>
              <a:off x="5647443" y="1555178"/>
              <a:ext cx="16722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Recursion</a:t>
              </a: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BCD9998-EC1E-B04E-9A79-0E35DD45BB28}"/>
                </a:ext>
              </a:extLst>
            </p:cNvPr>
            <p:cNvSpPr/>
            <p:nvPr/>
          </p:nvSpPr>
          <p:spPr>
            <a:xfrm>
              <a:off x="7262766" y="1814946"/>
              <a:ext cx="570091" cy="685435"/>
            </a:xfrm>
            <a:custGeom>
              <a:avLst/>
              <a:gdLst>
                <a:gd name="connsiteX0" fmla="*/ 0 w 689810"/>
                <a:gd name="connsiteY0" fmla="*/ 0 h 753979"/>
                <a:gd name="connsiteX1" fmla="*/ 513347 w 689810"/>
                <a:gd name="connsiteY1" fmla="*/ 224589 h 753979"/>
                <a:gd name="connsiteX2" fmla="*/ 689810 w 689810"/>
                <a:gd name="connsiteY2" fmla="*/ 753979 h 753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9810" h="753979">
                  <a:moveTo>
                    <a:pt x="0" y="0"/>
                  </a:moveTo>
                  <a:cubicBezTo>
                    <a:pt x="199189" y="49463"/>
                    <a:pt x="398379" y="98926"/>
                    <a:pt x="513347" y="224589"/>
                  </a:cubicBezTo>
                  <a:cubicBezTo>
                    <a:pt x="628315" y="350252"/>
                    <a:pt x="659062" y="552115"/>
                    <a:pt x="689810" y="753979"/>
                  </a:cubicBezTo>
                </a:path>
              </a:pathLst>
            </a:custGeom>
            <a:noFill/>
            <a:ln w="25400">
              <a:solidFill>
                <a:schemeClr val="accent2">
                  <a:lumMod val="75000"/>
                </a:schemeClr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86D99F8-BA6A-424B-AB79-3E8DE5030E5E}"/>
              </a:ext>
            </a:extLst>
          </p:cNvPr>
          <p:cNvSpPr txBox="1"/>
          <p:nvPr/>
        </p:nvSpPr>
        <p:spPr>
          <a:xfrm>
            <a:off x="201148" y="996335"/>
            <a:ext cx="6808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Save two parameters per iteration, per state: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B5FBF60-90F9-5641-88E7-F9AE6C801C0D}"/>
                  </a:ext>
                </a:extLst>
              </p:cNvPr>
              <p:cNvSpPr txBox="1"/>
              <p:nvPr/>
            </p:nvSpPr>
            <p:spPr>
              <a:xfrm>
                <a:off x="1363578" y="5430778"/>
                <a:ext cx="438389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en-US" sz="28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={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Start</m:t>
                      </m:r>
                      <m:r>
                        <a:rPr lang="en-US" sz="28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Call</m:t>
                      </m:r>
                      <m:r>
                        <a:rPr lang="en-US" sz="28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NoCall</m:t>
                      </m:r>
                      <m:r>
                        <a:rPr lang="en-US" sz="28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End</m:t>
                      </m:r>
                      <m:r>
                        <a:rPr lang="en-US" sz="28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28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B5FBF60-90F9-5641-88E7-F9AE6C801C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578" y="5430778"/>
                <a:ext cx="4383892" cy="430887"/>
              </a:xfrm>
              <a:prstGeom prst="rect">
                <a:avLst/>
              </a:prstGeom>
              <a:blipFill>
                <a:blip r:embed="rId4"/>
                <a:stretch>
                  <a:fillRect l="-865" r="-1729" b="-3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71A982-3216-AE44-B22C-83BC2A832088}"/>
                  </a:ext>
                </a:extLst>
              </p:cNvPr>
              <p:cNvSpPr txBox="1"/>
              <p:nvPr/>
            </p:nvSpPr>
            <p:spPr>
              <a:xfrm>
                <a:off x="1363578" y="5933909"/>
                <a:ext cx="336027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sz="32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={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St</m:t>
                      </m:r>
                      <m:r>
                        <a:rPr lang="en-US" sz="3200" b="0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Near</m:t>
                      </m:r>
                      <m:r>
                        <a:rPr lang="en-US" sz="3200" b="0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Far</m:t>
                      </m:r>
                      <m:r>
                        <a:rPr lang="en-US" sz="32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32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71A982-3216-AE44-B22C-83BC2A8320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578" y="5933909"/>
                <a:ext cx="3360279" cy="492443"/>
              </a:xfrm>
              <a:prstGeom prst="rect">
                <a:avLst/>
              </a:prstGeom>
              <a:blipFill>
                <a:blip r:embed="rId5"/>
                <a:stretch>
                  <a:fillRect l="-376" r="-3383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352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892453D-E90F-3C44-84EA-5209E28EF469}"/>
              </a:ext>
            </a:extLst>
          </p:cNvPr>
          <p:cNvGrpSpPr/>
          <p:nvPr/>
        </p:nvGrpSpPr>
        <p:grpSpPr>
          <a:xfrm>
            <a:off x="209822" y="2957936"/>
            <a:ext cx="941393" cy="942127"/>
            <a:chOff x="1076097" y="5311996"/>
            <a:chExt cx="941393" cy="9421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781102F-A309-D14B-BE1A-53C237E3BEA0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0FAAD9-38DD-DD4A-9287-8B7AFBAF51DD}"/>
                </a:ext>
              </a:extLst>
            </p:cNvPr>
            <p:cNvSpPr txBox="1"/>
            <p:nvPr/>
          </p:nvSpPr>
          <p:spPr>
            <a:xfrm>
              <a:off x="1124223" y="5552226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Start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CE3CFFC-B64B-6949-ADF7-E3CD67B622B9}"/>
              </a:ext>
            </a:extLst>
          </p:cNvPr>
          <p:cNvGrpSpPr/>
          <p:nvPr/>
        </p:nvGrpSpPr>
        <p:grpSpPr>
          <a:xfrm>
            <a:off x="2035429" y="1682587"/>
            <a:ext cx="5103724" cy="3424226"/>
            <a:chOff x="2035429" y="1682587"/>
            <a:chExt cx="5103724" cy="342422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0730C8-63C3-454A-A583-0B5F4A5ABAFE}"/>
                </a:ext>
              </a:extLst>
            </p:cNvPr>
            <p:cNvGrpSpPr/>
            <p:nvPr/>
          </p:nvGrpSpPr>
          <p:grpSpPr>
            <a:xfrm>
              <a:off x="2046646" y="1682587"/>
              <a:ext cx="941393" cy="942127"/>
              <a:chOff x="1076097" y="5311996"/>
              <a:chExt cx="941393" cy="942127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02C79E5-347A-3746-8DF3-739A8FA0A593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82B97E-616E-A343-8D10-8414B39AFD07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A43D639-1FFE-6645-BB3C-4D2870C7DEA0}"/>
                </a:ext>
              </a:extLst>
            </p:cNvPr>
            <p:cNvGrpSpPr/>
            <p:nvPr/>
          </p:nvGrpSpPr>
          <p:grpSpPr>
            <a:xfrm>
              <a:off x="2035429" y="4164686"/>
              <a:ext cx="941393" cy="942127"/>
              <a:chOff x="1076097" y="5311996"/>
              <a:chExt cx="941393" cy="94212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5B9E0FD-9FBD-1942-8014-30057BAA7CC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306CB-E72A-8046-917D-A9B7D08C5432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No</a:t>
                </a:r>
              </a:p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980C85E-D903-C546-BE03-25E95419E480}"/>
                </a:ext>
              </a:extLst>
            </p:cNvPr>
            <p:cNvGrpSpPr/>
            <p:nvPr/>
          </p:nvGrpSpPr>
          <p:grpSpPr>
            <a:xfrm>
              <a:off x="4122203" y="1682587"/>
              <a:ext cx="941393" cy="942127"/>
              <a:chOff x="1076097" y="5311996"/>
              <a:chExt cx="941393" cy="94212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CE8BB7A-1B33-0A46-96D1-E92644026731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0579BEB-4DB5-A74D-B2EF-A97D657156CA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0FF8E0-67E4-6440-A639-99F99D4B3A26}"/>
                </a:ext>
              </a:extLst>
            </p:cNvPr>
            <p:cNvGrpSpPr/>
            <p:nvPr/>
          </p:nvGrpSpPr>
          <p:grpSpPr>
            <a:xfrm>
              <a:off x="4110986" y="4164686"/>
              <a:ext cx="941393" cy="942127"/>
              <a:chOff x="1076097" y="5311996"/>
              <a:chExt cx="941393" cy="942127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089498B-DCE1-574D-9FD4-CECD3E9012DF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81665C6-56B0-D04A-B451-C52DE8A5CAFD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No</a:t>
                </a:r>
              </a:p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45B3838-D209-8F4D-A2E0-E660C8ED05DF}"/>
                </a:ext>
              </a:extLst>
            </p:cNvPr>
            <p:cNvGrpSpPr/>
            <p:nvPr/>
          </p:nvGrpSpPr>
          <p:grpSpPr>
            <a:xfrm>
              <a:off x="6197760" y="1682587"/>
              <a:ext cx="941393" cy="942127"/>
              <a:chOff x="1076097" y="5311996"/>
              <a:chExt cx="941393" cy="94212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4786944E-9811-FE41-B29D-D171D099F9CD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38AAC6F-47CA-174D-8D97-BABF2ECE8B7B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BBAA490-C90E-6F48-B5B0-01BD68928669}"/>
                </a:ext>
              </a:extLst>
            </p:cNvPr>
            <p:cNvGrpSpPr/>
            <p:nvPr/>
          </p:nvGrpSpPr>
          <p:grpSpPr>
            <a:xfrm>
              <a:off x="6186543" y="4164686"/>
              <a:ext cx="941393" cy="942127"/>
              <a:chOff x="1076097" y="5311996"/>
              <a:chExt cx="941393" cy="942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91012E4-629F-144E-B66E-AC72445362F6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5D920AF-6D82-AC4E-8296-50338507DC3E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No</a:t>
                </a:r>
              </a:p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49DFB7-74FE-5A47-B818-95CF9D9F9ECC}"/>
              </a:ext>
            </a:extLst>
          </p:cNvPr>
          <p:cNvGrpSpPr/>
          <p:nvPr/>
        </p:nvGrpSpPr>
        <p:grpSpPr>
          <a:xfrm>
            <a:off x="7992785" y="2957934"/>
            <a:ext cx="941393" cy="942127"/>
            <a:chOff x="1076097" y="5311996"/>
            <a:chExt cx="941393" cy="94212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4ADF2F2-4A1B-B843-958C-E70B509696FF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6E3A8D8-8609-3D42-A633-43476C2E3ADF}"/>
                </a:ext>
              </a:extLst>
            </p:cNvPr>
            <p:cNvSpPr txBox="1"/>
            <p:nvPr/>
          </p:nvSpPr>
          <p:spPr>
            <a:xfrm>
              <a:off x="1172349" y="5552226"/>
              <a:ext cx="7505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End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DF06642-C606-E445-8D58-B04DCB5090B5}"/>
              </a:ext>
            </a:extLst>
          </p:cNvPr>
          <p:cNvSpPr/>
          <p:nvPr/>
        </p:nvSpPr>
        <p:spPr>
          <a:xfrm>
            <a:off x="1907093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E7F567-A123-064E-A0A3-4D6302E78915}"/>
              </a:ext>
            </a:extLst>
          </p:cNvPr>
          <p:cNvSpPr txBox="1"/>
          <p:nvPr/>
        </p:nvSpPr>
        <p:spPr>
          <a:xfrm>
            <a:off x="2121380" y="5565223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Near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8B142C-A71B-1243-88FB-B5A4F2EFA4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 simple gesture recognition example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D7764CF-1256-0B4A-959E-168000D8A477}"/>
              </a:ext>
            </a:extLst>
          </p:cNvPr>
          <p:cNvSpPr/>
          <p:nvPr/>
        </p:nvSpPr>
        <p:spPr>
          <a:xfrm>
            <a:off x="3966608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C22C61-B356-A844-B07B-078098519D4E}"/>
              </a:ext>
            </a:extLst>
          </p:cNvPr>
          <p:cNvSpPr txBox="1"/>
          <p:nvPr/>
        </p:nvSpPr>
        <p:spPr>
          <a:xfrm>
            <a:off x="4245063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Far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B4203D9-D885-5243-A84F-71241FED2D3D}"/>
              </a:ext>
            </a:extLst>
          </p:cNvPr>
          <p:cNvSpPr/>
          <p:nvPr/>
        </p:nvSpPr>
        <p:spPr>
          <a:xfrm>
            <a:off x="6158666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7C059A-FC1A-7644-A00C-D1B4E992DC70}"/>
              </a:ext>
            </a:extLst>
          </p:cNvPr>
          <p:cNvSpPr txBox="1"/>
          <p:nvPr/>
        </p:nvSpPr>
        <p:spPr>
          <a:xfrm>
            <a:off x="6437121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Far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0CC247-2161-3F45-AFF3-875D395D7BD8}"/>
              </a:ext>
            </a:extLst>
          </p:cNvPr>
          <p:cNvSpPr txBox="1"/>
          <p:nvPr/>
        </p:nvSpPr>
        <p:spPr>
          <a:xfrm>
            <a:off x="1172714" y="775726"/>
            <a:ext cx="5820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Lucida Bright" panose="02040602050505020304" pitchFamily="18" charset="77"/>
              </a:rPr>
              <a:t>i =    1             2             3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7601CD8-C3C5-274E-A97E-F7BCEF45FA9E}"/>
              </a:ext>
            </a:extLst>
          </p:cNvPr>
          <p:cNvGrpSpPr/>
          <p:nvPr/>
        </p:nvGrpSpPr>
        <p:grpSpPr>
          <a:xfrm>
            <a:off x="257948" y="5502937"/>
            <a:ext cx="1251284" cy="586238"/>
            <a:chOff x="257948" y="5502937"/>
            <a:chExt cx="1251284" cy="586238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52BD9AD-0860-0A46-8EA5-71D0D91472F7}"/>
                </a:ext>
              </a:extLst>
            </p:cNvPr>
            <p:cNvSpPr/>
            <p:nvPr/>
          </p:nvSpPr>
          <p:spPr>
            <a:xfrm>
              <a:off x="257948" y="5502937"/>
              <a:ext cx="1251284" cy="586238"/>
            </a:xfrm>
            <a:prstGeom prst="rect">
              <a:avLst/>
            </a:prstGeom>
            <a:solidFill>
              <a:schemeClr val="tx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19C5133-7F1E-1240-8B20-3775843A9F2D}"/>
                </a:ext>
              </a:extLst>
            </p:cNvPr>
            <p:cNvSpPr txBox="1"/>
            <p:nvPr/>
          </p:nvSpPr>
          <p:spPr>
            <a:xfrm>
              <a:off x="632655" y="5565223"/>
              <a:ext cx="4716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7638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>
            <a:extLst>
              <a:ext uri="{FF2B5EF4-FFF2-40B4-BE49-F238E27FC236}">
                <a16:creationId xmlns:a16="http://schemas.microsoft.com/office/drawing/2014/main" id="{1A846346-C81D-8146-B0CA-CBD59456A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077" y="2530057"/>
            <a:ext cx="2686942" cy="59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892453D-E90F-3C44-84EA-5209E28EF469}"/>
              </a:ext>
            </a:extLst>
          </p:cNvPr>
          <p:cNvGrpSpPr/>
          <p:nvPr/>
        </p:nvGrpSpPr>
        <p:grpSpPr>
          <a:xfrm>
            <a:off x="209822" y="2957936"/>
            <a:ext cx="941393" cy="942127"/>
            <a:chOff x="1076097" y="5311996"/>
            <a:chExt cx="941393" cy="9421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781102F-A309-D14B-BE1A-53C237E3BEA0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0FAAD9-38DD-DD4A-9287-8B7AFBAF51DD}"/>
                </a:ext>
              </a:extLst>
            </p:cNvPr>
            <p:cNvSpPr txBox="1"/>
            <p:nvPr/>
          </p:nvSpPr>
          <p:spPr>
            <a:xfrm>
              <a:off x="1124223" y="5552226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Start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CE3CFFC-B64B-6949-ADF7-E3CD67B622B9}"/>
              </a:ext>
            </a:extLst>
          </p:cNvPr>
          <p:cNvGrpSpPr/>
          <p:nvPr/>
        </p:nvGrpSpPr>
        <p:grpSpPr>
          <a:xfrm>
            <a:off x="2035429" y="1682587"/>
            <a:ext cx="952610" cy="3424226"/>
            <a:chOff x="2035429" y="1682587"/>
            <a:chExt cx="952610" cy="342422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0730C8-63C3-454A-A583-0B5F4A5ABAFE}"/>
                </a:ext>
              </a:extLst>
            </p:cNvPr>
            <p:cNvGrpSpPr/>
            <p:nvPr/>
          </p:nvGrpSpPr>
          <p:grpSpPr>
            <a:xfrm>
              <a:off x="2046646" y="1682587"/>
              <a:ext cx="941393" cy="942127"/>
              <a:chOff x="1076097" y="5311996"/>
              <a:chExt cx="941393" cy="942127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02C79E5-347A-3746-8DF3-739A8FA0A593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82B97E-616E-A343-8D10-8414B39AFD07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A43D639-1FFE-6645-BB3C-4D2870C7DEA0}"/>
                </a:ext>
              </a:extLst>
            </p:cNvPr>
            <p:cNvGrpSpPr/>
            <p:nvPr/>
          </p:nvGrpSpPr>
          <p:grpSpPr>
            <a:xfrm>
              <a:off x="2035429" y="4164686"/>
              <a:ext cx="941393" cy="942127"/>
              <a:chOff x="1076097" y="5311996"/>
              <a:chExt cx="941393" cy="94212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5B9E0FD-9FBD-1942-8014-30057BAA7CC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306CB-E72A-8046-917D-A9B7D08C5432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No</a:t>
                </a:r>
              </a:p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2FD2E6C-8C2C-FE47-A695-37FAD9636E0E}"/>
              </a:ext>
            </a:extLst>
          </p:cNvPr>
          <p:cNvCxnSpPr>
            <a:cxnSpLocks/>
          </p:cNvCxnSpPr>
          <p:nvPr/>
        </p:nvCxnSpPr>
        <p:spPr>
          <a:xfrm flipV="1">
            <a:off x="1088374" y="2416166"/>
            <a:ext cx="1019115" cy="766158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4DF06642-C606-E445-8D58-B04DCB5090B5}"/>
              </a:ext>
            </a:extLst>
          </p:cNvPr>
          <p:cNvSpPr/>
          <p:nvPr/>
        </p:nvSpPr>
        <p:spPr>
          <a:xfrm>
            <a:off x="1907093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E7F567-A123-064E-A0A3-4D6302E78915}"/>
              </a:ext>
            </a:extLst>
          </p:cNvPr>
          <p:cNvSpPr txBox="1"/>
          <p:nvPr/>
        </p:nvSpPr>
        <p:spPr>
          <a:xfrm>
            <a:off x="2121380" y="5565223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Near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8B142C-A71B-1243-88FB-B5A4F2EFA4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 simple gesture recognition example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0CC247-2161-3F45-AFF3-875D395D7BD8}"/>
              </a:ext>
            </a:extLst>
          </p:cNvPr>
          <p:cNvSpPr txBox="1"/>
          <p:nvPr/>
        </p:nvSpPr>
        <p:spPr>
          <a:xfrm>
            <a:off x="1172714" y="775726"/>
            <a:ext cx="1592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Lucida Bright" panose="02040602050505020304" pitchFamily="18" charset="77"/>
              </a:rPr>
              <a:t>i =   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979DDB3-1440-AA4F-B06E-59BDCBA56287}"/>
                  </a:ext>
                </a:extLst>
              </p:cNvPr>
              <p:cNvSpPr txBox="1"/>
              <p:nvPr/>
            </p:nvSpPr>
            <p:spPr>
              <a:xfrm>
                <a:off x="64896" y="4024726"/>
                <a:ext cx="153195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sz="2000" b="0" i="1" baseline="-250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Start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000" dirty="0">
                  <a:solidFill>
                    <a:srgbClr val="0070C0"/>
                  </a:solidFill>
                  <a:latin typeface="Lucida Bright" panose="02040602050505020304" pitchFamily="18" charset="77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979DDB3-1440-AA4F-B06E-59BDCBA56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96" y="4024726"/>
                <a:ext cx="1531958" cy="307777"/>
              </a:xfrm>
              <a:prstGeom prst="rect">
                <a:avLst/>
              </a:prstGeom>
              <a:blipFill>
                <a:blip r:embed="rId3"/>
                <a:stretch>
                  <a:fillRect l="-2459" r="-1639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81E9AB7A-8FCA-FE48-A015-F5862081E1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303427"/>
              </p:ext>
            </p:extLst>
          </p:nvPr>
        </p:nvGraphicFramePr>
        <p:xfrm>
          <a:off x="5015602" y="775726"/>
          <a:ext cx="4042612" cy="2036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653">
                  <a:extLst>
                    <a:ext uri="{9D8B030D-6E8A-4147-A177-3AD203B41FA5}">
                      <a16:colId xmlns:a16="http://schemas.microsoft.com/office/drawing/2014/main" val="2637878315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1995825513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1468557765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2316836636"/>
                    </a:ext>
                  </a:extLst>
                </a:gridCol>
              </a:tblGrid>
              <a:tr h="5090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950148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Start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537139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013326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NoCall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7779707"/>
                  </a:ext>
                </a:extLst>
              </a:tr>
            </a:tbl>
          </a:graphicData>
        </a:graphic>
      </p:graphicFrame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D8A21668-1000-1E46-8AD9-1EAD5213A8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1402635"/>
              </p:ext>
            </p:extLst>
          </p:nvPr>
        </p:nvGraphicFramePr>
        <p:xfrm>
          <a:off x="5015600" y="3900063"/>
          <a:ext cx="4042612" cy="2036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653">
                  <a:extLst>
                    <a:ext uri="{9D8B030D-6E8A-4147-A177-3AD203B41FA5}">
                      <a16:colId xmlns:a16="http://schemas.microsoft.com/office/drawing/2014/main" val="2637878315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1995825513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1468557765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2316836636"/>
                    </a:ext>
                  </a:extLst>
                </a:gridCol>
              </a:tblGrid>
              <a:tr h="5090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950148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Start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537139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013326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NoCall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7779707"/>
                  </a:ext>
                </a:extLst>
              </a:tr>
            </a:tbl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65053C18-904A-A443-9624-AF7700293329}"/>
              </a:ext>
            </a:extLst>
          </p:cNvPr>
          <p:cNvSpPr txBox="1"/>
          <p:nvPr/>
        </p:nvSpPr>
        <p:spPr>
          <a:xfrm>
            <a:off x="5015601" y="2918505"/>
            <a:ext cx="4042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Lucida Bright" panose="02040602050505020304" pitchFamily="18" charset="77"/>
              </a:rPr>
              <a:t>State transition probabilities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1B0A2E3-C19F-0D4D-B9A5-0DEA4D23E7D1}"/>
              </a:ext>
            </a:extLst>
          </p:cNvPr>
          <p:cNvSpPr txBox="1"/>
          <p:nvPr/>
        </p:nvSpPr>
        <p:spPr>
          <a:xfrm>
            <a:off x="5909393" y="6042841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Lucida Bright" panose="02040602050505020304" pitchFamily="18" charset="77"/>
              </a:rPr>
              <a:t>Emission probabilities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B0501F4-40F2-7D43-9FAC-7D7D59298E7D}"/>
              </a:ext>
            </a:extLst>
          </p:cNvPr>
          <p:cNvSpPr/>
          <p:nvPr/>
        </p:nvSpPr>
        <p:spPr>
          <a:xfrm>
            <a:off x="257948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C77DF5E-E3C2-B342-8E39-C288D2B7C2F5}"/>
              </a:ext>
            </a:extLst>
          </p:cNvPr>
          <p:cNvSpPr txBox="1"/>
          <p:nvPr/>
        </p:nvSpPr>
        <p:spPr>
          <a:xfrm>
            <a:off x="632655" y="5565223"/>
            <a:ext cx="471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St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1626E7F-E33B-FC4C-8BF7-B9C9CBD7B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759" y="3118156"/>
            <a:ext cx="2088677" cy="51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1705509-3831-8745-A443-DA81F8340D82}"/>
              </a:ext>
            </a:extLst>
          </p:cNvPr>
          <p:cNvCxnSpPr>
            <a:cxnSpLocks/>
          </p:cNvCxnSpPr>
          <p:nvPr/>
        </p:nvCxnSpPr>
        <p:spPr>
          <a:xfrm>
            <a:off x="1114501" y="3694740"/>
            <a:ext cx="1050355" cy="560226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>
            <a:extLst>
              <a:ext uri="{FF2B5EF4-FFF2-40B4-BE49-F238E27FC236}">
                <a16:creationId xmlns:a16="http://schemas.microsoft.com/office/drawing/2014/main" id="{920F7615-10C7-2F4C-AB59-2E7504313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226" y="3478996"/>
            <a:ext cx="3190744" cy="93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5FF4C9E-8D45-3A40-A854-3B2DD558DD74}"/>
              </a:ext>
            </a:extLst>
          </p:cNvPr>
          <p:cNvCxnSpPr>
            <a:cxnSpLocks/>
          </p:cNvCxnSpPr>
          <p:nvPr/>
        </p:nvCxnSpPr>
        <p:spPr>
          <a:xfrm flipH="1">
            <a:off x="1057953" y="2290054"/>
            <a:ext cx="809603" cy="653251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C00BB8D2-372B-4C4C-847E-77784D85B7AF}"/>
              </a:ext>
            </a:extLst>
          </p:cNvPr>
          <p:cNvCxnSpPr>
            <a:cxnSpLocks/>
          </p:cNvCxnSpPr>
          <p:nvPr/>
        </p:nvCxnSpPr>
        <p:spPr>
          <a:xfrm flipH="1" flipV="1">
            <a:off x="1236352" y="3554916"/>
            <a:ext cx="1042376" cy="558823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extLst>
              <a:ext uri="{FF2B5EF4-FFF2-40B4-BE49-F238E27FC236}">
                <a16:creationId xmlns:a16="http://schemas.microsoft.com/office/drawing/2014/main" id="{15B64D00-E857-E64F-814B-360A6F706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730" y="1828690"/>
            <a:ext cx="4345289" cy="103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16C0970-0104-BF45-8442-2C5584BFD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16" y="3948342"/>
            <a:ext cx="1826281" cy="62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>
            <a:extLst>
              <a:ext uri="{FF2B5EF4-FFF2-40B4-BE49-F238E27FC236}">
                <a16:creationId xmlns:a16="http://schemas.microsoft.com/office/drawing/2014/main" id="{6A0D684E-BAF8-C34F-9D61-4F711C9DA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21" y="3081362"/>
            <a:ext cx="1660255" cy="63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7B9F03-3A88-9C46-B5C8-C6D9DDCDBA9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 simple gesture recognition example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6A460FD-0D0F-5A43-B119-50F6BA68B364}"/>
              </a:ext>
            </a:extLst>
          </p:cNvPr>
          <p:cNvGrpSpPr/>
          <p:nvPr/>
        </p:nvGrpSpPr>
        <p:grpSpPr>
          <a:xfrm>
            <a:off x="-941393" y="3429000"/>
            <a:ext cx="941393" cy="942127"/>
            <a:chOff x="1076097" y="5311996"/>
            <a:chExt cx="941393" cy="9421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B8A3ED3-5AAB-EE47-9CC7-D8593FEDA72B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6834848-391F-8D44-B06B-9CF017A61F53}"/>
                </a:ext>
              </a:extLst>
            </p:cNvPr>
            <p:cNvSpPr txBox="1"/>
            <p:nvPr/>
          </p:nvSpPr>
          <p:spPr>
            <a:xfrm>
              <a:off x="1124223" y="5552226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Start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BA958CE-176C-374A-9F28-B6DBFAED7BA8}"/>
              </a:ext>
            </a:extLst>
          </p:cNvPr>
          <p:cNvGrpSpPr/>
          <p:nvPr/>
        </p:nvGrpSpPr>
        <p:grpSpPr>
          <a:xfrm>
            <a:off x="884214" y="2153651"/>
            <a:ext cx="3028167" cy="3424226"/>
            <a:chOff x="2035429" y="1682587"/>
            <a:chExt cx="3028167" cy="342422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992FBF2-181C-E34F-AAB4-75053BF720FA}"/>
                </a:ext>
              </a:extLst>
            </p:cNvPr>
            <p:cNvGrpSpPr/>
            <p:nvPr/>
          </p:nvGrpSpPr>
          <p:grpSpPr>
            <a:xfrm>
              <a:off x="2046646" y="1682587"/>
              <a:ext cx="941393" cy="942127"/>
              <a:chOff x="1076097" y="5311996"/>
              <a:chExt cx="941393" cy="942127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63CBBF1A-EBF4-9D44-BC20-7F690F3C72D3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4CC40BF-0FD2-1B44-8A9A-D6A2B3D0B8A6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E9D2208-687B-714C-A23E-31C1BD339BC8}"/>
                </a:ext>
              </a:extLst>
            </p:cNvPr>
            <p:cNvGrpSpPr/>
            <p:nvPr/>
          </p:nvGrpSpPr>
          <p:grpSpPr>
            <a:xfrm>
              <a:off x="2035429" y="4164686"/>
              <a:ext cx="941393" cy="942127"/>
              <a:chOff x="1076097" y="5311996"/>
              <a:chExt cx="941393" cy="942127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F0C4F37-C98D-6A4E-A543-078A1622217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C127C98-5DCA-C746-9003-F5B8BEFE60DE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No</a:t>
                </a:r>
              </a:p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072B02F-EF5E-F541-81D8-3C376AF3FAE4}"/>
                </a:ext>
              </a:extLst>
            </p:cNvPr>
            <p:cNvGrpSpPr/>
            <p:nvPr/>
          </p:nvGrpSpPr>
          <p:grpSpPr>
            <a:xfrm>
              <a:off x="4122203" y="1682587"/>
              <a:ext cx="941393" cy="942127"/>
              <a:chOff x="1076097" y="5311996"/>
              <a:chExt cx="941393" cy="94212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DCC132E-ABF4-654C-99F6-A40C244114A5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679A6BF-7320-2941-B48F-FD6C74765E40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3B093AF-84A2-E549-A202-C61697F47EFB}"/>
                </a:ext>
              </a:extLst>
            </p:cNvPr>
            <p:cNvGrpSpPr/>
            <p:nvPr/>
          </p:nvGrpSpPr>
          <p:grpSpPr>
            <a:xfrm>
              <a:off x="4110986" y="4164686"/>
              <a:ext cx="941393" cy="942127"/>
              <a:chOff x="1076097" y="5311996"/>
              <a:chExt cx="941393" cy="942127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6B69ADCB-9EE0-DD42-865A-26E9EA54007C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BCE5BBA-D551-7342-974C-E712A9209418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No</a:t>
                </a:r>
              </a:p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E438F58A-B1B2-AC48-A36E-AE15C613968E}"/>
              </a:ext>
            </a:extLst>
          </p:cNvPr>
          <p:cNvSpPr/>
          <p:nvPr/>
        </p:nvSpPr>
        <p:spPr>
          <a:xfrm>
            <a:off x="755878" y="5974001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00E5D6-B8CD-6245-94D1-EBB0AAFF080B}"/>
              </a:ext>
            </a:extLst>
          </p:cNvPr>
          <p:cNvSpPr txBox="1"/>
          <p:nvPr/>
        </p:nvSpPr>
        <p:spPr>
          <a:xfrm>
            <a:off x="970165" y="6036287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Near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98D81E3-7672-3B4A-AB9B-B3E68C759A1F}"/>
              </a:ext>
            </a:extLst>
          </p:cNvPr>
          <p:cNvSpPr/>
          <p:nvPr/>
        </p:nvSpPr>
        <p:spPr>
          <a:xfrm>
            <a:off x="2815393" y="5974001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1FF64A-698C-F84A-9C4C-C408DB9AB836}"/>
              </a:ext>
            </a:extLst>
          </p:cNvPr>
          <p:cNvSpPr txBox="1"/>
          <p:nvPr/>
        </p:nvSpPr>
        <p:spPr>
          <a:xfrm>
            <a:off x="3093848" y="6036287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Far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3F1A9E9-06CE-9544-A3FE-EFB5D6168E77}"/>
              </a:ext>
            </a:extLst>
          </p:cNvPr>
          <p:cNvSpPr txBox="1"/>
          <p:nvPr/>
        </p:nvSpPr>
        <p:spPr>
          <a:xfrm>
            <a:off x="21499" y="1246790"/>
            <a:ext cx="3706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Lucida Bright" panose="02040602050505020304" pitchFamily="18" charset="77"/>
              </a:rPr>
              <a:t>i =    1             2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A1D0C1A-62F0-444C-B1EE-FDD1350C0E3A}"/>
              </a:ext>
            </a:extLst>
          </p:cNvPr>
          <p:cNvCxnSpPr>
            <a:cxnSpLocks/>
          </p:cNvCxnSpPr>
          <p:nvPr/>
        </p:nvCxnSpPr>
        <p:spPr>
          <a:xfrm flipV="1">
            <a:off x="-84729" y="2836831"/>
            <a:ext cx="1019115" cy="766158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5501D7F-52B5-4F4A-924B-E245FB176B68}"/>
              </a:ext>
            </a:extLst>
          </p:cNvPr>
          <p:cNvCxnSpPr>
            <a:cxnSpLocks/>
          </p:cNvCxnSpPr>
          <p:nvPr/>
        </p:nvCxnSpPr>
        <p:spPr>
          <a:xfrm>
            <a:off x="-58602" y="4115405"/>
            <a:ext cx="1050355" cy="560226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B771418-5D3F-924D-97E6-170769686EE1}"/>
              </a:ext>
            </a:extLst>
          </p:cNvPr>
          <p:cNvCxnSpPr>
            <a:cxnSpLocks/>
          </p:cNvCxnSpPr>
          <p:nvPr/>
        </p:nvCxnSpPr>
        <p:spPr>
          <a:xfrm>
            <a:off x="1849231" y="2659279"/>
            <a:ext cx="1019115" cy="786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3CCBBE9-8C88-7548-95DA-CC887C8E46B4}"/>
              </a:ext>
            </a:extLst>
          </p:cNvPr>
          <p:cNvCxnSpPr>
            <a:cxnSpLocks/>
          </p:cNvCxnSpPr>
          <p:nvPr/>
        </p:nvCxnSpPr>
        <p:spPr>
          <a:xfrm flipV="1">
            <a:off x="1730918" y="3058726"/>
            <a:ext cx="1320280" cy="1747054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>
            <a:extLst>
              <a:ext uri="{FF2B5EF4-FFF2-40B4-BE49-F238E27FC236}">
                <a16:creationId xmlns:a16="http://schemas.microsoft.com/office/drawing/2014/main" id="{5ED74CE3-511D-7F4B-88E5-AA09C8A0F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730" y="2986713"/>
            <a:ext cx="1742314" cy="40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B53F1D0-F96B-C649-AEC1-44DD582802BC}"/>
              </a:ext>
            </a:extLst>
          </p:cNvPr>
          <p:cNvCxnSpPr>
            <a:cxnSpLocks/>
          </p:cNvCxnSpPr>
          <p:nvPr/>
        </p:nvCxnSpPr>
        <p:spPr>
          <a:xfrm>
            <a:off x="1791050" y="2859880"/>
            <a:ext cx="1302798" cy="1828126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F5BFE7C-9424-2041-9AE7-5B109B6F67AA}"/>
              </a:ext>
            </a:extLst>
          </p:cNvPr>
          <p:cNvCxnSpPr>
            <a:cxnSpLocks/>
          </p:cNvCxnSpPr>
          <p:nvPr/>
        </p:nvCxnSpPr>
        <p:spPr>
          <a:xfrm>
            <a:off x="1865716" y="5152106"/>
            <a:ext cx="975370" cy="0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5B94C03A-0174-8B42-86F3-F869C6E583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0374" y="3002654"/>
            <a:ext cx="3053343" cy="197513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75BD351-ACA1-3948-8A41-A5A567BD14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6416" y="4986434"/>
            <a:ext cx="3053343" cy="1975133"/>
          </a:xfrm>
          <a:prstGeom prst="rect">
            <a:avLst/>
          </a:prstGeom>
        </p:spPr>
      </p:pic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872EECC-F538-DF46-B584-F1ED61705DE6}"/>
              </a:ext>
            </a:extLst>
          </p:cNvPr>
          <p:cNvCxnSpPr>
            <a:cxnSpLocks/>
          </p:cNvCxnSpPr>
          <p:nvPr/>
        </p:nvCxnSpPr>
        <p:spPr>
          <a:xfrm flipH="1">
            <a:off x="1825607" y="2401622"/>
            <a:ext cx="1102732" cy="0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F82D498-C200-8143-BB94-3766585FE51E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-218517" y="2624715"/>
            <a:ext cx="1113948" cy="787588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09F9D21A-5972-DF4F-9E44-A0F8897A1FBC}"/>
              </a:ext>
            </a:extLst>
          </p:cNvPr>
          <p:cNvCxnSpPr>
            <a:cxnSpLocks/>
          </p:cNvCxnSpPr>
          <p:nvPr/>
        </p:nvCxnSpPr>
        <p:spPr>
          <a:xfrm flipH="1" flipV="1">
            <a:off x="-180033" y="4356711"/>
            <a:ext cx="991895" cy="485983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415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B0B6B4B-3482-B44B-8FD2-30A301F9C6F3}"/>
              </a:ext>
            </a:extLst>
          </p:cNvPr>
          <p:cNvCxnSpPr>
            <a:cxnSpLocks/>
          </p:cNvCxnSpPr>
          <p:nvPr/>
        </p:nvCxnSpPr>
        <p:spPr>
          <a:xfrm flipH="1" flipV="1">
            <a:off x="5177680" y="2300615"/>
            <a:ext cx="1361206" cy="1816310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48683C83-435C-6840-B8A4-907B6C8BB0BA}"/>
              </a:ext>
            </a:extLst>
          </p:cNvPr>
          <p:cNvCxnSpPr>
            <a:cxnSpLocks/>
          </p:cNvCxnSpPr>
          <p:nvPr/>
        </p:nvCxnSpPr>
        <p:spPr>
          <a:xfrm flipH="1" flipV="1">
            <a:off x="2885397" y="2635477"/>
            <a:ext cx="1176001" cy="1712052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3" name="Picture 1">
            <a:extLst>
              <a:ext uri="{FF2B5EF4-FFF2-40B4-BE49-F238E27FC236}">
                <a16:creationId xmlns:a16="http://schemas.microsoft.com/office/drawing/2014/main" id="{C13E3497-1CFB-014B-88D2-B0B85D05F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864" y="1054281"/>
            <a:ext cx="1815785" cy="69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46D370DB-467E-7749-BD5B-37E925E4B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342" y="1049502"/>
            <a:ext cx="1790054" cy="70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892453D-E90F-3C44-84EA-5209E28EF469}"/>
              </a:ext>
            </a:extLst>
          </p:cNvPr>
          <p:cNvGrpSpPr/>
          <p:nvPr/>
        </p:nvGrpSpPr>
        <p:grpSpPr>
          <a:xfrm>
            <a:off x="209822" y="2957936"/>
            <a:ext cx="941393" cy="942127"/>
            <a:chOff x="1076097" y="5311996"/>
            <a:chExt cx="941393" cy="9421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781102F-A309-D14B-BE1A-53C237E3BEA0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0FAAD9-38DD-DD4A-9287-8B7AFBAF51DD}"/>
                </a:ext>
              </a:extLst>
            </p:cNvPr>
            <p:cNvSpPr txBox="1"/>
            <p:nvPr/>
          </p:nvSpPr>
          <p:spPr>
            <a:xfrm>
              <a:off x="1124223" y="5552226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Start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CE3CFFC-B64B-6949-ADF7-E3CD67B622B9}"/>
              </a:ext>
            </a:extLst>
          </p:cNvPr>
          <p:cNvGrpSpPr/>
          <p:nvPr/>
        </p:nvGrpSpPr>
        <p:grpSpPr>
          <a:xfrm>
            <a:off x="2035429" y="1682587"/>
            <a:ext cx="5103724" cy="3424226"/>
            <a:chOff x="2035429" y="1682587"/>
            <a:chExt cx="5103724" cy="342422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0730C8-63C3-454A-A583-0B5F4A5ABAFE}"/>
                </a:ext>
              </a:extLst>
            </p:cNvPr>
            <p:cNvGrpSpPr/>
            <p:nvPr/>
          </p:nvGrpSpPr>
          <p:grpSpPr>
            <a:xfrm>
              <a:off x="2046646" y="1682587"/>
              <a:ext cx="941393" cy="942127"/>
              <a:chOff x="1076097" y="5311996"/>
              <a:chExt cx="941393" cy="942127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02C79E5-347A-3746-8DF3-739A8FA0A593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82B97E-616E-A343-8D10-8414B39AFD07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A43D639-1FFE-6645-BB3C-4D2870C7DEA0}"/>
                </a:ext>
              </a:extLst>
            </p:cNvPr>
            <p:cNvGrpSpPr/>
            <p:nvPr/>
          </p:nvGrpSpPr>
          <p:grpSpPr>
            <a:xfrm>
              <a:off x="2035429" y="4164686"/>
              <a:ext cx="941393" cy="942127"/>
              <a:chOff x="1076097" y="5311996"/>
              <a:chExt cx="941393" cy="94212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5B9E0FD-9FBD-1942-8014-30057BAA7CC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306CB-E72A-8046-917D-A9B7D08C5432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No</a:t>
                </a:r>
              </a:p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980C85E-D903-C546-BE03-25E95419E480}"/>
                </a:ext>
              </a:extLst>
            </p:cNvPr>
            <p:cNvGrpSpPr/>
            <p:nvPr/>
          </p:nvGrpSpPr>
          <p:grpSpPr>
            <a:xfrm>
              <a:off x="4122203" y="1682587"/>
              <a:ext cx="941393" cy="942127"/>
              <a:chOff x="1076097" y="5311996"/>
              <a:chExt cx="941393" cy="94212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CE8BB7A-1B33-0A46-96D1-E92644026731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0579BEB-4DB5-A74D-B2EF-A97D657156CA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0FF8E0-67E4-6440-A639-99F99D4B3A26}"/>
                </a:ext>
              </a:extLst>
            </p:cNvPr>
            <p:cNvGrpSpPr/>
            <p:nvPr/>
          </p:nvGrpSpPr>
          <p:grpSpPr>
            <a:xfrm>
              <a:off x="4110986" y="4164686"/>
              <a:ext cx="941393" cy="942127"/>
              <a:chOff x="1076097" y="5311996"/>
              <a:chExt cx="941393" cy="942127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089498B-DCE1-574D-9FD4-CECD3E9012DF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81665C6-56B0-D04A-B451-C52DE8A5CAFD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No</a:t>
                </a:r>
              </a:p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45B3838-D209-8F4D-A2E0-E660C8ED05DF}"/>
                </a:ext>
              </a:extLst>
            </p:cNvPr>
            <p:cNvGrpSpPr/>
            <p:nvPr/>
          </p:nvGrpSpPr>
          <p:grpSpPr>
            <a:xfrm>
              <a:off x="6197760" y="1682587"/>
              <a:ext cx="941393" cy="942127"/>
              <a:chOff x="1076097" y="5311996"/>
              <a:chExt cx="941393" cy="94212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4786944E-9811-FE41-B29D-D171D099F9CD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38AAC6F-47CA-174D-8D97-BABF2ECE8B7B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BBAA490-C90E-6F48-B5B0-01BD68928669}"/>
                </a:ext>
              </a:extLst>
            </p:cNvPr>
            <p:cNvGrpSpPr/>
            <p:nvPr/>
          </p:nvGrpSpPr>
          <p:grpSpPr>
            <a:xfrm>
              <a:off x="6186543" y="4164686"/>
              <a:ext cx="941393" cy="942127"/>
              <a:chOff x="1076097" y="5311996"/>
              <a:chExt cx="941393" cy="942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91012E4-629F-144E-B66E-AC72445362F6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5D920AF-6D82-AC4E-8296-50338507DC3E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No</a:t>
                </a:r>
              </a:p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49DFB7-74FE-5A47-B818-95CF9D9F9ECC}"/>
              </a:ext>
            </a:extLst>
          </p:cNvPr>
          <p:cNvGrpSpPr/>
          <p:nvPr/>
        </p:nvGrpSpPr>
        <p:grpSpPr>
          <a:xfrm>
            <a:off x="7992785" y="2957934"/>
            <a:ext cx="941393" cy="942127"/>
            <a:chOff x="1076097" y="5311996"/>
            <a:chExt cx="941393" cy="94212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4ADF2F2-4A1B-B843-958C-E70B509696FF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6E3A8D8-8609-3D42-A633-43476C2E3ADF}"/>
                </a:ext>
              </a:extLst>
            </p:cNvPr>
            <p:cNvSpPr txBox="1"/>
            <p:nvPr/>
          </p:nvSpPr>
          <p:spPr>
            <a:xfrm>
              <a:off x="1172349" y="5552226"/>
              <a:ext cx="7505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End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DF06642-C606-E445-8D58-B04DCB5090B5}"/>
              </a:ext>
            </a:extLst>
          </p:cNvPr>
          <p:cNvSpPr/>
          <p:nvPr/>
        </p:nvSpPr>
        <p:spPr>
          <a:xfrm>
            <a:off x="1907093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E7F567-A123-064E-A0A3-4D6302E78915}"/>
              </a:ext>
            </a:extLst>
          </p:cNvPr>
          <p:cNvSpPr txBox="1"/>
          <p:nvPr/>
        </p:nvSpPr>
        <p:spPr>
          <a:xfrm>
            <a:off x="2121380" y="5565223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Near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8B142C-A71B-1243-88FB-B5A4F2EFA4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 simple gesture recognition example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D7764CF-1256-0B4A-959E-168000D8A477}"/>
              </a:ext>
            </a:extLst>
          </p:cNvPr>
          <p:cNvSpPr/>
          <p:nvPr/>
        </p:nvSpPr>
        <p:spPr>
          <a:xfrm>
            <a:off x="3966608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C22C61-B356-A844-B07B-078098519D4E}"/>
              </a:ext>
            </a:extLst>
          </p:cNvPr>
          <p:cNvSpPr txBox="1"/>
          <p:nvPr/>
        </p:nvSpPr>
        <p:spPr>
          <a:xfrm>
            <a:off x="4245063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Far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B4203D9-D885-5243-A84F-71241FED2D3D}"/>
              </a:ext>
            </a:extLst>
          </p:cNvPr>
          <p:cNvSpPr/>
          <p:nvPr/>
        </p:nvSpPr>
        <p:spPr>
          <a:xfrm>
            <a:off x="6158666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7C059A-FC1A-7644-A00C-D1B4E992DC70}"/>
              </a:ext>
            </a:extLst>
          </p:cNvPr>
          <p:cNvSpPr txBox="1"/>
          <p:nvPr/>
        </p:nvSpPr>
        <p:spPr>
          <a:xfrm>
            <a:off x="6437121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Far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0CC247-2161-3F45-AFF3-875D395D7BD8}"/>
              </a:ext>
            </a:extLst>
          </p:cNvPr>
          <p:cNvSpPr txBox="1"/>
          <p:nvPr/>
        </p:nvSpPr>
        <p:spPr>
          <a:xfrm>
            <a:off x="1172714" y="486970"/>
            <a:ext cx="5820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Lucida Bright" panose="02040602050505020304" pitchFamily="18" charset="77"/>
              </a:rPr>
              <a:t>i =    1             2             3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AF0C4B0-C995-8641-ADF1-01E9FCC93A2E}"/>
              </a:ext>
            </a:extLst>
          </p:cNvPr>
          <p:cNvCxnSpPr>
            <a:cxnSpLocks/>
          </p:cNvCxnSpPr>
          <p:nvPr/>
        </p:nvCxnSpPr>
        <p:spPr>
          <a:xfrm flipV="1">
            <a:off x="923884" y="2384482"/>
            <a:ext cx="1197496" cy="635690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F63DD2E-D47C-AB4E-8E3E-C132A5B701FC}"/>
              </a:ext>
            </a:extLst>
          </p:cNvPr>
          <p:cNvCxnSpPr>
            <a:cxnSpLocks/>
          </p:cNvCxnSpPr>
          <p:nvPr/>
        </p:nvCxnSpPr>
        <p:spPr>
          <a:xfrm>
            <a:off x="923884" y="3846809"/>
            <a:ext cx="1122762" cy="626708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7DF986A-BAF0-5945-BDCE-51B932D4B49A}"/>
              </a:ext>
            </a:extLst>
          </p:cNvPr>
          <p:cNvCxnSpPr>
            <a:cxnSpLocks/>
          </p:cNvCxnSpPr>
          <p:nvPr/>
        </p:nvCxnSpPr>
        <p:spPr>
          <a:xfrm>
            <a:off x="3052103" y="213621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4608FCE-E330-0A43-AB4E-2868CB743D24}"/>
              </a:ext>
            </a:extLst>
          </p:cNvPr>
          <p:cNvCxnSpPr>
            <a:cxnSpLocks/>
          </p:cNvCxnSpPr>
          <p:nvPr/>
        </p:nvCxnSpPr>
        <p:spPr>
          <a:xfrm>
            <a:off x="3034912" y="465693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4C02004-6BF6-3141-A595-C8079076B3BF}"/>
              </a:ext>
            </a:extLst>
          </p:cNvPr>
          <p:cNvCxnSpPr>
            <a:cxnSpLocks/>
          </p:cNvCxnSpPr>
          <p:nvPr/>
        </p:nvCxnSpPr>
        <p:spPr>
          <a:xfrm>
            <a:off x="5130759" y="2127503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B8796E6-C839-F546-889F-52CBB597BC39}"/>
              </a:ext>
            </a:extLst>
          </p:cNvPr>
          <p:cNvCxnSpPr>
            <a:cxnSpLocks/>
          </p:cNvCxnSpPr>
          <p:nvPr/>
        </p:nvCxnSpPr>
        <p:spPr>
          <a:xfrm>
            <a:off x="7209415" y="2118787"/>
            <a:ext cx="1063902" cy="839145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6B7DDD2-820F-7647-A686-74CD2EC29199}"/>
              </a:ext>
            </a:extLst>
          </p:cNvPr>
          <p:cNvCxnSpPr>
            <a:cxnSpLocks/>
          </p:cNvCxnSpPr>
          <p:nvPr/>
        </p:nvCxnSpPr>
        <p:spPr>
          <a:xfrm>
            <a:off x="5114717" y="4626521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2CEE93E-442D-664D-9020-2CD518CE7135}"/>
              </a:ext>
            </a:extLst>
          </p:cNvPr>
          <p:cNvCxnSpPr>
            <a:cxnSpLocks/>
          </p:cNvCxnSpPr>
          <p:nvPr/>
        </p:nvCxnSpPr>
        <p:spPr>
          <a:xfrm flipV="1">
            <a:off x="7194522" y="3900059"/>
            <a:ext cx="1025594" cy="696044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DA64A50-28F9-C24C-B1D5-12F4DB01211C}"/>
              </a:ext>
            </a:extLst>
          </p:cNvPr>
          <p:cNvCxnSpPr>
            <a:cxnSpLocks/>
          </p:cNvCxnSpPr>
          <p:nvPr/>
        </p:nvCxnSpPr>
        <p:spPr>
          <a:xfrm>
            <a:off x="3001749" y="2414180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80F234E-59A0-874E-B73B-55E4E455CEF5}"/>
              </a:ext>
            </a:extLst>
          </p:cNvPr>
          <p:cNvCxnSpPr>
            <a:cxnSpLocks/>
          </p:cNvCxnSpPr>
          <p:nvPr/>
        </p:nvCxnSpPr>
        <p:spPr>
          <a:xfrm>
            <a:off x="5104111" y="2405474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CF87DD2-0214-394C-A388-DE4A7048B445}"/>
              </a:ext>
            </a:extLst>
          </p:cNvPr>
          <p:cNvCxnSpPr>
            <a:cxnSpLocks/>
          </p:cNvCxnSpPr>
          <p:nvPr/>
        </p:nvCxnSpPr>
        <p:spPr>
          <a:xfrm flipV="1">
            <a:off x="5033849" y="2617407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72FD7C0-09B6-1C4F-8795-6ECC376B7BE1}"/>
              </a:ext>
            </a:extLst>
          </p:cNvPr>
          <p:cNvCxnSpPr>
            <a:cxnSpLocks/>
          </p:cNvCxnSpPr>
          <p:nvPr/>
        </p:nvCxnSpPr>
        <p:spPr>
          <a:xfrm flipV="1">
            <a:off x="2878082" y="2526366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2">
            <a:extLst>
              <a:ext uri="{FF2B5EF4-FFF2-40B4-BE49-F238E27FC236}">
                <a16:creationId xmlns:a16="http://schemas.microsoft.com/office/drawing/2014/main" id="{A527B508-E7FE-9944-9183-10EF930B2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69" y="4524182"/>
            <a:ext cx="1826281" cy="62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">
            <a:extLst>
              <a:ext uri="{FF2B5EF4-FFF2-40B4-BE49-F238E27FC236}">
                <a16:creationId xmlns:a16="http://schemas.microsoft.com/office/drawing/2014/main" id="{B5BCBFFC-D684-6547-8A48-E8210619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81" y="1570242"/>
            <a:ext cx="1660255" cy="63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256E9646-F6D1-8B47-BB39-4E10462BC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510" y="3309204"/>
            <a:ext cx="1927423" cy="6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715D221-7E60-1144-A13A-DB059EF78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568" y="3189379"/>
            <a:ext cx="2246636" cy="74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459309DD-69FF-D048-879D-19C17D4E4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278" y="2210043"/>
            <a:ext cx="1792205" cy="56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FD723CEA-CB3D-F84B-86DF-A2EA53E49342}"/>
              </a:ext>
            </a:extLst>
          </p:cNvPr>
          <p:cNvCxnSpPr>
            <a:cxnSpLocks/>
          </p:cNvCxnSpPr>
          <p:nvPr/>
        </p:nvCxnSpPr>
        <p:spPr>
          <a:xfrm flipH="1" flipV="1">
            <a:off x="1086825" y="3747193"/>
            <a:ext cx="991895" cy="485983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B71F14E1-3C73-5546-ABF4-27B2502AD75E}"/>
              </a:ext>
            </a:extLst>
          </p:cNvPr>
          <p:cNvCxnSpPr>
            <a:cxnSpLocks/>
          </p:cNvCxnSpPr>
          <p:nvPr/>
        </p:nvCxnSpPr>
        <p:spPr>
          <a:xfrm flipH="1">
            <a:off x="1140351" y="2635476"/>
            <a:ext cx="979356" cy="559198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9002FA13-6445-0646-AC25-65AEFFEEC0B6}"/>
              </a:ext>
            </a:extLst>
          </p:cNvPr>
          <p:cNvCxnSpPr>
            <a:cxnSpLocks/>
          </p:cNvCxnSpPr>
          <p:nvPr/>
        </p:nvCxnSpPr>
        <p:spPr>
          <a:xfrm flipH="1">
            <a:off x="3023537" y="2274879"/>
            <a:ext cx="1037861" cy="0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76F6086F-4B30-AC40-AC5D-EAAB5A09E5B2}"/>
              </a:ext>
            </a:extLst>
          </p:cNvPr>
          <p:cNvCxnSpPr>
            <a:cxnSpLocks/>
          </p:cNvCxnSpPr>
          <p:nvPr/>
        </p:nvCxnSpPr>
        <p:spPr>
          <a:xfrm flipH="1">
            <a:off x="4772934" y="2493537"/>
            <a:ext cx="1368269" cy="1666626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E5006ADF-B460-4B49-952B-85D1A25DCF18}"/>
              </a:ext>
            </a:extLst>
          </p:cNvPr>
          <p:cNvCxnSpPr>
            <a:cxnSpLocks/>
          </p:cNvCxnSpPr>
          <p:nvPr/>
        </p:nvCxnSpPr>
        <p:spPr>
          <a:xfrm flipH="1">
            <a:off x="7106701" y="3719156"/>
            <a:ext cx="769973" cy="553709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9E40D83-D935-734D-951E-3454C4DC6918}"/>
              </a:ext>
            </a:extLst>
          </p:cNvPr>
          <p:cNvSpPr txBox="1"/>
          <p:nvPr/>
        </p:nvSpPr>
        <p:spPr>
          <a:xfrm>
            <a:off x="372681" y="2526366"/>
            <a:ext cx="8466882" cy="193899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The values of delta and psi are not correct on this slide. Please refer to the calculation shown at the following link.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http://</a:t>
            </a:r>
            <a:r>
              <a:rPr lang="en-US" sz="2400" dirty="0" err="1">
                <a:solidFill>
                  <a:schemeClr val="bg1"/>
                </a:solidFill>
              </a:rPr>
              <a:t>www.cs.umd.edu</a:t>
            </a:r>
            <a:r>
              <a:rPr lang="en-US" sz="2400" dirty="0">
                <a:solidFill>
                  <a:schemeClr val="bg1"/>
                </a:solidFill>
              </a:rPr>
              <a:t>/class/fall2020/cmsc818w/</a:t>
            </a:r>
            <a:r>
              <a:rPr lang="en-US" sz="2400" dirty="0" err="1">
                <a:solidFill>
                  <a:schemeClr val="bg1"/>
                </a:solidFill>
              </a:rPr>
              <a:t>course_materials</a:t>
            </a:r>
            <a:r>
              <a:rPr lang="en-US" sz="2400" dirty="0">
                <a:solidFill>
                  <a:schemeClr val="bg1"/>
                </a:solidFill>
              </a:rPr>
              <a:t>/slides/</a:t>
            </a:r>
            <a:r>
              <a:rPr lang="en-US" sz="2400" dirty="0" err="1">
                <a:solidFill>
                  <a:schemeClr val="bg1"/>
                </a:solidFill>
              </a:rPr>
              <a:t>Viterbi_solution.pdf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142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>
            <a:extLst>
              <a:ext uri="{FF2B5EF4-FFF2-40B4-BE49-F238E27FC236}">
                <a16:creationId xmlns:a16="http://schemas.microsoft.com/office/drawing/2014/main" id="{C13E3497-1CFB-014B-88D2-B0B85D05F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864" y="1054281"/>
            <a:ext cx="1815785" cy="69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46D370DB-467E-7749-BD5B-37E925E4B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342" y="1049502"/>
            <a:ext cx="1790054" cy="70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892453D-E90F-3C44-84EA-5209E28EF469}"/>
              </a:ext>
            </a:extLst>
          </p:cNvPr>
          <p:cNvGrpSpPr/>
          <p:nvPr/>
        </p:nvGrpSpPr>
        <p:grpSpPr>
          <a:xfrm>
            <a:off x="209822" y="2957936"/>
            <a:ext cx="941393" cy="942127"/>
            <a:chOff x="1076097" y="5311996"/>
            <a:chExt cx="941393" cy="9421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781102F-A309-D14B-BE1A-53C237E3BEA0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0FAAD9-38DD-DD4A-9287-8B7AFBAF51DD}"/>
                </a:ext>
              </a:extLst>
            </p:cNvPr>
            <p:cNvSpPr txBox="1"/>
            <p:nvPr/>
          </p:nvSpPr>
          <p:spPr>
            <a:xfrm>
              <a:off x="1124223" y="5552226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Start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CE3CFFC-B64B-6949-ADF7-E3CD67B622B9}"/>
              </a:ext>
            </a:extLst>
          </p:cNvPr>
          <p:cNvGrpSpPr/>
          <p:nvPr/>
        </p:nvGrpSpPr>
        <p:grpSpPr>
          <a:xfrm>
            <a:off x="2035429" y="1682587"/>
            <a:ext cx="5103724" cy="3424226"/>
            <a:chOff x="2035429" y="1682587"/>
            <a:chExt cx="5103724" cy="342422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0730C8-63C3-454A-A583-0B5F4A5ABAFE}"/>
                </a:ext>
              </a:extLst>
            </p:cNvPr>
            <p:cNvGrpSpPr/>
            <p:nvPr/>
          </p:nvGrpSpPr>
          <p:grpSpPr>
            <a:xfrm>
              <a:off x="2046646" y="1682587"/>
              <a:ext cx="941393" cy="942127"/>
              <a:chOff x="1076097" y="5311996"/>
              <a:chExt cx="941393" cy="942127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02C79E5-347A-3746-8DF3-739A8FA0A593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82B97E-616E-A343-8D10-8414B39AFD07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A43D639-1FFE-6645-BB3C-4D2870C7DEA0}"/>
                </a:ext>
              </a:extLst>
            </p:cNvPr>
            <p:cNvGrpSpPr/>
            <p:nvPr/>
          </p:nvGrpSpPr>
          <p:grpSpPr>
            <a:xfrm>
              <a:off x="2035429" y="4164686"/>
              <a:ext cx="941393" cy="942127"/>
              <a:chOff x="1076097" y="5311996"/>
              <a:chExt cx="941393" cy="94212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5B9E0FD-9FBD-1942-8014-30057BAA7CC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306CB-E72A-8046-917D-A9B7D08C5432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No</a:t>
                </a:r>
              </a:p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980C85E-D903-C546-BE03-25E95419E480}"/>
                </a:ext>
              </a:extLst>
            </p:cNvPr>
            <p:cNvGrpSpPr/>
            <p:nvPr/>
          </p:nvGrpSpPr>
          <p:grpSpPr>
            <a:xfrm>
              <a:off x="4122203" y="1682587"/>
              <a:ext cx="941393" cy="942127"/>
              <a:chOff x="1076097" y="5311996"/>
              <a:chExt cx="941393" cy="94212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CE8BB7A-1B33-0A46-96D1-E92644026731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0579BEB-4DB5-A74D-B2EF-A97D657156CA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0FF8E0-67E4-6440-A639-99F99D4B3A26}"/>
                </a:ext>
              </a:extLst>
            </p:cNvPr>
            <p:cNvGrpSpPr/>
            <p:nvPr/>
          </p:nvGrpSpPr>
          <p:grpSpPr>
            <a:xfrm>
              <a:off x="4110986" y="4164686"/>
              <a:ext cx="941393" cy="942127"/>
              <a:chOff x="1076097" y="5311996"/>
              <a:chExt cx="941393" cy="942127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089498B-DCE1-574D-9FD4-CECD3E9012DF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81665C6-56B0-D04A-B451-C52DE8A5CAFD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No</a:t>
                </a:r>
              </a:p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45B3838-D209-8F4D-A2E0-E660C8ED05DF}"/>
                </a:ext>
              </a:extLst>
            </p:cNvPr>
            <p:cNvGrpSpPr/>
            <p:nvPr/>
          </p:nvGrpSpPr>
          <p:grpSpPr>
            <a:xfrm>
              <a:off x="6197760" y="1682587"/>
              <a:ext cx="941393" cy="942127"/>
              <a:chOff x="1076097" y="5311996"/>
              <a:chExt cx="941393" cy="94212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4786944E-9811-FE41-B29D-D171D099F9CD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38AAC6F-47CA-174D-8D97-BABF2ECE8B7B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BBAA490-C90E-6F48-B5B0-01BD68928669}"/>
                </a:ext>
              </a:extLst>
            </p:cNvPr>
            <p:cNvGrpSpPr/>
            <p:nvPr/>
          </p:nvGrpSpPr>
          <p:grpSpPr>
            <a:xfrm>
              <a:off x="6186543" y="4164686"/>
              <a:ext cx="941393" cy="942127"/>
              <a:chOff x="1076097" y="5311996"/>
              <a:chExt cx="941393" cy="942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91012E4-629F-144E-B66E-AC72445362F6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5D920AF-6D82-AC4E-8296-50338507DC3E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No</a:t>
                </a:r>
              </a:p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49DFB7-74FE-5A47-B818-95CF9D9F9ECC}"/>
              </a:ext>
            </a:extLst>
          </p:cNvPr>
          <p:cNvGrpSpPr/>
          <p:nvPr/>
        </p:nvGrpSpPr>
        <p:grpSpPr>
          <a:xfrm>
            <a:off x="7992785" y="2957934"/>
            <a:ext cx="941393" cy="942127"/>
            <a:chOff x="1076097" y="5311996"/>
            <a:chExt cx="941393" cy="94212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4ADF2F2-4A1B-B843-958C-E70B509696FF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6E3A8D8-8609-3D42-A633-43476C2E3ADF}"/>
                </a:ext>
              </a:extLst>
            </p:cNvPr>
            <p:cNvSpPr txBox="1"/>
            <p:nvPr/>
          </p:nvSpPr>
          <p:spPr>
            <a:xfrm>
              <a:off x="1172349" y="5552226"/>
              <a:ext cx="7505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End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DF06642-C606-E445-8D58-B04DCB5090B5}"/>
              </a:ext>
            </a:extLst>
          </p:cNvPr>
          <p:cNvSpPr/>
          <p:nvPr/>
        </p:nvSpPr>
        <p:spPr>
          <a:xfrm>
            <a:off x="1907093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E7F567-A123-064E-A0A3-4D6302E78915}"/>
              </a:ext>
            </a:extLst>
          </p:cNvPr>
          <p:cNvSpPr txBox="1"/>
          <p:nvPr/>
        </p:nvSpPr>
        <p:spPr>
          <a:xfrm>
            <a:off x="2121380" y="5565223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Near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D7764CF-1256-0B4A-959E-168000D8A477}"/>
              </a:ext>
            </a:extLst>
          </p:cNvPr>
          <p:cNvSpPr/>
          <p:nvPr/>
        </p:nvSpPr>
        <p:spPr>
          <a:xfrm>
            <a:off x="3966608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C22C61-B356-A844-B07B-078098519D4E}"/>
              </a:ext>
            </a:extLst>
          </p:cNvPr>
          <p:cNvSpPr txBox="1"/>
          <p:nvPr/>
        </p:nvSpPr>
        <p:spPr>
          <a:xfrm>
            <a:off x="4245063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Far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B4203D9-D885-5243-A84F-71241FED2D3D}"/>
              </a:ext>
            </a:extLst>
          </p:cNvPr>
          <p:cNvSpPr/>
          <p:nvPr/>
        </p:nvSpPr>
        <p:spPr>
          <a:xfrm>
            <a:off x="6158666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7C059A-FC1A-7644-A00C-D1B4E992DC70}"/>
              </a:ext>
            </a:extLst>
          </p:cNvPr>
          <p:cNvSpPr txBox="1"/>
          <p:nvPr/>
        </p:nvSpPr>
        <p:spPr>
          <a:xfrm>
            <a:off x="6437121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Far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0CC247-2161-3F45-AFF3-875D395D7BD8}"/>
              </a:ext>
            </a:extLst>
          </p:cNvPr>
          <p:cNvSpPr txBox="1"/>
          <p:nvPr/>
        </p:nvSpPr>
        <p:spPr>
          <a:xfrm>
            <a:off x="1172714" y="486970"/>
            <a:ext cx="5820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Lucida Bright" panose="02040602050505020304" pitchFamily="18" charset="77"/>
              </a:rPr>
              <a:t>i =    1             2             3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AF0C4B0-C995-8641-ADF1-01E9FCC93A2E}"/>
              </a:ext>
            </a:extLst>
          </p:cNvPr>
          <p:cNvCxnSpPr>
            <a:cxnSpLocks/>
          </p:cNvCxnSpPr>
          <p:nvPr/>
        </p:nvCxnSpPr>
        <p:spPr>
          <a:xfrm flipV="1">
            <a:off x="923884" y="2384482"/>
            <a:ext cx="1197496" cy="635690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F63DD2E-D47C-AB4E-8E3E-C132A5B701FC}"/>
              </a:ext>
            </a:extLst>
          </p:cNvPr>
          <p:cNvCxnSpPr>
            <a:cxnSpLocks/>
          </p:cNvCxnSpPr>
          <p:nvPr/>
        </p:nvCxnSpPr>
        <p:spPr>
          <a:xfrm>
            <a:off x="923884" y="3846809"/>
            <a:ext cx="1122762" cy="626708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7DF986A-BAF0-5945-BDCE-51B932D4B49A}"/>
              </a:ext>
            </a:extLst>
          </p:cNvPr>
          <p:cNvCxnSpPr>
            <a:cxnSpLocks/>
          </p:cNvCxnSpPr>
          <p:nvPr/>
        </p:nvCxnSpPr>
        <p:spPr>
          <a:xfrm>
            <a:off x="3052103" y="213621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4608FCE-E330-0A43-AB4E-2868CB743D24}"/>
              </a:ext>
            </a:extLst>
          </p:cNvPr>
          <p:cNvCxnSpPr>
            <a:cxnSpLocks/>
          </p:cNvCxnSpPr>
          <p:nvPr/>
        </p:nvCxnSpPr>
        <p:spPr>
          <a:xfrm>
            <a:off x="3034912" y="465693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4C02004-6BF6-3141-A595-C8079076B3BF}"/>
              </a:ext>
            </a:extLst>
          </p:cNvPr>
          <p:cNvCxnSpPr>
            <a:cxnSpLocks/>
          </p:cNvCxnSpPr>
          <p:nvPr/>
        </p:nvCxnSpPr>
        <p:spPr>
          <a:xfrm>
            <a:off x="5130759" y="2127503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B8796E6-C839-F546-889F-52CBB597BC39}"/>
              </a:ext>
            </a:extLst>
          </p:cNvPr>
          <p:cNvCxnSpPr>
            <a:cxnSpLocks/>
          </p:cNvCxnSpPr>
          <p:nvPr/>
        </p:nvCxnSpPr>
        <p:spPr>
          <a:xfrm>
            <a:off x="7209415" y="2118787"/>
            <a:ext cx="1063902" cy="839145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6B7DDD2-820F-7647-A686-74CD2EC29199}"/>
              </a:ext>
            </a:extLst>
          </p:cNvPr>
          <p:cNvCxnSpPr>
            <a:cxnSpLocks/>
          </p:cNvCxnSpPr>
          <p:nvPr/>
        </p:nvCxnSpPr>
        <p:spPr>
          <a:xfrm>
            <a:off x="5114717" y="4626521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2CEE93E-442D-664D-9020-2CD518CE7135}"/>
              </a:ext>
            </a:extLst>
          </p:cNvPr>
          <p:cNvCxnSpPr>
            <a:cxnSpLocks/>
          </p:cNvCxnSpPr>
          <p:nvPr/>
        </p:nvCxnSpPr>
        <p:spPr>
          <a:xfrm flipV="1">
            <a:off x="7194522" y="3900059"/>
            <a:ext cx="1025594" cy="696044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DA64A50-28F9-C24C-B1D5-12F4DB01211C}"/>
              </a:ext>
            </a:extLst>
          </p:cNvPr>
          <p:cNvCxnSpPr>
            <a:cxnSpLocks/>
          </p:cNvCxnSpPr>
          <p:nvPr/>
        </p:nvCxnSpPr>
        <p:spPr>
          <a:xfrm>
            <a:off x="3001749" y="2414180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80F234E-59A0-874E-B73B-55E4E455CEF5}"/>
              </a:ext>
            </a:extLst>
          </p:cNvPr>
          <p:cNvCxnSpPr>
            <a:cxnSpLocks/>
          </p:cNvCxnSpPr>
          <p:nvPr/>
        </p:nvCxnSpPr>
        <p:spPr>
          <a:xfrm>
            <a:off x="5104111" y="2405474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CF87DD2-0214-394C-A388-DE4A7048B445}"/>
              </a:ext>
            </a:extLst>
          </p:cNvPr>
          <p:cNvCxnSpPr>
            <a:cxnSpLocks/>
          </p:cNvCxnSpPr>
          <p:nvPr/>
        </p:nvCxnSpPr>
        <p:spPr>
          <a:xfrm flipV="1">
            <a:off x="5033849" y="2617407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72FD7C0-09B6-1C4F-8795-6ECC376B7BE1}"/>
              </a:ext>
            </a:extLst>
          </p:cNvPr>
          <p:cNvCxnSpPr>
            <a:cxnSpLocks/>
          </p:cNvCxnSpPr>
          <p:nvPr/>
        </p:nvCxnSpPr>
        <p:spPr>
          <a:xfrm flipV="1">
            <a:off x="2878082" y="2526366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2">
            <a:extLst>
              <a:ext uri="{FF2B5EF4-FFF2-40B4-BE49-F238E27FC236}">
                <a16:creationId xmlns:a16="http://schemas.microsoft.com/office/drawing/2014/main" id="{A527B508-E7FE-9944-9183-10EF930B2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69" y="4524182"/>
            <a:ext cx="1826281" cy="62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">
            <a:extLst>
              <a:ext uri="{FF2B5EF4-FFF2-40B4-BE49-F238E27FC236}">
                <a16:creationId xmlns:a16="http://schemas.microsoft.com/office/drawing/2014/main" id="{B5BCBFFC-D684-6547-8A48-E8210619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81" y="1570242"/>
            <a:ext cx="1660255" cy="63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256E9646-F6D1-8B47-BB39-4E10462BC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510" y="3309204"/>
            <a:ext cx="1927423" cy="6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715D221-7E60-1144-A13A-DB059EF78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568" y="3189379"/>
            <a:ext cx="2246636" cy="74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459309DD-69FF-D048-879D-19C17D4E4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278" y="2210043"/>
            <a:ext cx="1792205" cy="56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FB2E390-8BD3-2C4C-981B-9C701A7C733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8B142C-A71B-1243-88FB-B5A4F2EFA4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 simple gesture recognition example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062C94AF-8D04-3248-9633-99AC873E8AE0}"/>
              </a:ext>
            </a:extLst>
          </p:cNvPr>
          <p:cNvCxnSpPr>
            <a:cxnSpLocks/>
          </p:cNvCxnSpPr>
          <p:nvPr/>
        </p:nvCxnSpPr>
        <p:spPr>
          <a:xfrm flipH="1" flipV="1">
            <a:off x="5177680" y="2300615"/>
            <a:ext cx="1361206" cy="1816310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0135B408-4155-5E4B-920E-65F61634D5CC}"/>
              </a:ext>
            </a:extLst>
          </p:cNvPr>
          <p:cNvCxnSpPr>
            <a:cxnSpLocks/>
          </p:cNvCxnSpPr>
          <p:nvPr/>
        </p:nvCxnSpPr>
        <p:spPr>
          <a:xfrm flipH="1" flipV="1">
            <a:off x="2885397" y="2635477"/>
            <a:ext cx="1176001" cy="1712052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405F6157-E848-5746-8314-08E1F1A7943C}"/>
              </a:ext>
            </a:extLst>
          </p:cNvPr>
          <p:cNvCxnSpPr>
            <a:cxnSpLocks/>
          </p:cNvCxnSpPr>
          <p:nvPr/>
        </p:nvCxnSpPr>
        <p:spPr>
          <a:xfrm flipH="1" flipV="1">
            <a:off x="1086825" y="3747193"/>
            <a:ext cx="991895" cy="485983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BAB9D057-60F5-7A4E-889E-7B49D8379FF6}"/>
              </a:ext>
            </a:extLst>
          </p:cNvPr>
          <p:cNvCxnSpPr>
            <a:cxnSpLocks/>
          </p:cNvCxnSpPr>
          <p:nvPr/>
        </p:nvCxnSpPr>
        <p:spPr>
          <a:xfrm flipH="1">
            <a:off x="1140351" y="2635476"/>
            <a:ext cx="979356" cy="559198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48E07F76-338A-BC4B-A28D-698DEB41301F}"/>
              </a:ext>
            </a:extLst>
          </p:cNvPr>
          <p:cNvCxnSpPr>
            <a:cxnSpLocks/>
          </p:cNvCxnSpPr>
          <p:nvPr/>
        </p:nvCxnSpPr>
        <p:spPr>
          <a:xfrm flipH="1">
            <a:off x="3023537" y="2274879"/>
            <a:ext cx="1037861" cy="0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E3C42ADE-BFC8-A64C-8B1B-81CC8F3AD65C}"/>
              </a:ext>
            </a:extLst>
          </p:cNvPr>
          <p:cNvCxnSpPr>
            <a:cxnSpLocks/>
          </p:cNvCxnSpPr>
          <p:nvPr/>
        </p:nvCxnSpPr>
        <p:spPr>
          <a:xfrm flipH="1">
            <a:off x="4772934" y="2493537"/>
            <a:ext cx="1368269" cy="1666626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199FC4C0-70AF-9840-A407-CDFB67886769}"/>
              </a:ext>
            </a:extLst>
          </p:cNvPr>
          <p:cNvCxnSpPr>
            <a:cxnSpLocks/>
          </p:cNvCxnSpPr>
          <p:nvPr/>
        </p:nvCxnSpPr>
        <p:spPr>
          <a:xfrm flipH="1">
            <a:off x="7106701" y="3719156"/>
            <a:ext cx="769973" cy="553709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7965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>
            <a:extLst>
              <a:ext uri="{FF2B5EF4-FFF2-40B4-BE49-F238E27FC236}">
                <a16:creationId xmlns:a16="http://schemas.microsoft.com/office/drawing/2014/main" id="{C13E3497-1CFB-014B-88D2-B0B85D05F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864" y="1054281"/>
            <a:ext cx="1815785" cy="69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46D370DB-467E-7749-BD5B-37E925E4B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342" y="1049502"/>
            <a:ext cx="1790054" cy="70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892453D-E90F-3C44-84EA-5209E28EF469}"/>
              </a:ext>
            </a:extLst>
          </p:cNvPr>
          <p:cNvGrpSpPr/>
          <p:nvPr/>
        </p:nvGrpSpPr>
        <p:grpSpPr>
          <a:xfrm>
            <a:off x="209822" y="2957936"/>
            <a:ext cx="941393" cy="942127"/>
            <a:chOff x="1076097" y="5311996"/>
            <a:chExt cx="941393" cy="9421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781102F-A309-D14B-BE1A-53C237E3BEA0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0FAAD9-38DD-DD4A-9287-8B7AFBAF51DD}"/>
                </a:ext>
              </a:extLst>
            </p:cNvPr>
            <p:cNvSpPr txBox="1"/>
            <p:nvPr/>
          </p:nvSpPr>
          <p:spPr>
            <a:xfrm>
              <a:off x="1124223" y="5552226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Start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CE3CFFC-B64B-6949-ADF7-E3CD67B622B9}"/>
              </a:ext>
            </a:extLst>
          </p:cNvPr>
          <p:cNvGrpSpPr/>
          <p:nvPr/>
        </p:nvGrpSpPr>
        <p:grpSpPr>
          <a:xfrm>
            <a:off x="2035429" y="1682587"/>
            <a:ext cx="5103724" cy="3424226"/>
            <a:chOff x="2035429" y="1682587"/>
            <a:chExt cx="5103724" cy="342422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0730C8-63C3-454A-A583-0B5F4A5ABAFE}"/>
                </a:ext>
              </a:extLst>
            </p:cNvPr>
            <p:cNvGrpSpPr/>
            <p:nvPr/>
          </p:nvGrpSpPr>
          <p:grpSpPr>
            <a:xfrm>
              <a:off x="2046646" y="1682587"/>
              <a:ext cx="941393" cy="942127"/>
              <a:chOff x="1076097" y="5311996"/>
              <a:chExt cx="941393" cy="942127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02C79E5-347A-3746-8DF3-739A8FA0A593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82B97E-616E-A343-8D10-8414B39AFD07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A43D639-1FFE-6645-BB3C-4D2870C7DEA0}"/>
                </a:ext>
              </a:extLst>
            </p:cNvPr>
            <p:cNvGrpSpPr/>
            <p:nvPr/>
          </p:nvGrpSpPr>
          <p:grpSpPr>
            <a:xfrm>
              <a:off x="2035429" y="4164686"/>
              <a:ext cx="941393" cy="942127"/>
              <a:chOff x="1076097" y="5311996"/>
              <a:chExt cx="941393" cy="94212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5B9E0FD-9FBD-1942-8014-30057BAA7CC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306CB-E72A-8046-917D-A9B7D08C5432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No</a:t>
                </a:r>
              </a:p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980C85E-D903-C546-BE03-25E95419E480}"/>
                </a:ext>
              </a:extLst>
            </p:cNvPr>
            <p:cNvGrpSpPr/>
            <p:nvPr/>
          </p:nvGrpSpPr>
          <p:grpSpPr>
            <a:xfrm>
              <a:off x="4122203" y="1682587"/>
              <a:ext cx="941393" cy="942127"/>
              <a:chOff x="1076097" y="5311996"/>
              <a:chExt cx="941393" cy="94212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CE8BB7A-1B33-0A46-96D1-E92644026731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0579BEB-4DB5-A74D-B2EF-A97D657156CA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0FF8E0-67E4-6440-A639-99F99D4B3A26}"/>
                </a:ext>
              </a:extLst>
            </p:cNvPr>
            <p:cNvGrpSpPr/>
            <p:nvPr/>
          </p:nvGrpSpPr>
          <p:grpSpPr>
            <a:xfrm>
              <a:off x="4110986" y="4164686"/>
              <a:ext cx="941393" cy="942127"/>
              <a:chOff x="1076097" y="5311996"/>
              <a:chExt cx="941393" cy="942127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089498B-DCE1-574D-9FD4-CECD3E9012DF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81665C6-56B0-D04A-B451-C52DE8A5CAFD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No</a:t>
                </a:r>
              </a:p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45B3838-D209-8F4D-A2E0-E660C8ED05DF}"/>
                </a:ext>
              </a:extLst>
            </p:cNvPr>
            <p:cNvGrpSpPr/>
            <p:nvPr/>
          </p:nvGrpSpPr>
          <p:grpSpPr>
            <a:xfrm>
              <a:off x="6197760" y="1682587"/>
              <a:ext cx="941393" cy="942127"/>
              <a:chOff x="1076097" y="5311996"/>
              <a:chExt cx="941393" cy="94212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4786944E-9811-FE41-B29D-D171D099F9CD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38AAC6F-47CA-174D-8D97-BABF2ECE8B7B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BBAA490-C90E-6F48-B5B0-01BD68928669}"/>
                </a:ext>
              </a:extLst>
            </p:cNvPr>
            <p:cNvGrpSpPr/>
            <p:nvPr/>
          </p:nvGrpSpPr>
          <p:grpSpPr>
            <a:xfrm>
              <a:off x="6186543" y="4164686"/>
              <a:ext cx="941393" cy="942127"/>
              <a:chOff x="1076097" y="5311996"/>
              <a:chExt cx="941393" cy="942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91012E4-629F-144E-B66E-AC72445362F6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5D920AF-6D82-AC4E-8296-50338507DC3E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No</a:t>
                </a:r>
              </a:p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49DFB7-74FE-5A47-B818-95CF9D9F9ECC}"/>
              </a:ext>
            </a:extLst>
          </p:cNvPr>
          <p:cNvGrpSpPr/>
          <p:nvPr/>
        </p:nvGrpSpPr>
        <p:grpSpPr>
          <a:xfrm>
            <a:off x="7992785" y="2957934"/>
            <a:ext cx="941393" cy="942127"/>
            <a:chOff x="1076097" y="5311996"/>
            <a:chExt cx="941393" cy="94212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4ADF2F2-4A1B-B843-958C-E70B509696FF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6E3A8D8-8609-3D42-A633-43476C2E3ADF}"/>
                </a:ext>
              </a:extLst>
            </p:cNvPr>
            <p:cNvSpPr txBox="1"/>
            <p:nvPr/>
          </p:nvSpPr>
          <p:spPr>
            <a:xfrm>
              <a:off x="1172349" y="5552226"/>
              <a:ext cx="7505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End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DF06642-C606-E445-8D58-B04DCB5090B5}"/>
              </a:ext>
            </a:extLst>
          </p:cNvPr>
          <p:cNvSpPr/>
          <p:nvPr/>
        </p:nvSpPr>
        <p:spPr>
          <a:xfrm>
            <a:off x="1907093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E7F567-A123-064E-A0A3-4D6302E78915}"/>
              </a:ext>
            </a:extLst>
          </p:cNvPr>
          <p:cNvSpPr txBox="1"/>
          <p:nvPr/>
        </p:nvSpPr>
        <p:spPr>
          <a:xfrm>
            <a:off x="2121380" y="5565223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Near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D7764CF-1256-0B4A-959E-168000D8A477}"/>
              </a:ext>
            </a:extLst>
          </p:cNvPr>
          <p:cNvSpPr/>
          <p:nvPr/>
        </p:nvSpPr>
        <p:spPr>
          <a:xfrm>
            <a:off x="3966608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C22C61-B356-A844-B07B-078098519D4E}"/>
              </a:ext>
            </a:extLst>
          </p:cNvPr>
          <p:cNvSpPr txBox="1"/>
          <p:nvPr/>
        </p:nvSpPr>
        <p:spPr>
          <a:xfrm>
            <a:off x="4245063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Far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B4203D9-D885-5243-A84F-71241FED2D3D}"/>
              </a:ext>
            </a:extLst>
          </p:cNvPr>
          <p:cNvSpPr/>
          <p:nvPr/>
        </p:nvSpPr>
        <p:spPr>
          <a:xfrm>
            <a:off x="6158666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7C059A-FC1A-7644-A00C-D1B4E992DC70}"/>
              </a:ext>
            </a:extLst>
          </p:cNvPr>
          <p:cNvSpPr txBox="1"/>
          <p:nvPr/>
        </p:nvSpPr>
        <p:spPr>
          <a:xfrm>
            <a:off x="6437121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Far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0CC247-2161-3F45-AFF3-875D395D7BD8}"/>
              </a:ext>
            </a:extLst>
          </p:cNvPr>
          <p:cNvSpPr txBox="1"/>
          <p:nvPr/>
        </p:nvSpPr>
        <p:spPr>
          <a:xfrm>
            <a:off x="1172714" y="486970"/>
            <a:ext cx="5820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Lucida Bright" panose="02040602050505020304" pitchFamily="18" charset="77"/>
              </a:rPr>
              <a:t>i =    1             2             3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AF0C4B0-C995-8641-ADF1-01E9FCC93A2E}"/>
              </a:ext>
            </a:extLst>
          </p:cNvPr>
          <p:cNvCxnSpPr>
            <a:cxnSpLocks/>
          </p:cNvCxnSpPr>
          <p:nvPr/>
        </p:nvCxnSpPr>
        <p:spPr>
          <a:xfrm flipV="1">
            <a:off x="923884" y="2384482"/>
            <a:ext cx="1197496" cy="635690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F63DD2E-D47C-AB4E-8E3E-C132A5B701FC}"/>
              </a:ext>
            </a:extLst>
          </p:cNvPr>
          <p:cNvCxnSpPr>
            <a:cxnSpLocks/>
          </p:cNvCxnSpPr>
          <p:nvPr/>
        </p:nvCxnSpPr>
        <p:spPr>
          <a:xfrm>
            <a:off x="923884" y="3846809"/>
            <a:ext cx="1122762" cy="626708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7DF986A-BAF0-5945-BDCE-51B932D4B49A}"/>
              </a:ext>
            </a:extLst>
          </p:cNvPr>
          <p:cNvCxnSpPr>
            <a:cxnSpLocks/>
          </p:cNvCxnSpPr>
          <p:nvPr/>
        </p:nvCxnSpPr>
        <p:spPr>
          <a:xfrm>
            <a:off x="3052103" y="213621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4608FCE-E330-0A43-AB4E-2868CB743D24}"/>
              </a:ext>
            </a:extLst>
          </p:cNvPr>
          <p:cNvCxnSpPr>
            <a:cxnSpLocks/>
          </p:cNvCxnSpPr>
          <p:nvPr/>
        </p:nvCxnSpPr>
        <p:spPr>
          <a:xfrm>
            <a:off x="3034912" y="465693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4C02004-6BF6-3141-A595-C8079076B3BF}"/>
              </a:ext>
            </a:extLst>
          </p:cNvPr>
          <p:cNvCxnSpPr>
            <a:cxnSpLocks/>
          </p:cNvCxnSpPr>
          <p:nvPr/>
        </p:nvCxnSpPr>
        <p:spPr>
          <a:xfrm>
            <a:off x="5130759" y="2127503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B8796E6-C839-F546-889F-52CBB597BC39}"/>
              </a:ext>
            </a:extLst>
          </p:cNvPr>
          <p:cNvCxnSpPr>
            <a:cxnSpLocks/>
          </p:cNvCxnSpPr>
          <p:nvPr/>
        </p:nvCxnSpPr>
        <p:spPr>
          <a:xfrm>
            <a:off x="7209415" y="2118787"/>
            <a:ext cx="1063902" cy="839145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6B7DDD2-820F-7647-A686-74CD2EC29199}"/>
              </a:ext>
            </a:extLst>
          </p:cNvPr>
          <p:cNvCxnSpPr>
            <a:cxnSpLocks/>
          </p:cNvCxnSpPr>
          <p:nvPr/>
        </p:nvCxnSpPr>
        <p:spPr>
          <a:xfrm>
            <a:off x="5114717" y="4626521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2CEE93E-442D-664D-9020-2CD518CE7135}"/>
              </a:ext>
            </a:extLst>
          </p:cNvPr>
          <p:cNvCxnSpPr>
            <a:cxnSpLocks/>
          </p:cNvCxnSpPr>
          <p:nvPr/>
        </p:nvCxnSpPr>
        <p:spPr>
          <a:xfrm flipV="1">
            <a:off x="7194522" y="3900059"/>
            <a:ext cx="1025594" cy="696044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DA64A50-28F9-C24C-B1D5-12F4DB01211C}"/>
              </a:ext>
            </a:extLst>
          </p:cNvPr>
          <p:cNvCxnSpPr>
            <a:cxnSpLocks/>
          </p:cNvCxnSpPr>
          <p:nvPr/>
        </p:nvCxnSpPr>
        <p:spPr>
          <a:xfrm>
            <a:off x="3001749" y="2414180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80F234E-59A0-874E-B73B-55E4E455CEF5}"/>
              </a:ext>
            </a:extLst>
          </p:cNvPr>
          <p:cNvCxnSpPr>
            <a:cxnSpLocks/>
          </p:cNvCxnSpPr>
          <p:nvPr/>
        </p:nvCxnSpPr>
        <p:spPr>
          <a:xfrm>
            <a:off x="5104111" y="2405474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CF87DD2-0214-394C-A388-DE4A7048B445}"/>
              </a:ext>
            </a:extLst>
          </p:cNvPr>
          <p:cNvCxnSpPr>
            <a:cxnSpLocks/>
          </p:cNvCxnSpPr>
          <p:nvPr/>
        </p:nvCxnSpPr>
        <p:spPr>
          <a:xfrm flipV="1">
            <a:off x="5033849" y="2617407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72FD7C0-09B6-1C4F-8795-6ECC376B7BE1}"/>
              </a:ext>
            </a:extLst>
          </p:cNvPr>
          <p:cNvCxnSpPr>
            <a:cxnSpLocks/>
          </p:cNvCxnSpPr>
          <p:nvPr/>
        </p:nvCxnSpPr>
        <p:spPr>
          <a:xfrm flipV="1">
            <a:off x="2878082" y="2526366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2">
            <a:extLst>
              <a:ext uri="{FF2B5EF4-FFF2-40B4-BE49-F238E27FC236}">
                <a16:creationId xmlns:a16="http://schemas.microsoft.com/office/drawing/2014/main" id="{A527B508-E7FE-9944-9183-10EF930B2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69" y="4524182"/>
            <a:ext cx="1826281" cy="62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">
            <a:extLst>
              <a:ext uri="{FF2B5EF4-FFF2-40B4-BE49-F238E27FC236}">
                <a16:creationId xmlns:a16="http://schemas.microsoft.com/office/drawing/2014/main" id="{B5BCBFFC-D684-6547-8A48-E8210619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81" y="1570242"/>
            <a:ext cx="1660255" cy="63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256E9646-F6D1-8B47-BB39-4E10462BC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510" y="3309204"/>
            <a:ext cx="1927423" cy="6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715D221-7E60-1144-A13A-DB059EF78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568" y="3189379"/>
            <a:ext cx="2246636" cy="74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459309DD-69FF-D048-879D-19C17D4E4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278" y="2210043"/>
            <a:ext cx="1792205" cy="56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FB2E390-8BD3-2C4C-981B-9C701A7C733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8B142C-A71B-1243-88FB-B5A4F2EFA4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 simple gesture recognition example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062C94AF-8D04-3248-9633-99AC873E8AE0}"/>
              </a:ext>
            </a:extLst>
          </p:cNvPr>
          <p:cNvCxnSpPr>
            <a:cxnSpLocks/>
          </p:cNvCxnSpPr>
          <p:nvPr/>
        </p:nvCxnSpPr>
        <p:spPr>
          <a:xfrm flipH="1" flipV="1">
            <a:off x="5177680" y="2300615"/>
            <a:ext cx="1361206" cy="1816310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BAB9D057-60F5-7A4E-889E-7B49D8379FF6}"/>
              </a:ext>
            </a:extLst>
          </p:cNvPr>
          <p:cNvCxnSpPr>
            <a:cxnSpLocks/>
          </p:cNvCxnSpPr>
          <p:nvPr/>
        </p:nvCxnSpPr>
        <p:spPr>
          <a:xfrm flipH="1">
            <a:off x="1140351" y="2635476"/>
            <a:ext cx="979356" cy="559198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48E07F76-338A-BC4B-A28D-698DEB41301F}"/>
              </a:ext>
            </a:extLst>
          </p:cNvPr>
          <p:cNvCxnSpPr>
            <a:cxnSpLocks/>
          </p:cNvCxnSpPr>
          <p:nvPr/>
        </p:nvCxnSpPr>
        <p:spPr>
          <a:xfrm flipH="1">
            <a:off x="3023537" y="2274879"/>
            <a:ext cx="1037861" cy="0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199FC4C0-70AF-9840-A407-CDFB67886769}"/>
              </a:ext>
            </a:extLst>
          </p:cNvPr>
          <p:cNvCxnSpPr>
            <a:cxnSpLocks/>
          </p:cNvCxnSpPr>
          <p:nvPr/>
        </p:nvCxnSpPr>
        <p:spPr>
          <a:xfrm flipH="1">
            <a:off x="7106701" y="3719156"/>
            <a:ext cx="769973" cy="553709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5268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>
            <a:extLst>
              <a:ext uri="{FF2B5EF4-FFF2-40B4-BE49-F238E27FC236}">
                <a16:creationId xmlns:a16="http://schemas.microsoft.com/office/drawing/2014/main" id="{C13E3497-1CFB-014B-88D2-B0B85D05F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864" y="1054281"/>
            <a:ext cx="1815785" cy="69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46D370DB-467E-7749-BD5B-37E925E4B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342" y="1049502"/>
            <a:ext cx="1790054" cy="70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892453D-E90F-3C44-84EA-5209E28EF469}"/>
              </a:ext>
            </a:extLst>
          </p:cNvPr>
          <p:cNvGrpSpPr/>
          <p:nvPr/>
        </p:nvGrpSpPr>
        <p:grpSpPr>
          <a:xfrm>
            <a:off x="209822" y="2957936"/>
            <a:ext cx="941393" cy="942127"/>
            <a:chOff x="1076097" y="5311996"/>
            <a:chExt cx="941393" cy="9421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781102F-A309-D14B-BE1A-53C237E3BEA0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0FAAD9-38DD-DD4A-9287-8B7AFBAF51DD}"/>
                </a:ext>
              </a:extLst>
            </p:cNvPr>
            <p:cNvSpPr txBox="1"/>
            <p:nvPr/>
          </p:nvSpPr>
          <p:spPr>
            <a:xfrm>
              <a:off x="1124223" y="5552226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Start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CE3CFFC-B64B-6949-ADF7-E3CD67B622B9}"/>
              </a:ext>
            </a:extLst>
          </p:cNvPr>
          <p:cNvGrpSpPr/>
          <p:nvPr/>
        </p:nvGrpSpPr>
        <p:grpSpPr>
          <a:xfrm>
            <a:off x="2035429" y="1682587"/>
            <a:ext cx="5103724" cy="3424226"/>
            <a:chOff x="2035429" y="1682587"/>
            <a:chExt cx="5103724" cy="342422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0730C8-63C3-454A-A583-0B5F4A5ABAFE}"/>
                </a:ext>
              </a:extLst>
            </p:cNvPr>
            <p:cNvGrpSpPr/>
            <p:nvPr/>
          </p:nvGrpSpPr>
          <p:grpSpPr>
            <a:xfrm>
              <a:off x="2046646" y="1682587"/>
              <a:ext cx="941393" cy="942127"/>
              <a:chOff x="1076097" y="5311996"/>
              <a:chExt cx="941393" cy="942127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02C79E5-347A-3746-8DF3-739A8FA0A593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82B97E-616E-A343-8D10-8414B39AFD07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A43D639-1FFE-6645-BB3C-4D2870C7DEA0}"/>
                </a:ext>
              </a:extLst>
            </p:cNvPr>
            <p:cNvGrpSpPr/>
            <p:nvPr/>
          </p:nvGrpSpPr>
          <p:grpSpPr>
            <a:xfrm>
              <a:off x="2035429" y="4164686"/>
              <a:ext cx="941393" cy="942127"/>
              <a:chOff x="1076097" y="5311996"/>
              <a:chExt cx="941393" cy="94212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5B9E0FD-9FBD-1942-8014-30057BAA7CC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306CB-E72A-8046-917D-A9B7D08C5432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No</a:t>
                </a:r>
              </a:p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980C85E-D903-C546-BE03-25E95419E480}"/>
                </a:ext>
              </a:extLst>
            </p:cNvPr>
            <p:cNvGrpSpPr/>
            <p:nvPr/>
          </p:nvGrpSpPr>
          <p:grpSpPr>
            <a:xfrm>
              <a:off x="4122203" y="1682587"/>
              <a:ext cx="941393" cy="942127"/>
              <a:chOff x="1076097" y="5311996"/>
              <a:chExt cx="941393" cy="94212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CE8BB7A-1B33-0A46-96D1-E92644026731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0579BEB-4DB5-A74D-B2EF-A97D657156CA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0FF8E0-67E4-6440-A639-99F99D4B3A26}"/>
                </a:ext>
              </a:extLst>
            </p:cNvPr>
            <p:cNvGrpSpPr/>
            <p:nvPr/>
          </p:nvGrpSpPr>
          <p:grpSpPr>
            <a:xfrm>
              <a:off x="4110986" y="4164686"/>
              <a:ext cx="941393" cy="942127"/>
              <a:chOff x="1076097" y="5311996"/>
              <a:chExt cx="941393" cy="942127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089498B-DCE1-574D-9FD4-CECD3E9012DF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81665C6-56B0-D04A-B451-C52DE8A5CAFD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No</a:t>
                </a:r>
              </a:p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45B3838-D209-8F4D-A2E0-E660C8ED05DF}"/>
                </a:ext>
              </a:extLst>
            </p:cNvPr>
            <p:cNvGrpSpPr/>
            <p:nvPr/>
          </p:nvGrpSpPr>
          <p:grpSpPr>
            <a:xfrm>
              <a:off x="6197760" y="1682587"/>
              <a:ext cx="941393" cy="942127"/>
              <a:chOff x="1076097" y="5311996"/>
              <a:chExt cx="941393" cy="94212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4786944E-9811-FE41-B29D-D171D099F9CD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38AAC6F-47CA-174D-8D97-BABF2ECE8B7B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BBAA490-C90E-6F48-B5B0-01BD68928669}"/>
                </a:ext>
              </a:extLst>
            </p:cNvPr>
            <p:cNvGrpSpPr/>
            <p:nvPr/>
          </p:nvGrpSpPr>
          <p:grpSpPr>
            <a:xfrm>
              <a:off x="6186543" y="4164686"/>
              <a:ext cx="941393" cy="942127"/>
              <a:chOff x="1076097" y="5311996"/>
              <a:chExt cx="941393" cy="942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91012E4-629F-144E-B66E-AC72445362F6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5D920AF-6D82-AC4E-8296-50338507DC3E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No</a:t>
                </a:r>
              </a:p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49DFB7-74FE-5A47-B818-95CF9D9F9ECC}"/>
              </a:ext>
            </a:extLst>
          </p:cNvPr>
          <p:cNvGrpSpPr/>
          <p:nvPr/>
        </p:nvGrpSpPr>
        <p:grpSpPr>
          <a:xfrm>
            <a:off x="7992785" y="2957934"/>
            <a:ext cx="941393" cy="942127"/>
            <a:chOff x="1076097" y="5311996"/>
            <a:chExt cx="941393" cy="94212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4ADF2F2-4A1B-B843-958C-E70B509696FF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6E3A8D8-8609-3D42-A633-43476C2E3ADF}"/>
                </a:ext>
              </a:extLst>
            </p:cNvPr>
            <p:cNvSpPr txBox="1"/>
            <p:nvPr/>
          </p:nvSpPr>
          <p:spPr>
            <a:xfrm>
              <a:off x="1172349" y="5552226"/>
              <a:ext cx="7505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End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DF06642-C606-E445-8D58-B04DCB5090B5}"/>
              </a:ext>
            </a:extLst>
          </p:cNvPr>
          <p:cNvSpPr/>
          <p:nvPr/>
        </p:nvSpPr>
        <p:spPr>
          <a:xfrm>
            <a:off x="1907093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E7F567-A123-064E-A0A3-4D6302E78915}"/>
              </a:ext>
            </a:extLst>
          </p:cNvPr>
          <p:cNvSpPr txBox="1"/>
          <p:nvPr/>
        </p:nvSpPr>
        <p:spPr>
          <a:xfrm>
            <a:off x="2121380" y="5565223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Near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D7764CF-1256-0B4A-959E-168000D8A477}"/>
              </a:ext>
            </a:extLst>
          </p:cNvPr>
          <p:cNvSpPr/>
          <p:nvPr/>
        </p:nvSpPr>
        <p:spPr>
          <a:xfrm>
            <a:off x="3966608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C22C61-B356-A844-B07B-078098519D4E}"/>
              </a:ext>
            </a:extLst>
          </p:cNvPr>
          <p:cNvSpPr txBox="1"/>
          <p:nvPr/>
        </p:nvSpPr>
        <p:spPr>
          <a:xfrm>
            <a:off x="4245063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Far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B4203D9-D885-5243-A84F-71241FED2D3D}"/>
              </a:ext>
            </a:extLst>
          </p:cNvPr>
          <p:cNvSpPr/>
          <p:nvPr/>
        </p:nvSpPr>
        <p:spPr>
          <a:xfrm>
            <a:off x="6158666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7C059A-FC1A-7644-A00C-D1B4E992DC70}"/>
              </a:ext>
            </a:extLst>
          </p:cNvPr>
          <p:cNvSpPr txBox="1"/>
          <p:nvPr/>
        </p:nvSpPr>
        <p:spPr>
          <a:xfrm>
            <a:off x="6437121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Far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0CC247-2161-3F45-AFF3-875D395D7BD8}"/>
              </a:ext>
            </a:extLst>
          </p:cNvPr>
          <p:cNvSpPr txBox="1"/>
          <p:nvPr/>
        </p:nvSpPr>
        <p:spPr>
          <a:xfrm>
            <a:off x="1172714" y="486970"/>
            <a:ext cx="5820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Lucida Bright" panose="02040602050505020304" pitchFamily="18" charset="77"/>
              </a:rPr>
              <a:t>i =    1             2             3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AF0C4B0-C995-8641-ADF1-01E9FCC93A2E}"/>
              </a:ext>
            </a:extLst>
          </p:cNvPr>
          <p:cNvCxnSpPr>
            <a:cxnSpLocks/>
          </p:cNvCxnSpPr>
          <p:nvPr/>
        </p:nvCxnSpPr>
        <p:spPr>
          <a:xfrm flipV="1">
            <a:off x="923884" y="2384482"/>
            <a:ext cx="1197496" cy="635690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F63DD2E-D47C-AB4E-8E3E-C132A5B701FC}"/>
              </a:ext>
            </a:extLst>
          </p:cNvPr>
          <p:cNvCxnSpPr>
            <a:cxnSpLocks/>
          </p:cNvCxnSpPr>
          <p:nvPr/>
        </p:nvCxnSpPr>
        <p:spPr>
          <a:xfrm>
            <a:off x="923884" y="3846809"/>
            <a:ext cx="1122762" cy="626708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7DF986A-BAF0-5945-BDCE-51B932D4B49A}"/>
              </a:ext>
            </a:extLst>
          </p:cNvPr>
          <p:cNvCxnSpPr>
            <a:cxnSpLocks/>
          </p:cNvCxnSpPr>
          <p:nvPr/>
        </p:nvCxnSpPr>
        <p:spPr>
          <a:xfrm>
            <a:off x="3052103" y="213621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4608FCE-E330-0A43-AB4E-2868CB743D24}"/>
              </a:ext>
            </a:extLst>
          </p:cNvPr>
          <p:cNvCxnSpPr>
            <a:cxnSpLocks/>
          </p:cNvCxnSpPr>
          <p:nvPr/>
        </p:nvCxnSpPr>
        <p:spPr>
          <a:xfrm>
            <a:off x="3034912" y="465693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4C02004-6BF6-3141-A595-C8079076B3BF}"/>
              </a:ext>
            </a:extLst>
          </p:cNvPr>
          <p:cNvCxnSpPr>
            <a:cxnSpLocks/>
          </p:cNvCxnSpPr>
          <p:nvPr/>
        </p:nvCxnSpPr>
        <p:spPr>
          <a:xfrm>
            <a:off x="5130759" y="2127503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B8796E6-C839-F546-889F-52CBB597BC39}"/>
              </a:ext>
            </a:extLst>
          </p:cNvPr>
          <p:cNvCxnSpPr>
            <a:cxnSpLocks/>
          </p:cNvCxnSpPr>
          <p:nvPr/>
        </p:nvCxnSpPr>
        <p:spPr>
          <a:xfrm>
            <a:off x="7209415" y="2118787"/>
            <a:ext cx="1063902" cy="839145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6B7DDD2-820F-7647-A686-74CD2EC29199}"/>
              </a:ext>
            </a:extLst>
          </p:cNvPr>
          <p:cNvCxnSpPr>
            <a:cxnSpLocks/>
          </p:cNvCxnSpPr>
          <p:nvPr/>
        </p:nvCxnSpPr>
        <p:spPr>
          <a:xfrm>
            <a:off x="5114717" y="4626521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2CEE93E-442D-664D-9020-2CD518CE7135}"/>
              </a:ext>
            </a:extLst>
          </p:cNvPr>
          <p:cNvCxnSpPr>
            <a:cxnSpLocks/>
          </p:cNvCxnSpPr>
          <p:nvPr/>
        </p:nvCxnSpPr>
        <p:spPr>
          <a:xfrm flipV="1">
            <a:off x="7194522" y="3900059"/>
            <a:ext cx="1025594" cy="696044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DA64A50-28F9-C24C-B1D5-12F4DB01211C}"/>
              </a:ext>
            </a:extLst>
          </p:cNvPr>
          <p:cNvCxnSpPr>
            <a:cxnSpLocks/>
          </p:cNvCxnSpPr>
          <p:nvPr/>
        </p:nvCxnSpPr>
        <p:spPr>
          <a:xfrm>
            <a:off x="3001749" y="2414180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80F234E-59A0-874E-B73B-55E4E455CEF5}"/>
              </a:ext>
            </a:extLst>
          </p:cNvPr>
          <p:cNvCxnSpPr>
            <a:cxnSpLocks/>
          </p:cNvCxnSpPr>
          <p:nvPr/>
        </p:nvCxnSpPr>
        <p:spPr>
          <a:xfrm>
            <a:off x="5104111" y="2405474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CF87DD2-0214-394C-A388-DE4A7048B445}"/>
              </a:ext>
            </a:extLst>
          </p:cNvPr>
          <p:cNvCxnSpPr>
            <a:cxnSpLocks/>
          </p:cNvCxnSpPr>
          <p:nvPr/>
        </p:nvCxnSpPr>
        <p:spPr>
          <a:xfrm flipV="1">
            <a:off x="5033849" y="2617407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72FD7C0-09B6-1C4F-8795-6ECC376B7BE1}"/>
              </a:ext>
            </a:extLst>
          </p:cNvPr>
          <p:cNvCxnSpPr>
            <a:cxnSpLocks/>
          </p:cNvCxnSpPr>
          <p:nvPr/>
        </p:nvCxnSpPr>
        <p:spPr>
          <a:xfrm flipV="1">
            <a:off x="2878082" y="2526366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2">
            <a:extLst>
              <a:ext uri="{FF2B5EF4-FFF2-40B4-BE49-F238E27FC236}">
                <a16:creationId xmlns:a16="http://schemas.microsoft.com/office/drawing/2014/main" id="{A527B508-E7FE-9944-9183-10EF930B2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69" y="4524182"/>
            <a:ext cx="1826281" cy="62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">
            <a:extLst>
              <a:ext uri="{FF2B5EF4-FFF2-40B4-BE49-F238E27FC236}">
                <a16:creationId xmlns:a16="http://schemas.microsoft.com/office/drawing/2014/main" id="{B5BCBFFC-D684-6547-8A48-E8210619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81" y="1570242"/>
            <a:ext cx="1660255" cy="63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256E9646-F6D1-8B47-BB39-4E10462BC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510" y="3309204"/>
            <a:ext cx="1927423" cy="6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715D221-7E60-1144-A13A-DB059EF78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568" y="3189379"/>
            <a:ext cx="2246636" cy="74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459309DD-69FF-D048-879D-19C17D4E4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278" y="2210043"/>
            <a:ext cx="1792205" cy="56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FB2E390-8BD3-2C4C-981B-9C701A7C733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8B142C-A71B-1243-88FB-B5A4F2EFA4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 simple gesture recognition example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062C94AF-8D04-3248-9633-99AC873E8AE0}"/>
              </a:ext>
            </a:extLst>
          </p:cNvPr>
          <p:cNvCxnSpPr>
            <a:cxnSpLocks/>
          </p:cNvCxnSpPr>
          <p:nvPr/>
        </p:nvCxnSpPr>
        <p:spPr>
          <a:xfrm flipH="1" flipV="1">
            <a:off x="5177680" y="2300615"/>
            <a:ext cx="1361206" cy="1816310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BAB9D057-60F5-7A4E-889E-7B49D8379FF6}"/>
              </a:ext>
            </a:extLst>
          </p:cNvPr>
          <p:cNvCxnSpPr>
            <a:cxnSpLocks/>
          </p:cNvCxnSpPr>
          <p:nvPr/>
        </p:nvCxnSpPr>
        <p:spPr>
          <a:xfrm flipH="1">
            <a:off x="1140351" y="2635476"/>
            <a:ext cx="979356" cy="559198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48E07F76-338A-BC4B-A28D-698DEB41301F}"/>
              </a:ext>
            </a:extLst>
          </p:cNvPr>
          <p:cNvCxnSpPr>
            <a:cxnSpLocks/>
          </p:cNvCxnSpPr>
          <p:nvPr/>
        </p:nvCxnSpPr>
        <p:spPr>
          <a:xfrm flipH="1">
            <a:off x="3023537" y="2274879"/>
            <a:ext cx="1037861" cy="0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199FC4C0-70AF-9840-A407-CDFB67886769}"/>
              </a:ext>
            </a:extLst>
          </p:cNvPr>
          <p:cNvCxnSpPr>
            <a:cxnSpLocks/>
          </p:cNvCxnSpPr>
          <p:nvPr/>
        </p:nvCxnSpPr>
        <p:spPr>
          <a:xfrm flipH="1">
            <a:off x="7106701" y="3719156"/>
            <a:ext cx="769973" cy="553709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A6012814-653E-744D-97AD-643E0FB515B7}"/>
              </a:ext>
            </a:extLst>
          </p:cNvPr>
          <p:cNvSpPr/>
          <p:nvPr/>
        </p:nvSpPr>
        <p:spPr>
          <a:xfrm>
            <a:off x="20250" y="4310836"/>
            <a:ext cx="9144000" cy="16215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CBEDE5C-CD45-6F4E-ACFC-51AC6A336205}"/>
              </a:ext>
            </a:extLst>
          </p:cNvPr>
          <p:cNvSpPr txBox="1"/>
          <p:nvPr/>
        </p:nvSpPr>
        <p:spPr>
          <a:xfrm>
            <a:off x="372681" y="4524182"/>
            <a:ext cx="8466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Viterbi sequence:   &lt; Call, Call, NoCall &gt;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AC57148-2B1A-FD41-9811-C675A5224A7F}"/>
              </a:ext>
            </a:extLst>
          </p:cNvPr>
          <p:cNvSpPr txBox="1"/>
          <p:nvPr/>
        </p:nvSpPr>
        <p:spPr>
          <a:xfrm>
            <a:off x="372681" y="5140501"/>
            <a:ext cx="8466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P( </a:t>
            </a:r>
            <a:r>
              <a:rPr lang="en-US" dirty="0">
                <a:solidFill>
                  <a:schemeClr val="bg1"/>
                </a:solidFill>
                <a:latin typeface="Lucida Bright" panose="02040602050505020304" pitchFamily="18" charset="77"/>
              </a:rPr>
              <a:t>&lt;Call, Call, NoCall &gt;</a:t>
            </a:r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 | </a:t>
            </a:r>
            <a:r>
              <a:rPr lang="en-US" sz="2000" dirty="0">
                <a:solidFill>
                  <a:schemeClr val="bg1"/>
                </a:solidFill>
                <a:latin typeface="Lucida Bright" panose="02040602050505020304" pitchFamily="18" charset="77"/>
              </a:rPr>
              <a:t>&lt;Near, Far, Far&gt;</a:t>
            </a:r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) = 0.0012348</a:t>
            </a:r>
          </a:p>
        </p:txBody>
      </p:sp>
    </p:spTree>
    <p:extLst>
      <p:ext uri="{BB962C8B-B14F-4D97-AF65-F5344CB8AC3E}">
        <p14:creationId xmlns:p14="http://schemas.microsoft.com/office/powerpoint/2010/main" val="342704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F5BFD8-6894-4E48-B820-CCA5BE77B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800" y="1854200"/>
            <a:ext cx="5740400" cy="314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43CDD8-5693-1C4E-8E8A-C4DF9CF367A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An Application of HMM and Viterbi Algorithm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20D9B3-4413-5F40-A709-0E97132B027F}"/>
              </a:ext>
            </a:extLst>
          </p:cNvPr>
          <p:cNvSpPr txBox="1"/>
          <p:nvPr/>
        </p:nvSpPr>
        <p:spPr>
          <a:xfrm>
            <a:off x="577516" y="6336632"/>
            <a:ext cx="8147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Ref: https://</a:t>
            </a:r>
            <a:r>
              <a:rPr lang="en-US" dirty="0" err="1"/>
              <a:t>www.ri.cmu.edu</a:t>
            </a:r>
            <a:r>
              <a:rPr lang="en-US" dirty="0"/>
              <a:t>/</a:t>
            </a:r>
            <a:r>
              <a:rPr lang="en-US" dirty="0" err="1"/>
              <a:t>pub_files</a:t>
            </a:r>
            <a:r>
              <a:rPr lang="en-US" dirty="0"/>
              <a:t>/pub3/yang_jie_1994_1/yang_jie_1994_1.pdf</a:t>
            </a:r>
          </a:p>
        </p:txBody>
      </p:sp>
    </p:spTree>
    <p:extLst>
      <p:ext uri="{BB962C8B-B14F-4D97-AF65-F5344CB8AC3E}">
        <p14:creationId xmlns:p14="http://schemas.microsoft.com/office/powerpoint/2010/main" val="28233466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8601E7-E6F9-484B-8F07-C8B4DB82348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An Application of HMM and Viterbi Algorithm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D6C428-4B39-234D-96BF-4C0E49743550}"/>
              </a:ext>
            </a:extLst>
          </p:cNvPr>
          <p:cNvSpPr txBox="1"/>
          <p:nvPr/>
        </p:nvSpPr>
        <p:spPr>
          <a:xfrm>
            <a:off x="201148" y="996335"/>
            <a:ext cx="1728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Approach: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6B3687-9BAE-4744-BCF8-557F4D3DC1A8}"/>
              </a:ext>
            </a:extLst>
          </p:cNvPr>
          <p:cNvSpPr txBox="1"/>
          <p:nvPr/>
        </p:nvSpPr>
        <p:spPr>
          <a:xfrm>
            <a:off x="1065327" y="1458000"/>
            <a:ext cx="4684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1) Define meaningful gestures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7966F9-CCC6-CF44-A820-8FC2FE7ACA29}"/>
              </a:ext>
            </a:extLst>
          </p:cNvPr>
          <p:cNvSpPr txBox="1"/>
          <p:nvPr/>
        </p:nvSpPr>
        <p:spPr>
          <a:xfrm>
            <a:off x="1065327" y="2150497"/>
            <a:ext cx="6886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2) Describe each gesture in terms of an HMM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BA71AC-1D0F-234B-8F81-24C220901E81}"/>
              </a:ext>
            </a:extLst>
          </p:cNvPr>
          <p:cNvSpPr txBox="1"/>
          <p:nvPr/>
        </p:nvSpPr>
        <p:spPr>
          <a:xfrm>
            <a:off x="1065327" y="2842994"/>
            <a:ext cx="3106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3) Collect base 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065671-A05C-334E-9B96-1CC84E25FFCE}"/>
              </a:ext>
            </a:extLst>
          </p:cNvPr>
          <p:cNvSpPr txBox="1"/>
          <p:nvPr/>
        </p:nvSpPr>
        <p:spPr>
          <a:xfrm>
            <a:off x="1065327" y="3535491"/>
            <a:ext cx="7640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4) Find parameters of the HMM through base data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227606-AF54-CA4D-99F7-5F4A75EDEB36}"/>
              </a:ext>
            </a:extLst>
          </p:cNvPr>
          <p:cNvSpPr txBox="1"/>
          <p:nvPr/>
        </p:nvSpPr>
        <p:spPr>
          <a:xfrm>
            <a:off x="1065327" y="4227988"/>
            <a:ext cx="64107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5) Estimate gestures with the HMM model</a:t>
            </a:r>
          </a:p>
        </p:txBody>
      </p:sp>
    </p:spTree>
    <p:extLst>
      <p:ext uri="{BB962C8B-B14F-4D97-AF65-F5344CB8AC3E}">
        <p14:creationId xmlns:p14="http://schemas.microsoft.com/office/powerpoint/2010/main" val="370827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32155B-73FB-BB4A-B3F3-2BF161475DE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Problems solved by HMM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6B4BD4-E6F7-9948-AFA4-C7841600672A}"/>
              </a:ext>
            </a:extLst>
          </p:cNvPr>
          <p:cNvSpPr txBox="1"/>
          <p:nvPr/>
        </p:nvSpPr>
        <p:spPr>
          <a:xfrm>
            <a:off x="288758" y="1662851"/>
            <a:ext cx="885524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1) Likelihood:</a:t>
            </a:r>
          </a:p>
          <a:p>
            <a:pPr lvl="1"/>
            <a:r>
              <a:rPr lang="en-US" sz="2400" dirty="0">
                <a:solidFill>
                  <a:srgbClr val="7030A0"/>
                </a:solidFill>
                <a:latin typeface="Lucida Bright" panose="02040602050505020304" pitchFamily="18" charset="77"/>
              </a:rPr>
              <a:t>Determine the likelihood of an observation sequence.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617A26-3073-4440-B7FC-D2E8264CCA4E}"/>
              </a:ext>
            </a:extLst>
          </p:cNvPr>
          <p:cNvSpPr txBox="1"/>
          <p:nvPr/>
        </p:nvSpPr>
        <p:spPr>
          <a:xfrm>
            <a:off x="288758" y="2982724"/>
            <a:ext cx="885524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2) Decoding:</a:t>
            </a:r>
          </a:p>
          <a:p>
            <a:pPr lvl="1"/>
            <a:r>
              <a:rPr lang="en-US" sz="2400" dirty="0">
                <a:solidFill>
                  <a:srgbClr val="7030A0"/>
                </a:solidFill>
                <a:latin typeface="Lucida Bright" panose="02040602050505020304" pitchFamily="18" charset="77"/>
              </a:rPr>
              <a:t>Given an observation sequence, determine the best sequence of hidden states.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44D105-D757-044A-A8EA-C3C815A99744}"/>
              </a:ext>
            </a:extLst>
          </p:cNvPr>
          <p:cNvSpPr txBox="1"/>
          <p:nvPr/>
        </p:nvSpPr>
        <p:spPr>
          <a:xfrm>
            <a:off x="288758" y="4671929"/>
            <a:ext cx="885524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3) Learning:</a:t>
            </a:r>
          </a:p>
          <a:p>
            <a:pPr lvl="1"/>
            <a:r>
              <a:rPr lang="en-US" sz="2400" dirty="0">
                <a:solidFill>
                  <a:srgbClr val="7030A0"/>
                </a:solidFill>
                <a:latin typeface="Lucida Bright" panose="02040602050505020304" pitchFamily="18" charset="77"/>
              </a:rPr>
              <a:t>Given an observation sequence and a sequence of states, learn the HMM parameters:</a:t>
            </a:r>
          </a:p>
          <a:p>
            <a:pPr lvl="1"/>
            <a:r>
              <a:rPr lang="en-US" sz="2400" dirty="0">
                <a:solidFill>
                  <a:srgbClr val="7030A0"/>
                </a:solidFill>
                <a:latin typeface="Lucida Bright" panose="02040602050505020304" pitchFamily="18" charset="77"/>
              </a:rPr>
              <a:t>				</a:t>
            </a:r>
            <a:r>
              <a:rPr lang="en-US" sz="2400" dirty="0" err="1">
                <a:solidFill>
                  <a:srgbClr val="7030A0"/>
                </a:solidFill>
                <a:latin typeface="Lucida Bright" panose="02040602050505020304" pitchFamily="18" charset="77"/>
              </a:rPr>
              <a:t>i</a:t>
            </a:r>
            <a:r>
              <a:rPr lang="en-US" sz="2400" dirty="0">
                <a:solidFill>
                  <a:srgbClr val="7030A0"/>
                </a:solidFill>
                <a:latin typeface="Lucida Bright" panose="02040602050505020304" pitchFamily="18" charset="77"/>
              </a:rPr>
              <a:t>) Transition probabilities</a:t>
            </a:r>
          </a:p>
          <a:p>
            <a:pPr lvl="1"/>
            <a:r>
              <a:rPr lang="en-US" sz="2400" dirty="0">
                <a:solidFill>
                  <a:srgbClr val="7030A0"/>
                </a:solidFill>
                <a:latin typeface="Lucida Bright" panose="02040602050505020304" pitchFamily="18" charset="77"/>
              </a:rPr>
              <a:t>			    ii) Emission probabilities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CDE071-AB4D-A94C-8A4A-2F57020CF151}"/>
              </a:ext>
            </a:extLst>
          </p:cNvPr>
          <p:cNvSpPr txBox="1"/>
          <p:nvPr/>
        </p:nvSpPr>
        <p:spPr>
          <a:xfrm>
            <a:off x="2600266" y="3025170"/>
            <a:ext cx="3414079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[Viterbi algorithm]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D72465-931D-4847-8D1D-B746BB4DEBCD}"/>
              </a:ext>
            </a:extLst>
          </p:cNvPr>
          <p:cNvSpPr txBox="1"/>
          <p:nvPr/>
        </p:nvSpPr>
        <p:spPr>
          <a:xfrm>
            <a:off x="2471928" y="4296397"/>
            <a:ext cx="5677461" cy="8925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[Forward-backward algorithm]</a:t>
            </a:r>
          </a:p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[Baum-Welch algorithm]</a:t>
            </a:r>
          </a:p>
          <a:p>
            <a:endParaRPr lang="en-US" sz="2400" dirty="0">
              <a:solidFill>
                <a:schemeClr val="accent2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0339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43CDD8-5693-1C4E-8E8A-C4DF9CF367A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Course project ideas on gesture/motion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51A7D1-247A-5348-940F-168A12F3C792}"/>
              </a:ext>
            </a:extLst>
          </p:cNvPr>
          <p:cNvSpPr txBox="1"/>
          <p:nvPr/>
        </p:nvSpPr>
        <p:spPr>
          <a:xfrm>
            <a:off x="746581" y="2247619"/>
            <a:ext cx="6856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1. Head gesture using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eSense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 smart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earpods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7A2DB-82B6-7448-A0F5-E92F440D9454}"/>
              </a:ext>
            </a:extLst>
          </p:cNvPr>
          <p:cNvSpPr txBox="1"/>
          <p:nvPr/>
        </p:nvSpPr>
        <p:spPr>
          <a:xfrm>
            <a:off x="746581" y="2967335"/>
            <a:ext cx="826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2. Whole body pose inferencing using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eSense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earpods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C6F444-B5EA-2445-A963-3BA906467933}"/>
              </a:ext>
            </a:extLst>
          </p:cNvPr>
          <p:cNvSpPr txBox="1"/>
          <p:nvPr/>
        </p:nvSpPr>
        <p:spPr>
          <a:xfrm>
            <a:off x="746580" y="3796713"/>
            <a:ext cx="79864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3. I am an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earpod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 and I can tell your eating behavior</a:t>
            </a:r>
          </a:p>
        </p:txBody>
      </p:sp>
    </p:spTree>
    <p:extLst>
      <p:ext uri="{BB962C8B-B14F-4D97-AF65-F5344CB8AC3E}">
        <p14:creationId xmlns:p14="http://schemas.microsoft.com/office/powerpoint/2010/main" val="1551010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32155B-73FB-BB4A-B3F3-2BF161475DE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Problems solved by HMM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6B4BD4-E6F7-9948-AFA4-C7841600672A}"/>
              </a:ext>
            </a:extLst>
          </p:cNvPr>
          <p:cNvSpPr txBox="1"/>
          <p:nvPr/>
        </p:nvSpPr>
        <p:spPr>
          <a:xfrm>
            <a:off x="288758" y="1662851"/>
            <a:ext cx="885524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Lucida Bright" panose="02040602050505020304" pitchFamily="18" charset="77"/>
              </a:rPr>
              <a:t>1) Likelihood:</a:t>
            </a:r>
          </a:p>
          <a:p>
            <a:pPr lvl="1"/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Lucida Bright" panose="02040602050505020304" pitchFamily="18" charset="77"/>
              </a:rPr>
              <a:t>Determine the likelihood of an observation sequence.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617A26-3073-4440-B7FC-D2E8264CCA4E}"/>
              </a:ext>
            </a:extLst>
          </p:cNvPr>
          <p:cNvSpPr txBox="1"/>
          <p:nvPr/>
        </p:nvSpPr>
        <p:spPr>
          <a:xfrm>
            <a:off x="288758" y="2982724"/>
            <a:ext cx="885524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2) Decoding:</a:t>
            </a:r>
          </a:p>
          <a:p>
            <a:pPr lvl="1"/>
            <a:r>
              <a:rPr lang="en-US" sz="2400" dirty="0">
                <a:solidFill>
                  <a:srgbClr val="7030A0"/>
                </a:solidFill>
                <a:latin typeface="Lucida Bright" panose="02040602050505020304" pitchFamily="18" charset="77"/>
              </a:rPr>
              <a:t>Given an observation sequence, determine the best sequence of hidden states.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44D105-D757-044A-A8EA-C3C815A99744}"/>
              </a:ext>
            </a:extLst>
          </p:cNvPr>
          <p:cNvSpPr txBox="1"/>
          <p:nvPr/>
        </p:nvSpPr>
        <p:spPr>
          <a:xfrm>
            <a:off x="288758" y="4671929"/>
            <a:ext cx="885524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Lucida Bright" panose="02040602050505020304" pitchFamily="18" charset="77"/>
              </a:rPr>
              <a:t>3) Learning:</a:t>
            </a:r>
          </a:p>
          <a:p>
            <a:pPr lvl="1"/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Lucida Bright" panose="02040602050505020304" pitchFamily="18" charset="77"/>
              </a:rPr>
              <a:t>Given an observation sequence and a sequence of states, learn the HMM parameters:</a:t>
            </a:r>
          </a:p>
          <a:p>
            <a:pPr lvl="1"/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Lucida Bright" panose="02040602050505020304" pitchFamily="18" charset="77"/>
              </a:rPr>
              <a:t>				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Lucida Bright" panose="02040602050505020304" pitchFamily="18" charset="77"/>
              </a:rPr>
              <a:t>i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Lucida Bright" panose="02040602050505020304" pitchFamily="18" charset="77"/>
              </a:rPr>
              <a:t>) Transition probabilities</a:t>
            </a:r>
          </a:p>
          <a:p>
            <a:pPr lvl="1"/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Lucida Bright" panose="02040602050505020304" pitchFamily="18" charset="77"/>
              </a:rPr>
              <a:t>			    ii) Emission probabilities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CDE071-AB4D-A94C-8A4A-2F57020CF151}"/>
              </a:ext>
            </a:extLst>
          </p:cNvPr>
          <p:cNvSpPr txBox="1"/>
          <p:nvPr/>
        </p:nvSpPr>
        <p:spPr>
          <a:xfrm>
            <a:off x="2600266" y="3025170"/>
            <a:ext cx="3414079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[Viterbi algorithm]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D72465-931D-4847-8D1D-B746BB4DEBCD}"/>
              </a:ext>
            </a:extLst>
          </p:cNvPr>
          <p:cNvSpPr txBox="1"/>
          <p:nvPr/>
        </p:nvSpPr>
        <p:spPr>
          <a:xfrm>
            <a:off x="2471928" y="4296397"/>
            <a:ext cx="5677461" cy="8925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Lucida Bright" panose="02040602050505020304" pitchFamily="18" charset="77"/>
              </a:rPr>
              <a:t>[Forward-backward algorithm]</a:t>
            </a:r>
          </a:p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Lucida Bright" panose="02040602050505020304" pitchFamily="18" charset="77"/>
              </a:rPr>
              <a:t>[Baum-Welch algorithm]</a:t>
            </a:r>
          </a:p>
          <a:p>
            <a:endParaRPr lang="en-US" sz="2400" dirty="0">
              <a:solidFill>
                <a:schemeClr val="bg1">
                  <a:lumMod val="95000"/>
                </a:schemeClr>
              </a:solidFill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94508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7285D3-D228-7843-BB2A-5F49E77D54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76" t="10467" r="16448" b="35977"/>
          <a:stretch/>
        </p:blipFill>
        <p:spPr>
          <a:xfrm>
            <a:off x="2017490" y="943011"/>
            <a:ext cx="4882457" cy="39693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6B2D01-AC37-D344-ABEE-8219D38356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0618" y="2156393"/>
            <a:ext cx="1831783" cy="2545214"/>
          </a:xfrm>
          <a:prstGeom prst="rect">
            <a:avLst/>
          </a:prstGeom>
        </p:spPr>
      </p:pic>
      <p:sp>
        <p:nvSpPr>
          <p:cNvPr id="6" name="Triangle 5">
            <a:extLst>
              <a:ext uri="{FF2B5EF4-FFF2-40B4-BE49-F238E27FC236}">
                <a16:creationId xmlns:a16="http://schemas.microsoft.com/office/drawing/2014/main" id="{DBE8CE23-EE0A-8B4B-B368-F8EF0AB1CC45}"/>
              </a:ext>
            </a:extLst>
          </p:cNvPr>
          <p:cNvSpPr/>
          <p:nvPr/>
        </p:nvSpPr>
        <p:spPr>
          <a:xfrm rot="5400000">
            <a:off x="5702968" y="1631108"/>
            <a:ext cx="1367393" cy="1479688"/>
          </a:xfrm>
          <a:prstGeom prst="triangle">
            <a:avLst>
              <a:gd name="adj" fmla="val 51099"/>
            </a:avLst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39000">
                <a:schemeClr val="accent1">
                  <a:lumMod val="45000"/>
                  <a:lumOff val="55000"/>
                </a:schemeClr>
              </a:gs>
              <a:gs pos="75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B3ED57A-D4CA-B94A-9889-00C084FE0054}"/>
              </a:ext>
            </a:extLst>
          </p:cNvPr>
          <p:cNvGrpSpPr/>
          <p:nvPr/>
        </p:nvGrpSpPr>
        <p:grpSpPr>
          <a:xfrm>
            <a:off x="6494540" y="5672645"/>
            <a:ext cx="941393" cy="942127"/>
            <a:chOff x="1076097" y="5311996"/>
            <a:chExt cx="941393" cy="94212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E594442-8C04-5549-9212-380651AC890E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C979503-CBEE-A44E-9BFF-940A7D3568BA}"/>
                </a:ext>
              </a:extLst>
            </p:cNvPr>
            <p:cNvSpPr txBox="1"/>
            <p:nvPr/>
          </p:nvSpPr>
          <p:spPr>
            <a:xfrm>
              <a:off x="1108181" y="5536184"/>
              <a:ext cx="8803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Near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626907-2738-0542-8144-82198B5F0169}"/>
              </a:ext>
            </a:extLst>
          </p:cNvPr>
          <p:cNvGrpSpPr/>
          <p:nvPr/>
        </p:nvGrpSpPr>
        <p:grpSpPr>
          <a:xfrm>
            <a:off x="7840462" y="5656601"/>
            <a:ext cx="941393" cy="942127"/>
            <a:chOff x="1076097" y="5311996"/>
            <a:chExt cx="941393" cy="94212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C2D6633-A542-7E48-8DC3-4F68CAA9945F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2FE2B53-A1BB-8A4C-8123-6688076B0F49}"/>
                </a:ext>
              </a:extLst>
            </p:cNvPr>
            <p:cNvSpPr txBox="1"/>
            <p:nvPr/>
          </p:nvSpPr>
          <p:spPr>
            <a:xfrm>
              <a:off x="1220475" y="5536184"/>
              <a:ext cx="6543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Far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469B6E2-D261-DC4B-9DFB-676E6006CDEC}"/>
              </a:ext>
            </a:extLst>
          </p:cNvPr>
          <p:cNvSpPr txBox="1"/>
          <p:nvPr/>
        </p:nvSpPr>
        <p:spPr>
          <a:xfrm>
            <a:off x="5769863" y="5028145"/>
            <a:ext cx="25763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Observations: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C913E5F-DE1E-224A-A5AA-795B0F11DDA6}"/>
              </a:ext>
            </a:extLst>
          </p:cNvPr>
          <p:cNvGrpSpPr/>
          <p:nvPr/>
        </p:nvGrpSpPr>
        <p:grpSpPr>
          <a:xfrm>
            <a:off x="1076097" y="5672645"/>
            <a:ext cx="941393" cy="942127"/>
            <a:chOff x="1076097" y="5311996"/>
            <a:chExt cx="941393" cy="94212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0E0AC59-ECAB-844A-ABD6-F77C994EC25F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DAE30D5-C876-DE41-8ED3-CEAF15CC0AA0}"/>
                </a:ext>
              </a:extLst>
            </p:cNvPr>
            <p:cNvSpPr txBox="1"/>
            <p:nvPr/>
          </p:nvSpPr>
          <p:spPr>
            <a:xfrm>
              <a:off x="1156307" y="5552226"/>
              <a:ext cx="7585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Call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0290E79-84CD-CD4A-A8F5-723050F11BEC}"/>
              </a:ext>
            </a:extLst>
          </p:cNvPr>
          <p:cNvGrpSpPr/>
          <p:nvPr/>
        </p:nvGrpSpPr>
        <p:grpSpPr>
          <a:xfrm>
            <a:off x="2422019" y="5656601"/>
            <a:ext cx="941393" cy="942127"/>
            <a:chOff x="1076097" y="5311996"/>
            <a:chExt cx="941393" cy="942127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11DCD56-D1F9-9448-891D-31B3E6594CC8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CB1982A-828F-9845-8631-4EFCCCC6B896}"/>
                </a:ext>
              </a:extLst>
            </p:cNvPr>
            <p:cNvSpPr txBox="1"/>
            <p:nvPr/>
          </p:nvSpPr>
          <p:spPr>
            <a:xfrm>
              <a:off x="1172349" y="5343680"/>
              <a:ext cx="75854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latin typeface="Lucida Bright" panose="02040602050505020304" pitchFamily="18" charset="77"/>
                </a:rPr>
                <a:t>No</a:t>
              </a:r>
            </a:p>
            <a:p>
              <a:pPr algn="ctr"/>
              <a:r>
                <a:rPr lang="en-US" sz="2400" dirty="0">
                  <a:latin typeface="Lucida Bright" panose="02040602050505020304" pitchFamily="18" charset="77"/>
                </a:rPr>
                <a:t>Call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624620B-FF3A-FB47-A4B6-90D79CC611D2}"/>
              </a:ext>
            </a:extLst>
          </p:cNvPr>
          <p:cNvSpPr txBox="1"/>
          <p:nvPr/>
        </p:nvSpPr>
        <p:spPr>
          <a:xfrm>
            <a:off x="351420" y="5028145"/>
            <a:ext cx="1322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States: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DDCAA9-5302-B749-BF2F-BCE1C9E81C5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 simple gesture recognition example</a:t>
            </a:r>
          </a:p>
        </p:txBody>
      </p:sp>
    </p:spTree>
    <p:extLst>
      <p:ext uri="{BB962C8B-B14F-4D97-AF65-F5344CB8AC3E}">
        <p14:creationId xmlns:p14="http://schemas.microsoft.com/office/powerpoint/2010/main" val="257345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14AFD6-BAE7-D546-9329-F2977662DC8E}"/>
              </a:ext>
            </a:extLst>
          </p:cNvPr>
          <p:cNvGrpSpPr/>
          <p:nvPr/>
        </p:nvGrpSpPr>
        <p:grpSpPr>
          <a:xfrm>
            <a:off x="2953023" y="2047129"/>
            <a:ext cx="941393" cy="942127"/>
            <a:chOff x="1076097" y="5311996"/>
            <a:chExt cx="941393" cy="94212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AADC955-5729-1F46-A3F0-F01370758094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A4AFEA8-4F42-AE4E-AB35-09F45EAE6BC5}"/>
                </a:ext>
              </a:extLst>
            </p:cNvPr>
            <p:cNvSpPr txBox="1"/>
            <p:nvPr/>
          </p:nvSpPr>
          <p:spPr>
            <a:xfrm>
              <a:off x="1156307" y="5552226"/>
              <a:ext cx="7585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Call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E2F3F72-1A0A-CE4F-ADCB-104533058DB0}"/>
              </a:ext>
            </a:extLst>
          </p:cNvPr>
          <p:cNvGrpSpPr/>
          <p:nvPr/>
        </p:nvGrpSpPr>
        <p:grpSpPr>
          <a:xfrm>
            <a:off x="5486061" y="2047129"/>
            <a:ext cx="941393" cy="942127"/>
            <a:chOff x="1076097" y="5311996"/>
            <a:chExt cx="941393" cy="94212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95DFE8E-023D-734B-9508-B5E9F88FEAD8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EBE5E77-3D4B-6246-BFEA-162635BA3F5C}"/>
                </a:ext>
              </a:extLst>
            </p:cNvPr>
            <p:cNvSpPr txBox="1"/>
            <p:nvPr/>
          </p:nvSpPr>
          <p:spPr>
            <a:xfrm>
              <a:off x="1172349" y="5343680"/>
              <a:ext cx="75854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latin typeface="Lucida Bright" panose="02040602050505020304" pitchFamily="18" charset="77"/>
                </a:rPr>
                <a:t>No</a:t>
              </a:r>
            </a:p>
            <a:p>
              <a:pPr algn="ctr"/>
              <a:r>
                <a:rPr lang="en-US" sz="2400" dirty="0">
                  <a:latin typeface="Lucida Bright" panose="02040602050505020304" pitchFamily="18" charset="77"/>
                </a:rPr>
                <a:t>Call</a:t>
              </a:r>
            </a:p>
          </p:txBody>
        </p:sp>
      </p:grpSp>
      <p:sp>
        <p:nvSpPr>
          <p:cNvPr id="8" name="Arc 7">
            <a:extLst>
              <a:ext uri="{FF2B5EF4-FFF2-40B4-BE49-F238E27FC236}">
                <a16:creationId xmlns:a16="http://schemas.microsoft.com/office/drawing/2014/main" id="{CDAB3E82-D166-6042-A911-9634D0617691}"/>
              </a:ext>
            </a:extLst>
          </p:cNvPr>
          <p:cNvSpPr/>
          <p:nvPr/>
        </p:nvSpPr>
        <p:spPr>
          <a:xfrm rot="18942515">
            <a:off x="3681522" y="1489076"/>
            <a:ext cx="2017434" cy="1952764"/>
          </a:xfrm>
          <a:prstGeom prst="arc">
            <a:avLst>
              <a:gd name="adj1" fmla="val 14499266"/>
              <a:gd name="adj2" fmla="val 1572932"/>
            </a:avLst>
          </a:prstGeom>
          <a:ln w="28575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52B698E7-A3E9-4842-8F34-1F8B79082AE3}"/>
              </a:ext>
            </a:extLst>
          </p:cNvPr>
          <p:cNvSpPr/>
          <p:nvPr/>
        </p:nvSpPr>
        <p:spPr>
          <a:xfrm rot="18942515" flipH="1" flipV="1">
            <a:off x="3730086" y="1631209"/>
            <a:ext cx="1952447" cy="1888739"/>
          </a:xfrm>
          <a:prstGeom prst="arc">
            <a:avLst>
              <a:gd name="adj1" fmla="val 14499266"/>
              <a:gd name="adj2" fmla="val 1572932"/>
            </a:avLst>
          </a:prstGeom>
          <a:ln w="28575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C48285DF-F74C-0044-AB4E-39D735A74C72}"/>
              </a:ext>
            </a:extLst>
          </p:cNvPr>
          <p:cNvSpPr/>
          <p:nvPr/>
        </p:nvSpPr>
        <p:spPr>
          <a:xfrm rot="20445461" flipH="1" flipV="1">
            <a:off x="2243940" y="2137324"/>
            <a:ext cx="890657" cy="876509"/>
          </a:xfrm>
          <a:prstGeom prst="arc">
            <a:avLst>
              <a:gd name="adj1" fmla="val 14499266"/>
              <a:gd name="adj2" fmla="val 9011176"/>
            </a:avLst>
          </a:prstGeom>
          <a:ln w="28575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1F394807-08FE-EF48-9E48-E8822CAD6ED8}"/>
              </a:ext>
            </a:extLst>
          </p:cNvPr>
          <p:cNvSpPr/>
          <p:nvPr/>
        </p:nvSpPr>
        <p:spPr>
          <a:xfrm rot="20445461">
            <a:off x="6248553" y="2040014"/>
            <a:ext cx="890657" cy="876509"/>
          </a:xfrm>
          <a:prstGeom prst="arc">
            <a:avLst>
              <a:gd name="adj1" fmla="val 14499266"/>
              <a:gd name="adj2" fmla="val 9011176"/>
            </a:avLst>
          </a:prstGeom>
          <a:ln w="28575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1ADECD-BF1E-6440-BFC9-66BD3BF17E1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 simple gesture recognition example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66251C2-B7C7-834C-80D4-ECE0A49691C8}"/>
              </a:ext>
            </a:extLst>
          </p:cNvPr>
          <p:cNvGrpSpPr/>
          <p:nvPr/>
        </p:nvGrpSpPr>
        <p:grpSpPr>
          <a:xfrm>
            <a:off x="1441566" y="3014834"/>
            <a:ext cx="2287315" cy="2233150"/>
            <a:chOff x="1441566" y="3014834"/>
            <a:chExt cx="2287315" cy="223315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84A8007-C738-0549-86F9-0FEE95D16428}"/>
                </a:ext>
              </a:extLst>
            </p:cNvPr>
            <p:cNvGrpSpPr/>
            <p:nvPr/>
          </p:nvGrpSpPr>
          <p:grpSpPr>
            <a:xfrm>
              <a:off x="1441566" y="4305857"/>
              <a:ext cx="941393" cy="942127"/>
              <a:chOff x="1076097" y="5311996"/>
              <a:chExt cx="941393" cy="942127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251102F5-47F9-CD45-9A2E-60DE0310FE55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E5BFBF8-2B9A-8846-AC67-57E25731BC93}"/>
                  </a:ext>
                </a:extLst>
              </p:cNvPr>
              <p:cNvSpPr txBox="1"/>
              <p:nvPr/>
            </p:nvSpPr>
            <p:spPr>
              <a:xfrm>
                <a:off x="1108181" y="5536184"/>
                <a:ext cx="88036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Lucida Bright" panose="02040602050505020304" pitchFamily="18" charset="77"/>
                  </a:rPr>
                  <a:t>Near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BE7F1EA-F54E-C041-8C53-CE2AF6FE3993}"/>
                </a:ext>
              </a:extLst>
            </p:cNvPr>
            <p:cNvGrpSpPr/>
            <p:nvPr/>
          </p:nvGrpSpPr>
          <p:grpSpPr>
            <a:xfrm>
              <a:off x="2787488" y="4289813"/>
              <a:ext cx="941393" cy="942127"/>
              <a:chOff x="1076097" y="5311996"/>
              <a:chExt cx="941393" cy="942127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3F5A94A7-C20E-AF40-BC90-84BAC510C9B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C6D9D09-5651-4544-B92D-CE0FFD4650ED}"/>
                  </a:ext>
                </a:extLst>
              </p:cNvPr>
              <p:cNvSpPr txBox="1"/>
              <p:nvPr/>
            </p:nvSpPr>
            <p:spPr>
              <a:xfrm>
                <a:off x="1220475" y="5536184"/>
                <a:ext cx="65434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Lucida Bright" panose="02040602050505020304" pitchFamily="18" charset="77"/>
                  </a:rPr>
                  <a:t>Far</a:t>
                </a:r>
              </a:p>
            </p:txBody>
          </p:sp>
        </p:grp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3135675-A04B-3F42-AB64-32234C39142B}"/>
                </a:ext>
              </a:extLst>
            </p:cNvPr>
            <p:cNvCxnSpPr/>
            <p:nvPr/>
          </p:nvCxnSpPr>
          <p:spPr>
            <a:xfrm flipH="1">
              <a:off x="2124386" y="3038804"/>
              <a:ext cx="1129765" cy="1234965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5CC02AD-CD7E-954C-825A-82B27F3791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79971" y="3014834"/>
              <a:ext cx="15886" cy="1233178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D0A200F-7BCC-5447-8A70-85DF73A164FE}"/>
              </a:ext>
            </a:extLst>
          </p:cNvPr>
          <p:cNvGrpSpPr/>
          <p:nvPr/>
        </p:nvGrpSpPr>
        <p:grpSpPr>
          <a:xfrm>
            <a:off x="5658302" y="3013940"/>
            <a:ext cx="2287315" cy="2218000"/>
            <a:chOff x="5658302" y="3013940"/>
            <a:chExt cx="2287315" cy="221800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D6AF6A7-8457-1E4B-8C14-F9BFF853388F}"/>
                </a:ext>
              </a:extLst>
            </p:cNvPr>
            <p:cNvGrpSpPr/>
            <p:nvPr/>
          </p:nvGrpSpPr>
          <p:grpSpPr>
            <a:xfrm>
              <a:off x="5658302" y="4289813"/>
              <a:ext cx="941393" cy="942127"/>
              <a:chOff x="1076097" y="5311996"/>
              <a:chExt cx="941393" cy="942127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25FF980D-55D3-C34B-AFE1-F7ACD8E822EC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979C454-90E0-F543-9087-92637C425553}"/>
                  </a:ext>
                </a:extLst>
              </p:cNvPr>
              <p:cNvSpPr txBox="1"/>
              <p:nvPr/>
            </p:nvSpPr>
            <p:spPr>
              <a:xfrm>
                <a:off x="1108181" y="5536184"/>
                <a:ext cx="88036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Lucida Bright" panose="02040602050505020304" pitchFamily="18" charset="77"/>
                  </a:rPr>
                  <a:t>Near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9B26454-D407-1444-8661-3011F68B4280}"/>
                </a:ext>
              </a:extLst>
            </p:cNvPr>
            <p:cNvGrpSpPr/>
            <p:nvPr/>
          </p:nvGrpSpPr>
          <p:grpSpPr>
            <a:xfrm>
              <a:off x="7004224" y="4273769"/>
              <a:ext cx="941393" cy="942127"/>
              <a:chOff x="1076097" y="5311996"/>
              <a:chExt cx="941393" cy="942127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13D374AF-D926-D740-BD86-26DCA8B75E71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D4EC03F-161A-5A4E-A81E-63B7110D85FB}"/>
                  </a:ext>
                </a:extLst>
              </p:cNvPr>
              <p:cNvSpPr txBox="1"/>
              <p:nvPr/>
            </p:nvSpPr>
            <p:spPr>
              <a:xfrm>
                <a:off x="1220475" y="5536184"/>
                <a:ext cx="65434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Lucida Bright" panose="02040602050505020304" pitchFamily="18" charset="77"/>
                  </a:rPr>
                  <a:t>Far</a:t>
                </a:r>
              </a:p>
            </p:txBody>
          </p:sp>
        </p:grp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AF5C182F-3767-7540-9D3A-176C74AF6B92}"/>
                </a:ext>
              </a:extLst>
            </p:cNvPr>
            <p:cNvCxnSpPr>
              <a:cxnSpLocks/>
            </p:cNvCxnSpPr>
            <p:nvPr/>
          </p:nvCxnSpPr>
          <p:spPr>
            <a:xfrm>
              <a:off x="6155776" y="3013940"/>
              <a:ext cx="1129765" cy="1234965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A06F485D-464B-6748-8D24-D875810E2FB5}"/>
                </a:ext>
              </a:extLst>
            </p:cNvPr>
            <p:cNvCxnSpPr>
              <a:cxnSpLocks/>
            </p:cNvCxnSpPr>
            <p:nvPr/>
          </p:nvCxnSpPr>
          <p:spPr>
            <a:xfrm>
              <a:off x="5968678" y="3038804"/>
              <a:ext cx="15886" cy="1233178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6678D30-4EB2-CD41-A5B2-FFB7B22BA525}"/>
              </a:ext>
            </a:extLst>
          </p:cNvPr>
          <p:cNvGrpSpPr/>
          <p:nvPr/>
        </p:nvGrpSpPr>
        <p:grpSpPr>
          <a:xfrm>
            <a:off x="2540490" y="957238"/>
            <a:ext cx="2934238" cy="1415471"/>
            <a:chOff x="2540490" y="957238"/>
            <a:chExt cx="2934238" cy="141547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3ABE72D9-8C8E-424D-A23B-B7F6EB6B2464}"/>
                </a:ext>
              </a:extLst>
            </p:cNvPr>
            <p:cNvGrpSpPr/>
            <p:nvPr/>
          </p:nvGrpSpPr>
          <p:grpSpPr>
            <a:xfrm>
              <a:off x="2540490" y="957238"/>
              <a:ext cx="1251284" cy="586238"/>
              <a:chOff x="401053" y="1331495"/>
              <a:chExt cx="1251284" cy="586238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07538C8D-076B-2C4F-BFA5-EF951B3B86B9}"/>
                  </a:ext>
                </a:extLst>
              </p:cNvPr>
              <p:cNvSpPr/>
              <p:nvPr/>
            </p:nvSpPr>
            <p:spPr>
              <a:xfrm>
                <a:off x="401053" y="1331495"/>
                <a:ext cx="1251284" cy="586238"/>
              </a:xfrm>
              <a:prstGeom prst="rect">
                <a:avLst/>
              </a:prstGeom>
              <a:noFill/>
              <a:ln w="349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A5245A7-43A4-2943-A2F7-4B4EF3B4C4F9}"/>
                  </a:ext>
                </a:extLst>
              </p:cNvPr>
              <p:cNvSpPr txBox="1"/>
              <p:nvPr/>
            </p:nvSpPr>
            <p:spPr>
              <a:xfrm>
                <a:off x="567214" y="1393781"/>
                <a:ext cx="89319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Lucida Bright" panose="02040602050505020304" pitchFamily="18" charset="77"/>
                  </a:rPr>
                  <a:t>Start</a:t>
                </a:r>
              </a:p>
            </p:txBody>
          </p:sp>
        </p:grp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1E080DBF-EA0B-7A4A-BC31-7F87BF7D4742}"/>
                </a:ext>
              </a:extLst>
            </p:cNvPr>
            <p:cNvCxnSpPr>
              <a:cxnSpLocks/>
              <a:stCxn id="40" idx="2"/>
              <a:endCxn id="3" idx="0"/>
            </p:cNvCxnSpPr>
            <p:nvPr/>
          </p:nvCxnSpPr>
          <p:spPr>
            <a:xfrm>
              <a:off x="3166132" y="1543476"/>
              <a:ext cx="257588" cy="503653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74832E33-32EA-E341-82B1-E569FB6FAFAD}"/>
                </a:ext>
              </a:extLst>
            </p:cNvPr>
            <p:cNvCxnSpPr>
              <a:cxnSpLocks/>
            </p:cNvCxnSpPr>
            <p:nvPr/>
          </p:nvCxnSpPr>
          <p:spPr>
            <a:xfrm>
              <a:off x="3395857" y="1584769"/>
              <a:ext cx="2078871" cy="787940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3FEA3A5-101C-FC48-94D0-9A77A40D6041}"/>
              </a:ext>
            </a:extLst>
          </p:cNvPr>
          <p:cNvGrpSpPr/>
          <p:nvPr/>
        </p:nvGrpSpPr>
        <p:grpSpPr>
          <a:xfrm>
            <a:off x="3879793" y="958135"/>
            <a:ext cx="3361758" cy="1414574"/>
            <a:chOff x="3879793" y="958135"/>
            <a:chExt cx="3361758" cy="141457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B8FEEE5-469F-704B-9089-6B7C39DF90A0}"/>
                </a:ext>
              </a:extLst>
            </p:cNvPr>
            <p:cNvGrpSpPr/>
            <p:nvPr/>
          </p:nvGrpSpPr>
          <p:grpSpPr>
            <a:xfrm>
              <a:off x="5990267" y="958135"/>
              <a:ext cx="1251284" cy="586238"/>
              <a:chOff x="401053" y="1331495"/>
              <a:chExt cx="1251284" cy="586238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2420186-1E8B-964B-AAA4-B7A5A2EB500F}"/>
                  </a:ext>
                </a:extLst>
              </p:cNvPr>
              <p:cNvSpPr/>
              <p:nvPr/>
            </p:nvSpPr>
            <p:spPr>
              <a:xfrm>
                <a:off x="401053" y="1331495"/>
                <a:ext cx="1251284" cy="586238"/>
              </a:xfrm>
              <a:prstGeom prst="rect">
                <a:avLst/>
              </a:prstGeom>
              <a:noFill/>
              <a:ln w="349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32AB0E6-E4CE-2C4E-8226-5AD40361B238}"/>
                  </a:ext>
                </a:extLst>
              </p:cNvPr>
              <p:cNvSpPr txBox="1"/>
              <p:nvPr/>
            </p:nvSpPr>
            <p:spPr>
              <a:xfrm>
                <a:off x="663466" y="1393781"/>
                <a:ext cx="75052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Lucida Bright" panose="02040602050505020304" pitchFamily="18" charset="77"/>
                  </a:rPr>
                  <a:t>End</a:t>
                </a:r>
              </a:p>
            </p:txBody>
          </p:sp>
        </p:grp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50F442AD-DD95-4A4B-B8E5-D8EAED042C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9793" y="1569057"/>
              <a:ext cx="2076964" cy="803652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CF6F3731-589D-1745-9B9D-49C77EC03F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78107" y="1612289"/>
              <a:ext cx="55878" cy="393932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BE4E37F-8C1C-2748-AC78-25D15E9F6484}"/>
              </a:ext>
            </a:extLst>
          </p:cNvPr>
          <p:cNvGrpSpPr/>
          <p:nvPr/>
        </p:nvGrpSpPr>
        <p:grpSpPr>
          <a:xfrm>
            <a:off x="677990" y="1217896"/>
            <a:ext cx="1845106" cy="1028531"/>
            <a:chOff x="677990" y="1217896"/>
            <a:chExt cx="1845106" cy="1028531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E8756A3B-B1A8-C340-ABFC-6E6F8BC6659F}"/>
                </a:ext>
              </a:extLst>
            </p:cNvPr>
            <p:cNvSpPr/>
            <p:nvPr/>
          </p:nvSpPr>
          <p:spPr>
            <a:xfrm>
              <a:off x="677990" y="1304300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9B35C8B-4CCE-A247-8B10-473DBDDB83EB}"/>
                </a:ext>
              </a:extLst>
            </p:cNvPr>
            <p:cNvSpPr txBox="1"/>
            <p:nvPr/>
          </p:nvSpPr>
          <p:spPr>
            <a:xfrm>
              <a:off x="900443" y="1543476"/>
              <a:ext cx="4716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St</a:t>
              </a: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B51CD954-B475-BA4C-A30E-5A55C99A0F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92318" y="1217896"/>
              <a:ext cx="930778" cy="361878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1175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F091F4-4EA1-D24C-A02C-B560E470FE4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 simple gesture recognition 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078784-C9CD-9543-A882-3A1595CF0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21" y="700839"/>
            <a:ext cx="3747336" cy="2215816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C42D793-802F-234F-9B22-CB37F7AF01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0527904"/>
              </p:ext>
            </p:extLst>
          </p:nvPr>
        </p:nvGraphicFramePr>
        <p:xfrm>
          <a:off x="224590" y="3691020"/>
          <a:ext cx="4042612" cy="2036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653">
                  <a:extLst>
                    <a:ext uri="{9D8B030D-6E8A-4147-A177-3AD203B41FA5}">
                      <a16:colId xmlns:a16="http://schemas.microsoft.com/office/drawing/2014/main" val="2637878315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1995825513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1468557765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2316836636"/>
                    </a:ext>
                  </a:extLst>
                </a:gridCol>
              </a:tblGrid>
              <a:tr h="5090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950148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Start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537139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013326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NoCall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7779707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1198C15-4F75-6B45-BCD8-B56D077A01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0276257"/>
              </p:ext>
            </p:extLst>
          </p:nvPr>
        </p:nvGraphicFramePr>
        <p:xfrm>
          <a:off x="4981074" y="3691020"/>
          <a:ext cx="4042612" cy="2036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653">
                  <a:extLst>
                    <a:ext uri="{9D8B030D-6E8A-4147-A177-3AD203B41FA5}">
                      <a16:colId xmlns:a16="http://schemas.microsoft.com/office/drawing/2014/main" val="2637878315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1995825513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1468557765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2316836636"/>
                    </a:ext>
                  </a:extLst>
                </a:gridCol>
              </a:tblGrid>
              <a:tr h="5090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950148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Start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537139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013326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NoCall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777970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F7A15A1-EEFF-A04A-A0DD-92A0EA4BF01D}"/>
              </a:ext>
            </a:extLst>
          </p:cNvPr>
          <p:cNvSpPr txBox="1"/>
          <p:nvPr/>
        </p:nvSpPr>
        <p:spPr>
          <a:xfrm>
            <a:off x="925148" y="5833799"/>
            <a:ext cx="28664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Lucida Bright" panose="02040602050505020304" pitchFamily="18" charset="77"/>
              </a:rPr>
              <a:t>State transition</a:t>
            </a:r>
          </a:p>
          <a:p>
            <a:pPr algn="ctr"/>
            <a:r>
              <a:rPr lang="en-US" sz="2800" dirty="0">
                <a:latin typeface="Lucida Bright" panose="02040602050505020304" pitchFamily="18" charset="77"/>
              </a:rPr>
              <a:t>probabilities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4A0E43-6456-9740-BE72-A7016BEED5A8}"/>
              </a:ext>
            </a:extLst>
          </p:cNvPr>
          <p:cNvSpPr txBox="1"/>
          <p:nvPr/>
        </p:nvSpPr>
        <p:spPr>
          <a:xfrm>
            <a:off x="6019939" y="5833798"/>
            <a:ext cx="23823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Lucida Bright" panose="02040602050505020304" pitchFamily="18" charset="77"/>
              </a:rPr>
              <a:t>Emission</a:t>
            </a:r>
          </a:p>
          <a:p>
            <a:pPr algn="ctr"/>
            <a:r>
              <a:rPr lang="en-US" sz="2800" dirty="0">
                <a:latin typeface="Lucida Bright" panose="02040602050505020304" pitchFamily="18" charset="77"/>
              </a:rPr>
              <a:t>probabilities</a:t>
            </a:r>
          </a:p>
        </p:txBody>
      </p:sp>
    </p:spTree>
    <p:extLst>
      <p:ext uri="{BB962C8B-B14F-4D97-AF65-F5344CB8AC3E}">
        <p14:creationId xmlns:p14="http://schemas.microsoft.com/office/powerpoint/2010/main" val="2261854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D57144-9A16-E243-90A4-D886E624148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 simple gesture recognition example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DFBC0F-46C7-6A4C-8A88-D7C2B4C061B0}"/>
              </a:ext>
            </a:extLst>
          </p:cNvPr>
          <p:cNvSpPr txBox="1"/>
          <p:nvPr/>
        </p:nvSpPr>
        <p:spPr>
          <a:xfrm>
            <a:off x="389161" y="2785798"/>
            <a:ext cx="8369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Lucida Bright" panose="02040602050505020304" pitchFamily="18" charset="77"/>
              </a:rPr>
              <a:t>Emission states are: </a:t>
            </a:r>
            <a:r>
              <a:rPr lang="en-US" sz="2800" dirty="0">
                <a:solidFill>
                  <a:srgbClr val="7030A0"/>
                </a:solidFill>
                <a:latin typeface="Lucida Bright" panose="02040602050505020304" pitchFamily="18" charset="77"/>
              </a:rPr>
              <a:t>Near, Far, Far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F77593-F712-D946-A723-D07A8C7F9867}"/>
              </a:ext>
            </a:extLst>
          </p:cNvPr>
          <p:cNvSpPr txBox="1"/>
          <p:nvPr/>
        </p:nvSpPr>
        <p:spPr>
          <a:xfrm>
            <a:off x="389161" y="3453396"/>
            <a:ext cx="8369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Lucida Bright" panose="02040602050505020304" pitchFamily="18" charset="77"/>
              </a:rPr>
              <a:t>What is the hidden state sequence?</a:t>
            </a:r>
            <a:endParaRPr lang="en-US" sz="2800" dirty="0">
              <a:solidFill>
                <a:srgbClr val="7030A0"/>
              </a:solidFill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7454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892453D-E90F-3C44-84EA-5209E28EF469}"/>
              </a:ext>
            </a:extLst>
          </p:cNvPr>
          <p:cNvGrpSpPr/>
          <p:nvPr/>
        </p:nvGrpSpPr>
        <p:grpSpPr>
          <a:xfrm>
            <a:off x="209822" y="2957936"/>
            <a:ext cx="941393" cy="942127"/>
            <a:chOff x="1076097" y="5311996"/>
            <a:chExt cx="941393" cy="9421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781102F-A309-D14B-BE1A-53C237E3BEA0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0FAAD9-38DD-DD4A-9287-8B7AFBAF51DD}"/>
                </a:ext>
              </a:extLst>
            </p:cNvPr>
            <p:cNvSpPr txBox="1"/>
            <p:nvPr/>
          </p:nvSpPr>
          <p:spPr>
            <a:xfrm>
              <a:off x="1124223" y="5552226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Start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CE3CFFC-B64B-6949-ADF7-E3CD67B622B9}"/>
              </a:ext>
            </a:extLst>
          </p:cNvPr>
          <p:cNvGrpSpPr/>
          <p:nvPr/>
        </p:nvGrpSpPr>
        <p:grpSpPr>
          <a:xfrm>
            <a:off x="2035429" y="1682587"/>
            <a:ext cx="5103724" cy="3424226"/>
            <a:chOff x="2035429" y="1682587"/>
            <a:chExt cx="5103724" cy="342422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0730C8-63C3-454A-A583-0B5F4A5ABAFE}"/>
                </a:ext>
              </a:extLst>
            </p:cNvPr>
            <p:cNvGrpSpPr/>
            <p:nvPr/>
          </p:nvGrpSpPr>
          <p:grpSpPr>
            <a:xfrm>
              <a:off x="2046646" y="1682587"/>
              <a:ext cx="941393" cy="942127"/>
              <a:chOff x="1076097" y="5311996"/>
              <a:chExt cx="941393" cy="942127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02C79E5-347A-3746-8DF3-739A8FA0A593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82B97E-616E-A343-8D10-8414B39AFD07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A43D639-1FFE-6645-BB3C-4D2870C7DEA0}"/>
                </a:ext>
              </a:extLst>
            </p:cNvPr>
            <p:cNvGrpSpPr/>
            <p:nvPr/>
          </p:nvGrpSpPr>
          <p:grpSpPr>
            <a:xfrm>
              <a:off x="2035429" y="4164686"/>
              <a:ext cx="941393" cy="942127"/>
              <a:chOff x="1076097" y="5311996"/>
              <a:chExt cx="941393" cy="94212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5B9E0FD-9FBD-1942-8014-30057BAA7CC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306CB-E72A-8046-917D-A9B7D08C5432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No</a:t>
                </a:r>
              </a:p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980C85E-D903-C546-BE03-25E95419E480}"/>
                </a:ext>
              </a:extLst>
            </p:cNvPr>
            <p:cNvGrpSpPr/>
            <p:nvPr/>
          </p:nvGrpSpPr>
          <p:grpSpPr>
            <a:xfrm>
              <a:off x="4122203" y="1682587"/>
              <a:ext cx="941393" cy="942127"/>
              <a:chOff x="1076097" y="5311996"/>
              <a:chExt cx="941393" cy="94212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CE8BB7A-1B33-0A46-96D1-E92644026731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0579BEB-4DB5-A74D-B2EF-A97D657156CA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0FF8E0-67E4-6440-A639-99F99D4B3A26}"/>
                </a:ext>
              </a:extLst>
            </p:cNvPr>
            <p:cNvGrpSpPr/>
            <p:nvPr/>
          </p:nvGrpSpPr>
          <p:grpSpPr>
            <a:xfrm>
              <a:off x="4110986" y="4164686"/>
              <a:ext cx="941393" cy="942127"/>
              <a:chOff x="1076097" y="5311996"/>
              <a:chExt cx="941393" cy="942127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089498B-DCE1-574D-9FD4-CECD3E9012DF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81665C6-56B0-D04A-B451-C52DE8A5CAFD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No</a:t>
                </a:r>
              </a:p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45B3838-D209-8F4D-A2E0-E660C8ED05DF}"/>
                </a:ext>
              </a:extLst>
            </p:cNvPr>
            <p:cNvGrpSpPr/>
            <p:nvPr/>
          </p:nvGrpSpPr>
          <p:grpSpPr>
            <a:xfrm>
              <a:off x="6197760" y="1682587"/>
              <a:ext cx="941393" cy="942127"/>
              <a:chOff x="1076097" y="5311996"/>
              <a:chExt cx="941393" cy="94212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4786944E-9811-FE41-B29D-D171D099F9CD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38AAC6F-47CA-174D-8D97-BABF2ECE8B7B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BBAA490-C90E-6F48-B5B0-01BD68928669}"/>
                </a:ext>
              </a:extLst>
            </p:cNvPr>
            <p:cNvGrpSpPr/>
            <p:nvPr/>
          </p:nvGrpSpPr>
          <p:grpSpPr>
            <a:xfrm>
              <a:off x="6186543" y="4164686"/>
              <a:ext cx="941393" cy="942127"/>
              <a:chOff x="1076097" y="5311996"/>
              <a:chExt cx="941393" cy="942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91012E4-629F-144E-B66E-AC72445362F6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5D920AF-6D82-AC4E-8296-50338507DC3E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No</a:t>
                </a:r>
              </a:p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49DFB7-74FE-5A47-B818-95CF9D9F9ECC}"/>
              </a:ext>
            </a:extLst>
          </p:cNvPr>
          <p:cNvGrpSpPr/>
          <p:nvPr/>
        </p:nvGrpSpPr>
        <p:grpSpPr>
          <a:xfrm>
            <a:off x="7992785" y="2957934"/>
            <a:ext cx="941393" cy="942127"/>
            <a:chOff x="1076097" y="5311996"/>
            <a:chExt cx="941393" cy="94212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4ADF2F2-4A1B-B843-958C-E70B509696FF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6E3A8D8-8609-3D42-A633-43476C2E3ADF}"/>
                </a:ext>
              </a:extLst>
            </p:cNvPr>
            <p:cNvSpPr txBox="1"/>
            <p:nvPr/>
          </p:nvSpPr>
          <p:spPr>
            <a:xfrm>
              <a:off x="1172349" y="5552226"/>
              <a:ext cx="7505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End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DF06642-C606-E445-8D58-B04DCB5090B5}"/>
              </a:ext>
            </a:extLst>
          </p:cNvPr>
          <p:cNvSpPr/>
          <p:nvPr/>
        </p:nvSpPr>
        <p:spPr>
          <a:xfrm>
            <a:off x="1907093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E7F567-A123-064E-A0A3-4D6302E78915}"/>
              </a:ext>
            </a:extLst>
          </p:cNvPr>
          <p:cNvSpPr txBox="1"/>
          <p:nvPr/>
        </p:nvSpPr>
        <p:spPr>
          <a:xfrm>
            <a:off x="2121380" y="5565223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Near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8B142C-A71B-1243-88FB-B5A4F2EFA4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 simple gesture recognition example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D7764CF-1256-0B4A-959E-168000D8A477}"/>
              </a:ext>
            </a:extLst>
          </p:cNvPr>
          <p:cNvSpPr/>
          <p:nvPr/>
        </p:nvSpPr>
        <p:spPr>
          <a:xfrm>
            <a:off x="3966608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C22C61-B356-A844-B07B-078098519D4E}"/>
              </a:ext>
            </a:extLst>
          </p:cNvPr>
          <p:cNvSpPr txBox="1"/>
          <p:nvPr/>
        </p:nvSpPr>
        <p:spPr>
          <a:xfrm>
            <a:off x="4245063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Far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B4203D9-D885-5243-A84F-71241FED2D3D}"/>
              </a:ext>
            </a:extLst>
          </p:cNvPr>
          <p:cNvSpPr/>
          <p:nvPr/>
        </p:nvSpPr>
        <p:spPr>
          <a:xfrm>
            <a:off x="6158666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7C059A-FC1A-7644-A00C-D1B4E992DC70}"/>
              </a:ext>
            </a:extLst>
          </p:cNvPr>
          <p:cNvSpPr txBox="1"/>
          <p:nvPr/>
        </p:nvSpPr>
        <p:spPr>
          <a:xfrm>
            <a:off x="6437121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Far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1CC1C36-1C7C-3B48-A489-3CD55CD85E4F}"/>
              </a:ext>
            </a:extLst>
          </p:cNvPr>
          <p:cNvGrpSpPr/>
          <p:nvPr/>
        </p:nvGrpSpPr>
        <p:grpSpPr>
          <a:xfrm>
            <a:off x="257948" y="5502937"/>
            <a:ext cx="1251284" cy="586238"/>
            <a:chOff x="257948" y="5502937"/>
            <a:chExt cx="1251284" cy="586238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EE42238-F6C3-DC46-936C-3C1512D4E2E0}"/>
                </a:ext>
              </a:extLst>
            </p:cNvPr>
            <p:cNvSpPr/>
            <p:nvPr/>
          </p:nvSpPr>
          <p:spPr>
            <a:xfrm>
              <a:off x="257948" y="5502937"/>
              <a:ext cx="1251284" cy="586238"/>
            </a:xfrm>
            <a:prstGeom prst="rect">
              <a:avLst/>
            </a:prstGeom>
            <a:solidFill>
              <a:schemeClr val="tx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C80F85F-495F-4F4C-A4E3-2F4DCF5411DF}"/>
                </a:ext>
              </a:extLst>
            </p:cNvPr>
            <p:cNvSpPr txBox="1"/>
            <p:nvPr/>
          </p:nvSpPr>
          <p:spPr>
            <a:xfrm>
              <a:off x="632655" y="5565223"/>
              <a:ext cx="4716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St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AD9442C3-DE6E-904F-A271-55C14E28527A}"/>
              </a:ext>
            </a:extLst>
          </p:cNvPr>
          <p:cNvSpPr txBox="1"/>
          <p:nvPr/>
        </p:nvSpPr>
        <p:spPr>
          <a:xfrm>
            <a:off x="1172714" y="775726"/>
            <a:ext cx="5820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Lucida Bright" panose="02040602050505020304" pitchFamily="18" charset="77"/>
              </a:rPr>
              <a:t>i =    1             2             3</a:t>
            </a:r>
          </a:p>
        </p:txBody>
      </p:sp>
    </p:spTree>
    <p:extLst>
      <p:ext uri="{BB962C8B-B14F-4D97-AF65-F5344CB8AC3E}">
        <p14:creationId xmlns:p14="http://schemas.microsoft.com/office/powerpoint/2010/main" val="285882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BDFE44-0717-AB45-8C5F-3128B495B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2423" y="584775"/>
            <a:ext cx="6607369" cy="62732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FFC0D9-AB48-A640-AE7E-50F29F2C7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11791094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2180</TotalTime>
  <Words>791</Words>
  <Application>Microsoft Macintosh PowerPoint</Application>
  <PresentationFormat>On-screen Show (4:3)</PresentationFormat>
  <Paragraphs>267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Lucida Bright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197</cp:revision>
  <dcterms:created xsi:type="dcterms:W3CDTF">2019-02-12T00:12:52Z</dcterms:created>
  <dcterms:modified xsi:type="dcterms:W3CDTF">2020-10-23T04:50:31Z</dcterms:modified>
</cp:coreProperties>
</file>