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1467" r:id="rId2"/>
    <p:sldId id="1574" r:id="rId3"/>
    <p:sldId id="1581" r:id="rId4"/>
    <p:sldId id="1575" r:id="rId5"/>
    <p:sldId id="1484" r:id="rId6"/>
    <p:sldId id="558" r:id="rId7"/>
    <p:sldId id="1511" r:id="rId8"/>
    <p:sldId id="1517" r:id="rId9"/>
    <p:sldId id="1555" r:id="rId10"/>
    <p:sldId id="1552" r:id="rId11"/>
    <p:sldId id="1571" r:id="rId12"/>
    <p:sldId id="1572" r:id="rId13"/>
    <p:sldId id="1573" r:id="rId14"/>
    <p:sldId id="591" r:id="rId15"/>
    <p:sldId id="583" r:id="rId16"/>
    <p:sldId id="584" r:id="rId17"/>
    <p:sldId id="1576" r:id="rId18"/>
    <p:sldId id="1577" r:id="rId19"/>
    <p:sldId id="1513" r:id="rId20"/>
    <p:sldId id="750" r:id="rId21"/>
    <p:sldId id="769" r:id="rId22"/>
    <p:sldId id="768" r:id="rId23"/>
    <p:sldId id="776" r:id="rId24"/>
    <p:sldId id="778" r:id="rId25"/>
    <p:sldId id="1475" r:id="rId26"/>
    <p:sldId id="1469" r:id="rId27"/>
    <p:sldId id="1481" r:id="rId28"/>
    <p:sldId id="1491" r:id="rId29"/>
    <p:sldId id="1482" r:id="rId30"/>
    <p:sldId id="692" r:id="rId31"/>
    <p:sldId id="256" r:id="rId32"/>
    <p:sldId id="1579" r:id="rId33"/>
    <p:sldId id="1478" r:id="rId34"/>
    <p:sldId id="803" r:id="rId35"/>
    <p:sldId id="856" r:id="rId36"/>
    <p:sldId id="1580" r:id="rId37"/>
    <p:sldId id="147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p:restoredTop sz="94609"/>
  </p:normalViewPr>
  <p:slideViewPr>
    <p:cSldViewPr snapToGrid="0" snapToObjects="1">
      <p:cViewPr>
        <p:scale>
          <a:sx n="145" d="100"/>
          <a:sy n="145" d="100"/>
        </p:scale>
        <p:origin x="2792"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7:36:48.235"/>
    </inkml:context>
    <inkml:brush xml:id="br0">
      <inkml:brushProperty name="width" value="0.05" units="cm"/>
      <inkml:brushProperty name="height" value="0.05" units="cm"/>
      <inkml:brushProperty name="color" value="#008C3A"/>
    </inkml:brush>
  </inkml:definitions>
  <inkml:trace contextRef="#ctx0" brushRef="#br0">1 5054 24575,'0'-9'0,"0"-1"0,0 0 0,0 0 0,4 5 0,-3-4 0,6 3 0,-6-5 0,3 1 0,0 4 0,-3-3 0,3 3 0,-1 0 0,-2-2 0,7 7 0,-3-8 0,3 8 0,1-9 0,-1 5 0,1-6 0,-1 6 0,1-5 0,-1 9 0,1-8 0,-1 8 0,1-4 0,0 0 0,-1 4 0,0-8 0,0 8 0,-4-8 0,4 8 0,-3-9 0,3 9 0,1-4 0,-1 1 0,0 3 0,0-4 0,1 5 0,-1 0 0,0 0 0,1 0 0,0 0 0,-1 0 0,1 0 0,-1 0 0,1 0 0,-1 0 0,0 0 0,0 0 0,0 0 0,0 5 0,1-4 0,-5 7 0,4-6 0,-4 2 0,5-4 0,-1 4 0,0-3 0,0 8 0,0-8 0,-3 8 0,2-8 0,-2 3 0,3 0 0,0-3 0,0 8 0,0-8 0,0 3 0,0-4 0,0 0 0,0 0 0,1 0 0,-1 0 0,0 0 0,-3-4 0,2-2 0,-2-5 0,4 1 0,-1-6 0,-3 4 0,-1-4 0,0 10 0,-3-3 0,7 8 0,-7-9 0,3 5 0,-1-1 0,-2-3 0,7 8 0,-7-8 0,6 7 0,-6-7 0,7 8 0,-7-8 0,6 7 0,-6-7 0,7 3 0,-8-4 0,7 5 0,-2-4 0,3 8 0,0-3 0,-4-1 0,3 4 0,-3-4 0,4 5 0,0 0 0,-3 5 0,2-4 0,-6 8 0,6-4 0,-3 1 0,1 3 0,2-3 0,-2 0 0,4 3 0,-1-3 0,1 4 0,-1 0 0,1-4 0,-1 3 0,1-7 0,-1 2 0,0-4 0,0 0 0,0 5 0,1-4 0,-1 3 0,0-4 0,1 0 0,-1 0 0,0 0 0,0 0 0,1 0 0,-1 0 0,0 0 0,1 0 0,-1 0 0,1 0 0,-1 0 0,1 0 0,0 0 0,-1 0 0,1 0 0,-1 0 0,1 0 0,0 0 0,-1 0 0,-3-5 0,3 4 0,-4-8 0,5 8 0,-5-8 0,4 3 0,-4-4 0,5 4 0,-1-3 0,1 8 0,-5-9 0,4 9 0,-4-4 0,4 5 0,0 0 0,0 0 0,0 0 0,0 0 0,0 0 0,0 0 0,-1 0 0,2 0 0,-5 5 0,4-4 0,-4 4 0,1-1 0,2 2 0,-3 4 0,4-1 0,-3 1 0,2-4 0,-6 3 0,7-8 0,-7 8 0,6-7 0,-6 7 0,6-3 0,-6 4 0,7 0 0,-7 1 0,7-1 0,-4 1 0,1-1 0,-1 0 0,0 1 0,-3-1 0,3 0 0,-1 0 0,-2-9 0,2-8 0,-3-10 0,0-7 0,0 1 0,0-6 0,0 4 0,0-5 0,0 12 0,0-3 0,0 9 0,0-4 0,0 5 0,0 1 0,0 0 0,0 0 0,0-6 0,0 4 0,0-4 0,0 6 0,0-1 0,0 1 0,0-1 0,0 1 0,0 0 0,0-5 0,0 4 0,0-4 0,0-2 0,0 0 0,0-6 0,0 5 0,0 2 0,0 5 0,0 1 0,0 0 0,0-6 0,0 4 0,0-9 0,0 3 0,0-12 0,0 6 0,0-13 0,0 13 0,0-1 0,0 9 0,0 6 0,0-1 0,0 1 0,0 0 0,0 0 0,0 0 0,0-7 0,0 0 0,0-6 0,0 0 0,0-1 0,0 7 0,0-5 0,0 10 0,0-10 0,0 10 0,0-4 0,0 6 0,0-1 0,0-5 0,0 4 0,0-10 0,0 10 0,0-16 0,5 9 0,-4-11 0,3 7 0,-4 0 0,0 5 0,4-4 0,-3 5 0,3-1 0,-4 2 0,0 6 0,0-6 0,0 4 0,0-10 0,0 10 0,0-10 0,0 5 0,0-1 0,0-4 0,0 5 0,0-1 0,0-4 0,0 10 0,0-4 0,0 0 0,4 4 0,-3-4 0,3 0 0,-4 4 0,0-10 0,4 5 0,-3-6 0,3-1 0,-4 7 0,0-5 0,0 5 0,5-7 0,-4 1 0,3 0 0,-4 0 0,0-7 0,0 5 0,5-11 0,-4 11 0,3-4 0,-4-1 0,0 5 0,0-5 0,5 7 0,-4 0 0,3 0 0,-4 0 0,0 0 0,0-1 0,0 7 0,0-11 0,0 8 0,0-16 0,0 5 0,0-15 0,0 6 0,4-5 0,-2-1 0,2 6 0,-4-5 0,5 7 0,-4 0 0,4 0 0,-5 0 0,4 7 0,-3-6 0,3 12 0,1-11 0,-4 11 0,4-11 0,-5 5 0,0-1 0,0-4 0,0 11 0,0-11 0,0 11 0,0-11 0,0 11 0,0-5 0,0 1 0,0 4 0,0 1 0,0 2 0,0 5 0,0-7 0,0 1 0,0 0 0,0 0 0,0 0 0,0 0 0,0-1 0,0-5 0,0 4 0,0-5 0,0 7 0,0 6 0,0 0 0,0 7 0,0-1 0,0 1 0,0-5 0,0 3 0,0-8 0,0 3 0,0-7 0,0 1 0,0 0 0,0 0 0,0 0 0,0 5 0,0 2 0,0 6 0,0-6 0,0 4 0,0-4 0,0 5 0,0-5 0,0-2 0,0-5 0,0 0 0,0 0 0,0-7 0,0-1 0,0-1 0,0 3 0,0 5 0,0 1 0,0 0 0,0 0 0,0 0 0,0 0 0,0 0 0,0 5 0,0-4 0,0-2 0,0-1 0,0-4 0,0 5 0,0-5 0,4 4 0,-3-5 0,3 7 0,0 5 0,-3 2 0,3 0 0,-4 4 0,0-4 0,0 6 0,0-1 0,0 1 0,3-1 0,-2 1 0,3-1 0,0 1 0,-3-1 0,3-5 0,0 4 0,-3-4 0,6 5 0,-6 1 0,3-1 0,-4 1 0,4 4 0,-3-3 0,6 7 0,-3-2 0,1-7 0,2 9 0,-6-13 0,7 14 0,-7-9 0,6 5 0,-6 3 0,2 3 0,-3 15 0,0 1 0,0 6 0,0 7 0,0-5 0,0 4 0,0-6 0,0 0 0,0 0 0,0 0 0,0 0 0,0-5 0,0 3 0,0-4 0,0 6 0,0 0 0,0 0 0,0 7 0,0-5 0,0 11 0,0-12 0,0 13 0,0-13 0,0 6 0,0-7 0,0 0 0,0 0 0,0 0 0,0-6 0,0 5 0,0-5 0,0 6 0,0 7 0,0-6 0,0 6 0,0 0 0,0 1 0,0 0 0,0 5 0,0-5 0,0 1 0,0-3 0,0-6 0,0 0 0,0-6 0,0 5 0,0-10 0,0 9 0,0-9 0,0 10 0,0-5 0,0 13 0,0-6 0,0 12 0,0-11 0,0 11 0,0-4 0,0-1 0,0-2 0,0-6 0,0 0 0,0 0 0,0 0 0,0 0 0,0 7 0,0-6 0,0 13 0,0-6 0,0 14 0,0-5 0,0 5 0,0 1 0,0-7 0,0 0 0,0-3 0,0-11 0,0 5 0,5-7 0,-4 0 0,7 0 0,-3 0 0,1 0 0,-2 0 0,1 6 0,-4-4 0,3 11 0,1-11 0,-4 4 0,3-6 0,-4 0 0,0 0 0,0-5 0,4-3 0,-3-4 0,3 5 0,-4-4 0,0 4 0,0 0 0,0 1 0,4 6 0,-3 0 0,3 7 0,0-6 0,-3 12 0,4-4 0,-5-1 0,4-2 0,-3-6 0,7-5 0,-7 3 0,3-9 0,0 10 0,-3-5 0,7 6 0,-7 0 0,8 7 0,-8-6 0,4 6 0,-5-7 0,0 0 0,0 0 0,4-6 0,-3-1 0,3-6 0,-4 1 0,0-1 0,3 1 0,-2 5 0,7 1 0,-7 6 0,4 0 0,-1 0 0,-3 7 0,3-6 0,-4 6 0,0-1 0,0-10 0,4 10 0,-3-18 0,4 5 0,-5-5 0,0-1 0,0 0 0,0 1 0,0-1 0,0 0 0,0 0 0,0 6 0,0 2 0,0 5 0,0-6 0,0 5 0,0-10 0,0 4 0,0-6 0,0 0 0,0 1 0,0-1 0,0 1 0,0-1 0,0 6 0,0 1 0,0 6 0,0 7 0,0-5 0,0 11 0,0-5 0,0 0 0,0-1 0,0-7 0,0 0 0,0 0 0,0 0 0,0-6 0,0 5 0,0-5 0,0 6 0,0-6 0,0 5 0,0-5 0,0 6 0,0-5 0,0 3 0,0-9 0,0 4 0,0-5 0,0-1 0,0 6 0,0-4 0,0 9 0,0-3 0,0 5 0,0 6 0,0 3 0,0-1 0,0 5 0,0-5 0,0 7 0,0 0 0,0-7 0,0-2 0,0-6 0,0 0 0,0 0 0,0-5 0,0-2 0,4-6 0,-4 0 0,4 1 0,0-1 0,-3 6 0,7-4 0,-7 9 0,2-9 0,1 4 0,-3-6 0,3 1 0,-4-1 0,4-4 0,-3 3 0,3-12 0,-4-4 0,0-16 0,4-2 0,6-11 0,1 11 0,3-5 0,-4 0 0,0 6 0,4-6 0,-3 7 0,3-7 0,-5 5 0,1-4 0,0-1 0,0 5 0,0-5 0,-1 7 0,0 6 0,1-5 0,-1 4 0,0-5 0,1 0 0,-5 5 0,3-3 0,-2 3 0,3 1 0,0-5 0,0 10 0,-4-10 0,3 10 0,-7-4 0,2 5 0,1 6 0,-3-5 0,3 4 0,0-4 0,0 0 0,1 0 0,2-1 0,-2 1 0,4-7 0,0 5 0,0-9 0,0 9 0,0-4 0,-1 5 0,1 1 0,-5 0 0,4 4 0,-4 2 0,5 4 0,-1 0 0,0 0 0,1 5 0,0 6 0,-4 13 0,3 7 0,-2 7 0,5 7 0,0-5 0,0 13 0,-1-13 0,1 5 0,-1-14 0,0 6 0,0-18 0,-1 9 0,-4-16 0,3 4 0,-7-6 0,3 0 0,0-4 0,-3 3 0,3-3 0,-4 4 0,4 0 0,0 0 0,1 1 0,-2-1 0,-3 0 0,4 1 0,-3-1 0,3 0 0,0-4 0,-3 3 0,3-3 0,-1 4 0,2 0 0,3 0 0,-3 1 0,3-1 0,-4 0 0,5 0 0,-1-4 0,1-1 0,-1-5 0,1 0 0,-1 0 0,1 0 0,-1 0 0,1 0 0,-1-5 0,1-7 0,0-5 0,1-6 0,0-7 0,-1 5 0,1-5 0,0 1 0,0 4 0,-5-5 0,3 13 0,-7 0 0,7 7 0,-7-1 0,6 6 0,-2 0 0,3 5 0,0 0 0,1 0 0,4 10 0,-2 9 0,8 13 0,-8 5 0,9 1 0,-8 8 0,3-13 0,-5 11 0,0-20 0,0 6 0,-1-7 0,-3 0 0,-2-6 0,-4-1 0,0-5 0,0-1 0,0 0 0,0 1 0,3-6 0,2 0 0,3-5 0,0 0 0,0-4 0,1-8 0,0 1 0,0-11 0,0 10 0,0-4 0,0 5 0,0-5 0,-1 4 0,1-4 0,-4 5 0,2 1 0,-2-1 0,4 1 0,-1-1 0,-3 1 0,3-1 0,-4 1 0,5 4 0,-5-3 0,3 8 0,-2-4 0,4 5 0,-1 0 0,0 0 0,1 0 0,0 0 0,-1 0 0,1 0 0,-1 0 0,1 0 0,0 0 0,-1 0 0,1 0 0,-1 0 0,1 5 0,-1 0 0,1 1 0,-5 3 0,4-3 0,-3 4 0,3-4 0,0 3 0,-3-4 0,3 1 0,-3 3 0,3-3 0,1 4 0,-1-4 0,-3 3 0,2-8 0,-6 8 0,7-8 0,-3 9 0,3-9 0,1 8 0,-1-3 0,1-1 0,-1 0 0,-3-1 0,2-3 0,-2 4 0,3-5 0,0 0 0,0 0 0,1 0 0,-1 0 0,1 0 0,-1 0 0,6 0 0,-5 0 0,9 0 0,-4 0 0,6 0 0,-1-5 0,0-2 0,0-4 0,-5 0 0,4-1 0,-9 6 0,9-4 0,-8 4 0,3-5 0,-4 5 0,-1-4 0,1 5 0,0-1 0,-1-3 0,0 3 0,0-4 0,1 0 0,-1-1 0,1 0 0,0 1 0,0-6 0,-1 9 0,1-8 0,0 9 0,-1 0 0,1 1 0,-1 5 0,0 0 0,0 0 0,0 0 0,1 0 0,-1 5 0,-3 1 0,3 4 0,-3 0 0,-1 1 0,4-6 0,-7 5 0,7-5 0,-7 6 0,2-1 0,-3 1 0,4-1 0,-3 0 0,3 1 0,-4-1 0,4 1 0,-3-1 0,6 0 0,-6 1 0,3-1 0,0 1 0,-3-1 0,7 0 0,-8 6 0,4-4 0,1 10 0,-4-5 0,3 1 0,-4-3 0,0 1 0,4-4 0,-3 4 0,2-5 0,-3-1 0,0 0 0,4-4 0,-3 3 0,6-7 0,-2 2 0,3-4 0,0 0 0,0 0 0,0 0 0,0 0 0,1 0 0,-1 0 0,1-5 0,-5 0 0,4-6 0,-7 1 0,7-6 0,-7 4 0,3-10 0,1 5 0,-4-6 0,3-1 0,0 7 0,-3-5 0,2 10 0,1 1 0,-3 1 0,3 4 0,0-4 0,0 4 0,1-3 0,2 4 0,-3-1 0,5-3 0,-1 3 0,0 0 0,1-3 0,-1 8 0,0-3 0,0 4 0,0 0 0,0 0 0,0 0 0,0 0 0,0 0 0,1 0 0,-1 0 0,0 0 0,0 0 0,1 0 0,-5 4 0,4 2 0,-4 4 0,1 0 0,2-5 0,-6 4 0,7-7 0,-7 7 0,6-8 0,-6 8 0,7-3 0,-4 4 0,5 0 0,-5 0 0,3-1 0,-6 1 0,6 0 0,-6 0 0,7-4 0,-7 3 0,3-4 0,-1 5 0,-2 0 0,6 0 0,-6 0 0,7 0 0,-7-1 0,2 0 0,-3 1 0,0 0 0,0-1 0,0 2 0,0-1 0,0 1 0,0-1 0,0 0 0,0 1 0,0-1 0,0-5 0,0 0 0</inkml:trace>
  <inkml:trace contextRef="#ctx0" brushRef="#br0" timeOffset="763">4176 5032 24575,'0'0'0</inkml:trace>
  <inkml:trace contextRef="#ctx0" brushRef="#br0" timeOffset="947">4176 5032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16:46:46.097"/>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232 500,'73'0,"-5"0,-43 0,5 5,7 8,-11 0,12 6,-21-2,5-5,-10 5,4-7,-10 1,-1 8,-5 0,-5 2,-1-5,-4-6,-6 1,4 0,-10 0,4-5,-5 4,6-9,-5 4,4-5,1 0,-5 0,4 0,-5 0,5-10,-4-3,9-10,-4-7,0 6,3-13,-3 6,10-7,-4 0,9 0,-3 7,5 1,-6 7,5 5,-4 2,1 1,-10 8,-2-3,-4 10,6 0,-2 0,1 0,-1 0,56-15,-22 11,45-17,-40 15,-5-1,-2-2,-1 7,1-7,0 8,-2-8,-3-1,3-1,-3 1,4 1,-1 8,1-3,4 4,-4 0,5 0,-5 0,1 4,3-3,-8 8,8-3,-7 0,3 3,0-8,-4 8,9-3,-9 0,10-2,-4-4,1 5,-2-4,4 4,-7-5,8 0,-6 0,-4 0,8 0,-4 0,1 0,3 0,-7 0,8-15,-3 6,6-18,-6 15,5-10,-11 10,11-5,-5 6,1 0,-2 0,0 0,-5 5,16-4,-15 9,9-5,0 6,-8 0,13 0,-14 0,9 0,-9 0,10 0,-11 0,10 5,-9 1,3 0,1 3,-5-3,5 5,0-5,-4 3,10-3,-10 5,9-5,-9 3,10-2,-11-1,11 4,-10-9,9 4,-3-5,-1 0,5 0,-5 0,6 0,0 0,0 0,0 0,7 0,-6 0,6 0,-1 0,-4 0,11 0,-11-5,11-2,-11 0,4 2,-6 0,0 3,-6-3,-1 5,5 0,-8 0,7 0,-5 0,-3 0,8 5,-9 0,10 6,-9 0,4 0,-6-1,0 1,5 4,-3-9,3 8,0-12,7 7,-5-7,4 3,-6-5,-3 0,7 0,-3 0,0-5,0-1,-6-4,5-6,-4 5,4 0,-4-3,-1 7,0-8,5 4,-3 1,3-1,-5 1,0-1,5 1,-4 0,4-1,-5 1,1-1,-1-4,5 4,-8-5,11 6,-11-5,7 8,0-7,2 18,4 7,-9 2,3 7,-12-4,7-4,-8 10,8-11,-8 11,4-5,0 6,-4 0,4 0,-5-5,0 3,0-9,0 9,0-5,0 0,0 3,0-8,0 8,6 3,-5-5,4 10,-5-10,5 0,-4 5,3-5,1 6,-3 0,8 0,-9 0,4 0,0 0,-3 0,8 0,-9 0,4 0,1 7,-5-5,10 4,-10 1,9-6,-8 12,3-11,0 5,-4-7,9 0,-8 0,3 0,0 0,1 0,1 0,3 6,-3 2,0 1,5 4,-11-12,10 6,-10 0,9-6,-8 6,3-1,0 3,2 5,0 9,4-6,-9 13,10-6,-5 8,1 0,4 0,-11 0,12 0,-12 0,5-8,-1-8,-3-3,3-11,-5 4,0-6,0 0,0 0,0-5,0 3,0-10,0 25,0-1,0 12,0-1,0-9,0 1,0 0,0-7,0-1,0-13,0-1,0 0,0 1,0 0,0 2,0-7,0 8,5-3,-4 5,4 1,0 0,-3-6,8 5,-9-11,9 11,-8-10,7 4,-8-1,8-4,-46-33,21 13,-42-31,26 28,-13-1,5 0,-6 0,1 0,-3 5,-7-4,8 10,-7-4,7 6,-1-5,3 3,7-3,0 5,0 0,0 0,0 0,0 0,0 0,0 0,0 0,0 0,1 0,5 0,-4 0,4 0,-5 0,-1 5,6-3,-4 9,11-10,-5 10,7-10,-7 4,6 0,-13-3,6 3,-7 0,0-3,0 3,0-5,-7 0,5 0,-6 0,8 0,-7 0,5 0,-6 0,8 0,0 0,0 0,0 0,7 0,-5 0,11 0,-5 0,7 0,0 0,5 0,-3 0,9 0,-10 0,10 0,-4 0,0 0,4 0,-15 0,8 0,-3 0,0 0,5 0,-6 5,0-3,5 7,-4-7,5 7,-6-7,-1 3,1 0,0-4,0 9,0-8,-7 3,5-5,-4 5,-1-4,5 4,-5-5,7 0,0 5,0-3,0 3,5-5,-4 0,10 0,-9 0,9 0,-9 0,5 0,0 0,-4 0,9 4,1-26,6 11,4-25,0 13,0-1,0 1,0-6,0 4,0-12,0 6,0-7,0 0,0 0,0 0,0 0,0 0,0 0,0 0,0 7,0-5,0 4,0 1,0 1,0 7,0 0,0 0,5 0,-4 5,4-4,-5 5,5-6,-4 5,5-4,-6 11,0-6,5-3,-4 6,4-6,-5 3,0 5,0-9,0 9,5-10,-4 5,5-7,-6 1,0-6,0 4,0-12,0 6,0-7,0 0,0 0,5 0,-3 7,3-5,-5 11,0-5,0 7,0 0,0 5,0-4,0 10,0-9,0 9,0-4,0-1,0 0,0-1,0-3,0 3,0-5,0 0,0 0,0-1,0 1,0 0,0 6,0-5,0 4,0 1,0-5,0 10,0-10,0 10,0-4,0-4,0 8,29-4,2 12,47 4,-1 0,-24 0,1 0,35 0,-37-7,0 0,34 3,10-17,-9 19,-4-12,-17 13,6-13,-15 13,16-6,-16 1,15 4,-6-4,8 6,-8 0,6 0,-15 0,7 0,-17 0,6 0,-20 0,4 0,-14 0,0 0,-5 0,-2 0,4 0,-7 0,8 0,-6 0,2 0,5 0,-5 0,5 0,-5 0,1 0,3 0,-3 0,-1 0,-1 0,-1 0,1 0,1 0,2 0,-7 0,7 0,-2 0,-1 0,3 0,-7 0,8 0,-4 0,0 0,3 0,-8 0,9 4,-5-3,2 4,2-1,-7-3,7 4,-2-5,-1 0,-1 9,-5 2,0 4,0 4,-4-8,3 7,-4-6,1 3,3 6,-2-3,-2 10,6 1,-9-4,9 11,-10-11,5 11,-1-11,-4 4,4-6,-5-5,0-2,0-1,0 1,-14-5,0-1,-13-10,-3 0,-9 0,-9-7,-7 6,-9-12,7 5,-15 0,6 2,0 6,2-6,9 4,8-4,-6 6,13 0,-14-6,15 4,-7-4,8 6,0 0,0-6,0 5,0-5,0 6,-7 0,5-5,-6 3,8-3,0 5,0 0,0 0,0 0,7 0,-5 0,11 0,-5 0,7 0,-7 0,6 0,-6 0,7 0,0 0,5 0,-4 0,5 0,-6 0,-1 0,1 0,-6 0,4 0,-5 0,7 0,-7 0,5 0,-4 0,6 0,-1 0,1 0,0 0,0 0,0 0,5 0,-3 0,9 0,-10 0,10 0,-4 0,0 4,0-3,0 4,0 0,1-4,3 8,-7-8,7 8,-8-7,8 7,-7-8,8 8,-9-8,9 8,-8-4,8 6,-4-6,0 9,3-7,-3 3,4 4,1-8,5 13,0-3,5-1,0 6,0-4,0 6,5 0,13 1,18 9,21-4,2 0,33 9,-30-20,-12-2,2-1,37 1,9 0,-44-11,-1-1,43 3,-10-7,-2 0,-10 0,1 0,-1 0,-8 0,-3 0,-8 0,0 0,0 0,0 0,0 0,0 0,-8 0,7 0,-7 0,0 0,-1 0,-9 0,1 0,0 0,0 0,-7 0,5 0,-5 0,0 0,6 0,-13 5,12 2,-11 0,11 4,-11-10,4 10,-6-10,0 9,0-8,0 3,-5-5,3 5,-9-4,10 4,-5-5,1 0,3 5,-9-3,4 3,4-1,-8-3,8 4,-6 4,-2-3,2 12,-8-7,3 4,-8 4,8-6,-8 6,8 2,-3-8,5 13,0-8,-5 5,4 0,-8 0,7-6,-8 5,4-11,-5 5,-29-1,5-8,-33 3,1-10,-30 0,22 0,4 0,-2 0,-25 0,23 0,-3 0,7 0,0 0,-6 0,0 0,0 0,-2 0,-11 0,-1 0,4 0,3 0,10 0,0 0,-7 0,2 0,17 0,-1 0,-14 0,1 0,-35 0,47 0,2 0,-26 0,-7 0,18 0,10 0,3 0,19 0,-10 0,20 0,-6 0,7 0,5 0,-4 0,10 0,-4 0,-4 0,7 0,-7 0,6 0,2-5,-7 4,3-8,0 8,-3-8,7 8,-8-4,4 5,0 0,-3 0,7 15,-3 6,3 14,4 3,-3 0,10 0,-5 0,1-7,4 5,-5-11,6 4,0 1,0-6,0 6,0-7,0-6,0 5,0-5,5 1,1-2,4-6,1 5,-1-3,0 3,1-5,-1 0,5 5,2-2,0 2,4-9,-3 4,5-4,0 0,-6 4,5-9,-5 4,13 1,-6-5,12 5,-11-6,11 0,-11 0,11 0,-11 0,11 0,-5 0,0 0,5 0,-5-12,7 4,0-11,7 6,-5-5,13 3,-5-4,-1 5,6 0,-6-5,1 4,5-5,-14 7,7 0,-8 6,-1-4,1 4,0-6,0 6,0-5,-7 11,5-10,-5 9,7-3,0 5,0 0,-7 0,5 0,-5 0,0 0,-1 0,0 0,-6 0,6 0,-7 0,6 0,-4 0,5 0,-1 0,-4 0,4 0,-6 0,7 0,-5 0,4 0,-6 0,7 0,-6 0,6 0,-7 0,0 0,0 0,0 0,0 0,0 0,0 0,0 0,0 0,0 0,0 0,0 0,0 5,-6-4,5 4,-5 0,1-3,3 8,-9-9,4 4,0 0,-4-3,9 3,-9-1,10-3,-5 9,6-9,0 10,-5-10,3 4,-9 0,9-4,-9 8,4-8,-1 8,1-7,1 2,2 1,-7 1,3-1,-1 4,-78-8,12 4,-17-5,-9 0,16 0,0 0,-16 0,-3 0,7 0,-1 0,-11 0,1 0,9-4,3 0,9-1,1 1,-8 0,4-2,-25-8,33 7,0-2,-27-8,10-5,12 8,9 0,8 0,8 7,9-4,0 4,6-5,-6 5,0-3,-1 8,-7-9,0 9,0-9,-8 4,7-1,-15-4,15 5,-7-1,8-3,7 9,-6-9,13 10,-13-5,12 6,-4-5,6 4,-1-5,1 6,0 0,0 0,5 0,2 0,0 0,4 0,-9 0,5 0,-1 0,-2 0,7 0,-7 0,8-15,1 7,1-13,8 5,-4-2,5-5,0 0,-5-7,3-1,-9-7,9 7,-9-6,10 13,-5-6,1 7,4 0,-5-1,6 1,-4 6,3-5,-4 10,5-10,-5 10,4-4,-4 0,1 4,2-10,-2 10,-1-4,4 0,-4 4,5-10,-4 10,2-4,-2 0,4 4,0-10,-5 10,4-4,-4 1,0 3,0-8,-1 9,-4-5,4 1,1 3,-10-8,13 9,-7-4,4-1,4 5,-8-9,8 8,-4-8,5 5,0-1,-5-3,0 8,-5-3,4 56,7-17,6 44,6-31,-1-1,1 1,-1 0,1 0,0 7,0-5,-6 5,4-13,-10 4,4-5,-5 0,0-1,0-7,0 0,0-6,0 5,0-5,0 6,0 7,0-6,0 6,0-7,0 0,0 0,0 0,0 0,0-6,0 5,0-10,0 8,0-4,0 1,0 2,0-7,0 7,0-2,0-1,0 3,0-7,0 8,0-4,0 6,0-6,0 0,0 0,0 0,0 7,0-7,0 0,0-1,0 2,0-2,0 5,0-9,-4 9,3-4,-9 6,8-6,-7 0,7 0,-2-4,4 14,0-13,0 8,0-6,0-4,0 9,4-4,2 0,10 0,1-5,13-5,1 5,0-10,6 11,-6-11,0 10,5-10,-11 4,11-5,-11 0,4 0,-6 0,0 0,0 0,0 0,0 0,7 0,-6 0,6 0,-7 0,0 0,0 0,0 0,-6 0,5 0,-10 0,14 0,-13 0,13 0,-14 0,9 0,-9 0,10 0,-10 0,9 0,-3 0,-1 0,-1 0,0 5,-4-4,14 5,-13-6,8 0,-6 0,-4 0,9 0,-4 0,6 0,-6 0,0 0,0 0,1 0,0 0,8 0,-12 0,7 0,-4 0,1 0,-1 0,5 0,-10 0,14 0,-12 0,8 0,-6 0,-3 0,8 0,-3 0,5 0,-5 0,-1 0,0 0,6 0,-4 0,3 0,-5 0,-4 0,14 0,-13 0,13 0,-14 0,9 0,-9 0,10 0,-5 0,6 0,-5-5,3 4,-4-4,1 0,3 4,-9-8,10 8,-5-9,6 8,-6-3,5 0,-5 4,1-4,3-1,-3 5,-1-4,-1 0,0 4,-4-4,10 5,-5 0,0 0,5 0,-10 0,9 0,-3 0,5 0,0 0,-6 0,5 0,-5-5,6 4,0-4,0 5,0 0,0 0,0-5,-5 3,3-3,-3 5,5 0,-6 0,4 0,-9 0,10 0,-10 0,8 0,-62 5,34 1,-52 5,48-5,-5 4,2-4,4 0,-9-2,9 1,-8-4,4 3,4 9,27 5,7 4,17-5,-4-6,-11-5,4 1,1-2,-6-5,0 0,-2 0,-5 0,1 0,3 0,-9 0,10 0,-11 0,10 0,-5 0,0 0,4 0,-9 0,8-8,-4 6,0-7,4 5,-2 2,0-2,4 4,-9 0,10-6,-11 5,11-4,-10 0,4 4,0-3,0 4,1-5,-2-1,-4-4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7:37:13.152"/>
    </inkml:context>
    <inkml:brush xml:id="br0">
      <inkml:brushProperty name="width" value="0.05" units="cm"/>
      <inkml:brushProperty name="height" value="0.05" units="cm"/>
      <inkml:brushProperty name="color" value="#C00000"/>
    </inkml:brush>
  </inkml:definitions>
  <inkml:trace contextRef="#ctx0" brushRef="#br0">0 2998 24575,'26'0'0,"6"0"0,-8 0 0,1-10 0,-9 7 0,-5-7 0,-1 10 0,1 0 0,-1-5 0,0-1 0,1-4 0,0-6 0,0-2 0,0-5 0,0 5 0,1-3 0,-1 3 0,0-5 0,0 5 0,-5-3 0,4 9 0,-4-10 0,0 10 0,-1-10 0,0 5 0,-4-1 0,10-4 0,-10 5 0,9-6 0,-9 5 0,9 2 0,-9 5 0,4 1 0,-1 4 0,-2-3 0,6 3 0,-2 0 0,4 2 0,0 4 0,1 0 0,-1 0 0,1 0 0,-1 0 0,0 0 0,6 0 0,-4 0 0,4 0 0,-5 5 0,-1 1 0,1 10 0,-1-5 0,2 11 0,-6-5 0,-1 6 0,-5 0 0,0 0 0,0 7 0,0-6 0,0 6 0,0-7 0,0-6 0,0 5 0,0-10 0,0 4 0,0-6 0,0 0 0,4-4 0,-3-6 0,8-11 0,-2-6 0,5-13 0,0-1 0,0-7 0,-5-8 0,4 13 0,-10-11 0,4 12 0,-5-6 0,0 7 0,0 1 0,0 7 0,0 0 0,0 5 0,0-3 0,0 3 0,0-5 0,0 5 0,0-3 0,0 3 0,0 1 0,0-5 0,0 10 0,0-4 0,0 5 0,0 1 0,0 0 0,0-5 0,0 3 0,0-3 0,6-1 0,-5 4 0,4-4 0,0 10 0,-4-3 0,3 3 0,-4-5 0,5 1 0,-4-1 0,4 1 0,-5-1 0,0 1 0,4-1 0,-2 1 0,7-7 0,-2 0 0,-1-1 0,4-3 0,-8 3 0,8-5 0,-4 0 0,1 0 0,3 0 0,-9 5 0,9 2 0,-9 0 0,4 4 0,-1-4 0,-3-1 0,4 5 0,0-4 0,-4 6 0,3-6 0,1 4 0,-4-4 0,4 5 0,-5 0 0,0 1 0,0 0 0,0-5 0,0 4 0,5-10 0,-4 3 0,4-5 0,-5 0 0,0 6 0,0-5 0,0 4 0,0 1 0,0-5 0,0 4 0,0-5 0,0 6 0,0-5 0,0 4 0,0-5 0,0 6 0,0-5 0,0 10 0,0-4 0,0 5 0,0-5 0,0 4 0,0-4 0,0 5 0,0 1 0,0-1 0,0 1 0,5-1 0,-4 1 0,4-1 0,-5 1 0,0-6 0,0 4 0,0-5 0,0 7 0,0-6 0,0 4 0,0-10 0,0 5 0,0-7 0,0 1 0,0 0 0,5 0 0,-4 5 0,4 2 0,-5 6 0,0-1 0,0 1 0,4-1 0,-2 1 0,2-6 0,1-2 0,-4-5 0,4-7 0,1-1 0,-5-7 0,5 0 0,-6 0 0,6 0 0,-5 0 0,5 7 0,-6-5 0,0 11 0,0-5 0,0 7 0,0 5 0,0-3 0,0 9 0,0-10 0,0 10 0,0-10 0,0 5 0,5-6 0,-4 5 0,4-4 0,-5 10 0,0-4 0,0 6 0,0-1 0,5 5 0,-4-3 0,3 3 0,-4-4 0,0 0 0,5 0 0,-4-1 0,8 1 0,-8 0 0,4 0 0,-5 8 0,0 9 0,0 10 0,5 6 0,-4 0 0,4 0 0,1 6 0,-5-4 0,10 11 0,-9-5 0,8 1 0,-8 4 0,8-5 0,-3 0 0,0-1 0,4-1 0,-10-4 0,5 11 0,-1-11 0,-4 4 0,4 1 0,-5-5 0,0 11 0,5-12 0,-4 6 0,5-7 0,-6 0 0,0 0 0,4-6 0,-3 5 0,4-10 0,-5 4 0,5-6 0,-4 0 0,3 1 0,1-1 0,-4 1 0,9 5 0,-9-5 0,9 11 0,-8-5 0,8 6 0,-9 0 0,9 0 0,-8 0 0,8 0 0,-9-5 0,4 3 0,0-9 0,-4 10 0,4-10 0,-5 9 0,0-3 0,0 5 0,4-6 0,-3 5 0,4 1 0,0 2 0,-4 5 0,10-1 0,-10-4 0,10 4 0,-10 1 0,10-5 0,-10 4 0,4 1 0,0-6 0,-4 13 0,10-13 0,-10 12 0,9-11 0,-9 5 0,5-7 0,-1 0 0,-4 0 0,4-6 0,0 5 0,-4-11 0,5 11 0,-2-10 0,-3 9 0,4-9 0,0 10 0,-4-10 0,4 9 0,0-9 0,-4 10 0,8-11 0,-7 11 0,7-10 0,-8 9 0,4-9 0,-5 4 0,0 0 0,4-4 0,-3 4 0,4 0 0,-5-4 0,5 9 0,-4-9 0,5 10 0,-1-5 0,-4 6 0,9 0 0,-9-6 0,4 5 0,1-5 0,-5 6 0,4 7 0,0-5 0,-4 4 0,10 1 0,-10-6 0,10 6 0,-4-7 0,-1 0 0,-1 0 0,0 0 0,-4 0 0,9-6 0,-9 5 0,9-10 0,-9 9 0,3-9 0,1 4 0,-4-5 0,4-1 0,-5 0 0,4 1 0,-2-1 0,2 0 0,-4 0 0,0 0 0,5 0 0,-4 1 0,4-1 0,-5 1 0,4-1 0,-3 0 0,4 1 0,-1-5 0,-3 3 0,8-8 0,-4 4 0,5-5 0,-1 0 0,-3 4 0,-2 2 0,1-1 0,0 0 0,1-1 0,2 2 0,-2 4 0,0 1 0,3-1 0,-3 0 0,4 0 0,-5 0 0,0 0 0,-1-5 0,-3 4 0,8-8 0,-4 4 0,4-5 0,1 0 0,1 0 0,-1-5 0,1-7 0,0-5 0,5-6 0,2 0 0,0-1 0,-1 1 0,-1 0 0,-3 6 0,3 0 0,-6 7 0,0 4 0,-4-3 0,3 7 0,-8-7 0,8 8 0,-4-4 0,5 5 0,0 0 0,0 0 0,-1 4 0,2 2 0,-1 10 0,-4 1 0,4 6 0,-4-5 0,6 10 0,-1-15 0,1 15 0,-6-16 0,3 4 0,-8-5 0,9-1 0,-5-4 0,5-2 0,0-4 0,0 0 0,1 0 0,5 0 0,-4-10 0,10-3 0,-4-16 0,1 4 0,3-5 0,-9 7 0,3 5 0,-5 2 0,-1 6 0,1 4 0,-1 1 0,1 5 0,-1 0 0,0 0 0,1 0 0,-1 0 0,1 5 0,5 1 0,2 17 0,0-4 0,6 17 0,-5-4 0,0-1 0,5 5 0,-11-11 0,4 4 0,-5-6 0,-1-5 0,0-2 0,-1-6 0,0 0 0,1 1 0,-1-1 0,1-4 0,-1-1 0,0-5 0,1 0 0,-1 0 0,1 0 0,-1 0 0,0-5 0,1-7 0,0-5 0,1-6 0,-6 5 0,4-4 0,-4 10 0,5-4 0,-5 6 0,3 4 0,-3 1 0,4 5 0,0 0 0,0 0 0,1 0 0,-1 5 0,6 6 0,-3 13 0,9 1 0,-8 11 0,7-11 0,-7 4 0,2-6 0,-5-6 0,0-1 0,0-5 0,-6-1 0,0 0 0,-5-4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7:39:51.886"/>
    </inkml:context>
    <inkml:brush xml:id="br0">
      <inkml:brushProperty name="width" value="0.05" units="cm"/>
      <inkml:brushProperty name="height" value="0.05" units="cm"/>
      <inkml:brushProperty name="color" value="#008C3A"/>
    </inkml:brush>
  </inkml:definitions>
  <inkml:trace contextRef="#ctx0" brushRef="#br0">1 5054 24575,'0'-9'0,"0"-1"0,0 0 0,0 0 0,4 5 0,-3-4 0,6 3 0,-6-5 0,3 1 0,0 4 0,-3-3 0,3 3 0,-1 0 0,-2-2 0,7 7 0,-3-8 0,3 8 0,1-9 0,-1 5 0,1-6 0,-1 6 0,1-5 0,-1 9 0,1-8 0,-1 8 0,1-4 0,0 0 0,-1 4 0,0-8 0,0 8 0,-4-8 0,4 8 0,-3-9 0,3 9 0,1-4 0,-1 1 0,0 3 0,0-4 0,1 5 0,-1 0 0,0 0 0,1 0 0,0 0 0,-1 0 0,1 0 0,-1 0 0,1 0 0,-1 0 0,0 0 0,0 0 0,0 0 0,0 5 0,1-4 0,-5 7 0,4-6 0,-4 2 0,5-4 0,-1 4 0,0-3 0,0 8 0,0-8 0,-3 8 0,2-8 0,-2 3 0,3 0 0,0-3 0,0 8 0,0-8 0,0 3 0,0-4 0,0 0 0,0 0 0,1 0 0,-1 0 0,0 0 0,-3-4 0,2-2 0,-2-5 0,4 1 0,-1-6 0,-3 4 0,-1-4 0,0 10 0,-3-3 0,7 8 0,-7-9 0,3 5 0,-1-1 0,-2-3 0,7 8 0,-7-8 0,6 7 0,-6-7 0,7 8 0,-7-8 0,6 7 0,-6-7 0,7 3 0,-8-4 0,7 5 0,-2-4 0,3 8 0,0-3 0,-4-1 0,3 4 0,-3-4 0,4 5 0,0 0 0,-3 5 0,2-4 0,-6 8 0,6-4 0,-3 1 0,1 3 0,2-3 0,-2 0 0,4 3 0,-1-3 0,1 4 0,-1 0 0,1-4 0,-1 3 0,1-7 0,-1 2 0,0-4 0,0 0 0,0 5 0,1-4 0,-1 3 0,0-4 0,1 0 0,-1 0 0,0 0 0,0 0 0,1 0 0,-1 0 0,0 0 0,1 0 0,-1 0 0,1 0 0,-1 0 0,1 0 0,0 0 0,-1 0 0,1 0 0,-1 0 0,1 0 0,0 0 0,-1 0 0,-3-5 0,3 4 0,-4-8 0,5 8 0,-5-8 0,4 3 0,-4-4 0,5 4 0,-1-3 0,1 8 0,-5-9 0,4 9 0,-4-4 0,4 5 0,0 0 0,0 0 0,0 0 0,0 0 0,0 0 0,0 0 0,-1 0 0,2 0 0,-5 5 0,4-4 0,-4 4 0,1-1 0,2 2 0,-3 4 0,4-1 0,-3 1 0,2-4 0,-6 3 0,7-8 0,-7 8 0,6-7 0,-6 7 0,6-3 0,-6 4 0,7 0 0,-7 1 0,7-1 0,-4 1 0,1-1 0,-1 0 0,0 1 0,-3-1 0,3 0 0,-1 0 0,-2-9 0,2-8 0,-3-10 0,0-7 0,0 1 0,0-6 0,0 4 0,0-5 0,0 12 0,0-3 0,0 9 0,0-4 0,0 5 0,0 1 0,0 0 0,0 0 0,0-6 0,0 4 0,0-4 0,0 6 0,0-1 0,0 1 0,0-1 0,0 1 0,0 0 0,0-5 0,0 4 0,0-4 0,0-2 0,0 0 0,0-6 0,0 5 0,0 2 0,0 5 0,0 1 0,0 0 0,0-6 0,0 4 0,0-9 0,0 3 0,0-12 0,0 6 0,0-13 0,0 13 0,0-1 0,0 9 0,0 6 0,0-1 0,0 1 0,0 0 0,0 0 0,0 0 0,0-7 0,0 0 0,0-6 0,0 0 0,0-1 0,0 7 0,0-5 0,0 10 0,0-10 0,0 10 0,0-4 0,0 6 0,0-1 0,0-5 0,0 4 0,0-10 0,0 10 0,0-16 0,5 9 0,-4-11 0,3 7 0,-4 0 0,0 5 0,4-4 0,-3 5 0,3-1 0,-4 2 0,0 6 0,0-6 0,0 4 0,0-10 0,0 10 0,0-10 0,0 5 0,0-1 0,0-4 0,0 5 0,0-1 0,0-4 0,0 10 0,0-4 0,0 0 0,4 4 0,-3-4 0,3 0 0,-4 4 0,0-10 0,4 5 0,-3-6 0,3-1 0,-4 7 0,0-5 0,0 5 0,5-7 0,-4 1 0,3 0 0,-4 0 0,0-7 0,0 5 0,5-11 0,-4 11 0,3-4 0,-4-1 0,0 5 0,0-5 0,5 7 0,-4 0 0,3 0 0,-4 0 0,0 0 0,0-1 0,0 7 0,0-11 0,0 8 0,0-16 0,0 5 0,0-15 0,0 6 0,4-5 0,-2-1 0,2 6 0,-4-5 0,5 7 0,-4 0 0,4 0 0,-5 0 0,4 7 0,-3-6 0,3 12 0,1-11 0,-4 11 0,4-11 0,-5 5 0,0-1 0,0-4 0,0 11 0,0-11 0,0 11 0,0-11 0,0 11 0,0-5 0,0 1 0,0 4 0,0 1 0,0 2 0,0 5 0,0-7 0,0 1 0,0 0 0,0 0 0,0 0 0,0 0 0,0-1 0,0-5 0,0 4 0,0-5 0,0 7 0,0 6 0,0 0 0,0 7 0,0-1 0,0 1 0,0-5 0,0 3 0,0-8 0,0 3 0,0-7 0,0 1 0,0 0 0,0 0 0,0 0 0,0 5 0,0 2 0,0 6 0,0-6 0,0 4 0,0-4 0,0 5 0,0-5 0,0-2 0,0-5 0,0 0 0,0 0 0,0-7 0,0-1 0,0-1 0,0 3 0,0 5 0,0 1 0,0 0 0,0 0 0,0 0 0,0 0 0,0 0 0,0 5 0,0-4 0,0-2 0,0-1 0,0-4 0,0 5 0,0-5 0,4 4 0,-3-5 0,3 7 0,0 5 0,-3 2 0,3 0 0,-4 4 0,0-4 0,0 6 0,0-1 0,0 1 0,3-1 0,-2 1 0,3-1 0,0 1 0,-3-1 0,3-5 0,0 4 0,-3-4 0,6 5 0,-6 1 0,3-1 0,-4 1 0,4 4 0,-3-3 0,6 7 0,-3-2 0,1-7 0,2 9 0,-6-13 0,7 14 0,-7-9 0,6 5 0,-6 3 0,2 3 0,-3 15 0,0 1 0,0 6 0,0 7 0,0-5 0,0 4 0,0-6 0,0 0 0,0 0 0,0 0 0,0 0 0,0-5 0,0 3 0,0-4 0,0 6 0,0 0 0,0 0 0,0 7 0,0-5 0,0 11 0,0-12 0,0 13 0,0-13 0,0 6 0,0-7 0,0 0 0,0 0 0,0 0 0,0-6 0,0 5 0,0-5 0,0 6 0,0 7 0,0-6 0,0 6 0,0 0 0,0 1 0,0 0 0,0 5 0,0-5 0,0 1 0,0-3 0,0-6 0,0 0 0,0-6 0,0 5 0,0-10 0,0 9 0,0-9 0,0 10 0,0-5 0,0 13 0,0-6 0,0 12 0,0-11 0,0 11 0,0-4 0,0-1 0,0-2 0,0-6 0,0 0 0,0 0 0,0 0 0,0 0 0,0 7 0,0-6 0,0 13 0,0-6 0,0 14 0,0-5 0,0 5 0,0 1 0,0-7 0,0 0 0,0-3 0,0-11 0,0 5 0,5-7 0,-4 0 0,7 0 0,-3 0 0,1 0 0,-2 0 0,1 6 0,-4-4 0,3 11 0,1-11 0,-4 4 0,3-6 0,-4 0 0,0 0 0,0-5 0,4-3 0,-3-4 0,3 5 0,-4-4 0,0 4 0,0 0 0,0 1 0,4 6 0,-3 0 0,3 7 0,0-6 0,-3 12 0,4-4 0,-5-1 0,4-2 0,-3-6 0,7-5 0,-7 3 0,3-9 0,0 10 0,-3-5 0,7 6 0,-7 0 0,8 7 0,-8-6 0,4 6 0,-5-7 0,0 0 0,0 0 0,4-6 0,-3-1 0,3-6 0,-4 1 0,0-1 0,3 1 0,-2 5 0,7 1 0,-7 6 0,4 0 0,-1 0 0,-3 7 0,3-6 0,-4 6 0,0-1 0,0-10 0,4 10 0,-3-18 0,4 5 0,-5-5 0,0-1 0,0 0 0,0 1 0,0-1 0,0 0 0,0 0 0,0 6 0,0 2 0,0 5 0,0-6 0,0 5 0,0-10 0,0 4 0,0-6 0,0 0 0,0 1 0,0-1 0,0 1 0,0-1 0,0 6 0,0 1 0,0 6 0,0 7 0,0-5 0,0 11 0,0-5 0,0 0 0,0-1 0,0-7 0,0 0 0,0 0 0,0 0 0,0-6 0,0 5 0,0-5 0,0 6 0,0-6 0,0 5 0,0-5 0,0 6 0,0-5 0,0 3 0,0-9 0,0 4 0,0-5 0,0-1 0,0 6 0,0-4 0,0 9 0,0-3 0,0 5 0,0 6 0,0 3 0,0-1 0,0 5 0,0-5 0,0 7 0,0 0 0,0-7 0,0-2 0,0-6 0,0 0 0,0 0 0,0-5 0,0-2 0,4-6 0,-4 0 0,4 1 0,0-1 0,-3 6 0,7-4 0,-7 9 0,2-9 0,1 4 0,-3-6 0,3 1 0,-4-1 0,4-4 0,-3 3 0,3-12 0,-4-4 0,0-16 0,4-2 0,6-11 0,1 11 0,3-5 0,-4 0 0,0 6 0,4-6 0,-3 7 0,3-7 0,-5 5 0,1-4 0,0-1 0,0 5 0,0-5 0,-1 7 0,0 6 0,1-5 0,-1 4 0,0-5 0,1 0 0,-5 5 0,3-3 0,-2 3 0,3 1 0,0-5 0,0 10 0,-4-10 0,3 10 0,-7-4 0,2 5 0,1 6 0,-3-5 0,3 4 0,0-4 0,0 0 0,1 0 0,2-1 0,-2 1 0,4-7 0,0 5 0,0-9 0,0 9 0,0-4 0,-1 5 0,1 1 0,-5 0 0,4 4 0,-4 2 0,5 4 0,-1 0 0,0 0 0,1 5 0,0 6 0,-4 13 0,3 7 0,-2 7 0,5 7 0,0-5 0,0 13 0,-1-13 0,1 5 0,-1-14 0,0 6 0,0-18 0,-1 9 0,-4-16 0,3 4 0,-7-6 0,3 0 0,0-4 0,-3 3 0,3-3 0,-4 4 0,4 0 0,0 0 0,1 1 0,-2-1 0,-3 0 0,4 1 0,-3-1 0,3 0 0,0-4 0,-3 3 0,3-3 0,-1 4 0,2 0 0,3 0 0,-3 1 0,3-1 0,-4 0 0,5 0 0,-1-4 0,1-1 0,-1-5 0,1 0 0,-1 0 0,1 0 0,-1 0 0,1 0 0,-1-5 0,1-7 0,0-5 0,1-6 0,0-7 0,-1 5 0,1-5 0,0 1 0,0 4 0,-5-5 0,3 13 0,-7 0 0,7 7 0,-7-1 0,6 6 0,-2 0 0,3 5 0,0 0 0,1 0 0,4 10 0,-2 9 0,8 13 0,-8 5 0,9 1 0,-8 8 0,3-13 0,-5 11 0,0-20 0,0 6 0,-1-7 0,-3 0 0,-2-6 0,-4-1 0,0-5 0,0-1 0,0 0 0,0 1 0,3-6 0,2 0 0,3-5 0,0 0 0,0-4 0,1-8 0,0 1 0,0-11 0,0 10 0,0-4 0,0 5 0,0-5 0,-1 4 0,1-4 0,-4 5 0,2 1 0,-2-1 0,4 1 0,-1-1 0,-3 1 0,3-1 0,-4 1 0,5 4 0,-5-3 0,3 8 0,-2-4 0,4 5 0,-1 0 0,0 0 0,1 0 0,0 0 0,-1 0 0,1 0 0,-1 0 0,1 0 0,0 0 0,-1 0 0,1 0 0,-1 0 0,1 5 0,-1 0 0,1 1 0,-5 3 0,4-3 0,-3 4 0,3-4 0,0 3 0,-3-4 0,3 1 0,-3 3 0,3-3 0,1 4 0,-1-4 0,-3 3 0,2-8 0,-6 8 0,7-8 0,-3 9 0,3-9 0,1 8 0,-1-3 0,1-1 0,-1 0 0,-3-1 0,2-3 0,-2 4 0,3-5 0,0 0 0,0 0 0,1 0 0,-1 0 0,1 0 0,-1 0 0,6 0 0,-5 0 0,9 0 0,-4 0 0,6 0 0,-1-5 0,0-2 0,0-4 0,-5 0 0,4-1 0,-9 6 0,9-4 0,-8 4 0,3-5 0,-4 5 0,-1-4 0,1 5 0,0-1 0,-1-3 0,0 3 0,0-4 0,1 0 0,-1-1 0,1 0 0,0 1 0,0-6 0,-1 9 0,1-8 0,0 9 0,-1 0 0,1 1 0,-1 5 0,0 0 0,0 0 0,0 0 0,1 0 0,-1 5 0,-3 1 0,3 4 0,-3 0 0,-1 1 0,4-6 0,-7 5 0,7-5 0,-7 6 0,2-1 0,-3 1 0,4-1 0,-3 0 0,3 1 0,-4-1 0,4 1 0,-3-1 0,6 0 0,-6 1 0,3-1 0,0 1 0,-3-1 0,7 0 0,-8 6 0,4-4 0,1 10 0,-4-5 0,3 1 0,-4-3 0,0 1 0,4-4 0,-3 4 0,2-5 0,-3-1 0,0 0 0,4-4 0,-3 3 0,6-7 0,-2 2 0,3-4 0,0 0 0,0 0 0,0 0 0,0 0 0,1 0 0,-1 0 0,1-5 0,-5 0 0,4-6 0,-7 1 0,7-6 0,-7 4 0,3-10 0,1 5 0,-4-6 0,3-1 0,0 7 0,-3-5 0,2 10 0,1 1 0,-3 1 0,3 4 0,0-4 0,0 4 0,1-3 0,2 4 0,-3-1 0,5-3 0,-1 3 0,0 0 0,1-3 0,-1 8 0,0-3 0,0 4 0,0 0 0,0 0 0,0 0 0,0 0 0,0 0 0,1 0 0,-1 0 0,0 0 0,0 0 0,1 0 0,-5 4 0,4 2 0,-4 4 0,1 0 0,2-5 0,-6 4 0,7-7 0,-7 7 0,6-8 0,-6 8 0,7-3 0,-4 4 0,5 0 0,-5 0 0,3-1 0,-6 1 0,6 0 0,-6 0 0,7-4 0,-7 3 0,3-4 0,-1 5 0,-2 0 0,6 0 0,-6 0 0,7 0 0,-7-1 0,2 0 0,-3 1 0,0 0 0,0-1 0,0 2 0,0-1 0,0 1 0,0-1 0,0 0 0,0 1 0,0-1 0,0-5 0,0 0 0</inkml:trace>
  <inkml:trace contextRef="#ctx0" brushRef="#br0" timeOffset="1">4176 5032 24575,'0'0'0</inkml:trace>
  <inkml:trace contextRef="#ctx0" brushRef="#br0" timeOffset="2">4176 5032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7:39:51.889"/>
    </inkml:context>
    <inkml:brush xml:id="br0">
      <inkml:brushProperty name="width" value="0.05" units="cm"/>
      <inkml:brushProperty name="height" value="0.05" units="cm"/>
      <inkml:brushProperty name="color" value="#C00000"/>
    </inkml:brush>
  </inkml:definitions>
  <inkml:trace contextRef="#ctx0" brushRef="#br0">2948 2998 24575,'-26'0'0,"-6"0"0,7 0 0,0-10 0,8 7 0,6-7 0,0 10 0,1 0 0,-1-5 0,0-1 0,1-4 0,-1-6 0,-1-2 0,1-5 0,-1 5 0,1-3 0,-1 3 0,1-5 0,-1 5 0,6-3 0,-3 9 0,2-10 0,1 10 0,1-10 0,0 5 0,3-1 0,-8-4 0,9 5 0,-10-6 0,10 5 0,-9 2 0,9 5 0,-4 1 0,0 4 0,4-3 0,-8 3 0,3 0 0,-4 2 0,0 4 0,-1 0 0,0 0 0,1 0 0,-1 0 0,0 0 0,-5 0 0,4 0 0,-4 0 0,5 5 0,0 1 0,0 10 0,0-5 0,0 11 0,5-5 0,1 6 0,5 0 0,0 0 0,0 7 0,0-6 0,0 6 0,0-7 0,0-6 0,0 5 0,0-10 0,0 4 0,0-6 0,0 0 0,-5-4 0,4-6 0,-8-11 0,2-6 0,-5-13 0,0-1 0,-1-7 0,6-8 0,-4 13 0,9-11 0,-3 12 0,5-6 0,0 7 0,0 1 0,0 7 0,0 0 0,0 5 0,0-3 0,0 3 0,0-5 0,0 5 0,0-3 0,0 3 0,0 1 0,0-5 0,0 10 0,0-4 0,0 5 0,0 1 0,0 0 0,0-5 0,0 3 0,0-3 0,-5-1 0,3 4 0,-3-4 0,1 10 0,2-3 0,-2 3 0,4-5 0,-5 1 0,4-1 0,-4 1 0,5-1 0,0 1 0,-5-1 0,4 1 0,-9-7 0,4 0 0,-1-1 0,-3-3 0,8 3 0,-8-5 0,3 0 0,1 0 0,-5 0 0,10 5 0,-9 2 0,9 0 0,-4 4 0,1-4 0,2-1 0,-2 5 0,-1-4 0,4 6 0,-4-6 0,0 4 0,4-4 0,-4 5 0,5 0 0,0 1 0,0 0 0,0-5 0,0 4 0,-5-10 0,4 3 0,-4-5 0,5 0 0,0 6 0,0-5 0,0 4 0,0 1 0,0-5 0,0 4 0,0-5 0,0 6 0,0-5 0,0 4 0,0-5 0,0 6 0,0-5 0,0 10 0,0-4 0,0 5 0,0-5 0,0 4 0,0-4 0,0 5 0,0 1 0,0-1 0,0 1 0,-5-1 0,4 1 0,-4-1 0,5 1 0,0-6 0,0 4 0,0-5 0,0 7 0,0-6 0,0 4 0,0-10 0,0 5 0,0-7 0,0 1 0,0 0 0,-5 0 0,3 5 0,-3 2 0,5 6 0,0-1 0,0 1 0,-4-1 0,3 1 0,-4-6 0,0-2 0,4-5 0,-5-7 0,1-1 0,3-7 0,-3 0 0,5 0 0,-6 0 0,4 0 0,-3 7 0,5-5 0,0 11 0,0-5 0,0 7 0,0 5 0,0-3 0,0 9 0,0-10 0,0 10 0,0-10 0,0 5 0,-6-6 0,5 5 0,-4-4 0,5 10 0,0-4 0,0 6 0,0-1 0,-5 5 0,4-3 0,-4 3 0,5-4 0,0 0 0,-4 0 0,2-1 0,-7 1 0,8 0 0,-3 0 0,4 8 0,0 9 0,0 10 0,-6 6 0,5 0 0,-4 0 0,-1 6 0,5-4 0,-11 11 0,11-5 0,-10 1 0,10 4 0,-10-5 0,4 0 0,0-1 0,-4-1 0,10-4 0,-5 11 0,1-11 0,3 4 0,-3 1 0,5-5 0,0 11 0,-5-12 0,4 6 0,-5-7 0,6 0 0,0 0 0,-4-6 0,3 5 0,-4-10 0,5 4 0,-5-6 0,4 0 0,-4 1 0,0-1 0,4 1 0,-9 5 0,9-5 0,-9 11 0,8-5 0,-8 6 0,8 0 0,-8 0 0,9 0 0,-10 0 0,10-5 0,-4 3 0,0-9 0,4 10 0,-4-10 0,5 9 0,0-3 0,0 5 0,-5-6 0,4 5 0,-4 1 0,0 2 0,4 5 0,-10-1 0,10-4 0,-10 4 0,9 1 0,-8-5 0,9 4 0,-5 1 0,1-6 0,4 13 0,-10-13 0,10 12 0,-9-11 0,8 5 0,-3-7 0,0 0 0,4 0 0,-5-6 0,1 5 0,4-11 0,-4 11 0,0-10 0,4 9 0,-4-9 0,0 10 0,3-10 0,-3 9 0,0-9 0,4 10 0,-8-11 0,8 11 0,-9-10 0,9 9 0,-4-9 0,5 4 0,0 0 0,-4-4 0,2 4 0,-2 0 0,4-4 0,-6 9 0,5-9 0,-4 10 0,0-5 0,3 6 0,-8 0 0,9-6 0,-5 5 0,1-5 0,4 6 0,-4 7 0,-1-5 0,5 4 0,-10 1 0,10-6 0,-10 6 0,4-7 0,1 0 0,1 0 0,-1 0 0,5 0 0,-9-6 0,9 5 0,-9-10 0,9 9 0,-4-9 0,1 4 0,3-5 0,-4-1 0,5 0 0,-5 1 0,4-1 0,-4 0 0,5 0 0,0 0 0,-4 0 0,2 1 0,-2-1 0,4 1 0,-5-1 0,4 0 0,-4 1 0,1-5 0,2 3 0,-6-8 0,2 4 0,-3-5 0,-1 0 0,4 4 0,2 2 0,-1-1 0,0 0 0,-1-1 0,-3 2 0,3 4 0,0 1 0,-3-1 0,3 0 0,-4 0 0,4 0 0,2 0 0,-1-5 0,4 4 0,-8-8 0,4 4 0,-5-5 0,0 0 0,0 0 0,-1-5 0,0-7 0,0-5 0,-6-6 0,-2 0 0,1-1 0,1 1 0,0 0 0,5 6 0,-5 0 0,7 7 0,-1 4 0,5-3 0,-3 7 0,8-7 0,-8 8 0,3-4 0,-3 5 0,-1 0 0,0 0 0,0 4 0,-1 2 0,0 10 0,5 1 0,-4 6 0,4-5 0,-6 10 0,1-15 0,-1 15 0,5-16 0,-2 4 0,7-5 0,-7-1 0,3-4 0,-4-2 0,0-4 0,0 0 0,-1 0 0,-5 0 0,3-10 0,-9-3 0,3-16 0,0 4 0,-4-5 0,10 7 0,-4 5 0,6 2 0,0 6 0,1 4 0,-1 1 0,1 5 0,-1 0 0,0 0 0,1 0 0,-1 0 0,0 5 0,-5 1 0,-3 17 0,1-4 0,-6 17 0,4-4 0,1-1 0,-6 5 0,12-11 0,-5 4 0,6-6 0,1-5 0,0-2 0,0-6 0,1 0 0,-1 1 0,0-1 0,1-4 0,-1-1 0,0-5 0,1 0 0,-1 0 0,1 0 0,-1 0 0,0-5 0,0-7 0,0-5 0,-1-6 0,6 5 0,-5-4 0,5 10 0,-5-4 0,5 6 0,-3 4 0,3 1 0,-5 5 0,1 0 0,0 0 0,-1 0 0,0 5 0,-5 6 0,3 13 0,-9 1 0,7 11 0,-7-11 0,9 4 0,-4-6 0,5-6 0,1-1 0,1-5 0,4-1 0,1 0 0,5-4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0T19:15:28.299"/>
    </inkml:context>
    <inkml:brush xml:id="br0">
      <inkml:brushProperty name="width" value="0.07938" units="cm"/>
      <inkml:brushProperty name="height" value="0.07938" units="cm"/>
      <inkml:brushProperty name="color" value="#C55A11"/>
    </inkml:brush>
  </inkml:definitions>
  <inkml:trace contextRef="#ctx0" brushRef="#br0">1 3419 24575,'0'-22'0,"0"3"0,5-10 0,1 6 0,5 5 0,0 2 0,-5 5 0,3 1 0,-4 4 0,5 1 0,0 5 0,0 0 0,0 0 0,1 5 0,0 6 0,0 7 0,1 11 0,4-4 0,-2 4 0,2-11 0,-5 3 0,0-9 0,-1 4 0,-4-5 0,3-1 0,-4-5 0,5 0 0,0-10 0,0 0 0,0-11 0,1 4 0,0-4 0,-1 5 0,1 5 0,-1-3 0,0 8 0,1-4 0,-1 5 0,1 0 0,-1 0 0,0 0 0,1 0 0,5 0 0,-4 0 0,9 0 0,-3 0 0,-1 0 0,-1 5 0,-6-4 0,1 3 0,-1-4 0,0 0 0,0 0 0,-1 0 0,1 0 0,0 0 0,1 5 0,-1 1 0,6-1 0,-4 5 0,10-4 0,-5 0 0,0 4 0,5-9 0,-10 3 0,4 1 0,-6-4 0,0 4 0,0-5 0,0 0 0,0 0 0,0-5 0,1-6 0,-1-1 0,1-4 0,0 10 0,-6-4 0,5 9 0,-5-4 0,5 5 0,1 0 0,-1 0 0,0 0 0,1 0 0,-1 0 0,1 5 0,5 1 0,-5 5 0,5 0 0,-5-1 0,-1 0 0,0 1 0,1-5 0,-1-2 0,0-4 0,-1 0 0,2 0 0,-1 0 0,-4-4 0,3-2 0,-3 0 0,-1-4 0,5 9 0,-5-3 0,5 4 0,1 0 0,-1 0 0,0 0 0,1 0 0,-1 0 0,0 0 0,1 0 0,-1 0 0,0 0 0,0 0 0,0 0 0,0 0 0,0 0 0,0 0 0,1 0 0,-1 0 0,1 0 0,-1-5 0,0-1 0,1 0 0,-1 2 0,1-1 0,-1 4 0,0-4 0,0 0 0,0-1 0,0-4 0,1-1 0,-1 1 0,-4-1 0,3 1 0,-8-1 0,9 6 0,-5 0 0,5 5 0,0 0 0,0 0 0,0 0 0,1 0 0,0 10 0,-1-2 0,2 13 0,4-3 0,-4-1 0,4-1 0,-6-6 0,1 1 0,-5-1 0,3-4 0,-8 3 0,8-8 0,-4 4 0,5-5 0,0 0 0,0 0 0,0-5 0,-1 0 0,1 0 0,0 0 0,0 5 0,0 0 0,0 0 0,1 0 0,-1 0 0,0 0 0,1 0 0,-1 0 0,0 0 0,1 0 0,-1 0 0,1 0 0,-6 5 0,5-4 0,-5 3 0,5-4 0,0 0 0,0 0 0,0 0 0,0-5 0,0 4 0,-4-8 0,3 8 0,-3-4 0,0 1 0,3 3 0,-8-8 0,3 4 0,-4-5 0,5-6 0,2-1 0,-1-6 0,4-1 0,-9 7 0,10-5 0,-10 10 0,9-9 0,-9 9 0,5-4 0,-6 6 0,0-6 0,4 5 0,-3-5 0,4 5 0,-5 0 0,5 1 0,-4-1 0,3-5 0,-4-8 0,0-1 0,0-11 0,0 5 0,0-15 0,0 6 0,0-5 0,0-1 0,0-1 0,0-1 0,0-5 0,0 13 0,0-5 0,0-1 0,0 6 0,0-5 0,0 7 0,0 0 0,0 0 0,0 0 0,0 0 0,0 0 0,0 0 0,0 0 0,0-8 0,0 6 0,0-13 0,0-3 0,0-1 0,0-7 0,0 17 0,0-7 0,0 21 0,0-11 0,0 19 0,0-4 0,0 6 0,0-1 0,0 1 0,0 0 0,0-7 0,0 6 0,0-13 0,0 6 0,6-7 0,-5 0 0,11 0 0,-11 0 0,10 0 0,-9-7 0,3 5 0,1-14 0,-4 15 0,10-15 0,-11 14 0,6-5 0,-1-1 0,-5 6 0,5 1 0,-6 3 0,0 11 0,5-4 0,-3 11 0,3 2 0,-5 6 0,0-1 0,0 0 0,0 1 0,0-4 0,0 3 0,0-9 0,0 8 0,0-9 0,0 9 0,0-10 0,0 10 0,0-10 0,0 10 0,0-10 0,4 10 0,-2-4 0,2 0 0,-4 4 0,0-4 0,0 5 0,5 1 0,-4-1 0,4-5 0,-5 4 0,0-4 0,0 6 0,0-1 0,0 0 0,0 1 0,0 0 0,0 0 0,8 5 0,4 0 0,16 11 0,-4 6 0,6 1 0,-7 3 0,-6-5 0,5-4 0,-5-3 0,1-4 0,3 0 0,-3 0 0,5 0 0,0 0 0,0-10 0,0-3 0,0-5 0,0-4 0,0 4 0,0-5 0,0 5 0,-5-4 0,3 9 0,-8 2 0,3 1 0,-6 9 0,0-4 0,6 5 0,-4 0 0,10 0 0,-11 0 0,11 0 0,-10 0 0,9 5 0,-8 6 0,3 7 0,-4 5 0,0 7 0,-1-5 0,1 4 0,0-6 0,-1-5 0,-5-2 0,3-6 0,-7 0 0,7 1 0,-4-6 0,6 0 0,-1-5 0,0 0 0,0-5 0,1-6 0,5-7 0,3-11 0,4 4 0,2-11 0,-1 11 0,-6 1 0,4 2 0,-11 10 0,5-4 0,-5 10 0,-1-3 0,1 7 0,-1-2 0,0 4 0,1 0 0,5 0 0,1 0 0,1 0 0,3 0 0,-3 5 0,5 1 0,0 6 0,-6-1 0,-1 0 0,-6-6 0,1 0 0,-1-5 0,1 0 0,-1 0 0,6 0 0,-4 0 0,4 0 0,0 0 0,1 0 0,6 0 0,0 0 0,-6-5 0,5-1 0,-5 0 0,6 1 0,0 5 0,0 0 0,-5 0 0,3 0 0,-3 0 0,5 0 0,-6 0 0,5 5 0,-5 1 0,0 5 0,-1 0 0,-5 0 0,-1-6 0,1 5 0,-1-9 0,0 3 0,0-4 0,1 0 0,-1 0 0,6 0 0,-4 0 0,9-10 0,-9 3 0,10-10 0,-10 1 0,4 8 0,-5-7 0,-1 9 0,1 0 0,-1 2 0,0-1 0,0 4 0,0-4 0,0 0 0,1 4 0,5-3 0,1 4 0,6 0 0,0 0 0,0 0 0,-6 0 0,5 0 0,-5 0 0,1 0 0,3 0 0,-9 10 0,5 3 0,-6 9 0,1 1 0,-1 0 0,1 0 0,-1-5 0,0-2 0,-1-6 0,-4 1 0,3-6 0,-4 0 0,5-5 0,6 0 0,1 0 0,6-10 0,1-10 0,-1-5 0,2-11 0,-1 11 0,1-11 0,-2 16 0,-5-3 0,-2 12 0,-5 1 0,-1 4 0,0-3 0,1 7 0,-1-2 0,0 4 0,6 0 0,-4 0 0,10 0 0,-10 0 0,9 0 0,-9 0 0,9 5 0,-9 1 0,4 5 0,0-1 0,-4 1 0,4 0 0,-6-1 0,1 1 0,-1-6 0,0 0 0,1-5 0,-1 0 0,0 0 0,0 4 0,0 7 0,1 13 0,1 0 0,0 6 0,0 0 0,-1-6 0,1 6 0,-1-13 0,1 5 0,-7-11 0,5 5 0,-9-5 0,9-1 0,-9 1 0,3 11 0,-4 4 0,0 11 0,6 1 0,1 0 0,6 0 0,-6 0 0,-2-7 0,0-2 0,-4-11 0,10 3 0,-10-3 0,4-1 0,0 5 0,-4-5 0,5 6 0,-6-6 0,5 5 0,-4-10 0,4 4 0,-5 0 0,0-5 0,0 5 0,5 0 0,-4-4 0,5 10 0,-6-5 0,4 1 0,-3 3 0,4-4 0,0 1 0,-4-2 0,3 0 0,-4-4 0,5 4 0,-4 0 0,4-5 0,-5 5 0,0-5 0,0-1 0,5 6 0,-4-4 0,9 4 0,-9 0 0,4-4 0,-1 4 0,-3 0 0,9-4 0,-9 4 0,3-6 0,-4 0 0,6 6 0,-5-4 0,4 4 0,-5 0 0,5 2 0,-4 5 0,4 0 0,-5 0 0,0 0 0,6 0 0,-5-1 0,4-4 0,-5 3 0,0-3 0,0 5 0,0-6 0,0 5 0,0-5 0,0 6 0,0 0 0,0 0 0,5 0 0,-4 7 0,4-6 0,-5 13 0,6-13 0,-5 6 0,4-7 0,0 0 0,-4 0 0,10 0 0,-10 0 0,4-6 0,0 5 0,-4-5 0,4 6 0,1 0 0,-5 0 0,4 0 0,-5 0 0,6 7 0,-5-6 0,5 12 0,-6-4 0,5 5 0,-3 1 0,9 0 0,-10-7 0,10 5 0,-9-11 0,8 5 0,-8-1 0,8-4 0,-9 4 0,4-6 0,0 0 0,-3 0 0,8 0 0,-9 0 0,4-5 0,-5-2 0,0-6 0,0 1 0,0-1 0,5 0 0,-4 1 0,4-1 0,-5 1 0,0-1 0,4 0 0,-3 1 0,4-1 0,-5 1 0,5-6 0,-4 4 0,8-3 0,-8 4 0,8 0 0,-4 0 0,6 6 0,1 8 0,-1 1 0,2 11 0,-1-5 0,0 0 0,1 5 0,-2-11 0,1 5 0,-1-13 0,0-1 0,-5-6 0,3 1 0,-8-1 0,4 1 0,-1-6 0,1 0 0,5-5 0,0 0 0,0 0 0,0 0 0,0 0 0,1 0 0,5 0 0,-4 0 0,9 0 0,-4 0 0,6 0 0,0 0 0,-5 0 0,3 5 0,-9 1 0,4 5 0,-5-1 0,-1-4 0,0-1 0,0-5 0,1 0 0,-2-5 0,2-6 0,-5-14 0,4 1 0,-3-13 0,0 13 0,3-1 0,-4 4 0,0 9 0,4 0 0,-5 3 0,6 8 0,-1-4 0,1 5 0,-1 0 0,0 0 0,6 0 0,-4 5 0,10 6 0,-5 6 0,1 1 0,-2 3 0,0-8 0,-4 3 0,10-5 0,-10 0 0,4 0 0,0-1 0,-4-4 0,4-1 0,-6-5 0,0 0 0,6 0 0,-4 0 0,4 0 0,-5 0 0,-1-4 0,0-2 0,1 0 0,-1-3 0,1 7 0,-1-2 0,0 4 0,1 0 0,-1 0 0,6 0 0,-4 0 0,10 0 0,-11 0 0,5 0 0,-5 0 0,5 5 0,-5 1 0,5 5 0,-5-6 0,-1 0 0,1-5 0,-1 0 0,0 0 0,-1-4 0,1-2 0,0 0 0,1 2 0,-1-1 0,1 4 0,-1-4 0,6 5 0,1 0 0,6 0 0,0 0 0,0 0 0,-5 0 0,3 5 0,-3 2 0,5 4 0,0 1 0,0-6 0,0-1 0,-6-5 0,5 0 0,-5 0 0,6 0 0,0 0 0,-6 0 0,-1 0 0,-5 0 0,-1 0 0,1 0 0,-1 0 0,0 0 0,1-5 0,-1 4 0,1-4 0,-1 5 0,0-4 0,1 3 0,-1-4 0,1 5 0,-1 0 0,0 0 0,1 0 0,5 0 0,-5 0 0,5 0 0,-5 0 0,5 0 0,-4 5 0,4-4 0,-6 8 0,0-8 0,1 8 0,-1-8 0,0 3 0,0-4 0,0 0 0,0 0 0,0 0 0,-1 0 0,-3 0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0T19:15:28.300"/>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232 500,'73'0,"-5"0,-43 0,5 5,7 8,-11 0,12 6,-21-2,5-5,-10 5,4-7,-10 1,-1 8,-5 0,-5 2,-1-5,-4-6,-6 1,4 0,-10 0,4-5,-5 4,6-9,-5 4,4-5,1 0,-5 0,4 0,-5 0,5-10,-4-3,9-10,-4-7,0 6,3-13,-3 6,10-7,-4 0,9 0,-3 7,5 1,-6 7,5 5,-4 2,1 1,-10 8,-2-3,-4 10,6 0,-2 0,1 0,-1 0,56-15,-22 11,45-17,-40 15,-5-1,-2-2,-1 7,1-7,0 8,-2-8,-3-1,3-1,-3 1,4 1,-1 8,1-3,4 4,-4 0,5 0,-5 0,1 4,3-3,-8 8,8-3,-7 0,3 3,0-8,-4 8,9-3,-9 0,10-2,-4-4,1 5,-2-4,4 4,-7-5,8 0,-6 0,-4 0,8 0,-4 0,1 0,3 0,-7 0,8-15,-3 6,6-18,-6 15,5-10,-11 10,11-5,-5 6,1 0,-2 0,0 0,-5 5,16-4,-15 9,9-5,0 6,-8 0,13 0,-14 0,9 0,-9 0,10 0,-11 0,10 5,-9 1,3 0,1 3,-5-3,5 5,0-5,-4 3,10-3,-10 5,9-5,-9 3,10-2,-11-1,11 4,-10-9,9 4,-3-5,-1 0,5 0,-5 0,6 0,0 0,0 0,0 0,7 0,-6 0,6 0,-1 0,-4 0,11 0,-11-5,11-2,-11 0,4 2,-6 0,0 3,-6-3,-1 5,5 0,-8 0,7 0,-5 0,-3 0,8 5,-9 0,10 6,-9 0,4 0,-6-1,0 1,5 4,-3-9,3 8,0-12,7 7,-5-7,4 3,-6-5,-3 0,7 0,-3 0,0-5,0-1,-6-4,5-6,-4 5,4 0,-4-3,-1 7,0-8,5 4,-3 1,3-1,-5 1,0-1,5 1,-4 0,4-1,-5 1,1-1,-1-4,5 4,-8-5,11 6,-11-5,7 8,0-7,2 18,4 7,-9 2,3 7,-12-4,7-4,-8 10,8-11,-8 11,4-5,0 6,-4 0,4 0,-5-5,0 3,0-9,0 9,0-5,0 0,0 3,0-8,0 8,6 3,-5-5,4 10,-5-10,5 0,-4 5,3-5,1 6,-3 0,8 0,-9 0,4 0,0 0,-3 0,8 0,-9 0,4 0,1 7,-5-5,10 4,-10 1,9-6,-8 12,3-11,0 5,-4-7,9 0,-8 0,3 0,0 0,1 0,1 0,3 6,-3 2,0 1,5 4,-11-12,10 6,-10 0,9-6,-8 6,3-1,0 3,2 5,0 9,4-6,-9 13,10-6,-5 8,1 0,4 0,-11 0,12 0,-12 0,5-8,-1-8,-3-3,3-11,-5 4,0-6,0 0,0 0,0-5,0 3,0-10,0 25,0-1,0 12,0-1,0-9,0 1,0 0,0-7,0-1,0-13,0-1,0 0,0 1,0 0,0 2,0-7,0 8,5-3,-4 5,4 1,0 0,-3-6,8 5,-9-11,9 11,-8-10,7 4,-8-1,8-4,-46-33,21 13,-42-31,26 28,-13-1,5 0,-6 0,1 0,-3 5,-7-4,8 10,-7-4,7 6,-1-5,3 3,7-3,0 5,0 0,0 0,0 0,0 0,0 0,0 0,0 0,0 0,1 0,5 0,-4 0,4 0,-5 0,-1 5,6-3,-4 9,11-10,-5 10,7-10,-7 4,6 0,-13-3,6 3,-7 0,0-3,0 3,0-5,-7 0,5 0,-6 0,8 0,-7 0,5 0,-6 0,8 0,0 0,0 0,0 0,7 0,-5 0,11 0,-5 0,7 0,0 0,5 0,-3 0,9 0,-10 0,10 0,-4 0,0 0,4 0,-15 0,8 0,-3 0,0 0,5 0,-6 5,0-3,5 7,-4-7,5 7,-6-7,-1 3,1 0,0-4,0 9,0-8,-7 3,5-5,-4 5,-1-4,5 4,-5-5,7 0,0 5,0-3,0 3,5-5,-4 0,10 0,-9 0,9 0,-9 0,5 0,0 0,-4 0,9 4,1-26,6 11,4-25,0 13,0-1,0 1,0-6,0 4,0-12,0 6,0-7,0 0,0 0,0 0,0 0,0 0,0 0,0 0,0 7,0-5,0 4,0 1,0 1,0 7,0 0,0 0,5 0,-4 5,4-4,-5 5,5-6,-4 5,5-4,-6 11,0-6,5-3,-4 6,4-6,-5 3,0 5,0-9,0 9,5-10,-4 5,5-7,-6 1,0-6,0 4,0-12,0 6,0-7,0 0,0 0,5 0,-3 7,3-5,-5 11,0-5,0 7,0 0,0 5,0-4,0 10,0-9,0 9,0-4,0-1,0 0,0-1,0-3,0 3,0-5,0 0,0 0,0-1,0 1,0 0,0 6,0-5,0 4,0 1,0-5,0 10,0-10,0 10,0-4,0-4,0 8,29-4,2 12,47 4,-1 0,-24 0,1 0,35 0,-37-7,0 0,34 3,10-17,-9 19,-4-12,-17 13,6-13,-15 13,16-6,-16 1,15 4,-6-4,8 6,-8 0,6 0,-15 0,7 0,-17 0,6 0,-20 0,4 0,-14 0,0 0,-5 0,-2 0,4 0,-7 0,8 0,-6 0,2 0,5 0,-5 0,5 0,-5 0,1 0,3 0,-3 0,-1 0,-1 0,-1 0,1 0,1 0,2 0,-7 0,7 0,-2 0,-1 0,3 0,-7 0,8 0,-4 0,0 0,3 0,-8 0,9 4,-5-3,2 4,2-1,-7-3,7 4,-2-5,-1 0,-1 9,-5 2,0 4,0 4,-4-8,3 7,-4-6,1 3,3 6,-2-3,-2 10,6 1,-9-4,9 11,-10-11,5 11,-1-11,-4 4,4-6,-5-5,0-2,0-1,0 1,-14-5,0-1,-13-10,-3 0,-9 0,-9-7,-7 6,-9-12,7 5,-15 0,6 2,0 6,2-6,9 4,8-4,-6 6,13 0,-14-6,15 4,-7-4,8 6,0 0,0-6,0 5,0-5,0 6,-7 0,5-5,-6 3,8-3,0 5,0 0,0 0,0 0,7 0,-5 0,11 0,-5 0,7 0,-7 0,6 0,-6 0,7 0,0 0,5 0,-4 0,5 0,-6 0,-1 0,1 0,-6 0,4 0,-5 0,7 0,-7 0,5 0,-4 0,6 0,-1 0,1 0,0 0,0 0,0 0,5 0,-3 0,9 0,-10 0,10 0,-4 0,0 4,0-3,0 4,0 0,1-4,3 8,-7-8,7 8,-8-7,8 7,-7-8,8 8,-9-8,9 8,-8-4,8 6,-4-6,0 9,3-7,-3 3,4 4,1-8,5 13,0-3,5-1,0 6,0-4,0 6,5 0,13 1,18 9,21-4,2 0,33 9,-30-20,-12-2,2-1,37 1,9 0,-44-11,-1-1,43 3,-10-7,-2 0,-10 0,1 0,-1 0,-8 0,-3 0,-8 0,0 0,0 0,0 0,0 0,0 0,-8 0,7 0,-7 0,0 0,-1 0,-9 0,1 0,0 0,0 0,-7 0,5 0,-5 0,0 0,6 0,-13 5,12 2,-11 0,11 4,-11-10,4 10,-6-10,0 9,0-8,0 3,-5-5,3 5,-9-4,10 4,-5-5,1 0,3 5,-9-3,4 3,4-1,-8-3,8 4,-6 4,-2-3,2 12,-8-7,3 4,-8 4,8-6,-8 6,8 2,-3-8,5 13,0-8,-5 5,4 0,-8 0,7-6,-8 5,4-11,-5 5,-29-1,5-8,-33 3,1-10,-30 0,22 0,4 0,-2 0,-25 0,23 0,-3 0,7 0,0 0,-6 0,0 0,0 0,-2 0,-11 0,-1 0,4 0,3 0,10 0,0 0,-7 0,2 0,17 0,-1 0,-14 0,1 0,-35 0,47 0,2 0,-26 0,-7 0,18 0,10 0,3 0,19 0,-10 0,20 0,-6 0,7 0,5 0,-4 0,10 0,-4 0,-4 0,7 0,-7 0,6 0,2-5,-7 4,3-8,0 8,-3-8,7 8,-8-4,4 5,0 0,-3 0,7 15,-3 6,3 14,4 3,-3 0,10 0,-5 0,1-7,4 5,-5-11,6 4,0 1,0-6,0 6,0-7,0-6,0 5,0-5,5 1,1-2,4-6,1 5,-1-3,0 3,1-5,-1 0,5 5,2-2,0 2,4-9,-3 4,5-4,0 0,-6 4,5-9,-5 4,13 1,-6-5,12 5,-11-6,11 0,-11 0,11 0,-11 0,11 0,-5 0,0 0,5 0,-5-12,7 4,0-11,7 6,-5-5,13 3,-5-4,-1 5,6 0,-6-5,1 4,5-5,-14 7,7 0,-8 6,-1-4,1 4,0-6,0 6,0-5,-7 11,5-10,-5 9,7-3,0 5,0 0,-7 0,5 0,-5 0,0 0,-1 0,0 0,-6 0,6 0,-7 0,6 0,-4 0,5 0,-1 0,-4 0,4 0,-6 0,7 0,-5 0,4 0,-6 0,7 0,-6 0,6 0,-7 0,0 0,0 0,0 0,0 0,0 0,0 0,0 0,0 0,0 0,0 0,0 0,0 5,-6-4,5 4,-5 0,1-3,3 8,-9-9,4 4,0 0,-4-3,9 3,-9-1,10-3,-5 9,6-9,0 10,-5-10,3 4,-9 0,9-4,-9 8,4-8,-1 8,1-7,1 2,2 1,-7 1,3-1,-1 4,-78-8,12 4,-17-5,-9 0,16 0,0 0,-16 0,-3 0,7 0,-1 0,-11 0,1 0,9-4,3 0,9-1,1 1,-8 0,4-2,-25-8,33 7,0-2,-27-8,10-5,12 8,9 0,8 0,8 7,9-4,0 4,6-5,-6 5,0-3,-1 8,-7-9,0 9,0-9,-8 4,7-1,-15-4,15 5,-7-1,8-3,7 9,-6-9,13 10,-13-5,12 6,-4-5,6 4,-1-5,1 6,0 0,0 0,5 0,2 0,0 0,4 0,-9 0,5 0,-1 0,-2 0,7 0,-7 0,8-15,1 7,1-13,8 5,-4-2,5-5,0 0,-5-7,3-1,-9-7,9 7,-9-6,10 13,-5-6,1 7,4 0,-5-1,6 1,-4 6,3-5,-4 10,5-10,-5 10,4-4,-4 0,1 4,2-10,-2 10,-1-4,4 0,-4 4,5-10,-4 10,2-4,-2 0,4 4,0-10,-5 10,4-4,-4 1,0 3,0-8,-1 9,-4-5,4 1,1 3,-10-8,13 9,-7-4,4-1,4 5,-8-9,8 8,-4-8,5 5,0-1,-5-3,0 8,-5-3,4 56,7-17,6 44,6-31,-1-1,1 1,-1 0,1 0,0 7,0-5,-6 5,4-13,-10 4,4-5,-5 0,0-1,0-7,0 0,0-6,0 5,0-5,0 6,0 7,0-6,0 6,0-7,0 0,0 0,0 0,0 0,0-6,0 5,0-10,0 8,0-4,0 1,0 2,0-7,0 7,0-2,0-1,0 3,0-7,0 8,0-4,0 6,0-6,0 0,0 0,0 0,0 7,0-7,0 0,0-1,0 2,0-2,0 5,0-9,-4 9,3-4,-9 6,8-6,-7 0,7 0,-2-4,4 14,0-13,0 8,0-6,0-4,0 9,4-4,2 0,10 0,1-5,13-5,1 5,0-10,6 11,-6-11,0 10,5-10,-11 4,11-5,-11 0,4 0,-6 0,0 0,0 0,0 0,0 0,7 0,-6 0,6 0,-7 0,0 0,0 0,0 0,-6 0,5 0,-10 0,14 0,-13 0,13 0,-14 0,9 0,-9 0,10 0,-10 0,9 0,-3 0,-1 0,-1 0,0 5,-4-4,14 5,-13-6,8 0,-6 0,-4 0,9 0,-4 0,6 0,-6 0,0 0,0 0,1 0,0 0,8 0,-12 0,7 0,-4 0,1 0,-1 0,5 0,-10 0,14 0,-12 0,8 0,-6 0,-3 0,8 0,-3 0,5 0,-5 0,-1 0,0 0,6 0,-4 0,3 0,-5 0,-4 0,14 0,-13 0,13 0,-14 0,9 0,-9 0,10 0,-5 0,6 0,-5-5,3 4,-4-4,1 0,3 4,-9-8,10 8,-5-9,6 8,-6-3,5 0,-5 4,1-4,3-1,-3 5,-1-4,-1 0,0 4,-4-4,10 5,-5 0,0 0,5 0,-10 0,9 0,-3 0,5 0,0 0,-6 0,5 0,-5-5,6 4,0-4,0 5,0 0,0 0,0-5,-5 3,3-3,-3 5,5 0,-6 0,4 0,-9 0,10 0,-10 0,8 0,-62 5,34 1,-52 5,48-5,-5 4,2-4,4 0,-9-2,9 1,-8-4,4 3,4 9,27 5,7 4,17-5,-4-6,-11-5,4 1,1-2,-6-5,0 0,-2 0,-5 0,1 0,3 0,-9 0,10 0,-11 0,10 0,-5 0,0 0,4 0,-9 0,8-8,-4 6,0-7,4 5,-2 2,0-2,4 4,-9 0,10-6,-11 5,11-4,-10 0,4 4,0-3,0 4,1-5,-2-1,-4-4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03:09:59.721"/>
    </inkml:context>
    <inkml:brush xml:id="br0">
      <inkml:brushProperty name="width" value="0.07938" units="cm"/>
      <inkml:brushProperty name="height" value="0.07938" units="cm"/>
      <inkml:brushProperty name="color" value="#C55A11"/>
    </inkml:brush>
  </inkml:definitions>
  <inkml:trace contextRef="#ctx0" brushRef="#br0">1 3419 24575,'0'-22'0,"0"3"0,5-10 0,1 6 0,5 5 0,0 2 0,-5 5 0,3 1 0,-4 4 0,5 1 0,0 5 0,0 0 0,0 0 0,1 5 0,0 6 0,0 7 0,1 11 0,4-4 0,-2 4 0,2-11 0,-5 3 0,0-9 0,-1 4 0,-4-5 0,3-1 0,-4-5 0,5 0 0,0-10 0,0 0 0,0-11 0,1 4 0,0-4 0,-1 5 0,1 5 0,-1-3 0,0 8 0,1-4 0,-1 5 0,1 0 0,-1 0 0,0 0 0,1 0 0,5 0 0,-4 0 0,9 0 0,-3 0 0,-1 0 0,-1 5 0,-6-4 0,1 3 0,-1-4 0,0 0 0,0 0 0,-1 0 0,1 0 0,0 0 0,1 5 0,-1 1 0,6-1 0,-4 5 0,10-4 0,-5 0 0,0 4 0,5-9 0,-10 3 0,4 1 0,-6-4 0,0 4 0,0-5 0,0 0 0,0 0 0,0-5 0,1-6 0,-1-1 0,1-4 0,0 10 0,-6-4 0,5 9 0,-5-4 0,5 5 0,1 0 0,-1 0 0,0 0 0,1 0 0,-1 0 0,1 5 0,5 1 0,-5 5 0,5 0 0,-5-1 0,-1 0 0,0 1 0,1-5 0,-1-2 0,0-4 0,-1 0 0,2 0 0,-1 0 0,-4-4 0,3-2 0,-3 0 0,-1-4 0,5 9 0,-5-3 0,5 4 0,1 0 0,-1 0 0,0 0 0,1 0 0,-1 0 0,0 0 0,1 0 0,-1 0 0,0 0 0,0 0 0,0 0 0,0 0 0,0 0 0,0 0 0,1 0 0,-1 0 0,1 0 0,-1-5 0,0-1 0,1 0 0,-1 2 0,1-1 0,-1 4 0,0-4 0,0 0 0,0-1 0,0-4 0,1-1 0,-1 1 0,-4-1 0,3 1 0,-8-1 0,9 6 0,-5 0 0,5 5 0,0 0 0,0 0 0,0 0 0,1 0 0,0 10 0,-1-2 0,2 13 0,4-3 0,-4-1 0,4-1 0,-6-6 0,1 1 0,-5-1 0,3-4 0,-8 3 0,8-8 0,-4 4 0,5-5 0,0 0 0,0 0 0,0-5 0,-1 0 0,1 0 0,0 0 0,0 5 0,0 0 0,0 0 0,1 0 0,-1 0 0,0 0 0,1 0 0,-1 0 0,0 0 0,1 0 0,-1 0 0,1 0 0,-6 5 0,5-4 0,-5 3 0,5-4 0,0 0 0,0 0 0,0 0 0,0-5 0,0 4 0,-4-8 0,3 8 0,-3-4 0,0 1 0,3 3 0,-8-8 0,3 4 0,-4-5 0,5-6 0,2-1 0,-1-6 0,4-1 0,-9 7 0,10-5 0,-10 10 0,9-9 0,-9 9 0,5-4 0,-6 6 0,0-6 0,4 5 0,-3-5 0,4 5 0,-5 0 0,5 1 0,-4-1 0,3-5 0,-4-8 0,0-1 0,0-11 0,0 5 0,0-15 0,0 6 0,0-5 0,0-1 0,0-1 0,0-1 0,0-5 0,0 13 0,0-5 0,0-1 0,0 6 0,0-5 0,0 7 0,0 0 0,0 0 0,0 0 0,0 0 0,0 0 0,0 0 0,0 0 0,0-8 0,0 6 0,0-13 0,0-3 0,0-1 0,0-7 0,0 17 0,0-7 0,0 21 0,0-11 0,0 19 0,0-4 0,0 6 0,0-1 0,0 1 0,0 0 0,0-7 0,0 6 0,0-13 0,0 6 0,6-7 0,-5 0 0,11 0 0,-11 0 0,10 0 0,-9-7 0,3 5 0,1-14 0,-4 15 0,10-15 0,-11 14 0,6-5 0,-1-1 0,-5 6 0,5 1 0,-6 3 0,0 11 0,5-4 0,-3 11 0,3 2 0,-5 6 0,0-1 0,0 0 0,0 1 0,0-4 0,0 3 0,0-9 0,0 8 0,0-9 0,0 9 0,0-10 0,0 10 0,0-10 0,0 10 0,0-10 0,4 10 0,-2-4 0,2 0 0,-4 4 0,0-4 0,0 5 0,5 1 0,-4-1 0,4-5 0,-5 4 0,0-4 0,0 6 0,0-1 0,0 0 0,0 1 0,0 0 0,0 0 0,8 5 0,4 0 0,16 11 0,-4 6 0,6 1 0,-7 3 0,-6-5 0,5-4 0,-5-3 0,1-4 0,3 0 0,-3 0 0,5 0 0,0 0 0,0-10 0,0-3 0,0-5 0,0-4 0,0 4 0,0-5 0,0 5 0,-5-4 0,3 9 0,-8 2 0,3 1 0,-6 9 0,0-4 0,6 5 0,-4 0 0,10 0 0,-11 0 0,11 0 0,-10 0 0,9 5 0,-8 6 0,3 7 0,-4 5 0,0 7 0,-1-5 0,1 4 0,0-6 0,-1-5 0,-5-2 0,3-6 0,-7 0 0,7 1 0,-4-6 0,6 0 0,-1-5 0,0 0 0,0-5 0,1-6 0,5-7 0,3-11 0,4 4 0,2-11 0,-1 11 0,-6 1 0,4 2 0,-11 10 0,5-4 0,-5 10 0,-1-3 0,1 7 0,-1-2 0,0 4 0,1 0 0,5 0 0,1 0 0,1 0 0,3 0 0,-3 5 0,5 1 0,0 6 0,-6-1 0,-1 0 0,-6-6 0,1 0 0,-1-5 0,1 0 0,-1 0 0,6 0 0,-4 0 0,4 0 0,0 0 0,1 0 0,6 0 0,0 0 0,-6-5 0,5-1 0,-5 0 0,6 1 0,0 5 0,0 0 0,-5 0 0,3 0 0,-3 0 0,5 0 0,-6 0 0,5 5 0,-5 1 0,0 5 0,-1 0 0,-5 0 0,-1-6 0,1 5 0,-1-9 0,0 3 0,0-4 0,1 0 0,-1 0 0,6 0 0,-4 0 0,9-10 0,-9 3 0,10-10 0,-10 1 0,4 8 0,-5-7 0,-1 9 0,1 0 0,-1 2 0,0-1 0,0 4 0,0-4 0,0 0 0,1 4 0,5-3 0,1 4 0,6 0 0,0 0 0,0 0 0,-6 0 0,5 0 0,-5 0 0,1 0 0,3 0 0,-9 10 0,5 3 0,-6 9 0,1 1 0,-1 0 0,1 0 0,-1-5 0,0-2 0,-1-6 0,-4 1 0,3-6 0,-4 0 0,5-5 0,6 0 0,1 0 0,6-10 0,1-10 0,-1-5 0,2-11 0,-1 11 0,1-11 0,-2 16 0,-5-3 0,-2 12 0,-5 1 0,-1 4 0,0-3 0,1 7 0,-1-2 0,0 4 0,6 0 0,-4 0 0,10 0 0,-10 0 0,9 0 0,-9 0 0,9 5 0,-9 1 0,4 5 0,0-1 0,-4 1 0,4 0 0,-6-1 0,1 1 0,-1-6 0,0 0 0,1-5 0,-1 0 0,0 0 0,0 4 0,0 7 0,1 13 0,1 0 0,0 6 0,0 0 0,-1-6 0,1 6 0,-1-13 0,1 5 0,-7-11 0,5 5 0,-9-5 0,9-1 0,-9 1 0,3 11 0,-4 4 0,0 11 0,6 1 0,1 0 0,6 0 0,-6 0 0,-2-7 0,0-2 0,-4-11 0,10 3 0,-10-3 0,4-1 0,0 5 0,-4-5 0,5 6 0,-6-6 0,5 5 0,-4-10 0,4 4 0,-5 0 0,0-5 0,0 5 0,5 0 0,-4-4 0,5 10 0,-6-5 0,4 1 0,-3 3 0,4-4 0,0 1 0,-4-2 0,3 0 0,-4-4 0,5 4 0,-4 0 0,4-5 0,-5 5 0,0-5 0,0-1 0,5 6 0,-4-4 0,9 4 0,-9 0 0,4-4 0,-1 4 0,-3 0 0,9-4 0,-9 4 0,3-6 0,-4 0 0,6 6 0,-5-4 0,4 4 0,-5 0 0,5 2 0,-4 5 0,4 0 0,-5 0 0,0 0 0,6 0 0,-5-1 0,4-4 0,-5 3 0,0-3 0,0 5 0,0-6 0,0 5 0,0-5 0,0 6 0,0 0 0,0 0 0,5 0 0,-4 7 0,4-6 0,-5 13 0,6-13 0,-5 6 0,4-7 0,0 0 0,-4 0 0,10 0 0,-10 0 0,4-6 0,0 5 0,-4-5 0,4 6 0,1 0 0,-5 0 0,4 0 0,-5 0 0,6 7 0,-5-6 0,5 12 0,-6-4 0,5 5 0,-3 1 0,9 0 0,-10-7 0,10 5 0,-9-11 0,8 5 0,-8-1 0,8-4 0,-9 4 0,4-6 0,0 0 0,-3 0 0,8 0 0,-9 0 0,4-5 0,-5-2 0,0-6 0,0 1 0,0-1 0,5 0 0,-4 1 0,4-1 0,-5 1 0,0-1 0,4 0 0,-3 1 0,4-1 0,-5 1 0,5-6 0,-4 4 0,8-3 0,-8 4 0,8 0 0,-4 0 0,6 6 0,1 8 0,-1 1 0,2 11 0,-1-5 0,0 0 0,1 5 0,-2-11 0,1 5 0,-1-13 0,0-1 0,-5-6 0,3 1 0,-8-1 0,4 1 0,-1-6 0,1 0 0,5-5 0,0 0 0,0 0 0,0 0 0,0 0 0,1 0 0,5 0 0,-4 0 0,9 0 0,-4 0 0,6 0 0,0 0 0,-5 0 0,3 5 0,-9 1 0,4 5 0,-5-1 0,-1-4 0,0-1 0,0-5 0,1 0 0,-2-5 0,2-6 0,-5-14 0,4 1 0,-3-13 0,0 13 0,3-1 0,-4 4 0,0 9 0,4 0 0,-5 3 0,6 8 0,-1-4 0,1 5 0,-1 0 0,0 0 0,6 0 0,-4 5 0,10 6 0,-5 6 0,1 1 0,-2 3 0,0-8 0,-4 3 0,10-5 0,-10 0 0,4 0 0,0-1 0,-4-4 0,4-1 0,-6-5 0,0 0 0,6 0 0,-4 0 0,4 0 0,-5 0 0,-1-4 0,0-2 0,1 0 0,-1-3 0,1 7 0,-1-2 0,0 4 0,1 0 0,-1 0 0,6 0 0,-4 0 0,10 0 0,-11 0 0,5 0 0,-5 0 0,5 5 0,-5 1 0,5 5 0,-5-6 0,-1 0 0,1-5 0,-1 0 0,0 0 0,-1-4 0,1-2 0,0 0 0,1 2 0,-1-1 0,1 4 0,-1-4 0,6 5 0,1 0 0,6 0 0,0 0 0,0 0 0,-5 0 0,3 5 0,-3 2 0,5 4 0,0 1 0,0-6 0,0-1 0,-6-5 0,5 0 0,-5 0 0,6 0 0,0 0 0,-6 0 0,-1 0 0,-5 0 0,-1 0 0,1 0 0,-1 0 0,0 0 0,1-5 0,-1 4 0,1-4 0,-1 5 0,0-4 0,1 3 0,-1-4 0,1 5 0,-1 0 0,0 0 0,1 0 0,5 0 0,-5 0 0,5 0 0,-5 0 0,5 0 0,-4 5 0,4-4 0,-6 8 0,0-8 0,1 8 0,-1-8 0,0 3 0,0-4 0,0 0 0,0 0 0,0 0 0,-1 0 0,-3 0 0,-2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03:13:06.927"/>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232 500,'73'0,"-5"0,-43 0,5 5,7 8,-11 0,12 6,-21-2,5-5,-10 5,4-7,-10 1,-1 8,-5 0,-5 2,-1-5,-4-6,-6 1,4 0,-10 0,4-5,-5 4,6-9,-5 4,4-5,1 0,-5 0,4 0,-5 0,5-10,-4-3,9-10,-4-7,0 6,3-13,-3 6,10-7,-4 0,9 0,-3 7,5 1,-6 7,5 5,-4 2,1 1,-10 8,-2-3,-4 10,6 0,-2 0,1 0,-1 0,56-15,-22 11,45-17,-40 15,-5-1,-2-2,-1 7,1-7,0 8,-2-8,-3-1,3-1,-3 1,4 1,-1 8,1-3,4 4,-4 0,5 0,-5 0,1 4,3-3,-8 8,8-3,-7 0,3 3,0-8,-4 8,9-3,-9 0,10-2,-4-4,1 5,-2-4,4 4,-7-5,8 0,-6 0,-4 0,8 0,-4 0,1 0,3 0,-7 0,8-15,-3 6,6-18,-6 15,5-10,-11 10,11-5,-5 6,1 0,-2 0,0 0,-5 5,16-4,-15 9,9-5,0 6,-8 0,13 0,-14 0,9 0,-9 0,10 0,-11 0,10 5,-9 1,3 0,1 3,-5-3,5 5,0-5,-4 3,10-3,-10 5,9-5,-9 3,10-2,-11-1,11 4,-10-9,9 4,-3-5,-1 0,5 0,-5 0,6 0,0 0,0 0,0 0,7 0,-6 0,6 0,-1 0,-4 0,11 0,-11-5,11-2,-11 0,4 2,-6 0,0 3,-6-3,-1 5,5 0,-8 0,7 0,-5 0,-3 0,8 5,-9 0,10 6,-9 0,4 0,-6-1,0 1,5 4,-3-9,3 8,0-12,7 7,-5-7,4 3,-6-5,-3 0,7 0,-3 0,0-5,0-1,-6-4,5-6,-4 5,4 0,-4-3,-1 7,0-8,5 4,-3 1,3-1,-5 1,0-1,5 1,-4 0,4-1,-5 1,1-1,-1-4,5 4,-8-5,11 6,-11-5,7 8,0-7,2 18,4 7,-9 2,3 7,-12-4,7-4,-8 10,8-11,-8 11,4-5,0 6,-4 0,4 0,-5-5,0 3,0-9,0 9,0-5,0 0,0 3,0-8,0 8,6 3,-5-5,4 10,-5-10,5 0,-4 5,3-5,1 6,-3 0,8 0,-9 0,4 0,0 0,-3 0,8 0,-9 0,4 0,1 7,-5-5,10 4,-10 1,9-6,-8 12,3-11,0 5,-4-7,9 0,-8 0,3 0,0 0,1 0,1 0,3 6,-3 2,0 1,5 4,-11-12,10 6,-10 0,9-6,-8 6,3-1,0 3,2 5,0 9,4-6,-9 13,10-6,-5 8,1 0,4 0,-11 0,12 0,-12 0,5-8,-1-8,-3-3,3-11,-5 4,0-6,0 0,0 0,0-5,0 3,0-10,0 25,0-1,0 12,0-1,0-9,0 1,0 0,0-7,0-1,0-13,0-1,0 0,0 1,0 0,0 2,0-7,0 8,5-3,-4 5,4 1,0 0,-3-6,8 5,-9-11,9 11,-8-10,7 4,-8-1,8-4,-46-33,21 13,-42-31,26 28,-13-1,5 0,-6 0,1 0,-3 5,-7-4,8 10,-7-4,7 6,-1-5,3 3,7-3,0 5,0 0,0 0,0 0,0 0,0 0,0 0,0 0,0 0,1 0,5 0,-4 0,4 0,-5 0,-1 5,6-3,-4 9,11-10,-5 10,7-10,-7 4,6 0,-13-3,6 3,-7 0,0-3,0 3,0-5,-7 0,5 0,-6 0,8 0,-7 0,5 0,-6 0,8 0,0 0,0 0,0 0,7 0,-5 0,11 0,-5 0,7 0,0 0,5 0,-3 0,9 0,-10 0,10 0,-4 0,0 0,4 0,-15 0,8 0,-3 0,0 0,5 0,-6 5,0-3,5 7,-4-7,5 7,-6-7,-1 3,1 0,0-4,0 9,0-8,-7 3,5-5,-4 5,-1-4,5 4,-5-5,7 0,0 5,0-3,0 3,5-5,-4 0,10 0,-9 0,9 0,-9 0,5 0,0 0,-4 0,9 4,1-26,6 11,4-25,0 13,0-1,0 1,0-6,0 4,0-12,0 6,0-7,0 0,0 0,0 0,0 0,0 0,0 0,0 0,0 7,0-5,0 4,0 1,0 1,0 7,0 0,0 0,5 0,-4 5,4-4,-5 5,5-6,-4 5,5-4,-6 11,0-6,5-3,-4 6,4-6,-5 3,0 5,0-9,0 9,5-10,-4 5,5-7,-6 1,0-6,0 4,0-12,0 6,0-7,0 0,0 0,5 0,-3 7,3-5,-5 11,0-5,0 7,0 0,0 5,0-4,0 10,0-9,0 9,0-4,0-1,0 0,0-1,0-3,0 3,0-5,0 0,0 0,0-1,0 1,0 0,0 6,0-5,0 4,0 1,0-5,0 10,0-10,0 10,0-4,0-4,0 8,29-4,2 12,47 4,-1 0,-24 0,1 0,35 0,-37-7,0 0,34 3,10-17,-9 19,-4-12,-17 13,6-13,-15 13,16-6,-16 1,15 4,-6-4,8 6,-8 0,6 0,-15 0,7 0,-17 0,6 0,-20 0,4 0,-14 0,0 0,-5 0,-2 0,4 0,-7 0,8 0,-6 0,2 0,5 0,-5 0,5 0,-5 0,1 0,3 0,-3 0,-1 0,-1 0,-1 0,1 0,1 0,2 0,-7 0,7 0,-2 0,-1 0,3 0,-7 0,8 0,-4 0,0 0,3 0,-8 0,9 4,-5-3,2 4,2-1,-7-3,7 4,-2-5,-1 0,-1 9,-5 2,0 4,0 4,-4-8,3 7,-4-6,1 3,3 6,-2-3,-2 10,6 1,-9-4,9 11,-10-11,5 11,-1-11,-4 4,4-6,-5-5,0-2,0-1,0 1,-14-5,0-1,-13-10,-3 0,-9 0,-9-7,-7 6,-9-12,7 5,-15 0,6 2,0 6,2-6,9 4,8-4,-6 6,13 0,-14-6,15 4,-7-4,8 6,0 0,0-6,0 5,0-5,0 6,-7 0,5-5,-6 3,8-3,0 5,0 0,0 0,0 0,7 0,-5 0,11 0,-5 0,7 0,-7 0,6 0,-6 0,7 0,0 0,5 0,-4 0,5 0,-6 0,-1 0,1 0,-6 0,4 0,-5 0,7 0,-7 0,5 0,-4 0,6 0,-1 0,1 0,0 0,0 0,0 0,5 0,-3 0,9 0,-10 0,10 0,-4 0,0 4,0-3,0 4,0 0,1-4,3 8,-7-8,7 8,-8-7,8 7,-7-8,8 8,-9-8,9 8,-8-4,8 6,-4-6,0 9,3-7,-3 3,4 4,1-8,5 13,0-3,5-1,0 6,0-4,0 6,5 0,13 1,18 9,21-4,2 0,33 9,-30-20,-12-2,2-1,37 1,9 0,-44-11,-1-1,43 3,-10-7,-2 0,-10 0,1 0,-1 0,-8 0,-3 0,-8 0,0 0,0 0,0 0,0 0,0 0,-8 0,7 0,-7 0,0 0,-1 0,-9 0,1 0,0 0,0 0,-7 0,5 0,-5 0,0 0,6 0,-13 5,12 2,-11 0,11 4,-11-10,4 10,-6-10,0 9,0-8,0 3,-5-5,3 5,-9-4,10 4,-5-5,1 0,3 5,-9-3,4 3,4-1,-8-3,8 4,-6 4,-2-3,2 12,-8-7,3 4,-8 4,8-6,-8 6,8 2,-3-8,5 13,0-8,-5 5,4 0,-8 0,7-6,-8 5,4-11,-5 5,-29-1,5-8,-33 3,1-10,-30 0,22 0,4 0,-2 0,-25 0,23 0,-3 0,7 0,0 0,-6 0,0 0,0 0,-2 0,-11 0,-1 0,4 0,3 0,10 0,0 0,-7 0,2 0,17 0,-1 0,-14 0,1 0,-35 0,47 0,2 0,-26 0,-7 0,18 0,10 0,3 0,19 0,-10 0,20 0,-6 0,7 0,5 0,-4 0,10 0,-4 0,-4 0,7 0,-7 0,6 0,2-5,-7 4,3-8,0 8,-3-8,7 8,-8-4,4 5,0 0,-3 0,7 15,-3 6,3 14,4 3,-3 0,10 0,-5 0,1-7,4 5,-5-11,6 4,0 1,0-6,0 6,0-7,0-6,0 5,0-5,5 1,1-2,4-6,1 5,-1-3,0 3,1-5,-1 0,5 5,2-2,0 2,4-9,-3 4,5-4,0 0,-6 4,5-9,-5 4,13 1,-6-5,12 5,-11-6,11 0,-11 0,11 0,-11 0,11 0,-5 0,0 0,5 0,-5-12,7 4,0-11,7 6,-5-5,13 3,-5-4,-1 5,6 0,-6-5,1 4,5-5,-14 7,7 0,-8 6,-1-4,1 4,0-6,0 6,0-5,-7 11,5-10,-5 9,7-3,0 5,0 0,-7 0,5 0,-5 0,0 0,-1 0,0 0,-6 0,6 0,-7 0,6 0,-4 0,5 0,-1 0,-4 0,4 0,-6 0,7 0,-5 0,4 0,-6 0,7 0,-6 0,6 0,-7 0,0 0,0 0,0 0,0 0,0 0,0 0,0 0,0 0,0 0,0 0,0 0,0 5,-6-4,5 4,-5 0,1-3,3 8,-9-9,4 4,0 0,-4-3,9 3,-9-1,10-3,-5 9,6-9,0 10,-5-10,3 4,-9 0,9-4,-9 8,4-8,-1 8,1-7,1 2,2 1,-7 1,3-1,-1 4,-78-8,12 4,-17-5,-9 0,16 0,0 0,-16 0,-3 0,7 0,-1 0,-11 0,1 0,9-4,3 0,9-1,1 1,-8 0,4-2,-25-8,33 7,0-2,-27-8,10-5,12 8,9 0,8 0,8 7,9-4,0 4,6-5,-6 5,0-3,-1 8,-7-9,0 9,0-9,-8 4,7-1,-15-4,15 5,-7-1,8-3,7 9,-6-9,13 10,-13-5,12 6,-4-5,6 4,-1-5,1 6,0 0,0 0,5 0,2 0,0 0,4 0,-9 0,5 0,-1 0,-2 0,7 0,-7 0,8-15,1 7,1-13,8 5,-4-2,5-5,0 0,-5-7,3-1,-9-7,9 7,-9-6,10 13,-5-6,1 7,4 0,-5-1,6 1,-4 6,3-5,-4 10,5-10,-5 10,4-4,-4 0,1 4,2-10,-2 10,-1-4,4 0,-4 4,5-10,-4 10,2-4,-2 0,4 4,0-10,-5 10,4-4,-4 1,0 3,0-8,-1 9,-4-5,4 1,1 3,-10-8,13 9,-7-4,4-1,4 5,-8-9,8 8,-4-8,5 5,0-1,-5-3,0 8,-5-3,4 56,7-17,6 44,6-31,-1-1,1 1,-1 0,1 0,0 7,0-5,-6 5,4-13,-10 4,4-5,-5 0,0-1,0-7,0 0,0-6,0 5,0-5,0 6,0 7,0-6,0 6,0-7,0 0,0 0,0 0,0 0,0-6,0 5,0-10,0 8,0-4,0 1,0 2,0-7,0 7,0-2,0-1,0 3,0-7,0 8,0-4,0 6,0-6,0 0,0 0,0 0,0 7,0-7,0 0,0-1,0 2,0-2,0 5,0-9,-4 9,3-4,-9 6,8-6,-7 0,7 0,-2-4,4 14,0-13,0 8,0-6,0-4,0 9,4-4,2 0,10 0,1-5,13-5,1 5,0-10,6 11,-6-11,0 10,5-10,-11 4,11-5,-11 0,4 0,-6 0,0 0,0 0,0 0,0 0,7 0,-6 0,6 0,-7 0,0 0,0 0,0 0,-6 0,5 0,-10 0,14 0,-13 0,13 0,-14 0,9 0,-9 0,10 0,-10 0,9 0,-3 0,-1 0,-1 0,0 5,-4-4,14 5,-13-6,8 0,-6 0,-4 0,9 0,-4 0,6 0,-6 0,0 0,0 0,1 0,0 0,8 0,-12 0,7 0,-4 0,1 0,-1 0,5 0,-10 0,14 0,-12 0,8 0,-6 0,-3 0,8 0,-3 0,5 0,-5 0,-1 0,0 0,6 0,-4 0,3 0,-5 0,-4 0,14 0,-13 0,13 0,-14 0,9 0,-9 0,10 0,-5 0,6 0,-5-5,3 4,-4-4,1 0,3 4,-9-8,10 8,-5-9,6 8,-6-3,5 0,-5 4,1-4,3-1,-3 5,-1-4,-1 0,0 4,-4-4,10 5,-5 0,0 0,5 0,-10 0,9 0,-3 0,5 0,0 0,-6 0,5 0,-5-5,6 4,0-4,0 5,0 0,0 0,0-5,-5 3,3-3,-3 5,5 0,-6 0,4 0,-9 0,10 0,-10 0,8 0,-62 5,34 1,-52 5,48-5,-5 4,2-4,4 0,-9-2,9 1,-8-4,4 3,4 9,27 5,7 4,17-5,-4-6,-11-5,4 1,1-2,-6-5,0 0,-2 0,-5 0,1 0,3 0,-9 0,10 0,-11 0,10 0,-5 0,0 0,4 0,-9 0,8-8,-4 6,0-7,4 5,-2 2,0-2,4 4,-9 0,10-6,-11 5,11-4,-10 0,4 4,0-3,0 4,1-5,-2-1,-4-4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6:46:46.096"/>
    </inkml:context>
    <inkml:brush xml:id="br0">
      <inkml:brushProperty name="width" value="0.07938" units="cm"/>
      <inkml:brushProperty name="height" value="0.07938" units="cm"/>
      <inkml:brushProperty name="color" value="#C55A11"/>
    </inkml:brush>
  </inkml:definitions>
  <inkml:trace contextRef="#ctx0" brushRef="#br0">1 3419 24575,'0'-22'0,"0"3"0,5-10 0,1 6 0,5 5 0,0 2 0,-5 5 0,3 1 0,-4 4 0,5 1 0,0 5 0,0 0 0,0 0 0,1 5 0,0 6 0,0 7 0,1 11 0,4-4 0,-2 4 0,2-11 0,-5 3 0,0-9 0,-1 4 0,-4-5 0,3-1 0,-4-5 0,5 0 0,0-10 0,0 0 0,0-11 0,1 4 0,0-4 0,-1 5 0,1 5 0,-1-3 0,0 8 0,1-4 0,-1 5 0,1 0 0,-1 0 0,0 0 0,1 0 0,5 0 0,-4 0 0,9 0 0,-3 0 0,-1 0 0,-1 5 0,-6-4 0,1 3 0,-1-4 0,0 0 0,0 0 0,-1 0 0,1 0 0,0 0 0,1 5 0,-1 1 0,6-1 0,-4 5 0,10-4 0,-5 0 0,0 4 0,5-9 0,-10 3 0,4 1 0,-6-4 0,0 4 0,0-5 0,0 0 0,0 0 0,0-5 0,1-6 0,-1-1 0,1-4 0,0 10 0,-6-4 0,5 9 0,-5-4 0,5 5 0,1 0 0,-1 0 0,0 0 0,1 0 0,-1 0 0,1 5 0,5 1 0,-5 5 0,5 0 0,-5-1 0,-1 0 0,0 1 0,1-5 0,-1-2 0,0-4 0,-1 0 0,2 0 0,-1 0 0,-4-4 0,3-2 0,-3 0 0,-1-4 0,5 9 0,-5-3 0,5 4 0,1 0 0,-1 0 0,0 0 0,1 0 0,-1 0 0,0 0 0,1 0 0,-1 0 0,0 0 0,0 0 0,0 0 0,0 0 0,0 0 0,0 0 0,1 0 0,-1 0 0,1 0 0,-1-5 0,0-1 0,1 0 0,-1 2 0,1-1 0,-1 4 0,0-4 0,0 0 0,0-1 0,0-4 0,1-1 0,-1 1 0,-4-1 0,3 1 0,-8-1 0,9 6 0,-5 0 0,5 5 0,0 0 0,0 0 0,0 0 0,1 0 0,0 10 0,-1-2 0,2 13 0,4-3 0,-4-1 0,4-1 0,-6-6 0,1 1 0,-5-1 0,3-4 0,-8 3 0,8-8 0,-4 4 0,5-5 0,0 0 0,0 0 0,0-5 0,-1 0 0,1 0 0,0 0 0,0 5 0,0 0 0,0 0 0,1 0 0,-1 0 0,0 0 0,1 0 0,-1 0 0,0 0 0,1 0 0,-1 0 0,1 0 0,-6 5 0,5-4 0,-5 3 0,5-4 0,0 0 0,0 0 0,0 0 0,0-5 0,0 4 0,-4-8 0,3 8 0,-3-4 0,0 1 0,3 3 0,-8-8 0,3 4 0,-4-5 0,5-6 0,2-1 0,-1-6 0,4-1 0,-9 7 0,10-5 0,-10 10 0,9-9 0,-9 9 0,5-4 0,-6 6 0,0-6 0,4 5 0,-3-5 0,4 5 0,-5 0 0,5 1 0,-4-1 0,3-5 0,-4-8 0,0-1 0,0-11 0,0 5 0,0-15 0,0 6 0,0-5 0,0-1 0,0-1 0,0-1 0,0-5 0,0 13 0,0-5 0,0-1 0,0 6 0,0-5 0,0 7 0,0 0 0,0 0 0,0 0 0,0 0 0,0 0 0,0 0 0,0 0 0,0-8 0,0 6 0,0-13 0,0-3 0,0-1 0,0-7 0,0 17 0,0-7 0,0 21 0,0-11 0,0 19 0,0-4 0,0 6 0,0-1 0,0 1 0,0 0 0,0-7 0,0 6 0,0-13 0,0 6 0,6-7 0,-5 0 0,11 0 0,-11 0 0,10 0 0,-9-7 0,3 5 0,1-14 0,-4 15 0,10-15 0,-11 14 0,6-5 0,-1-1 0,-5 6 0,5 1 0,-6 3 0,0 11 0,5-4 0,-3 11 0,3 2 0,-5 6 0,0-1 0,0 0 0,0 1 0,0-4 0,0 3 0,0-9 0,0 8 0,0-9 0,0 9 0,0-10 0,0 10 0,0-10 0,0 10 0,0-10 0,4 10 0,-2-4 0,2 0 0,-4 4 0,0-4 0,0 5 0,5 1 0,-4-1 0,4-5 0,-5 4 0,0-4 0,0 6 0,0-1 0,0 0 0,0 1 0,0 0 0,0 0 0,8 5 0,4 0 0,16 11 0,-4 6 0,6 1 0,-7 3 0,-6-5 0,5-4 0,-5-3 0,1-4 0,3 0 0,-3 0 0,5 0 0,0 0 0,0-10 0,0-3 0,0-5 0,0-4 0,0 4 0,0-5 0,0 5 0,-5-4 0,3 9 0,-8 2 0,3 1 0,-6 9 0,0-4 0,6 5 0,-4 0 0,10 0 0,-11 0 0,11 0 0,-10 0 0,9 5 0,-8 6 0,3 7 0,-4 5 0,0 7 0,-1-5 0,1 4 0,0-6 0,-1-5 0,-5-2 0,3-6 0,-7 0 0,7 1 0,-4-6 0,6 0 0,-1-5 0,0 0 0,0-5 0,1-6 0,5-7 0,3-11 0,4 4 0,2-11 0,-1 11 0,-6 1 0,4 2 0,-11 10 0,5-4 0,-5 10 0,-1-3 0,1 7 0,-1-2 0,0 4 0,1 0 0,5 0 0,1 0 0,1 0 0,3 0 0,-3 5 0,5 1 0,0 6 0,-6-1 0,-1 0 0,-6-6 0,1 0 0,-1-5 0,1 0 0,-1 0 0,6 0 0,-4 0 0,4 0 0,0 0 0,1 0 0,6 0 0,0 0 0,-6-5 0,5-1 0,-5 0 0,6 1 0,0 5 0,0 0 0,-5 0 0,3 0 0,-3 0 0,5 0 0,-6 0 0,5 5 0,-5 1 0,0 5 0,-1 0 0,-5 0 0,-1-6 0,1 5 0,-1-9 0,0 3 0,0-4 0,1 0 0,-1 0 0,6 0 0,-4 0 0,9-10 0,-9 3 0,10-10 0,-10 1 0,4 8 0,-5-7 0,-1 9 0,1 0 0,-1 2 0,0-1 0,0 4 0,0-4 0,0 0 0,1 4 0,5-3 0,1 4 0,6 0 0,0 0 0,0 0 0,-6 0 0,5 0 0,-5 0 0,1 0 0,3 0 0,-9 10 0,5 3 0,-6 9 0,1 1 0,-1 0 0,1 0 0,-1-5 0,0-2 0,-1-6 0,-4 1 0,3-6 0,-4 0 0,5-5 0,6 0 0,1 0 0,6-10 0,1-10 0,-1-5 0,2-11 0,-1 11 0,1-11 0,-2 16 0,-5-3 0,-2 12 0,-5 1 0,-1 4 0,0-3 0,1 7 0,-1-2 0,0 4 0,6 0 0,-4 0 0,10 0 0,-10 0 0,9 0 0,-9 0 0,9 5 0,-9 1 0,4 5 0,0-1 0,-4 1 0,4 0 0,-6-1 0,1 1 0,-1-6 0,0 0 0,1-5 0,-1 0 0,0 0 0,0 4 0,0 7 0,1 13 0,1 0 0,0 6 0,0 0 0,-1-6 0,1 6 0,-1-13 0,1 5 0,-7-11 0,5 5 0,-9-5 0,9-1 0,-9 1 0,3 11 0,-4 4 0,0 11 0,6 1 0,1 0 0,6 0 0,-6 0 0,-2-7 0,0-2 0,-4-11 0,10 3 0,-10-3 0,4-1 0,0 5 0,-4-5 0,5 6 0,-6-6 0,5 5 0,-4-10 0,4 4 0,-5 0 0,0-5 0,0 5 0,5 0 0,-4-4 0,5 10 0,-6-5 0,4 1 0,-3 3 0,4-4 0,0 1 0,-4-2 0,3 0 0,-4-4 0,5 4 0,-4 0 0,4-5 0,-5 5 0,0-5 0,0-1 0,5 6 0,-4-4 0,9 4 0,-9 0 0,4-4 0,-1 4 0,-3 0 0,9-4 0,-9 4 0,3-6 0,-4 0 0,6 6 0,-5-4 0,4 4 0,-5 0 0,5 2 0,-4 5 0,4 0 0,-5 0 0,0 0 0,6 0 0,-5-1 0,4-4 0,-5 3 0,0-3 0,0 5 0,0-6 0,0 5 0,0-5 0,0 6 0,0 0 0,0 0 0,5 0 0,-4 7 0,4-6 0,-5 13 0,6-13 0,-5 6 0,4-7 0,0 0 0,-4 0 0,10 0 0,-10 0 0,4-6 0,0 5 0,-4-5 0,4 6 0,1 0 0,-5 0 0,4 0 0,-5 0 0,6 7 0,-5-6 0,5 12 0,-6-4 0,5 5 0,-3 1 0,9 0 0,-10-7 0,10 5 0,-9-11 0,8 5 0,-8-1 0,8-4 0,-9 4 0,4-6 0,0 0 0,-3 0 0,8 0 0,-9 0 0,4-5 0,-5-2 0,0-6 0,0 1 0,0-1 0,5 0 0,-4 1 0,4-1 0,-5 1 0,0-1 0,4 0 0,-3 1 0,4-1 0,-5 1 0,5-6 0,-4 4 0,8-3 0,-8 4 0,8 0 0,-4 0 0,6 6 0,1 8 0,-1 1 0,2 11 0,-1-5 0,0 0 0,1 5 0,-2-11 0,1 5 0,-1-13 0,0-1 0,-5-6 0,3 1 0,-8-1 0,4 1 0,-1-6 0,1 0 0,5-5 0,0 0 0,0 0 0,0 0 0,0 0 0,1 0 0,5 0 0,-4 0 0,9 0 0,-4 0 0,6 0 0,0 0 0,-5 0 0,3 5 0,-9 1 0,4 5 0,-5-1 0,-1-4 0,0-1 0,0-5 0,1 0 0,-2-5 0,2-6 0,-5-14 0,4 1 0,-3-13 0,0 13 0,3-1 0,-4 4 0,0 9 0,4 0 0,-5 3 0,6 8 0,-1-4 0,1 5 0,-1 0 0,0 0 0,6 0 0,-4 5 0,10 6 0,-5 6 0,1 1 0,-2 3 0,0-8 0,-4 3 0,10-5 0,-10 0 0,4 0 0,0-1 0,-4-4 0,4-1 0,-6-5 0,0 0 0,6 0 0,-4 0 0,4 0 0,-5 0 0,-1-4 0,0-2 0,1 0 0,-1-3 0,1 7 0,-1-2 0,0 4 0,1 0 0,-1 0 0,6 0 0,-4 0 0,10 0 0,-11 0 0,5 0 0,-5 0 0,5 5 0,-5 1 0,5 5 0,-5-6 0,-1 0 0,1-5 0,-1 0 0,0 0 0,-1-4 0,1-2 0,0 0 0,1 2 0,-1-1 0,1 4 0,-1-4 0,6 5 0,1 0 0,6 0 0,0 0 0,0 0 0,-5 0 0,3 5 0,-3 2 0,5 4 0,0 1 0,0-6 0,0-1 0,-6-5 0,5 0 0,-5 0 0,6 0 0,0 0 0,-6 0 0,-1 0 0,-5 0 0,-1 0 0,1 0 0,-1 0 0,0 0 0,1-5 0,-1 4 0,1-4 0,-1 5 0,0-4 0,1 3 0,-1-4 0,1 5 0,-1 0 0,0 0 0,1 0 0,5 0 0,-5 0 0,5 0 0,-5 0 0,5 0 0,-4 5 0,4-4 0,-6 8 0,0-8 0,1 8 0,-1-8 0,0 3 0,0-4 0,0 0 0,0 0 0,0 0 0,-1 0 0,-3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F6070-CC9C-3F49-B5D5-2D5718A9729D}" type="datetimeFigureOut">
              <a:rPr lang="en-US" smtClean="0"/>
              <a:t>11/9/20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5D633-8E31-A547-8EE3-A8294C400E28}" type="slidenum">
              <a:rPr lang="en-US" smtClean="0"/>
              <a:t>‹#›</a:t>
            </a:fld>
            <a:endParaRPr lang="en-US"/>
          </a:p>
        </p:txBody>
      </p:sp>
    </p:spTree>
    <p:extLst>
      <p:ext uri="{BB962C8B-B14F-4D97-AF65-F5344CB8AC3E}">
        <p14:creationId xmlns:p14="http://schemas.microsoft.com/office/powerpoint/2010/main" val="3965589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11AF78-9C63-2C46-9D2F-C9E87719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9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www.waves.utoronto.ca</a:t>
            </a:r>
            <a:r>
              <a:rPr lang="en-US" dirty="0"/>
              <a:t>/prof/</a:t>
            </a:r>
            <a:r>
              <a:rPr lang="en-US" dirty="0" err="1"/>
              <a:t>svhum</a:t>
            </a:r>
            <a:r>
              <a:rPr lang="en-US" dirty="0"/>
              <a:t>/ece422/notes/15-arrays2.pdf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11AF78-9C63-2C46-9D2F-C9E87719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25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www.waves.utoronto.ca</a:t>
            </a:r>
            <a:r>
              <a:rPr lang="en-US" dirty="0"/>
              <a:t>/prof/</a:t>
            </a:r>
            <a:r>
              <a:rPr lang="en-US" dirty="0" err="1"/>
              <a:t>svhum</a:t>
            </a:r>
            <a:r>
              <a:rPr lang="en-US" dirty="0"/>
              <a:t>/ece422/notes/15-arrays2.pdf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11AF78-9C63-2C46-9D2F-C9E87719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29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www.waves.utoronto.ca</a:t>
            </a:r>
            <a:r>
              <a:rPr lang="en-US" dirty="0"/>
              <a:t>/prof/</a:t>
            </a:r>
            <a:r>
              <a:rPr lang="en-US" dirty="0" err="1"/>
              <a:t>svhum</a:t>
            </a:r>
            <a:r>
              <a:rPr lang="en-US" dirty="0"/>
              <a:t>/ece422/notes/15-arrays2.pdf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11AF78-9C63-2C46-9D2F-C9E87719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271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www.waves.utoronto.ca</a:t>
            </a:r>
            <a:r>
              <a:rPr lang="en-US" dirty="0"/>
              <a:t>/prof/</a:t>
            </a:r>
            <a:r>
              <a:rPr lang="en-US" dirty="0" err="1"/>
              <a:t>svhum</a:t>
            </a:r>
            <a:r>
              <a:rPr lang="en-US" dirty="0"/>
              <a:t>/ece422/notes/15-arrays2.pdf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11AF78-9C63-2C46-9D2F-C9E87719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949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www.waves.utoronto.ca</a:t>
            </a:r>
            <a:r>
              <a:rPr lang="en-US" dirty="0"/>
              <a:t>/prof/</a:t>
            </a:r>
            <a:r>
              <a:rPr lang="en-US" dirty="0" err="1"/>
              <a:t>svhum</a:t>
            </a:r>
            <a:r>
              <a:rPr lang="en-US" dirty="0"/>
              <a:t>/ece422/notes/15-arrays2.pdf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11AF78-9C63-2C46-9D2F-C9E87719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094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58: 30 minutes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11AF78-9C63-2C46-9D2F-C9E87719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383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8E3F4D3-0FD7-654D-A7DB-41F31F6E0C9B}"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B6C44-AF12-B74D-8198-437942A0356E}" type="slidenum">
              <a:rPr lang="en-US" smtClean="0"/>
              <a:t>‹#›</a:t>
            </a:fld>
            <a:endParaRPr lang="en-US"/>
          </a:p>
        </p:txBody>
      </p:sp>
    </p:spTree>
    <p:extLst>
      <p:ext uri="{BB962C8B-B14F-4D97-AF65-F5344CB8AC3E}">
        <p14:creationId xmlns:p14="http://schemas.microsoft.com/office/powerpoint/2010/main" val="550279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8E3F4D3-0FD7-654D-A7DB-41F31F6E0C9B}"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B6C44-AF12-B74D-8198-437942A0356E}" type="slidenum">
              <a:rPr lang="en-US" smtClean="0"/>
              <a:t>‹#›</a:t>
            </a:fld>
            <a:endParaRPr lang="en-US"/>
          </a:p>
        </p:txBody>
      </p:sp>
    </p:spTree>
    <p:extLst>
      <p:ext uri="{BB962C8B-B14F-4D97-AF65-F5344CB8AC3E}">
        <p14:creationId xmlns:p14="http://schemas.microsoft.com/office/powerpoint/2010/main" val="326859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8E3F4D3-0FD7-654D-A7DB-41F31F6E0C9B}"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B6C44-AF12-B74D-8198-437942A0356E}" type="slidenum">
              <a:rPr lang="en-US" smtClean="0"/>
              <a:t>‹#›</a:t>
            </a:fld>
            <a:endParaRPr lang="en-US"/>
          </a:p>
        </p:txBody>
      </p:sp>
    </p:spTree>
    <p:extLst>
      <p:ext uri="{BB962C8B-B14F-4D97-AF65-F5344CB8AC3E}">
        <p14:creationId xmlns:p14="http://schemas.microsoft.com/office/powerpoint/2010/main" val="249730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8E3F4D3-0FD7-654D-A7DB-41F31F6E0C9B}"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B6C44-AF12-B74D-8198-437942A0356E}" type="slidenum">
              <a:rPr lang="en-US" smtClean="0"/>
              <a:t>‹#›</a:t>
            </a:fld>
            <a:endParaRPr lang="en-US"/>
          </a:p>
        </p:txBody>
      </p:sp>
    </p:spTree>
    <p:extLst>
      <p:ext uri="{BB962C8B-B14F-4D97-AF65-F5344CB8AC3E}">
        <p14:creationId xmlns:p14="http://schemas.microsoft.com/office/powerpoint/2010/main" val="207011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8E3F4D3-0FD7-654D-A7DB-41F31F6E0C9B}" type="datetimeFigureOut">
              <a:rPr lang="en-US" smtClean="0"/>
              <a:t>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B6C44-AF12-B74D-8198-437942A0356E}" type="slidenum">
              <a:rPr lang="en-US" smtClean="0"/>
              <a:t>‹#›</a:t>
            </a:fld>
            <a:endParaRPr lang="en-US"/>
          </a:p>
        </p:txBody>
      </p:sp>
    </p:spTree>
    <p:extLst>
      <p:ext uri="{BB962C8B-B14F-4D97-AF65-F5344CB8AC3E}">
        <p14:creationId xmlns:p14="http://schemas.microsoft.com/office/powerpoint/2010/main" val="429409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8E3F4D3-0FD7-654D-A7DB-41F31F6E0C9B}" type="datetimeFigureOut">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B6C44-AF12-B74D-8198-437942A0356E}" type="slidenum">
              <a:rPr lang="en-US" smtClean="0"/>
              <a:t>‹#›</a:t>
            </a:fld>
            <a:endParaRPr lang="en-US"/>
          </a:p>
        </p:txBody>
      </p:sp>
    </p:spTree>
    <p:extLst>
      <p:ext uri="{BB962C8B-B14F-4D97-AF65-F5344CB8AC3E}">
        <p14:creationId xmlns:p14="http://schemas.microsoft.com/office/powerpoint/2010/main" val="76902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8E3F4D3-0FD7-654D-A7DB-41F31F6E0C9B}" type="datetimeFigureOut">
              <a:rPr lang="en-US" smtClean="0"/>
              <a:t>11/8/20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2B6C44-AF12-B74D-8198-437942A0356E}" type="slidenum">
              <a:rPr lang="en-US" smtClean="0"/>
              <a:t>‹#›</a:t>
            </a:fld>
            <a:endParaRPr lang="en-US"/>
          </a:p>
        </p:txBody>
      </p:sp>
    </p:spTree>
    <p:extLst>
      <p:ext uri="{BB962C8B-B14F-4D97-AF65-F5344CB8AC3E}">
        <p14:creationId xmlns:p14="http://schemas.microsoft.com/office/powerpoint/2010/main" val="184626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8E3F4D3-0FD7-654D-A7DB-41F31F6E0C9B}" type="datetimeFigureOut">
              <a:rPr lang="en-US" smtClean="0"/>
              <a:t>11/8/20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2B6C44-AF12-B74D-8198-437942A0356E}" type="slidenum">
              <a:rPr lang="en-US" smtClean="0"/>
              <a:t>‹#›</a:t>
            </a:fld>
            <a:endParaRPr lang="en-US"/>
          </a:p>
        </p:txBody>
      </p:sp>
    </p:spTree>
    <p:extLst>
      <p:ext uri="{BB962C8B-B14F-4D97-AF65-F5344CB8AC3E}">
        <p14:creationId xmlns:p14="http://schemas.microsoft.com/office/powerpoint/2010/main" val="127550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3F4D3-0FD7-654D-A7DB-41F31F6E0C9B}" type="datetimeFigureOut">
              <a:rPr lang="en-US" smtClean="0"/>
              <a:t>11/8/20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2B6C44-AF12-B74D-8198-437942A0356E}" type="slidenum">
              <a:rPr lang="en-US" smtClean="0"/>
              <a:t>‹#›</a:t>
            </a:fld>
            <a:endParaRPr lang="en-US"/>
          </a:p>
        </p:txBody>
      </p:sp>
    </p:spTree>
    <p:extLst>
      <p:ext uri="{BB962C8B-B14F-4D97-AF65-F5344CB8AC3E}">
        <p14:creationId xmlns:p14="http://schemas.microsoft.com/office/powerpoint/2010/main" val="3930199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8E3F4D3-0FD7-654D-A7DB-41F31F6E0C9B}" type="datetimeFigureOut">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B6C44-AF12-B74D-8198-437942A0356E}" type="slidenum">
              <a:rPr lang="en-US" smtClean="0"/>
              <a:t>‹#›</a:t>
            </a:fld>
            <a:endParaRPr lang="en-US"/>
          </a:p>
        </p:txBody>
      </p:sp>
    </p:spTree>
    <p:extLst>
      <p:ext uri="{BB962C8B-B14F-4D97-AF65-F5344CB8AC3E}">
        <p14:creationId xmlns:p14="http://schemas.microsoft.com/office/powerpoint/2010/main" val="309594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8E3F4D3-0FD7-654D-A7DB-41F31F6E0C9B}" type="datetimeFigureOut">
              <a:rPr lang="en-US" smtClean="0"/>
              <a:t>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B6C44-AF12-B74D-8198-437942A0356E}" type="slidenum">
              <a:rPr lang="en-US" smtClean="0"/>
              <a:t>‹#›</a:t>
            </a:fld>
            <a:endParaRPr lang="en-US"/>
          </a:p>
        </p:txBody>
      </p:sp>
    </p:spTree>
    <p:extLst>
      <p:ext uri="{BB962C8B-B14F-4D97-AF65-F5344CB8AC3E}">
        <p14:creationId xmlns:p14="http://schemas.microsoft.com/office/powerpoint/2010/main" val="356089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3F4D3-0FD7-654D-A7DB-41F31F6E0C9B}" type="datetimeFigureOut">
              <a:rPr lang="en-US" smtClean="0"/>
              <a:t>11/8/20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B6C44-AF12-B74D-8198-437942A0356E}" type="slidenum">
              <a:rPr lang="en-US" smtClean="0"/>
              <a:t>‹#›</a:t>
            </a:fld>
            <a:endParaRPr lang="en-US"/>
          </a:p>
        </p:txBody>
      </p:sp>
    </p:spTree>
    <p:extLst>
      <p:ext uri="{BB962C8B-B14F-4D97-AF65-F5344CB8AC3E}">
        <p14:creationId xmlns:p14="http://schemas.microsoft.com/office/powerpoint/2010/main" val="1133070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customXml" Target="../ink/ink4.xml"/><Relationship Id="rId2"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NULL"/><Relationship Id="rId4" Type="http://schemas.openxmlformats.org/officeDocument/2006/relationships/customXml" Target="../ink/ink2.xml"/></Relationships>
</file>

<file path=ppt/slides/_rels/slide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customXml" Target="../ink/ink5.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customXml" Target="../ink/ink6.xml"/></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customXml" Target="../ink/ink10.xml"/><Relationship Id="rId2" Type="http://schemas.openxmlformats.org/officeDocument/2006/relationships/customXml" Target="../ink/ink7.xml"/><Relationship Id="rId1" Type="http://schemas.openxmlformats.org/officeDocument/2006/relationships/slideLayout" Target="../slideLayouts/slideLayout7.xml"/><Relationship Id="rId6" Type="http://schemas.openxmlformats.org/officeDocument/2006/relationships/customXml" Target="../ink/ink9.xml"/><Relationship Id="rId5" Type="http://schemas.openxmlformats.org/officeDocument/2006/relationships/image" Target="NULL"/><Relationship Id="rId4" Type="http://schemas.openxmlformats.org/officeDocument/2006/relationships/customXml" Target="../ink/ink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30.png"/><Relationship Id="rId7" Type="http://schemas.openxmlformats.org/officeDocument/2006/relationships/image" Target="../media/image6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41.png"/><Relationship Id="rId5" Type="http://schemas.openxmlformats.org/officeDocument/2006/relationships/image" Target="../media/image510.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16.tiff"/><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720.png"/><Relationship Id="rId4" Type="http://schemas.openxmlformats.org/officeDocument/2006/relationships/image" Target="../media/image17.tiff"/></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6.tiff"/><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17.tiff"/><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6.tiff"/><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17.tiff"/><Relationship Id="rId4" Type="http://schemas.openxmlformats.org/officeDocument/2006/relationships/image" Target="NULL"/><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16.png"/><Relationship Id="rId18" Type="http://schemas.openxmlformats.org/officeDocument/2006/relationships/image" Target="../media/image20.png"/><Relationship Id="rId3" Type="http://schemas.openxmlformats.org/officeDocument/2006/relationships/image" Target="../media/image109.png"/><Relationship Id="rId7" Type="http://schemas.openxmlformats.org/officeDocument/2006/relationships/image" Target="../media/image112.png"/><Relationship Id="rId12" Type="http://schemas.openxmlformats.org/officeDocument/2006/relationships/image" Target="../media/image115.pn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0.png"/><Relationship Id="rId20" Type="http://schemas.openxmlformats.org/officeDocument/2006/relationships/image" Target="../media/image17.tiff"/><Relationship Id="rId1" Type="http://schemas.openxmlformats.org/officeDocument/2006/relationships/slideLayout" Target="../slideLayouts/slideLayout7.xml"/><Relationship Id="rId6" Type="http://schemas.openxmlformats.org/officeDocument/2006/relationships/image" Target="../media/image310.png"/><Relationship Id="rId11" Type="http://schemas.openxmlformats.org/officeDocument/2006/relationships/image" Target="../media/image114.png"/><Relationship Id="rId15" Type="http://schemas.openxmlformats.org/officeDocument/2006/relationships/image" Target="../media/image330.png"/><Relationship Id="rId10" Type="http://schemas.openxmlformats.org/officeDocument/2006/relationships/image" Target="../media/image106.png"/><Relationship Id="rId19" Type="http://schemas.openxmlformats.org/officeDocument/2006/relationships/image" Target="../media/image21.png"/><Relationship Id="rId9" Type="http://schemas.openxmlformats.org/officeDocument/2006/relationships/image" Target="../media/image32.png"/><Relationship Id="rId14" Type="http://schemas.openxmlformats.org/officeDocument/2006/relationships/image" Target="../media/image117.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0.gif"/><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277644"/>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Nakul Garg</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94813" y="4146909"/>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7305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818W : Fall 2020</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461665"/>
          </a:xfrm>
          <a:prstGeom prst="rect">
            <a:avLst/>
          </a:prstGeom>
          <a:noFill/>
        </p:spPr>
        <p:txBody>
          <a:bodyPr wrap="square" rtlCol="0">
            <a:spAutoFit/>
          </a:bodyPr>
          <a:lstStyle/>
          <a:p>
            <a:pPr lvl="0"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Midterm Review and Discussion</a:t>
            </a:r>
          </a:p>
        </p:txBody>
      </p:sp>
      <p:sp>
        <p:nvSpPr>
          <p:cNvPr id="19" name="TextBox 18">
            <a:extLst>
              <a:ext uri="{FF2B5EF4-FFF2-40B4-BE49-F238E27FC236}">
                <a16:creationId xmlns:a16="http://schemas.microsoft.com/office/drawing/2014/main" id="{86AC332E-2BBF-B44A-A17B-A174611BFD76}"/>
              </a:ext>
            </a:extLst>
          </p:cNvPr>
          <p:cNvSpPr txBox="1"/>
          <p:nvPr/>
        </p:nvSpPr>
        <p:spPr>
          <a:xfrm>
            <a:off x="0" y="6402514"/>
            <a:ext cx="9144000" cy="461665"/>
          </a:xfrm>
          <a:prstGeom prst="rect">
            <a:avLst/>
          </a:prstGeom>
          <a:solidFill>
            <a:schemeClr val="bg1">
              <a:lumMod val="85000"/>
            </a:schemeClr>
          </a:solidFill>
        </p:spPr>
        <p:txBody>
          <a:bodyPr wrap="square" rtlCol="0">
            <a:spAutoFit/>
          </a:bodyPr>
          <a:lstStyle/>
          <a:p>
            <a:pPr algn="ctr"/>
            <a:r>
              <a:rPr lang="en-US" sz="2400" dirty="0"/>
              <a:t>This zoom session is being recorded.</a:t>
            </a:r>
          </a:p>
        </p:txBody>
      </p:sp>
    </p:spTree>
    <p:extLst>
      <p:ext uri="{BB962C8B-B14F-4D97-AF65-F5344CB8AC3E}">
        <p14:creationId xmlns:p14="http://schemas.microsoft.com/office/powerpoint/2010/main" val="32887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85D7FE-5190-014A-A773-751E42DAA3B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Discrete Fourier Transform</a:t>
            </a:r>
          </a:p>
        </p:txBody>
      </p:sp>
      <p:sp>
        <p:nvSpPr>
          <p:cNvPr id="4" name="TextBox 3">
            <a:extLst>
              <a:ext uri="{FF2B5EF4-FFF2-40B4-BE49-F238E27FC236}">
                <a16:creationId xmlns:a16="http://schemas.microsoft.com/office/drawing/2014/main" id="{5AA20F40-1BC0-7E44-B8B6-6EBF95A970ED}"/>
              </a:ext>
            </a:extLst>
          </p:cNvPr>
          <p:cNvSpPr txBox="1"/>
          <p:nvPr/>
        </p:nvSpPr>
        <p:spPr>
          <a:xfrm>
            <a:off x="3375672" y="1414714"/>
            <a:ext cx="379776" cy="584775"/>
          </a:xfrm>
          <a:prstGeom prst="rect">
            <a:avLst/>
          </a:prstGeom>
          <a:noFill/>
        </p:spPr>
        <p:txBody>
          <a:bodyPr wrap="square" rtlCol="0">
            <a:spAutoFit/>
          </a:bodyPr>
          <a:lstStyle/>
          <a:p>
            <a:r>
              <a:rPr lang="en-US" sz="4800" baseline="-25000" dirty="0">
                <a:latin typeface="Lucida Bright" panose="02040602050505020304" pitchFamily="18" charset="77"/>
              </a:rPr>
              <a:t>X</a:t>
            </a:r>
          </a:p>
        </p:txBody>
      </p:sp>
      <p:sp>
        <p:nvSpPr>
          <p:cNvPr id="5" name="TextBox 4">
            <a:extLst>
              <a:ext uri="{FF2B5EF4-FFF2-40B4-BE49-F238E27FC236}">
                <a16:creationId xmlns:a16="http://schemas.microsoft.com/office/drawing/2014/main" id="{6796026C-85F3-CE47-ACEB-DA00D8CEA92B}"/>
              </a:ext>
            </a:extLst>
          </p:cNvPr>
          <p:cNvSpPr txBox="1"/>
          <p:nvPr/>
        </p:nvSpPr>
        <p:spPr>
          <a:xfrm>
            <a:off x="3828600" y="1566664"/>
            <a:ext cx="509928" cy="523220"/>
          </a:xfrm>
          <a:prstGeom prst="rect">
            <a:avLst/>
          </a:prstGeom>
          <a:noFill/>
        </p:spPr>
        <p:txBody>
          <a:bodyPr wrap="square" rtlCol="0">
            <a:spAutoFit/>
          </a:bodyPr>
          <a:lstStyle/>
          <a:p>
            <a:r>
              <a:rPr lang="en-US" sz="2800" dirty="0">
                <a:latin typeface="Lucida Bright" panose="02040602050505020304" pitchFamily="18" charset="77"/>
              </a:rPr>
              <a:t>=</a:t>
            </a:r>
            <a:endParaRPr lang="en-US" sz="2800" baseline="-25000" dirty="0">
              <a:latin typeface="Lucida Bright" panose="02040602050505020304" pitchFamily="18" charset="77"/>
            </a:endParaRPr>
          </a:p>
        </p:txBody>
      </p:sp>
      <p:sp>
        <p:nvSpPr>
          <p:cNvPr id="22" name="TextBox 21">
            <a:extLst>
              <a:ext uri="{FF2B5EF4-FFF2-40B4-BE49-F238E27FC236}">
                <a16:creationId xmlns:a16="http://schemas.microsoft.com/office/drawing/2014/main" id="{F5FA66C4-77E5-7B43-9BEF-C2E9743AA86E}"/>
              </a:ext>
            </a:extLst>
          </p:cNvPr>
          <p:cNvSpPr txBox="1"/>
          <p:nvPr/>
        </p:nvSpPr>
        <p:spPr>
          <a:xfrm>
            <a:off x="4265376" y="1414713"/>
            <a:ext cx="379776" cy="584775"/>
          </a:xfrm>
          <a:prstGeom prst="rect">
            <a:avLst/>
          </a:prstGeom>
          <a:noFill/>
        </p:spPr>
        <p:txBody>
          <a:bodyPr wrap="square" rtlCol="0">
            <a:spAutoFit/>
          </a:bodyPr>
          <a:lstStyle/>
          <a:p>
            <a:r>
              <a:rPr lang="en-US" sz="4800" baseline="-25000" dirty="0">
                <a:latin typeface="Lucida Bright" panose="02040602050505020304" pitchFamily="18" charset="77"/>
              </a:rPr>
              <a:t>F</a:t>
            </a:r>
          </a:p>
        </p:txBody>
      </p:sp>
      <p:sp>
        <p:nvSpPr>
          <p:cNvPr id="23" name="TextBox 22">
            <a:extLst>
              <a:ext uri="{FF2B5EF4-FFF2-40B4-BE49-F238E27FC236}">
                <a16:creationId xmlns:a16="http://schemas.microsoft.com/office/drawing/2014/main" id="{F00FA560-17E2-8E43-994A-F107F6A1DBF2}"/>
              </a:ext>
            </a:extLst>
          </p:cNvPr>
          <p:cNvSpPr txBox="1"/>
          <p:nvPr/>
        </p:nvSpPr>
        <p:spPr>
          <a:xfrm>
            <a:off x="4658568" y="1414712"/>
            <a:ext cx="379776" cy="584775"/>
          </a:xfrm>
          <a:prstGeom prst="rect">
            <a:avLst/>
          </a:prstGeom>
          <a:noFill/>
        </p:spPr>
        <p:txBody>
          <a:bodyPr wrap="square" rtlCol="0">
            <a:spAutoFit/>
          </a:bodyPr>
          <a:lstStyle/>
          <a:p>
            <a:r>
              <a:rPr lang="en-US" sz="4800" baseline="-25000" dirty="0">
                <a:latin typeface="Lucida Bright" panose="02040602050505020304" pitchFamily="18" charset="77"/>
              </a:rPr>
              <a:t>Z</a:t>
            </a:r>
          </a:p>
        </p:txBody>
      </p:sp>
      <p:grpSp>
        <p:nvGrpSpPr>
          <p:cNvPr id="14" name="Group 13">
            <a:extLst>
              <a:ext uri="{FF2B5EF4-FFF2-40B4-BE49-F238E27FC236}">
                <a16:creationId xmlns:a16="http://schemas.microsoft.com/office/drawing/2014/main" id="{546513FF-92B4-B843-AAA0-7A2304BC7692}"/>
              </a:ext>
            </a:extLst>
          </p:cNvPr>
          <p:cNvGrpSpPr/>
          <p:nvPr/>
        </p:nvGrpSpPr>
        <p:grpSpPr>
          <a:xfrm>
            <a:off x="3389088" y="2244648"/>
            <a:ext cx="1986050" cy="675172"/>
            <a:chOff x="3389088" y="2244648"/>
            <a:chExt cx="1986050" cy="675172"/>
          </a:xfrm>
        </p:grpSpPr>
        <p:sp>
          <p:nvSpPr>
            <p:cNvPr id="30" name="TextBox 29">
              <a:extLst>
                <a:ext uri="{FF2B5EF4-FFF2-40B4-BE49-F238E27FC236}">
                  <a16:creationId xmlns:a16="http://schemas.microsoft.com/office/drawing/2014/main" id="{53D98D18-7538-EC41-BE32-729FB0687947}"/>
                </a:ext>
              </a:extLst>
            </p:cNvPr>
            <p:cNvSpPr txBox="1"/>
            <p:nvPr/>
          </p:nvSpPr>
          <p:spPr>
            <a:xfrm>
              <a:off x="3389088" y="2244650"/>
              <a:ext cx="379776" cy="584775"/>
            </a:xfrm>
            <a:prstGeom prst="rect">
              <a:avLst/>
            </a:prstGeom>
            <a:noFill/>
          </p:spPr>
          <p:txBody>
            <a:bodyPr wrap="square" rtlCol="0">
              <a:spAutoFit/>
            </a:bodyPr>
            <a:lstStyle/>
            <a:p>
              <a:r>
                <a:rPr lang="en-US" sz="4800" baseline="-25000" dirty="0">
                  <a:latin typeface="Lucida Bright" panose="02040602050505020304" pitchFamily="18" charset="77"/>
                </a:rPr>
                <a:t>Z</a:t>
              </a:r>
            </a:p>
          </p:txBody>
        </p:sp>
        <p:sp>
          <p:nvSpPr>
            <p:cNvPr id="31" name="TextBox 30">
              <a:extLst>
                <a:ext uri="{FF2B5EF4-FFF2-40B4-BE49-F238E27FC236}">
                  <a16:creationId xmlns:a16="http://schemas.microsoft.com/office/drawing/2014/main" id="{12879950-9E98-2A4A-95CE-60D49D48E097}"/>
                </a:ext>
              </a:extLst>
            </p:cNvPr>
            <p:cNvSpPr txBox="1"/>
            <p:nvPr/>
          </p:nvSpPr>
          <p:spPr>
            <a:xfrm>
              <a:off x="3842016" y="2396600"/>
              <a:ext cx="509928" cy="523220"/>
            </a:xfrm>
            <a:prstGeom prst="rect">
              <a:avLst/>
            </a:prstGeom>
            <a:noFill/>
          </p:spPr>
          <p:txBody>
            <a:bodyPr wrap="square" rtlCol="0">
              <a:spAutoFit/>
            </a:bodyPr>
            <a:lstStyle/>
            <a:p>
              <a:r>
                <a:rPr lang="en-US" sz="2800" dirty="0">
                  <a:latin typeface="Lucida Bright" panose="02040602050505020304" pitchFamily="18" charset="77"/>
                </a:rPr>
                <a:t>=</a:t>
              </a:r>
              <a:endParaRPr lang="en-US" sz="2800" baseline="-25000" dirty="0">
                <a:latin typeface="Lucida Bright" panose="02040602050505020304" pitchFamily="18" charset="77"/>
              </a:endParaRPr>
            </a:p>
          </p:txBody>
        </p:sp>
        <p:sp>
          <p:nvSpPr>
            <p:cNvPr id="32" name="TextBox 31">
              <a:extLst>
                <a:ext uri="{FF2B5EF4-FFF2-40B4-BE49-F238E27FC236}">
                  <a16:creationId xmlns:a16="http://schemas.microsoft.com/office/drawing/2014/main" id="{A9DC2E89-F066-8A4F-B982-7BF3FAF117C1}"/>
                </a:ext>
              </a:extLst>
            </p:cNvPr>
            <p:cNvSpPr txBox="1"/>
            <p:nvPr/>
          </p:nvSpPr>
          <p:spPr>
            <a:xfrm>
              <a:off x="4278792" y="2244649"/>
              <a:ext cx="1096346" cy="584775"/>
            </a:xfrm>
            <a:prstGeom prst="rect">
              <a:avLst/>
            </a:prstGeom>
            <a:noFill/>
          </p:spPr>
          <p:txBody>
            <a:bodyPr wrap="square" rtlCol="0">
              <a:spAutoFit/>
            </a:bodyPr>
            <a:lstStyle/>
            <a:p>
              <a:r>
                <a:rPr lang="en-US" sz="4800" baseline="-25000" dirty="0">
                  <a:latin typeface="Lucida Bright" panose="02040602050505020304" pitchFamily="18" charset="77"/>
                </a:rPr>
                <a:t>F</a:t>
              </a:r>
              <a:r>
                <a:rPr lang="en-US" sz="3600" baseline="30000" dirty="0">
                  <a:latin typeface="Lucida Bright" panose="02040602050505020304" pitchFamily="18" charset="77"/>
                </a:rPr>
                <a:t>-1</a:t>
              </a:r>
            </a:p>
          </p:txBody>
        </p:sp>
        <p:sp>
          <p:nvSpPr>
            <p:cNvPr id="33" name="TextBox 32">
              <a:extLst>
                <a:ext uri="{FF2B5EF4-FFF2-40B4-BE49-F238E27FC236}">
                  <a16:creationId xmlns:a16="http://schemas.microsoft.com/office/drawing/2014/main" id="{C3AB355A-7300-1848-8748-8E0AB4328EF2}"/>
                </a:ext>
              </a:extLst>
            </p:cNvPr>
            <p:cNvSpPr txBox="1"/>
            <p:nvPr/>
          </p:nvSpPr>
          <p:spPr>
            <a:xfrm>
              <a:off x="4915824" y="2244648"/>
              <a:ext cx="379776" cy="584775"/>
            </a:xfrm>
            <a:prstGeom prst="rect">
              <a:avLst/>
            </a:prstGeom>
            <a:noFill/>
          </p:spPr>
          <p:txBody>
            <a:bodyPr wrap="square" rtlCol="0">
              <a:spAutoFit/>
            </a:bodyPr>
            <a:lstStyle/>
            <a:p>
              <a:r>
                <a:rPr lang="en-US" sz="4800" baseline="-25000" dirty="0">
                  <a:latin typeface="Lucida Bright" panose="02040602050505020304" pitchFamily="18" charset="77"/>
                </a:rPr>
                <a:t>X</a:t>
              </a:r>
            </a:p>
          </p:txBody>
        </p:sp>
      </p:grpSp>
      <p:grpSp>
        <p:nvGrpSpPr>
          <p:cNvPr id="19" name="Group 18">
            <a:extLst>
              <a:ext uri="{FF2B5EF4-FFF2-40B4-BE49-F238E27FC236}">
                <a16:creationId xmlns:a16="http://schemas.microsoft.com/office/drawing/2014/main" id="{FC370527-BC7E-6A49-B65D-0FD7F7D5A02A}"/>
              </a:ext>
            </a:extLst>
          </p:cNvPr>
          <p:cNvGrpSpPr/>
          <p:nvPr/>
        </p:nvGrpSpPr>
        <p:grpSpPr>
          <a:xfrm>
            <a:off x="3376896" y="3066554"/>
            <a:ext cx="1986050" cy="675172"/>
            <a:chOff x="3376896" y="3066554"/>
            <a:chExt cx="1986050" cy="675172"/>
          </a:xfrm>
        </p:grpSpPr>
        <p:sp>
          <p:nvSpPr>
            <p:cNvPr id="34" name="TextBox 33">
              <a:extLst>
                <a:ext uri="{FF2B5EF4-FFF2-40B4-BE49-F238E27FC236}">
                  <a16:creationId xmlns:a16="http://schemas.microsoft.com/office/drawing/2014/main" id="{7AAD4180-3584-5442-A635-49AA0568FB28}"/>
                </a:ext>
              </a:extLst>
            </p:cNvPr>
            <p:cNvSpPr txBox="1"/>
            <p:nvPr/>
          </p:nvSpPr>
          <p:spPr>
            <a:xfrm>
              <a:off x="3376896" y="3066556"/>
              <a:ext cx="379776" cy="584775"/>
            </a:xfrm>
            <a:prstGeom prst="rect">
              <a:avLst/>
            </a:prstGeom>
            <a:noFill/>
          </p:spPr>
          <p:txBody>
            <a:bodyPr wrap="square" rtlCol="0">
              <a:spAutoFit/>
            </a:bodyPr>
            <a:lstStyle/>
            <a:p>
              <a:r>
                <a:rPr lang="en-US" sz="4800" baseline="-25000" dirty="0">
                  <a:latin typeface="Lucida Bright" panose="02040602050505020304" pitchFamily="18" charset="77"/>
                </a:rPr>
                <a:t>Z</a:t>
              </a:r>
            </a:p>
          </p:txBody>
        </p:sp>
        <p:sp>
          <p:nvSpPr>
            <p:cNvPr id="35" name="TextBox 34">
              <a:extLst>
                <a:ext uri="{FF2B5EF4-FFF2-40B4-BE49-F238E27FC236}">
                  <a16:creationId xmlns:a16="http://schemas.microsoft.com/office/drawing/2014/main" id="{EAAA240B-A9AC-5249-98FA-26C2EA49E7B8}"/>
                </a:ext>
              </a:extLst>
            </p:cNvPr>
            <p:cNvSpPr txBox="1"/>
            <p:nvPr/>
          </p:nvSpPr>
          <p:spPr>
            <a:xfrm>
              <a:off x="3829824" y="3218506"/>
              <a:ext cx="509928" cy="523220"/>
            </a:xfrm>
            <a:prstGeom prst="rect">
              <a:avLst/>
            </a:prstGeom>
            <a:noFill/>
          </p:spPr>
          <p:txBody>
            <a:bodyPr wrap="square" rtlCol="0">
              <a:spAutoFit/>
            </a:bodyPr>
            <a:lstStyle/>
            <a:p>
              <a:r>
                <a:rPr lang="en-US" sz="2800" dirty="0">
                  <a:latin typeface="Lucida Bright" panose="02040602050505020304" pitchFamily="18" charset="77"/>
                </a:rPr>
                <a:t>=</a:t>
              </a:r>
              <a:endParaRPr lang="en-US" sz="2800" baseline="-25000" dirty="0">
                <a:latin typeface="Lucida Bright" panose="02040602050505020304" pitchFamily="18" charset="77"/>
              </a:endParaRPr>
            </a:p>
          </p:txBody>
        </p:sp>
        <p:sp>
          <p:nvSpPr>
            <p:cNvPr id="36" name="TextBox 35">
              <a:extLst>
                <a:ext uri="{FF2B5EF4-FFF2-40B4-BE49-F238E27FC236}">
                  <a16:creationId xmlns:a16="http://schemas.microsoft.com/office/drawing/2014/main" id="{505E4D67-28CC-374D-8010-847A40146E61}"/>
                </a:ext>
              </a:extLst>
            </p:cNvPr>
            <p:cNvSpPr txBox="1"/>
            <p:nvPr/>
          </p:nvSpPr>
          <p:spPr>
            <a:xfrm>
              <a:off x="4266600" y="3066555"/>
              <a:ext cx="1096346" cy="584775"/>
            </a:xfrm>
            <a:prstGeom prst="rect">
              <a:avLst/>
            </a:prstGeom>
            <a:noFill/>
          </p:spPr>
          <p:txBody>
            <a:bodyPr wrap="square" rtlCol="0">
              <a:spAutoFit/>
            </a:bodyPr>
            <a:lstStyle/>
            <a:p>
              <a:r>
                <a:rPr lang="en-US" sz="4800" baseline="-25000" dirty="0">
                  <a:latin typeface="Lucida Bright" panose="02040602050505020304" pitchFamily="18" charset="77"/>
                </a:rPr>
                <a:t>F</a:t>
              </a:r>
              <a:endParaRPr lang="en-US" sz="3600" baseline="30000" dirty="0">
                <a:latin typeface="Lucida Bright" panose="02040602050505020304" pitchFamily="18" charset="77"/>
              </a:endParaRPr>
            </a:p>
          </p:txBody>
        </p:sp>
        <p:sp>
          <p:nvSpPr>
            <p:cNvPr id="37" name="TextBox 36">
              <a:extLst>
                <a:ext uri="{FF2B5EF4-FFF2-40B4-BE49-F238E27FC236}">
                  <a16:creationId xmlns:a16="http://schemas.microsoft.com/office/drawing/2014/main" id="{AC15AC31-1D72-084E-B474-F25556CC5817}"/>
                </a:ext>
              </a:extLst>
            </p:cNvPr>
            <p:cNvSpPr txBox="1"/>
            <p:nvPr/>
          </p:nvSpPr>
          <p:spPr>
            <a:xfrm>
              <a:off x="4830480" y="3066554"/>
              <a:ext cx="379776" cy="584775"/>
            </a:xfrm>
            <a:prstGeom prst="rect">
              <a:avLst/>
            </a:prstGeom>
            <a:noFill/>
          </p:spPr>
          <p:txBody>
            <a:bodyPr wrap="square" rtlCol="0">
              <a:spAutoFit/>
            </a:bodyPr>
            <a:lstStyle/>
            <a:p>
              <a:r>
                <a:rPr lang="en-US" sz="4800" baseline="-25000" dirty="0">
                  <a:latin typeface="Lucida Bright" panose="02040602050505020304" pitchFamily="18" charset="77"/>
                </a:rPr>
                <a:t>X</a:t>
              </a:r>
            </a:p>
          </p:txBody>
        </p:sp>
      </p:grpSp>
      <p:sp>
        <p:nvSpPr>
          <p:cNvPr id="38" name="TextBox 37">
            <a:extLst>
              <a:ext uri="{FF2B5EF4-FFF2-40B4-BE49-F238E27FC236}">
                <a16:creationId xmlns:a16="http://schemas.microsoft.com/office/drawing/2014/main" id="{CBE32F3E-2067-0044-9872-3C87D67AE8E3}"/>
              </a:ext>
            </a:extLst>
          </p:cNvPr>
          <p:cNvSpPr txBox="1"/>
          <p:nvPr/>
        </p:nvSpPr>
        <p:spPr>
          <a:xfrm>
            <a:off x="4561711" y="2926118"/>
            <a:ext cx="417754" cy="420628"/>
          </a:xfrm>
          <a:prstGeom prst="rect">
            <a:avLst/>
          </a:prstGeom>
          <a:noFill/>
        </p:spPr>
        <p:txBody>
          <a:bodyPr wrap="square" rtlCol="0">
            <a:spAutoFit/>
          </a:bodyPr>
          <a:lstStyle/>
          <a:p>
            <a:r>
              <a:rPr lang="en-US" sz="3200" b="1" baseline="-25000" dirty="0">
                <a:latin typeface="Lucida Bright" panose="02040602050505020304" pitchFamily="18" charset="77"/>
              </a:rPr>
              <a:t>H</a:t>
            </a:r>
          </a:p>
        </p:txBody>
      </p:sp>
    </p:spTree>
    <p:extLst>
      <p:ext uri="{BB962C8B-B14F-4D97-AF65-F5344CB8AC3E}">
        <p14:creationId xmlns:p14="http://schemas.microsoft.com/office/powerpoint/2010/main" val="2996981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4C8A55B3-3818-644C-B4E2-2B48EA2C024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resolution and the highest frequency</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F3B2A98-2022-5346-85B7-E33B8F37320B}"/>
                  </a:ext>
                </a:extLst>
              </p:cNvPr>
              <p:cNvSpPr txBox="1"/>
              <p:nvPr/>
            </p:nvSpPr>
            <p:spPr>
              <a:xfrm>
                <a:off x="6089102" y="4907961"/>
                <a:ext cx="558166" cy="81708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 </a:t>
                </a:r>
                <a14:m>
                  <m:oMath xmlns:m="http://schemas.openxmlformats.org/officeDocument/2006/math">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m:rPr>
                            <m:nor/>
                          </m:rPr>
                          <a:rPr kumimoji="0" lang="en-US" sz="28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m:t>f</m:t>
                        </m:r>
                        <m:r>
                          <m:rPr>
                            <m:nor/>
                          </m:rPr>
                          <a:rPr kumimoji="0" lang="en-US" sz="2800" b="0" i="0" u="none" strike="noStrike" kern="1200" cap="none" spc="0" normalizeH="0" baseline="-25000" noProof="0" dirty="0">
                            <a:ln>
                              <a:noFill/>
                            </a:ln>
                            <a:solidFill>
                              <a:prstClr val="black"/>
                            </a:solidFill>
                            <a:effectLst/>
                            <a:uLnTx/>
                            <a:uFillTx/>
                            <a:latin typeface="Lucida Bright" panose="02040602050505020304" pitchFamily="18" charset="77"/>
                            <a:ea typeface="+mn-ea"/>
                            <a:cs typeface="+mn-cs"/>
                          </a:rPr>
                          <m:t>s</m:t>
                        </m:r>
                      </m:num>
                      <m:den>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den>
                    </m:f>
                  </m:oMath>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TextBox 1">
                <a:extLst>
                  <a:ext uri="{FF2B5EF4-FFF2-40B4-BE49-F238E27FC236}">
                    <a16:creationId xmlns:a16="http://schemas.microsoft.com/office/drawing/2014/main" id="{0F3B2A98-2022-5346-85B7-E33B8F37320B}"/>
                  </a:ext>
                </a:extLst>
              </p:cNvPr>
              <p:cNvSpPr txBox="1">
                <a:spLocks noRot="1" noChangeAspect="1" noMove="1" noResize="1" noEditPoints="1" noAdjustHandles="1" noChangeArrowheads="1" noChangeShapeType="1" noTextEdit="1"/>
              </p:cNvSpPr>
              <p:nvPr/>
            </p:nvSpPr>
            <p:spPr>
              <a:xfrm>
                <a:off x="6089102" y="4907961"/>
                <a:ext cx="558166" cy="817083"/>
              </a:xfrm>
              <a:prstGeom prst="rect">
                <a:avLst/>
              </a:prstGeom>
              <a:blipFill>
                <a:blip r:embed="rId2"/>
                <a:stretch>
                  <a:fillRect b="-1515"/>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6B8AC646-0669-1849-9507-C47A48F1D30C}"/>
              </a:ext>
            </a:extLst>
          </p:cNvPr>
          <p:cNvSpPr txBox="1"/>
          <p:nvPr/>
        </p:nvSpPr>
        <p:spPr>
          <a:xfrm>
            <a:off x="384986" y="4861074"/>
            <a:ext cx="613266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Resolution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 minimum observable frequency difference = </a:t>
            </a:r>
            <a:endParaRPr kumimoji="0" lang="en-US" sz="2000" b="0" i="0" u="none" strike="noStrike" kern="1200" cap="none" spc="0" normalizeH="0" baseline="-25000" noProof="0" dirty="0">
              <a:ln>
                <a:noFill/>
              </a:ln>
              <a:solidFill>
                <a:prstClr val="black"/>
              </a:solidFill>
              <a:effectLst/>
              <a:uLnTx/>
              <a:uFillTx/>
              <a:latin typeface="Lucida Bright" panose="02040602050505020304" pitchFamily="18" charset="77"/>
              <a:ea typeface="+mn-ea"/>
              <a:cs typeface="+mn-cs"/>
            </a:endParaRPr>
          </a:p>
        </p:txBody>
      </p:sp>
      <p:grpSp>
        <p:nvGrpSpPr>
          <p:cNvPr id="85" name="Group 84">
            <a:extLst>
              <a:ext uri="{FF2B5EF4-FFF2-40B4-BE49-F238E27FC236}">
                <a16:creationId xmlns:a16="http://schemas.microsoft.com/office/drawing/2014/main" id="{F9EA69F4-7045-9F49-9906-172DBB24A5B2}"/>
              </a:ext>
            </a:extLst>
          </p:cNvPr>
          <p:cNvGrpSpPr/>
          <p:nvPr/>
        </p:nvGrpSpPr>
        <p:grpSpPr>
          <a:xfrm>
            <a:off x="5507981" y="2834056"/>
            <a:ext cx="315804" cy="573687"/>
            <a:chOff x="7225127" y="3524912"/>
            <a:chExt cx="315804" cy="573687"/>
          </a:xfrm>
        </p:grpSpPr>
        <p:cxnSp>
          <p:nvCxnSpPr>
            <p:cNvPr id="86" name="Straight Connector 85">
              <a:extLst>
                <a:ext uri="{FF2B5EF4-FFF2-40B4-BE49-F238E27FC236}">
                  <a16:creationId xmlns:a16="http://schemas.microsoft.com/office/drawing/2014/main" id="{A7DE9D6A-CE93-1E4A-8F21-630A67BCCA2D}"/>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B2939A25-A678-0B4E-9858-1EA97E65519E}"/>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sp>
        <p:nvSpPr>
          <p:cNvPr id="88" name="TextBox 87">
            <a:extLst>
              <a:ext uri="{FF2B5EF4-FFF2-40B4-BE49-F238E27FC236}">
                <a16:creationId xmlns:a16="http://schemas.microsoft.com/office/drawing/2014/main" id="{D0FA6D9E-0A10-704B-B487-A0DAA9D41ACD}"/>
              </a:ext>
            </a:extLst>
          </p:cNvPr>
          <p:cNvSpPr txBox="1"/>
          <p:nvPr/>
        </p:nvSpPr>
        <p:spPr>
          <a:xfrm>
            <a:off x="3796257" y="3031277"/>
            <a:ext cx="9178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 = 0</a:t>
            </a:r>
          </a:p>
        </p:txBody>
      </p:sp>
      <p:grpSp>
        <p:nvGrpSpPr>
          <p:cNvPr id="89" name="Group 88">
            <a:extLst>
              <a:ext uri="{FF2B5EF4-FFF2-40B4-BE49-F238E27FC236}">
                <a16:creationId xmlns:a16="http://schemas.microsoft.com/office/drawing/2014/main" id="{3D5ECE09-7AFC-0C47-8469-01D700CCAC54}"/>
              </a:ext>
            </a:extLst>
          </p:cNvPr>
          <p:cNvGrpSpPr/>
          <p:nvPr/>
        </p:nvGrpSpPr>
        <p:grpSpPr>
          <a:xfrm>
            <a:off x="6201850" y="2826922"/>
            <a:ext cx="315804" cy="573687"/>
            <a:chOff x="7225127" y="3524912"/>
            <a:chExt cx="315804" cy="573687"/>
          </a:xfrm>
        </p:grpSpPr>
        <p:cxnSp>
          <p:nvCxnSpPr>
            <p:cNvPr id="90" name="Straight Connector 89">
              <a:extLst>
                <a:ext uri="{FF2B5EF4-FFF2-40B4-BE49-F238E27FC236}">
                  <a16:creationId xmlns:a16="http://schemas.microsoft.com/office/drawing/2014/main" id="{0BE777C0-97A5-0E44-A968-366635932450}"/>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421FB8A2-B740-004C-B973-DE09A8020769}"/>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grpSp>
      <p:grpSp>
        <p:nvGrpSpPr>
          <p:cNvPr id="92" name="Group 91">
            <a:extLst>
              <a:ext uri="{FF2B5EF4-FFF2-40B4-BE49-F238E27FC236}">
                <a16:creationId xmlns:a16="http://schemas.microsoft.com/office/drawing/2014/main" id="{FE3A381C-172A-FE40-AE71-D3DF4B0C169B}"/>
              </a:ext>
            </a:extLst>
          </p:cNvPr>
          <p:cNvGrpSpPr/>
          <p:nvPr/>
        </p:nvGrpSpPr>
        <p:grpSpPr>
          <a:xfrm>
            <a:off x="6853622" y="2834056"/>
            <a:ext cx="315804" cy="573687"/>
            <a:chOff x="7225127" y="3524912"/>
            <a:chExt cx="315804" cy="573687"/>
          </a:xfrm>
        </p:grpSpPr>
        <p:cxnSp>
          <p:nvCxnSpPr>
            <p:cNvPr id="93" name="Straight Connector 92">
              <a:extLst>
                <a:ext uri="{FF2B5EF4-FFF2-40B4-BE49-F238E27FC236}">
                  <a16:creationId xmlns:a16="http://schemas.microsoft.com/office/drawing/2014/main" id="{06BAE76D-1E0F-7C42-805A-5CD686ED6FEC}"/>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F0C18012-7433-8E41-A4AA-5709F79772FA}"/>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grpSp>
      <p:grpSp>
        <p:nvGrpSpPr>
          <p:cNvPr id="95" name="Group 94">
            <a:extLst>
              <a:ext uri="{FF2B5EF4-FFF2-40B4-BE49-F238E27FC236}">
                <a16:creationId xmlns:a16="http://schemas.microsoft.com/office/drawing/2014/main" id="{75773FAA-49FA-BD4C-AD4A-8B2B5C0F39EE}"/>
              </a:ext>
            </a:extLst>
          </p:cNvPr>
          <p:cNvGrpSpPr/>
          <p:nvPr/>
        </p:nvGrpSpPr>
        <p:grpSpPr>
          <a:xfrm>
            <a:off x="4845610" y="2826922"/>
            <a:ext cx="315804" cy="573687"/>
            <a:chOff x="7225127" y="3524912"/>
            <a:chExt cx="315804" cy="573687"/>
          </a:xfrm>
        </p:grpSpPr>
        <p:cxnSp>
          <p:nvCxnSpPr>
            <p:cNvPr id="96" name="Straight Connector 95">
              <a:extLst>
                <a:ext uri="{FF2B5EF4-FFF2-40B4-BE49-F238E27FC236}">
                  <a16:creationId xmlns:a16="http://schemas.microsoft.com/office/drawing/2014/main" id="{4853B9C6-F791-E240-93E1-00A38B4FBBC2}"/>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20501C2-13A7-A74E-AF2E-AA4B7832994B}"/>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grpSp>
      <p:grpSp>
        <p:nvGrpSpPr>
          <p:cNvPr id="98" name="Group 97">
            <a:extLst>
              <a:ext uri="{FF2B5EF4-FFF2-40B4-BE49-F238E27FC236}">
                <a16:creationId xmlns:a16="http://schemas.microsoft.com/office/drawing/2014/main" id="{FAAB998F-BA03-384A-BB46-86C3B4393455}"/>
              </a:ext>
            </a:extLst>
          </p:cNvPr>
          <p:cNvGrpSpPr/>
          <p:nvPr/>
        </p:nvGrpSpPr>
        <p:grpSpPr>
          <a:xfrm>
            <a:off x="2252769" y="2826563"/>
            <a:ext cx="465272" cy="573687"/>
            <a:chOff x="7225127" y="3524912"/>
            <a:chExt cx="465272" cy="573687"/>
          </a:xfrm>
        </p:grpSpPr>
        <p:cxnSp>
          <p:nvCxnSpPr>
            <p:cNvPr id="99" name="Straight Connector 98">
              <a:extLst>
                <a:ext uri="{FF2B5EF4-FFF2-40B4-BE49-F238E27FC236}">
                  <a16:creationId xmlns:a16="http://schemas.microsoft.com/office/drawing/2014/main" id="{02459121-CF0D-C949-B292-2AEBCCDEC7C0}"/>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7EC8347-618C-9B4D-B492-96F6E60AA1E4}"/>
                </a:ext>
              </a:extLst>
            </p:cNvPr>
            <p:cNvSpPr txBox="1"/>
            <p:nvPr/>
          </p:nvSpPr>
          <p:spPr>
            <a:xfrm>
              <a:off x="7225127" y="3729267"/>
              <a:ext cx="4652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grpSp>
      <p:grpSp>
        <p:nvGrpSpPr>
          <p:cNvPr id="101" name="Group 100">
            <a:extLst>
              <a:ext uri="{FF2B5EF4-FFF2-40B4-BE49-F238E27FC236}">
                <a16:creationId xmlns:a16="http://schemas.microsoft.com/office/drawing/2014/main" id="{D4A1AEF6-F1D5-A44D-B5D2-56A8D24E0139}"/>
              </a:ext>
            </a:extLst>
          </p:cNvPr>
          <p:cNvGrpSpPr/>
          <p:nvPr/>
        </p:nvGrpSpPr>
        <p:grpSpPr>
          <a:xfrm>
            <a:off x="2903186" y="2819429"/>
            <a:ext cx="465272" cy="573687"/>
            <a:chOff x="7181675" y="3524912"/>
            <a:chExt cx="465272" cy="573687"/>
          </a:xfrm>
        </p:grpSpPr>
        <p:cxnSp>
          <p:nvCxnSpPr>
            <p:cNvPr id="102" name="Straight Connector 101">
              <a:extLst>
                <a:ext uri="{FF2B5EF4-FFF2-40B4-BE49-F238E27FC236}">
                  <a16:creationId xmlns:a16="http://schemas.microsoft.com/office/drawing/2014/main" id="{40751A73-3EDA-934F-8B07-3A98EF92E38B}"/>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C465E281-1BF9-B04D-AE4A-C72AC63046FE}"/>
                </a:ext>
              </a:extLst>
            </p:cNvPr>
            <p:cNvSpPr txBox="1"/>
            <p:nvPr/>
          </p:nvSpPr>
          <p:spPr>
            <a:xfrm>
              <a:off x="7181675" y="3729267"/>
              <a:ext cx="4652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grpSp>
        <p:nvGrpSpPr>
          <p:cNvPr id="104" name="Group 103">
            <a:extLst>
              <a:ext uri="{FF2B5EF4-FFF2-40B4-BE49-F238E27FC236}">
                <a16:creationId xmlns:a16="http://schemas.microsoft.com/office/drawing/2014/main" id="{FB8C1281-7C0F-F74E-A1CB-EDCB39A51024}"/>
              </a:ext>
            </a:extLst>
          </p:cNvPr>
          <p:cNvGrpSpPr/>
          <p:nvPr/>
        </p:nvGrpSpPr>
        <p:grpSpPr>
          <a:xfrm>
            <a:off x="3598410" y="2826563"/>
            <a:ext cx="533646" cy="573687"/>
            <a:chOff x="7225127" y="3524912"/>
            <a:chExt cx="533646" cy="573687"/>
          </a:xfrm>
        </p:grpSpPr>
        <p:cxnSp>
          <p:nvCxnSpPr>
            <p:cNvPr id="105" name="Straight Connector 104">
              <a:extLst>
                <a:ext uri="{FF2B5EF4-FFF2-40B4-BE49-F238E27FC236}">
                  <a16:creationId xmlns:a16="http://schemas.microsoft.com/office/drawing/2014/main" id="{CBF55926-3258-4345-90BC-F5D2380504AB}"/>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E1486EAC-0FC5-294F-9324-C85C784F233C}"/>
                </a:ext>
              </a:extLst>
            </p:cNvPr>
            <p:cNvSpPr txBox="1"/>
            <p:nvPr/>
          </p:nvSpPr>
          <p:spPr>
            <a:xfrm>
              <a:off x="7225127" y="3729267"/>
              <a:ext cx="5336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grpSp>
      <p:grpSp>
        <p:nvGrpSpPr>
          <p:cNvPr id="107" name="Group 106">
            <a:extLst>
              <a:ext uri="{FF2B5EF4-FFF2-40B4-BE49-F238E27FC236}">
                <a16:creationId xmlns:a16="http://schemas.microsoft.com/office/drawing/2014/main" id="{F5317216-9A2D-824F-814D-F2150E4A3133}"/>
              </a:ext>
            </a:extLst>
          </p:cNvPr>
          <p:cNvGrpSpPr/>
          <p:nvPr/>
        </p:nvGrpSpPr>
        <p:grpSpPr>
          <a:xfrm>
            <a:off x="1590397" y="2819429"/>
            <a:ext cx="450641" cy="573687"/>
            <a:chOff x="7225126" y="3524912"/>
            <a:chExt cx="450641" cy="573687"/>
          </a:xfrm>
        </p:grpSpPr>
        <p:cxnSp>
          <p:nvCxnSpPr>
            <p:cNvPr id="108" name="Straight Connector 107">
              <a:extLst>
                <a:ext uri="{FF2B5EF4-FFF2-40B4-BE49-F238E27FC236}">
                  <a16:creationId xmlns:a16="http://schemas.microsoft.com/office/drawing/2014/main" id="{9873D0B8-7EB3-1B47-9726-857D138BF544}"/>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7F7C084B-371E-EF45-A8D3-A982B348DE0D}"/>
                </a:ext>
              </a:extLst>
            </p:cNvPr>
            <p:cNvSpPr txBox="1"/>
            <p:nvPr/>
          </p:nvSpPr>
          <p:spPr>
            <a:xfrm>
              <a:off x="7225126" y="3729267"/>
              <a:ext cx="4506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grpSp>
      <p:sp>
        <p:nvSpPr>
          <p:cNvPr id="110" name="TextBox 109">
            <a:extLst>
              <a:ext uri="{FF2B5EF4-FFF2-40B4-BE49-F238E27FC236}">
                <a16:creationId xmlns:a16="http://schemas.microsoft.com/office/drawing/2014/main" id="{0B59C955-95ED-9745-9079-A69EF231E090}"/>
              </a:ext>
            </a:extLst>
          </p:cNvPr>
          <p:cNvSpPr txBox="1"/>
          <p:nvPr/>
        </p:nvSpPr>
        <p:spPr>
          <a:xfrm>
            <a:off x="7303710" y="3096503"/>
            <a:ext cx="135396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a:t>
            </a:r>
          </a:p>
        </p:txBody>
      </p:sp>
      <p:cxnSp>
        <p:nvCxnSpPr>
          <p:cNvPr id="112" name="Straight Connector 111">
            <a:extLst>
              <a:ext uri="{FF2B5EF4-FFF2-40B4-BE49-F238E27FC236}">
                <a16:creationId xmlns:a16="http://schemas.microsoft.com/office/drawing/2014/main" id="{87FA0AEA-46E2-8D4A-846B-D91722668C8C}"/>
              </a:ext>
            </a:extLst>
          </p:cNvPr>
          <p:cNvCxnSpPr>
            <a:cxnSpLocks/>
          </p:cNvCxnSpPr>
          <p:nvPr/>
        </p:nvCxnSpPr>
        <p:spPr>
          <a:xfrm>
            <a:off x="4317357" y="2960665"/>
            <a:ext cx="320987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13" name="Straight Connector 112">
            <a:extLst>
              <a:ext uri="{FF2B5EF4-FFF2-40B4-BE49-F238E27FC236}">
                <a16:creationId xmlns:a16="http://schemas.microsoft.com/office/drawing/2014/main" id="{75DC326A-B8EC-0845-A825-FA979E633DF5}"/>
              </a:ext>
            </a:extLst>
          </p:cNvPr>
          <p:cNvCxnSpPr/>
          <p:nvPr/>
        </p:nvCxnSpPr>
        <p:spPr>
          <a:xfrm flipV="1">
            <a:off x="4320053" y="716625"/>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14" name="Straight Connector 113">
            <a:extLst>
              <a:ext uri="{FF2B5EF4-FFF2-40B4-BE49-F238E27FC236}">
                <a16:creationId xmlns:a16="http://schemas.microsoft.com/office/drawing/2014/main" id="{886B4E84-5B9C-0F48-8C81-067CD65952E9}"/>
              </a:ext>
            </a:extLst>
          </p:cNvPr>
          <p:cNvCxnSpPr>
            <a:cxnSpLocks/>
          </p:cNvCxnSpPr>
          <p:nvPr/>
        </p:nvCxnSpPr>
        <p:spPr>
          <a:xfrm flipH="1">
            <a:off x="1298713" y="2959469"/>
            <a:ext cx="300960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15" name="TextBox 114">
            <a:extLst>
              <a:ext uri="{FF2B5EF4-FFF2-40B4-BE49-F238E27FC236}">
                <a16:creationId xmlns:a16="http://schemas.microsoft.com/office/drawing/2014/main" id="{F8153D94-6136-D54E-9C6C-6194541F2B61}"/>
              </a:ext>
            </a:extLst>
          </p:cNvPr>
          <p:cNvSpPr txBox="1"/>
          <p:nvPr/>
        </p:nvSpPr>
        <p:spPr>
          <a:xfrm>
            <a:off x="4387653" y="732596"/>
            <a:ext cx="1536067"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Magnitude/Phase of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z</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mn-cs"/>
              </a:rPr>
              <a:t>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5457CED-0371-3E42-A1A1-B836A39908B1}"/>
              </a:ext>
            </a:extLst>
          </p:cNvPr>
          <p:cNvGrpSpPr/>
          <p:nvPr/>
        </p:nvGrpSpPr>
        <p:grpSpPr>
          <a:xfrm>
            <a:off x="5080599" y="3337802"/>
            <a:ext cx="1386462" cy="1578755"/>
            <a:chOff x="5080599" y="3337802"/>
            <a:chExt cx="1386462" cy="1578755"/>
          </a:xfrm>
        </p:grpSpPr>
        <p:sp>
          <p:nvSpPr>
            <p:cNvPr id="3" name="Right Brace 2">
              <a:extLst>
                <a:ext uri="{FF2B5EF4-FFF2-40B4-BE49-F238E27FC236}">
                  <a16:creationId xmlns:a16="http://schemas.microsoft.com/office/drawing/2014/main" id="{25F1BAF1-0B39-714C-941D-36893A03CD3F}"/>
                </a:ext>
              </a:extLst>
            </p:cNvPr>
            <p:cNvSpPr/>
            <p:nvPr/>
          </p:nvSpPr>
          <p:spPr>
            <a:xfrm rot="5400000">
              <a:off x="5155330" y="3263071"/>
              <a:ext cx="369334" cy="518796"/>
            </a:xfrm>
            <a:prstGeom prst="rightBrace">
              <a:avLst/>
            </a:prstGeom>
            <a:ln w="222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4">
              <a:extLst>
                <a:ext uri="{FF2B5EF4-FFF2-40B4-BE49-F238E27FC236}">
                  <a16:creationId xmlns:a16="http://schemas.microsoft.com/office/drawing/2014/main" id="{3D4E91A2-A5E9-2A4C-9CD7-4E511F2D4EE2}"/>
                </a:ext>
              </a:extLst>
            </p:cNvPr>
            <p:cNvSpPr/>
            <p:nvPr/>
          </p:nvSpPr>
          <p:spPr>
            <a:xfrm>
              <a:off x="5393635" y="3714268"/>
              <a:ext cx="1073426" cy="1202289"/>
            </a:xfrm>
            <a:custGeom>
              <a:avLst/>
              <a:gdLst>
                <a:gd name="connsiteX0" fmla="*/ 1073426 w 1073426"/>
                <a:gd name="connsiteY0" fmla="*/ 1073427 h 1073427"/>
                <a:gd name="connsiteX1" fmla="*/ 715617 w 1073426"/>
                <a:gd name="connsiteY1" fmla="*/ 357809 h 1073427"/>
                <a:gd name="connsiteX2" fmla="*/ 0 w 1073426"/>
                <a:gd name="connsiteY2" fmla="*/ 0 h 1073427"/>
              </a:gdLst>
              <a:ahLst/>
              <a:cxnLst>
                <a:cxn ang="0">
                  <a:pos x="connsiteX0" y="connsiteY0"/>
                </a:cxn>
                <a:cxn ang="0">
                  <a:pos x="connsiteX1" y="connsiteY1"/>
                </a:cxn>
                <a:cxn ang="0">
                  <a:pos x="connsiteX2" y="connsiteY2"/>
                </a:cxn>
              </a:cxnLst>
              <a:rect l="l" t="t" r="r" b="b"/>
              <a:pathLst>
                <a:path w="1073426" h="1073427">
                  <a:moveTo>
                    <a:pt x="1073426" y="1073427"/>
                  </a:moveTo>
                  <a:cubicBezTo>
                    <a:pt x="983973" y="805070"/>
                    <a:pt x="894521" y="536713"/>
                    <a:pt x="715617" y="357809"/>
                  </a:cubicBezTo>
                  <a:cubicBezTo>
                    <a:pt x="536713" y="178904"/>
                    <a:pt x="268356" y="89452"/>
                    <a:pt x="0" y="0"/>
                  </a:cubicBezTo>
                </a:path>
              </a:pathLst>
            </a:custGeom>
            <a:noFill/>
            <a:ln w="2540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55348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4C8A55B3-3818-644C-B4E2-2B48EA2C024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The resolution and the highest frequency</a:t>
            </a:r>
          </a:p>
        </p:txBody>
      </p:sp>
      <p:grpSp>
        <p:nvGrpSpPr>
          <p:cNvPr id="85" name="Group 84">
            <a:extLst>
              <a:ext uri="{FF2B5EF4-FFF2-40B4-BE49-F238E27FC236}">
                <a16:creationId xmlns:a16="http://schemas.microsoft.com/office/drawing/2014/main" id="{F9EA69F4-7045-9F49-9906-172DBB24A5B2}"/>
              </a:ext>
            </a:extLst>
          </p:cNvPr>
          <p:cNvGrpSpPr/>
          <p:nvPr/>
        </p:nvGrpSpPr>
        <p:grpSpPr>
          <a:xfrm>
            <a:off x="5507981" y="2834056"/>
            <a:ext cx="315804" cy="573687"/>
            <a:chOff x="7225127" y="3524912"/>
            <a:chExt cx="315804" cy="573687"/>
          </a:xfrm>
        </p:grpSpPr>
        <p:cxnSp>
          <p:nvCxnSpPr>
            <p:cNvPr id="86" name="Straight Connector 85">
              <a:extLst>
                <a:ext uri="{FF2B5EF4-FFF2-40B4-BE49-F238E27FC236}">
                  <a16:creationId xmlns:a16="http://schemas.microsoft.com/office/drawing/2014/main" id="{A7DE9D6A-CE93-1E4A-8F21-630A67BCCA2D}"/>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B2939A25-A678-0B4E-9858-1EA97E65519E}"/>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p:sp>
        <p:nvSpPr>
          <p:cNvPr id="88" name="TextBox 87">
            <a:extLst>
              <a:ext uri="{FF2B5EF4-FFF2-40B4-BE49-F238E27FC236}">
                <a16:creationId xmlns:a16="http://schemas.microsoft.com/office/drawing/2014/main" id="{D0FA6D9E-0A10-704B-B487-A0DAA9D41ACD}"/>
              </a:ext>
            </a:extLst>
          </p:cNvPr>
          <p:cNvSpPr txBox="1"/>
          <p:nvPr/>
        </p:nvSpPr>
        <p:spPr>
          <a:xfrm>
            <a:off x="3796257" y="3031277"/>
            <a:ext cx="917801" cy="369332"/>
          </a:xfrm>
          <a:prstGeom prst="rect">
            <a:avLst/>
          </a:prstGeom>
          <a:noFill/>
        </p:spPr>
        <p:txBody>
          <a:bodyPr wrap="square" rtlCol="0">
            <a:spAutoFit/>
          </a:bodyPr>
          <a:lstStyle/>
          <a:p>
            <a:r>
              <a:rPr lang="en-US" dirty="0"/>
              <a:t>   m = 0</a:t>
            </a:r>
          </a:p>
        </p:txBody>
      </p:sp>
      <p:grpSp>
        <p:nvGrpSpPr>
          <p:cNvPr id="89" name="Group 88">
            <a:extLst>
              <a:ext uri="{FF2B5EF4-FFF2-40B4-BE49-F238E27FC236}">
                <a16:creationId xmlns:a16="http://schemas.microsoft.com/office/drawing/2014/main" id="{3D5ECE09-7AFC-0C47-8469-01D700CCAC54}"/>
              </a:ext>
            </a:extLst>
          </p:cNvPr>
          <p:cNvGrpSpPr/>
          <p:nvPr/>
        </p:nvGrpSpPr>
        <p:grpSpPr>
          <a:xfrm>
            <a:off x="6201850" y="2826922"/>
            <a:ext cx="315804" cy="573687"/>
            <a:chOff x="7225127" y="3524912"/>
            <a:chExt cx="315804" cy="573687"/>
          </a:xfrm>
        </p:grpSpPr>
        <p:cxnSp>
          <p:nvCxnSpPr>
            <p:cNvPr id="90" name="Straight Connector 89">
              <a:extLst>
                <a:ext uri="{FF2B5EF4-FFF2-40B4-BE49-F238E27FC236}">
                  <a16:creationId xmlns:a16="http://schemas.microsoft.com/office/drawing/2014/main" id="{0BE777C0-97A5-0E44-A968-366635932450}"/>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421FB8A2-B740-004C-B973-DE09A8020769}"/>
                </a:ext>
              </a:extLst>
            </p:cNvPr>
            <p:cNvSpPr txBox="1"/>
            <p:nvPr/>
          </p:nvSpPr>
          <p:spPr>
            <a:xfrm>
              <a:off x="7225127" y="3729267"/>
              <a:ext cx="315804" cy="369332"/>
            </a:xfrm>
            <a:prstGeom prst="rect">
              <a:avLst/>
            </a:prstGeom>
            <a:noFill/>
          </p:spPr>
          <p:txBody>
            <a:bodyPr wrap="square" rtlCol="0">
              <a:spAutoFit/>
            </a:bodyPr>
            <a:lstStyle/>
            <a:p>
              <a:r>
                <a:rPr lang="en-US" dirty="0"/>
                <a:t>3</a:t>
              </a:r>
            </a:p>
          </p:txBody>
        </p:sp>
      </p:grpSp>
      <p:grpSp>
        <p:nvGrpSpPr>
          <p:cNvPr id="92" name="Group 91">
            <a:extLst>
              <a:ext uri="{FF2B5EF4-FFF2-40B4-BE49-F238E27FC236}">
                <a16:creationId xmlns:a16="http://schemas.microsoft.com/office/drawing/2014/main" id="{FE3A381C-172A-FE40-AE71-D3DF4B0C169B}"/>
              </a:ext>
            </a:extLst>
          </p:cNvPr>
          <p:cNvGrpSpPr/>
          <p:nvPr/>
        </p:nvGrpSpPr>
        <p:grpSpPr>
          <a:xfrm>
            <a:off x="6853622" y="2834056"/>
            <a:ext cx="315804" cy="573687"/>
            <a:chOff x="7225127" y="3524912"/>
            <a:chExt cx="315804" cy="573687"/>
          </a:xfrm>
        </p:grpSpPr>
        <p:cxnSp>
          <p:nvCxnSpPr>
            <p:cNvPr id="93" name="Straight Connector 92">
              <a:extLst>
                <a:ext uri="{FF2B5EF4-FFF2-40B4-BE49-F238E27FC236}">
                  <a16:creationId xmlns:a16="http://schemas.microsoft.com/office/drawing/2014/main" id="{06BAE76D-1E0F-7C42-805A-5CD686ED6FEC}"/>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F0C18012-7433-8E41-A4AA-5709F79772FA}"/>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grpSp>
        <p:nvGrpSpPr>
          <p:cNvPr id="95" name="Group 94">
            <a:extLst>
              <a:ext uri="{FF2B5EF4-FFF2-40B4-BE49-F238E27FC236}">
                <a16:creationId xmlns:a16="http://schemas.microsoft.com/office/drawing/2014/main" id="{75773FAA-49FA-BD4C-AD4A-8B2B5C0F39EE}"/>
              </a:ext>
            </a:extLst>
          </p:cNvPr>
          <p:cNvGrpSpPr/>
          <p:nvPr/>
        </p:nvGrpSpPr>
        <p:grpSpPr>
          <a:xfrm>
            <a:off x="4845610" y="2826922"/>
            <a:ext cx="315804" cy="573687"/>
            <a:chOff x="7225127" y="3524912"/>
            <a:chExt cx="315804" cy="573687"/>
          </a:xfrm>
        </p:grpSpPr>
        <p:cxnSp>
          <p:nvCxnSpPr>
            <p:cNvPr id="96" name="Straight Connector 95">
              <a:extLst>
                <a:ext uri="{FF2B5EF4-FFF2-40B4-BE49-F238E27FC236}">
                  <a16:creationId xmlns:a16="http://schemas.microsoft.com/office/drawing/2014/main" id="{4853B9C6-F791-E240-93E1-00A38B4FBBC2}"/>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20501C2-13A7-A74E-AF2E-AA4B7832994B}"/>
                </a:ext>
              </a:extLst>
            </p:cNvPr>
            <p:cNvSpPr txBox="1"/>
            <p:nvPr/>
          </p:nvSpPr>
          <p:spPr>
            <a:xfrm>
              <a:off x="7225127" y="3729267"/>
              <a:ext cx="315804" cy="369332"/>
            </a:xfrm>
            <a:prstGeom prst="rect">
              <a:avLst/>
            </a:prstGeom>
            <a:noFill/>
          </p:spPr>
          <p:txBody>
            <a:bodyPr wrap="square" rtlCol="0">
              <a:spAutoFit/>
            </a:bodyPr>
            <a:lstStyle/>
            <a:p>
              <a:r>
                <a:rPr lang="en-US" dirty="0"/>
                <a:t>1</a:t>
              </a:r>
            </a:p>
          </p:txBody>
        </p:sp>
      </p:grpSp>
      <p:grpSp>
        <p:nvGrpSpPr>
          <p:cNvPr id="98" name="Group 97">
            <a:extLst>
              <a:ext uri="{FF2B5EF4-FFF2-40B4-BE49-F238E27FC236}">
                <a16:creationId xmlns:a16="http://schemas.microsoft.com/office/drawing/2014/main" id="{FAAB998F-BA03-384A-BB46-86C3B4393455}"/>
              </a:ext>
            </a:extLst>
          </p:cNvPr>
          <p:cNvGrpSpPr/>
          <p:nvPr/>
        </p:nvGrpSpPr>
        <p:grpSpPr>
          <a:xfrm>
            <a:off x="2252769" y="2826563"/>
            <a:ext cx="465272" cy="573687"/>
            <a:chOff x="7225127" y="3524912"/>
            <a:chExt cx="465272" cy="573687"/>
          </a:xfrm>
        </p:grpSpPr>
        <p:cxnSp>
          <p:nvCxnSpPr>
            <p:cNvPr id="99" name="Straight Connector 98">
              <a:extLst>
                <a:ext uri="{FF2B5EF4-FFF2-40B4-BE49-F238E27FC236}">
                  <a16:creationId xmlns:a16="http://schemas.microsoft.com/office/drawing/2014/main" id="{02459121-CF0D-C949-B292-2AEBCCDEC7C0}"/>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7EC8347-618C-9B4D-B492-96F6E60AA1E4}"/>
                </a:ext>
              </a:extLst>
            </p:cNvPr>
            <p:cNvSpPr txBox="1"/>
            <p:nvPr/>
          </p:nvSpPr>
          <p:spPr>
            <a:xfrm>
              <a:off x="7225127" y="3729267"/>
              <a:ext cx="465272" cy="369332"/>
            </a:xfrm>
            <a:prstGeom prst="rect">
              <a:avLst/>
            </a:prstGeom>
            <a:noFill/>
          </p:spPr>
          <p:txBody>
            <a:bodyPr wrap="square" rtlCol="0">
              <a:spAutoFit/>
            </a:bodyPr>
            <a:lstStyle/>
            <a:p>
              <a:r>
                <a:rPr lang="en-US" dirty="0"/>
                <a:t>-3</a:t>
              </a:r>
            </a:p>
          </p:txBody>
        </p:sp>
      </p:grpSp>
      <p:grpSp>
        <p:nvGrpSpPr>
          <p:cNvPr id="101" name="Group 100">
            <a:extLst>
              <a:ext uri="{FF2B5EF4-FFF2-40B4-BE49-F238E27FC236}">
                <a16:creationId xmlns:a16="http://schemas.microsoft.com/office/drawing/2014/main" id="{D4A1AEF6-F1D5-A44D-B5D2-56A8D24E0139}"/>
              </a:ext>
            </a:extLst>
          </p:cNvPr>
          <p:cNvGrpSpPr/>
          <p:nvPr/>
        </p:nvGrpSpPr>
        <p:grpSpPr>
          <a:xfrm>
            <a:off x="2903186" y="2819429"/>
            <a:ext cx="465272" cy="573687"/>
            <a:chOff x="7181675" y="3524912"/>
            <a:chExt cx="465272" cy="573687"/>
          </a:xfrm>
        </p:grpSpPr>
        <p:cxnSp>
          <p:nvCxnSpPr>
            <p:cNvPr id="102" name="Straight Connector 101">
              <a:extLst>
                <a:ext uri="{FF2B5EF4-FFF2-40B4-BE49-F238E27FC236}">
                  <a16:creationId xmlns:a16="http://schemas.microsoft.com/office/drawing/2014/main" id="{40751A73-3EDA-934F-8B07-3A98EF92E38B}"/>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C465E281-1BF9-B04D-AE4A-C72AC63046FE}"/>
                </a:ext>
              </a:extLst>
            </p:cNvPr>
            <p:cNvSpPr txBox="1"/>
            <p:nvPr/>
          </p:nvSpPr>
          <p:spPr>
            <a:xfrm>
              <a:off x="7181675" y="3729267"/>
              <a:ext cx="465272" cy="369332"/>
            </a:xfrm>
            <a:prstGeom prst="rect">
              <a:avLst/>
            </a:prstGeom>
            <a:noFill/>
          </p:spPr>
          <p:txBody>
            <a:bodyPr wrap="square" rtlCol="0">
              <a:spAutoFit/>
            </a:bodyPr>
            <a:lstStyle/>
            <a:p>
              <a:r>
                <a:rPr lang="en-US" dirty="0"/>
                <a:t>-2</a:t>
              </a:r>
            </a:p>
          </p:txBody>
        </p:sp>
      </p:grpSp>
      <p:grpSp>
        <p:nvGrpSpPr>
          <p:cNvPr id="104" name="Group 103">
            <a:extLst>
              <a:ext uri="{FF2B5EF4-FFF2-40B4-BE49-F238E27FC236}">
                <a16:creationId xmlns:a16="http://schemas.microsoft.com/office/drawing/2014/main" id="{FB8C1281-7C0F-F74E-A1CB-EDCB39A51024}"/>
              </a:ext>
            </a:extLst>
          </p:cNvPr>
          <p:cNvGrpSpPr/>
          <p:nvPr/>
        </p:nvGrpSpPr>
        <p:grpSpPr>
          <a:xfrm>
            <a:off x="3598410" y="2826563"/>
            <a:ext cx="533646" cy="573687"/>
            <a:chOff x="7225127" y="3524912"/>
            <a:chExt cx="533646" cy="573687"/>
          </a:xfrm>
        </p:grpSpPr>
        <p:cxnSp>
          <p:nvCxnSpPr>
            <p:cNvPr id="105" name="Straight Connector 104">
              <a:extLst>
                <a:ext uri="{FF2B5EF4-FFF2-40B4-BE49-F238E27FC236}">
                  <a16:creationId xmlns:a16="http://schemas.microsoft.com/office/drawing/2014/main" id="{CBF55926-3258-4345-90BC-F5D2380504AB}"/>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E1486EAC-0FC5-294F-9324-C85C784F233C}"/>
                </a:ext>
              </a:extLst>
            </p:cNvPr>
            <p:cNvSpPr txBox="1"/>
            <p:nvPr/>
          </p:nvSpPr>
          <p:spPr>
            <a:xfrm>
              <a:off x="7225127" y="3729267"/>
              <a:ext cx="533646" cy="369332"/>
            </a:xfrm>
            <a:prstGeom prst="rect">
              <a:avLst/>
            </a:prstGeom>
            <a:noFill/>
          </p:spPr>
          <p:txBody>
            <a:bodyPr wrap="square" rtlCol="0">
              <a:spAutoFit/>
            </a:bodyPr>
            <a:lstStyle/>
            <a:p>
              <a:r>
                <a:rPr lang="en-US" dirty="0"/>
                <a:t>-1</a:t>
              </a:r>
            </a:p>
          </p:txBody>
        </p:sp>
      </p:grpSp>
      <p:grpSp>
        <p:nvGrpSpPr>
          <p:cNvPr id="107" name="Group 106">
            <a:extLst>
              <a:ext uri="{FF2B5EF4-FFF2-40B4-BE49-F238E27FC236}">
                <a16:creationId xmlns:a16="http://schemas.microsoft.com/office/drawing/2014/main" id="{F5317216-9A2D-824F-814D-F2150E4A3133}"/>
              </a:ext>
            </a:extLst>
          </p:cNvPr>
          <p:cNvGrpSpPr/>
          <p:nvPr/>
        </p:nvGrpSpPr>
        <p:grpSpPr>
          <a:xfrm>
            <a:off x="1590397" y="2819429"/>
            <a:ext cx="450641" cy="573687"/>
            <a:chOff x="7225126" y="3524912"/>
            <a:chExt cx="450641" cy="573687"/>
          </a:xfrm>
        </p:grpSpPr>
        <p:cxnSp>
          <p:nvCxnSpPr>
            <p:cNvPr id="108" name="Straight Connector 107">
              <a:extLst>
                <a:ext uri="{FF2B5EF4-FFF2-40B4-BE49-F238E27FC236}">
                  <a16:creationId xmlns:a16="http://schemas.microsoft.com/office/drawing/2014/main" id="{9873D0B8-7EB3-1B47-9726-857D138BF544}"/>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7F7C084B-371E-EF45-A8D3-A982B348DE0D}"/>
                </a:ext>
              </a:extLst>
            </p:cNvPr>
            <p:cNvSpPr txBox="1"/>
            <p:nvPr/>
          </p:nvSpPr>
          <p:spPr>
            <a:xfrm>
              <a:off x="7225126" y="3729267"/>
              <a:ext cx="450641" cy="369332"/>
            </a:xfrm>
            <a:prstGeom prst="rect">
              <a:avLst/>
            </a:prstGeom>
            <a:noFill/>
          </p:spPr>
          <p:txBody>
            <a:bodyPr wrap="square" rtlCol="0">
              <a:spAutoFit/>
            </a:bodyPr>
            <a:lstStyle/>
            <a:p>
              <a:r>
                <a:rPr lang="en-US" dirty="0"/>
                <a:t>-4</a:t>
              </a:r>
            </a:p>
          </p:txBody>
        </p:sp>
      </p:grpSp>
      <p:sp>
        <p:nvSpPr>
          <p:cNvPr id="110" name="TextBox 109">
            <a:extLst>
              <a:ext uri="{FF2B5EF4-FFF2-40B4-BE49-F238E27FC236}">
                <a16:creationId xmlns:a16="http://schemas.microsoft.com/office/drawing/2014/main" id="{0B59C955-95ED-9745-9079-A69EF231E090}"/>
              </a:ext>
            </a:extLst>
          </p:cNvPr>
          <p:cNvSpPr txBox="1"/>
          <p:nvPr/>
        </p:nvSpPr>
        <p:spPr>
          <a:xfrm>
            <a:off x="7303710" y="3096503"/>
            <a:ext cx="1353962" cy="400110"/>
          </a:xfrm>
          <a:prstGeom prst="rect">
            <a:avLst/>
          </a:prstGeom>
          <a:noFill/>
        </p:spPr>
        <p:txBody>
          <a:bodyPr wrap="square" rtlCol="0">
            <a:spAutoFit/>
          </a:bodyPr>
          <a:lstStyle/>
          <a:p>
            <a:pPr algn="ctr"/>
            <a:r>
              <a:rPr lang="en-US" sz="2000" dirty="0"/>
              <a:t>Frequency</a:t>
            </a:r>
          </a:p>
        </p:txBody>
      </p:sp>
      <p:cxnSp>
        <p:nvCxnSpPr>
          <p:cNvPr id="112" name="Straight Connector 111">
            <a:extLst>
              <a:ext uri="{FF2B5EF4-FFF2-40B4-BE49-F238E27FC236}">
                <a16:creationId xmlns:a16="http://schemas.microsoft.com/office/drawing/2014/main" id="{87FA0AEA-46E2-8D4A-846B-D91722668C8C}"/>
              </a:ext>
            </a:extLst>
          </p:cNvPr>
          <p:cNvCxnSpPr>
            <a:cxnSpLocks/>
          </p:cNvCxnSpPr>
          <p:nvPr/>
        </p:nvCxnSpPr>
        <p:spPr>
          <a:xfrm>
            <a:off x="4317357" y="2960665"/>
            <a:ext cx="320987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13" name="Straight Connector 112">
            <a:extLst>
              <a:ext uri="{FF2B5EF4-FFF2-40B4-BE49-F238E27FC236}">
                <a16:creationId xmlns:a16="http://schemas.microsoft.com/office/drawing/2014/main" id="{75DC326A-B8EC-0845-A825-FA979E633DF5}"/>
              </a:ext>
            </a:extLst>
          </p:cNvPr>
          <p:cNvCxnSpPr/>
          <p:nvPr/>
        </p:nvCxnSpPr>
        <p:spPr>
          <a:xfrm flipV="1">
            <a:off x="4320053" y="716625"/>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14" name="Straight Connector 113">
            <a:extLst>
              <a:ext uri="{FF2B5EF4-FFF2-40B4-BE49-F238E27FC236}">
                <a16:creationId xmlns:a16="http://schemas.microsoft.com/office/drawing/2014/main" id="{886B4E84-5B9C-0F48-8C81-067CD65952E9}"/>
              </a:ext>
            </a:extLst>
          </p:cNvPr>
          <p:cNvCxnSpPr>
            <a:cxnSpLocks/>
          </p:cNvCxnSpPr>
          <p:nvPr/>
        </p:nvCxnSpPr>
        <p:spPr>
          <a:xfrm flipH="1">
            <a:off x="1298713" y="2959469"/>
            <a:ext cx="300960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15" name="TextBox 114">
            <a:extLst>
              <a:ext uri="{FF2B5EF4-FFF2-40B4-BE49-F238E27FC236}">
                <a16:creationId xmlns:a16="http://schemas.microsoft.com/office/drawing/2014/main" id="{F8153D94-6136-D54E-9C6C-6194541F2B61}"/>
              </a:ext>
            </a:extLst>
          </p:cNvPr>
          <p:cNvSpPr txBox="1"/>
          <p:nvPr/>
        </p:nvSpPr>
        <p:spPr>
          <a:xfrm>
            <a:off x="4387653" y="732596"/>
            <a:ext cx="1536067" cy="769441"/>
          </a:xfrm>
          <a:prstGeom prst="rect">
            <a:avLst/>
          </a:prstGeom>
          <a:noFill/>
        </p:spPr>
        <p:txBody>
          <a:bodyPr wrap="square" rtlCol="0">
            <a:spAutoFit/>
          </a:bodyPr>
          <a:lstStyle/>
          <a:p>
            <a:pPr algn="ctr"/>
            <a:r>
              <a:rPr lang="en-US" sz="2000" dirty="0"/>
              <a:t>Magnitude/Phase of </a:t>
            </a:r>
            <a:r>
              <a:rPr lang="en-US" sz="2400" dirty="0" err="1"/>
              <a:t>z</a:t>
            </a:r>
            <a:r>
              <a:rPr lang="en-US" sz="2400" baseline="-25000" dirty="0" err="1"/>
              <a:t>m</a:t>
            </a:r>
            <a:endParaRPr lang="en-US" sz="2400" dirty="0"/>
          </a:p>
        </p:txBody>
      </p:sp>
      <p:grpSp>
        <p:nvGrpSpPr>
          <p:cNvPr id="4" name="Group 3">
            <a:extLst>
              <a:ext uri="{FF2B5EF4-FFF2-40B4-BE49-F238E27FC236}">
                <a16:creationId xmlns:a16="http://schemas.microsoft.com/office/drawing/2014/main" id="{809CCFE3-5F5E-5141-97F9-6FB75EEA60B0}"/>
              </a:ext>
            </a:extLst>
          </p:cNvPr>
          <p:cNvGrpSpPr/>
          <p:nvPr/>
        </p:nvGrpSpPr>
        <p:grpSpPr>
          <a:xfrm>
            <a:off x="2857386" y="3460367"/>
            <a:ext cx="6132668" cy="1506008"/>
            <a:chOff x="2857386" y="3460367"/>
            <a:chExt cx="6132668" cy="1506008"/>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F3B2A98-2022-5346-85B7-E33B8F37320B}"/>
                    </a:ext>
                  </a:extLst>
                </p:cNvPr>
                <p:cNvSpPr txBox="1"/>
                <p:nvPr/>
              </p:nvSpPr>
              <p:spPr>
                <a:xfrm>
                  <a:off x="5375586" y="4045610"/>
                  <a:ext cx="596638" cy="920765"/>
                </a:xfrm>
                <a:prstGeom prst="rect">
                  <a:avLst/>
                </a:prstGeom>
                <a:noFill/>
              </p:spPr>
              <p:txBody>
                <a:bodyPr wrap="none" rtlCol="0">
                  <a:spAutoFit/>
                </a:bodyPr>
                <a:lstStyle/>
                <a:p>
                  <a:r>
                    <a:rPr lang="en-US" sz="2800" dirty="0">
                      <a:latin typeface="Lucida Bright" panose="02040602050505020304" pitchFamily="18" charset="77"/>
                    </a:rPr>
                    <a:t> </a:t>
                  </a:r>
                  <a14:m>
                    <m:oMath xmlns:m="http://schemas.openxmlformats.org/officeDocument/2006/math">
                      <m:f>
                        <m:fPr>
                          <m:ctrlPr>
                            <a:rPr lang="en-US" sz="3200" i="1">
                              <a:latin typeface="Cambria Math" panose="02040503050406030204" pitchFamily="18" charset="0"/>
                            </a:rPr>
                          </m:ctrlPr>
                        </m:fPr>
                        <m:num>
                          <m:r>
                            <m:rPr>
                              <m:nor/>
                            </m:rPr>
                            <a:rPr lang="en-US" sz="3200" dirty="0">
                              <a:latin typeface="Lucida Bright" panose="02040602050505020304" pitchFamily="18" charset="77"/>
                            </a:rPr>
                            <m:t>f</m:t>
                          </m:r>
                          <m:r>
                            <m:rPr>
                              <m:nor/>
                            </m:rPr>
                            <a:rPr lang="en-US" sz="3200" baseline="-25000" dirty="0">
                              <a:latin typeface="Lucida Bright" panose="02040602050505020304" pitchFamily="18" charset="77"/>
                            </a:rPr>
                            <m:t>s</m:t>
                          </m:r>
                        </m:num>
                        <m:den>
                          <m:r>
                            <a:rPr lang="en-US" sz="3200" b="0" i="1" dirty="0" smtClean="0">
                              <a:latin typeface="Cambria Math" panose="02040503050406030204" pitchFamily="18" charset="0"/>
                            </a:rPr>
                            <m:t>2</m:t>
                          </m:r>
                        </m:den>
                      </m:f>
                    </m:oMath>
                  </a14:m>
                  <a:endParaRPr lang="en-US" sz="3200" dirty="0"/>
                </a:p>
              </p:txBody>
            </p:sp>
          </mc:Choice>
          <mc:Fallback xmlns="">
            <p:sp>
              <p:nvSpPr>
                <p:cNvPr id="2" name="TextBox 1">
                  <a:extLst>
                    <a:ext uri="{FF2B5EF4-FFF2-40B4-BE49-F238E27FC236}">
                      <a16:creationId xmlns:a16="http://schemas.microsoft.com/office/drawing/2014/main" id="{0F3B2A98-2022-5346-85B7-E33B8F37320B}"/>
                    </a:ext>
                  </a:extLst>
                </p:cNvPr>
                <p:cNvSpPr txBox="1">
                  <a:spLocks noRot="1" noChangeAspect="1" noMove="1" noResize="1" noEditPoints="1" noAdjustHandles="1" noChangeArrowheads="1" noChangeShapeType="1" noTextEdit="1"/>
                </p:cNvSpPr>
                <p:nvPr/>
              </p:nvSpPr>
              <p:spPr>
                <a:xfrm>
                  <a:off x="5375586" y="4045610"/>
                  <a:ext cx="596638" cy="920765"/>
                </a:xfrm>
                <a:prstGeom prst="rect">
                  <a:avLst/>
                </a:prstGeom>
                <a:blipFill>
                  <a:blip r:embed="rId2"/>
                  <a:stretch>
                    <a:fillRect b="-5479"/>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6B8AC646-0669-1849-9507-C47A48F1D30C}"/>
                </a:ext>
              </a:extLst>
            </p:cNvPr>
            <p:cNvSpPr txBox="1"/>
            <p:nvPr/>
          </p:nvSpPr>
          <p:spPr>
            <a:xfrm>
              <a:off x="2857386" y="4356251"/>
              <a:ext cx="6132668" cy="400110"/>
            </a:xfrm>
            <a:prstGeom prst="rect">
              <a:avLst/>
            </a:prstGeom>
            <a:noFill/>
          </p:spPr>
          <p:txBody>
            <a:bodyPr wrap="square" rtlCol="0">
              <a:spAutoFit/>
            </a:bodyPr>
            <a:lstStyle/>
            <a:p>
              <a:r>
                <a:rPr lang="en-US" sz="2000" dirty="0">
                  <a:latin typeface="Lucida Bright" panose="02040602050505020304" pitchFamily="18" charset="77"/>
                </a:rPr>
                <a:t>Highest frequency = </a:t>
              </a:r>
              <a:endParaRPr lang="en-US" sz="2000" baseline="-25000" dirty="0">
                <a:latin typeface="Lucida Bright" panose="02040602050505020304" pitchFamily="18" charset="77"/>
              </a:endParaRPr>
            </a:p>
          </p:txBody>
        </p:sp>
        <p:sp>
          <p:nvSpPr>
            <p:cNvPr id="5" name="Freeform 4">
              <a:extLst>
                <a:ext uri="{FF2B5EF4-FFF2-40B4-BE49-F238E27FC236}">
                  <a16:creationId xmlns:a16="http://schemas.microsoft.com/office/drawing/2014/main" id="{3D4E91A2-A5E9-2A4C-9CD7-4E511F2D4EE2}"/>
                </a:ext>
              </a:extLst>
            </p:cNvPr>
            <p:cNvSpPr/>
            <p:nvPr/>
          </p:nvSpPr>
          <p:spPr>
            <a:xfrm rot="5400000">
              <a:off x="6098710" y="3395935"/>
              <a:ext cx="1073426" cy="1202289"/>
            </a:xfrm>
            <a:custGeom>
              <a:avLst/>
              <a:gdLst>
                <a:gd name="connsiteX0" fmla="*/ 1073426 w 1073426"/>
                <a:gd name="connsiteY0" fmla="*/ 1073427 h 1073427"/>
                <a:gd name="connsiteX1" fmla="*/ 715617 w 1073426"/>
                <a:gd name="connsiteY1" fmla="*/ 357809 h 1073427"/>
                <a:gd name="connsiteX2" fmla="*/ 0 w 1073426"/>
                <a:gd name="connsiteY2" fmla="*/ 0 h 1073427"/>
              </a:gdLst>
              <a:ahLst/>
              <a:cxnLst>
                <a:cxn ang="0">
                  <a:pos x="connsiteX0" y="connsiteY0"/>
                </a:cxn>
                <a:cxn ang="0">
                  <a:pos x="connsiteX1" y="connsiteY1"/>
                </a:cxn>
                <a:cxn ang="0">
                  <a:pos x="connsiteX2" y="connsiteY2"/>
                </a:cxn>
              </a:cxnLst>
              <a:rect l="l" t="t" r="r" b="b"/>
              <a:pathLst>
                <a:path w="1073426" h="1073427">
                  <a:moveTo>
                    <a:pt x="1073426" y="1073427"/>
                  </a:moveTo>
                  <a:cubicBezTo>
                    <a:pt x="983973" y="805070"/>
                    <a:pt x="894521" y="536713"/>
                    <a:pt x="715617" y="357809"/>
                  </a:cubicBezTo>
                  <a:cubicBezTo>
                    <a:pt x="536713" y="178904"/>
                    <a:pt x="268356" y="89452"/>
                    <a:pt x="0" y="0"/>
                  </a:cubicBezTo>
                </a:path>
              </a:pathLst>
            </a:custGeom>
            <a:noFill/>
            <a:ln w="2540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D31A2959-8AD3-6244-860F-7621E371F08D}"/>
              </a:ext>
            </a:extLst>
          </p:cNvPr>
          <p:cNvGrpSpPr/>
          <p:nvPr/>
        </p:nvGrpSpPr>
        <p:grpSpPr>
          <a:xfrm>
            <a:off x="1419500" y="3349717"/>
            <a:ext cx="1498037" cy="1027324"/>
            <a:chOff x="5470071" y="3265431"/>
            <a:chExt cx="1498037" cy="1027324"/>
          </a:xfrm>
        </p:grpSpPr>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09DCD9D-7D63-3749-B70E-F7B24962E6DD}"/>
                    </a:ext>
                  </a:extLst>
                </p:cNvPr>
                <p:cNvSpPr txBox="1"/>
                <p:nvPr/>
              </p:nvSpPr>
              <p:spPr>
                <a:xfrm>
                  <a:off x="6164683" y="3579162"/>
                  <a:ext cx="803425" cy="713593"/>
                </a:xfrm>
                <a:prstGeom prst="rect">
                  <a:avLst/>
                </a:prstGeom>
                <a:noFill/>
              </p:spPr>
              <p:txBody>
                <a:bodyPr wrap="none" rtlCol="0">
                  <a:spAutoFit/>
                </a:bodyPr>
                <a:lstStyle/>
                <a:p>
                  <a:r>
                    <a:rPr lang="en-US" sz="2800" dirty="0">
                      <a:latin typeface="Lucida Bright" panose="02040602050505020304" pitchFamily="18" charset="77"/>
                    </a:rPr>
                    <a:t> </a:t>
                  </a:r>
                  <a14:m>
                    <m:oMath xmlns:m="http://schemas.openxmlformats.org/officeDocument/2006/math">
                      <m:r>
                        <a:rPr lang="en-US" sz="2400" b="0" i="0" smtClean="0">
                          <a:latin typeface="Cambria Math" panose="02040503050406030204" pitchFamily="18" charset="0"/>
                        </a:rPr>
                        <m:t>−</m:t>
                      </m:r>
                      <m:f>
                        <m:fPr>
                          <m:ctrlPr>
                            <a:rPr lang="en-US" sz="2400" i="1">
                              <a:latin typeface="Cambria Math" panose="02040503050406030204" pitchFamily="18" charset="0"/>
                            </a:rPr>
                          </m:ctrlPr>
                        </m:fPr>
                        <m:num>
                          <m:r>
                            <m:rPr>
                              <m:nor/>
                            </m:rPr>
                            <a:rPr lang="en-US" sz="2400" dirty="0">
                              <a:latin typeface="Lucida Bright" panose="02040602050505020304" pitchFamily="18" charset="77"/>
                            </a:rPr>
                            <m:t>f</m:t>
                          </m:r>
                          <m:r>
                            <m:rPr>
                              <m:nor/>
                            </m:rPr>
                            <a:rPr lang="en-US" sz="2400" baseline="-25000" dirty="0">
                              <a:latin typeface="Lucida Bright" panose="02040602050505020304" pitchFamily="18" charset="77"/>
                            </a:rPr>
                            <m:t>s</m:t>
                          </m:r>
                        </m:num>
                        <m:den>
                          <m:r>
                            <a:rPr lang="en-US" sz="2400" b="0" i="1" dirty="0" smtClean="0">
                              <a:latin typeface="Cambria Math" panose="02040503050406030204" pitchFamily="18" charset="0"/>
                            </a:rPr>
                            <m:t>2</m:t>
                          </m:r>
                        </m:den>
                      </m:f>
                    </m:oMath>
                  </a14:m>
                  <a:endParaRPr lang="en-US" sz="2400" dirty="0"/>
                </a:p>
              </p:txBody>
            </p:sp>
          </mc:Choice>
          <mc:Fallback xmlns="">
            <p:sp>
              <p:nvSpPr>
                <p:cNvPr id="42" name="TextBox 41">
                  <a:extLst>
                    <a:ext uri="{FF2B5EF4-FFF2-40B4-BE49-F238E27FC236}">
                      <a16:creationId xmlns:a16="http://schemas.microsoft.com/office/drawing/2014/main" id="{509DCD9D-7D63-3749-B70E-F7B24962E6DD}"/>
                    </a:ext>
                  </a:extLst>
                </p:cNvPr>
                <p:cNvSpPr txBox="1">
                  <a:spLocks noRot="1" noChangeAspect="1" noMove="1" noResize="1" noEditPoints="1" noAdjustHandles="1" noChangeArrowheads="1" noChangeShapeType="1" noTextEdit="1"/>
                </p:cNvSpPr>
                <p:nvPr/>
              </p:nvSpPr>
              <p:spPr>
                <a:xfrm>
                  <a:off x="6164683" y="3579162"/>
                  <a:ext cx="803425" cy="713593"/>
                </a:xfrm>
                <a:prstGeom prst="rect">
                  <a:avLst/>
                </a:prstGeom>
                <a:blipFill>
                  <a:blip r:embed="rId3"/>
                  <a:stretch>
                    <a:fillRect b="-1754"/>
                  </a:stretch>
                </a:blipFill>
              </p:spPr>
              <p:txBody>
                <a:bodyPr/>
                <a:lstStyle/>
                <a:p>
                  <a:r>
                    <a:rPr lang="en-US">
                      <a:noFill/>
                    </a:rPr>
                    <a:t> </a:t>
                  </a:r>
                </a:p>
              </p:txBody>
            </p:sp>
          </mc:Fallback>
        </mc:AlternateContent>
        <p:sp>
          <p:nvSpPr>
            <p:cNvPr id="44" name="Freeform 43">
              <a:extLst>
                <a:ext uri="{FF2B5EF4-FFF2-40B4-BE49-F238E27FC236}">
                  <a16:creationId xmlns:a16="http://schemas.microsoft.com/office/drawing/2014/main" id="{238FFCD4-3AE9-D442-8709-886D3AEE48BE}"/>
                </a:ext>
              </a:extLst>
            </p:cNvPr>
            <p:cNvSpPr/>
            <p:nvPr/>
          </p:nvSpPr>
          <p:spPr>
            <a:xfrm rot="5400000" flipV="1">
              <a:off x="5513475" y="3222027"/>
              <a:ext cx="830998" cy="917805"/>
            </a:xfrm>
            <a:custGeom>
              <a:avLst/>
              <a:gdLst>
                <a:gd name="connsiteX0" fmla="*/ 1073426 w 1073426"/>
                <a:gd name="connsiteY0" fmla="*/ 1073427 h 1073427"/>
                <a:gd name="connsiteX1" fmla="*/ 715617 w 1073426"/>
                <a:gd name="connsiteY1" fmla="*/ 357809 h 1073427"/>
                <a:gd name="connsiteX2" fmla="*/ 0 w 1073426"/>
                <a:gd name="connsiteY2" fmla="*/ 0 h 1073427"/>
              </a:gdLst>
              <a:ahLst/>
              <a:cxnLst>
                <a:cxn ang="0">
                  <a:pos x="connsiteX0" y="connsiteY0"/>
                </a:cxn>
                <a:cxn ang="0">
                  <a:pos x="connsiteX1" y="connsiteY1"/>
                </a:cxn>
                <a:cxn ang="0">
                  <a:pos x="connsiteX2" y="connsiteY2"/>
                </a:cxn>
              </a:cxnLst>
              <a:rect l="l" t="t" r="r" b="b"/>
              <a:pathLst>
                <a:path w="1073426" h="1073427">
                  <a:moveTo>
                    <a:pt x="1073426" y="1073427"/>
                  </a:moveTo>
                  <a:cubicBezTo>
                    <a:pt x="983973" y="805070"/>
                    <a:pt x="894521" y="536713"/>
                    <a:pt x="715617" y="357809"/>
                  </a:cubicBezTo>
                  <a:cubicBezTo>
                    <a:pt x="536713" y="178904"/>
                    <a:pt x="268356" y="89452"/>
                    <a:pt x="0" y="0"/>
                  </a:cubicBezTo>
                </a:path>
              </a:pathLst>
            </a:custGeom>
            <a:noFill/>
            <a:ln w="2540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7603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4C8A55B3-3818-644C-B4E2-2B48EA2C024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The resolution and the highest frequency</a:t>
            </a:r>
          </a:p>
        </p:txBody>
      </p:sp>
      <p:sp>
        <p:nvSpPr>
          <p:cNvPr id="43" name="TextBox 42">
            <a:extLst>
              <a:ext uri="{FF2B5EF4-FFF2-40B4-BE49-F238E27FC236}">
                <a16:creationId xmlns:a16="http://schemas.microsoft.com/office/drawing/2014/main" id="{71F587E9-187F-F843-BE71-CD7FE0E21C53}"/>
              </a:ext>
            </a:extLst>
          </p:cNvPr>
          <p:cNvSpPr txBox="1"/>
          <p:nvPr/>
        </p:nvSpPr>
        <p:spPr>
          <a:xfrm>
            <a:off x="409700" y="1214950"/>
            <a:ext cx="8324600" cy="461665"/>
          </a:xfrm>
          <a:prstGeom prst="rect">
            <a:avLst/>
          </a:prstGeom>
          <a:solidFill>
            <a:schemeClr val="accent6">
              <a:lumMod val="75000"/>
            </a:schemeClr>
          </a:solidFill>
        </p:spPr>
        <p:txBody>
          <a:bodyPr wrap="square" rtlCol="0">
            <a:spAutoFit/>
          </a:bodyPr>
          <a:lstStyle/>
          <a:p>
            <a:r>
              <a:rPr lang="en-US" sz="2400" dirty="0">
                <a:solidFill>
                  <a:schemeClr val="bg1"/>
                </a:solidFill>
                <a:latin typeface="Lucida Bright" panose="02040602050505020304" pitchFamily="18" charset="77"/>
              </a:rPr>
              <a:t>How can we increase the resolution?</a:t>
            </a:r>
            <a:endParaRPr lang="en-US" sz="2400" baseline="-25000" dirty="0">
              <a:solidFill>
                <a:schemeClr val="bg1"/>
              </a:solidFill>
              <a:latin typeface="Lucida Bright" panose="02040602050505020304" pitchFamily="18" charset="77"/>
            </a:endParaRPr>
          </a:p>
        </p:txBody>
      </p:sp>
      <p:sp>
        <p:nvSpPr>
          <p:cNvPr id="45" name="TextBox 44">
            <a:extLst>
              <a:ext uri="{FF2B5EF4-FFF2-40B4-BE49-F238E27FC236}">
                <a16:creationId xmlns:a16="http://schemas.microsoft.com/office/drawing/2014/main" id="{E4802DEE-CE1C-6848-89E4-DF471CDDDB9D}"/>
              </a:ext>
            </a:extLst>
          </p:cNvPr>
          <p:cNvSpPr txBox="1"/>
          <p:nvPr/>
        </p:nvSpPr>
        <p:spPr>
          <a:xfrm>
            <a:off x="409700" y="3440928"/>
            <a:ext cx="8324600" cy="461665"/>
          </a:xfrm>
          <a:prstGeom prst="rect">
            <a:avLst/>
          </a:prstGeom>
          <a:solidFill>
            <a:schemeClr val="accent6">
              <a:lumMod val="75000"/>
            </a:schemeClr>
          </a:solidFill>
        </p:spPr>
        <p:txBody>
          <a:bodyPr wrap="square" rtlCol="0">
            <a:spAutoFit/>
          </a:bodyPr>
          <a:lstStyle/>
          <a:p>
            <a:r>
              <a:rPr lang="en-US" sz="2400" dirty="0">
                <a:solidFill>
                  <a:schemeClr val="bg1"/>
                </a:solidFill>
                <a:latin typeface="Lucida Bright" panose="02040602050505020304" pitchFamily="18" charset="77"/>
              </a:rPr>
              <a:t>How can we increase the range of the spectrum?</a:t>
            </a:r>
            <a:endParaRPr lang="en-US" sz="2400" baseline="-25000" dirty="0">
              <a:solidFill>
                <a:schemeClr val="bg1"/>
              </a:solidFill>
              <a:latin typeface="Lucida Bright" panose="02040602050505020304" pitchFamily="18" charset="77"/>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98DCDCF-59ED-7F49-8B62-308CEA81E191}"/>
                  </a:ext>
                </a:extLst>
              </p:cNvPr>
              <p:cNvSpPr txBox="1"/>
              <p:nvPr/>
            </p:nvSpPr>
            <p:spPr>
              <a:xfrm>
                <a:off x="3386321" y="4100492"/>
                <a:ext cx="1115498" cy="920765"/>
              </a:xfrm>
              <a:prstGeom prst="rect">
                <a:avLst/>
              </a:prstGeom>
              <a:noFill/>
            </p:spPr>
            <p:txBody>
              <a:bodyPr wrap="none" rtlCol="0">
                <a:spAutoFit/>
              </a:bodyPr>
              <a:lstStyle/>
              <a:p>
                <a:r>
                  <a:rPr lang="en-US" sz="2800" dirty="0">
                    <a:latin typeface="Lucida Bright" panose="02040602050505020304" pitchFamily="18" charset="77"/>
                  </a:rPr>
                  <a:t> </a:t>
                </a:r>
                <a14:m>
                  <m:oMath xmlns:m="http://schemas.openxmlformats.org/officeDocument/2006/math">
                    <m:r>
                      <a:rPr lang="en-US" sz="3200" b="0" i="0" smtClean="0">
                        <a:latin typeface="Cambria Math" panose="02040503050406030204" pitchFamily="18" charset="0"/>
                      </a:rPr>
                      <m:t>[−</m:t>
                    </m:r>
                    <m:f>
                      <m:fPr>
                        <m:ctrlPr>
                          <a:rPr lang="en-US" sz="3200" i="1">
                            <a:latin typeface="Cambria Math" panose="02040503050406030204" pitchFamily="18" charset="0"/>
                          </a:rPr>
                        </m:ctrlPr>
                      </m:fPr>
                      <m:num>
                        <m:r>
                          <m:rPr>
                            <m:nor/>
                          </m:rPr>
                          <a:rPr lang="en-US" sz="3200" dirty="0">
                            <a:latin typeface="Lucida Bright" panose="02040602050505020304" pitchFamily="18" charset="77"/>
                          </a:rPr>
                          <m:t>f</m:t>
                        </m:r>
                        <m:r>
                          <m:rPr>
                            <m:nor/>
                          </m:rPr>
                          <a:rPr lang="en-US" sz="3200" baseline="-25000" dirty="0">
                            <a:latin typeface="Lucida Bright" panose="02040602050505020304" pitchFamily="18" charset="77"/>
                          </a:rPr>
                          <m:t>s</m:t>
                        </m:r>
                      </m:num>
                      <m:den>
                        <m:r>
                          <a:rPr lang="en-US" sz="3200" b="0" i="1" dirty="0" smtClean="0">
                            <a:latin typeface="Cambria Math" panose="02040503050406030204" pitchFamily="18" charset="0"/>
                          </a:rPr>
                          <m:t>2</m:t>
                        </m:r>
                      </m:den>
                    </m:f>
                  </m:oMath>
                </a14:m>
                <a:endParaRPr lang="en-US" sz="3200" dirty="0"/>
              </a:p>
            </p:txBody>
          </p:sp>
        </mc:Choice>
        <mc:Fallback xmlns="">
          <p:sp>
            <p:nvSpPr>
              <p:cNvPr id="46" name="TextBox 45">
                <a:extLst>
                  <a:ext uri="{FF2B5EF4-FFF2-40B4-BE49-F238E27FC236}">
                    <a16:creationId xmlns:a16="http://schemas.microsoft.com/office/drawing/2014/main" id="{C98DCDCF-59ED-7F49-8B62-308CEA81E191}"/>
                  </a:ext>
                </a:extLst>
              </p:cNvPr>
              <p:cNvSpPr txBox="1">
                <a:spLocks noRot="1" noChangeAspect="1" noMove="1" noResize="1" noEditPoints="1" noAdjustHandles="1" noChangeArrowheads="1" noChangeShapeType="1" noTextEdit="1"/>
              </p:cNvSpPr>
              <p:nvPr/>
            </p:nvSpPr>
            <p:spPr>
              <a:xfrm>
                <a:off x="3386321" y="4100492"/>
                <a:ext cx="1115498" cy="920765"/>
              </a:xfrm>
              <a:prstGeom prst="rect">
                <a:avLst/>
              </a:prstGeom>
              <a:blipFill>
                <a:blip r:embed="rId2"/>
                <a:stretch>
                  <a:fillRect b="-5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A10D021-7CC6-4E49-9D63-1490F8475D3B}"/>
                  </a:ext>
                </a:extLst>
              </p:cNvPr>
              <p:cNvSpPr txBox="1"/>
              <p:nvPr/>
            </p:nvSpPr>
            <p:spPr>
              <a:xfrm>
                <a:off x="4375276" y="4111315"/>
                <a:ext cx="925253" cy="920765"/>
              </a:xfrm>
              <a:prstGeom prst="rect">
                <a:avLst/>
              </a:prstGeom>
              <a:noFill/>
            </p:spPr>
            <p:txBody>
              <a:bodyPr wrap="none" rtlCol="0">
                <a:spAutoFit/>
              </a:bodyPr>
              <a:lstStyle/>
              <a:p>
                <a:r>
                  <a:rPr lang="en-US" sz="2800" dirty="0">
                    <a:latin typeface="Lucida Bright" panose="02040602050505020304" pitchFamily="18" charset="77"/>
                  </a:rPr>
                  <a:t>, </a:t>
                </a:r>
                <a14:m>
                  <m:oMath xmlns:m="http://schemas.openxmlformats.org/officeDocument/2006/math">
                    <m:f>
                      <m:fPr>
                        <m:ctrlPr>
                          <a:rPr lang="en-US" sz="3200" i="1">
                            <a:latin typeface="Cambria Math" panose="02040503050406030204" pitchFamily="18" charset="0"/>
                          </a:rPr>
                        </m:ctrlPr>
                      </m:fPr>
                      <m:num>
                        <m:r>
                          <m:rPr>
                            <m:nor/>
                          </m:rPr>
                          <a:rPr lang="en-US" sz="3200" dirty="0">
                            <a:latin typeface="Lucida Bright" panose="02040602050505020304" pitchFamily="18" charset="77"/>
                          </a:rPr>
                          <m:t>f</m:t>
                        </m:r>
                        <m:r>
                          <m:rPr>
                            <m:nor/>
                          </m:rPr>
                          <a:rPr lang="en-US" sz="3200" baseline="-25000" dirty="0">
                            <a:latin typeface="Lucida Bright" panose="02040602050505020304" pitchFamily="18" charset="77"/>
                          </a:rPr>
                          <m:t>s</m:t>
                        </m:r>
                      </m:num>
                      <m:den>
                        <m:r>
                          <a:rPr lang="en-US" sz="3200" b="0" i="1" dirty="0" smtClean="0">
                            <a:latin typeface="Cambria Math" panose="02040503050406030204" pitchFamily="18" charset="0"/>
                          </a:rPr>
                          <m:t>2</m:t>
                        </m:r>
                      </m:den>
                    </m:f>
                    <m:r>
                      <a:rPr lang="en-US" sz="3200" b="0" i="1" smtClean="0">
                        <a:latin typeface="Cambria Math" panose="02040503050406030204" pitchFamily="18" charset="0"/>
                      </a:rPr>
                      <m:t> ]</m:t>
                    </m:r>
                  </m:oMath>
                </a14:m>
                <a:endParaRPr lang="en-US" sz="3200" dirty="0"/>
              </a:p>
            </p:txBody>
          </p:sp>
        </mc:Choice>
        <mc:Fallback xmlns="">
          <p:sp>
            <p:nvSpPr>
              <p:cNvPr id="47" name="TextBox 46">
                <a:extLst>
                  <a:ext uri="{FF2B5EF4-FFF2-40B4-BE49-F238E27FC236}">
                    <a16:creationId xmlns:a16="http://schemas.microsoft.com/office/drawing/2014/main" id="{CA10D021-7CC6-4E49-9D63-1490F8475D3B}"/>
                  </a:ext>
                </a:extLst>
              </p:cNvPr>
              <p:cNvSpPr txBox="1">
                <a:spLocks noRot="1" noChangeAspect="1" noMove="1" noResize="1" noEditPoints="1" noAdjustHandles="1" noChangeArrowheads="1" noChangeShapeType="1" noTextEdit="1"/>
              </p:cNvSpPr>
              <p:nvPr/>
            </p:nvSpPr>
            <p:spPr>
              <a:xfrm>
                <a:off x="4375276" y="4111315"/>
                <a:ext cx="925253" cy="920765"/>
              </a:xfrm>
              <a:prstGeom prst="rect">
                <a:avLst/>
              </a:prstGeom>
              <a:blipFill>
                <a:blip r:embed="rId3"/>
                <a:stretch>
                  <a:fillRect l="-13699" r="-9589"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902B96C-8B3B-AC43-907F-FFD36EF67F93}"/>
                  </a:ext>
                </a:extLst>
              </p:cNvPr>
              <p:cNvSpPr txBox="1"/>
              <p:nvPr/>
            </p:nvSpPr>
            <p:spPr>
              <a:xfrm>
                <a:off x="3898537" y="1650111"/>
                <a:ext cx="589007" cy="10590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m:rPr>
                              <m:nor/>
                            </m:rPr>
                            <a:rPr lang="en-US" sz="3200" dirty="0">
                              <a:latin typeface="Lucida Bright" panose="02040602050505020304" pitchFamily="18" charset="77"/>
                            </a:rPr>
                            <m:t>f</m:t>
                          </m:r>
                          <m:r>
                            <m:rPr>
                              <m:nor/>
                            </m:rPr>
                            <a:rPr lang="en-US" sz="3200" baseline="-25000" dirty="0">
                              <a:latin typeface="Lucida Bright" panose="02040602050505020304" pitchFamily="18" charset="77"/>
                            </a:rPr>
                            <m:t>s</m:t>
                          </m:r>
                        </m:num>
                        <m:den>
                          <m:r>
                            <a:rPr lang="en-US" sz="3200" b="0" i="1" dirty="0" smtClean="0">
                              <a:latin typeface="Cambria Math" panose="02040503050406030204" pitchFamily="18" charset="0"/>
                            </a:rPr>
                            <m:t>𝑁</m:t>
                          </m:r>
                        </m:den>
                      </m:f>
                    </m:oMath>
                  </m:oMathPara>
                </a14:m>
                <a:endParaRPr lang="en-US" sz="3200" dirty="0"/>
              </a:p>
            </p:txBody>
          </p:sp>
        </mc:Choice>
        <mc:Fallback xmlns="">
          <p:sp>
            <p:nvSpPr>
              <p:cNvPr id="48" name="TextBox 47">
                <a:extLst>
                  <a:ext uri="{FF2B5EF4-FFF2-40B4-BE49-F238E27FC236}">
                    <a16:creationId xmlns:a16="http://schemas.microsoft.com/office/drawing/2014/main" id="{E902B96C-8B3B-AC43-907F-FFD36EF67F93}"/>
                  </a:ext>
                </a:extLst>
              </p:cNvPr>
              <p:cNvSpPr txBox="1">
                <a:spLocks noRot="1" noChangeAspect="1" noMove="1" noResize="1" noEditPoints="1" noAdjustHandles="1" noChangeArrowheads="1" noChangeShapeType="1" noTextEdit="1"/>
              </p:cNvSpPr>
              <p:nvPr/>
            </p:nvSpPr>
            <p:spPr>
              <a:xfrm>
                <a:off x="3898537" y="1650111"/>
                <a:ext cx="589007" cy="1059008"/>
              </a:xfrm>
              <a:prstGeom prst="rect">
                <a:avLst/>
              </a:prstGeom>
              <a:blipFill>
                <a:blip r:embed="rId4"/>
                <a:stretch>
                  <a:fillRect l="-2128"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4EE0BA00-D6C7-6740-8823-A79A0FC7D727}"/>
                  </a:ext>
                </a:extLst>
              </p:cNvPr>
              <p:cNvSpPr txBox="1"/>
              <p:nvPr/>
            </p:nvSpPr>
            <p:spPr>
              <a:xfrm>
                <a:off x="4421284" y="1809135"/>
                <a:ext cx="2350323" cy="844142"/>
              </a:xfrm>
              <a:prstGeom prst="rect">
                <a:avLst/>
              </a:prstGeom>
              <a:noFill/>
            </p:spPr>
            <p:txBody>
              <a:bodyPr wrap="none" rtlCol="0">
                <a:spAutoFit/>
              </a:bodyPr>
              <a:lstStyle/>
              <a:p>
                <a:r>
                  <a:rPr lang="en-US" sz="3200" dirty="0"/>
                  <a:t>= </a:t>
                </a:r>
                <a14:m>
                  <m:oMath xmlns:m="http://schemas.openxmlformats.org/officeDocument/2006/math">
                    <m:f>
                      <m:fPr>
                        <m:ctrlPr>
                          <a:rPr lang="en-US" sz="2800" i="1" smtClean="0">
                            <a:latin typeface="Cambria Math" panose="02040503050406030204" pitchFamily="18" charset="0"/>
                          </a:rPr>
                        </m:ctrlPr>
                      </m:fPr>
                      <m:num>
                        <m:r>
                          <m:rPr>
                            <m:nor/>
                          </m:rPr>
                          <a:rPr lang="en-US" sz="2800" b="0" i="0" smtClean="0">
                            <a:latin typeface="Cambria Math" panose="02040503050406030204" pitchFamily="18" charset="0"/>
                          </a:rPr>
                          <m:t>sample</m:t>
                        </m:r>
                        <m:r>
                          <m:rPr>
                            <m:nor/>
                          </m:rPr>
                          <a:rPr lang="en-US" sz="2800" b="0" i="0" smtClean="0">
                            <a:latin typeface="Cambria Math" panose="02040503050406030204" pitchFamily="18" charset="0"/>
                          </a:rPr>
                          <m:t> </m:t>
                        </m:r>
                        <m:r>
                          <m:rPr>
                            <m:nor/>
                          </m:rPr>
                          <a:rPr lang="en-US" sz="2800" b="0" i="0" smtClean="0">
                            <a:latin typeface="Cambria Math" panose="02040503050406030204" pitchFamily="18" charset="0"/>
                          </a:rPr>
                          <m:t>rate</m:t>
                        </m:r>
                      </m:num>
                      <m:den>
                        <m:r>
                          <a:rPr lang="en-US" sz="2800" b="0" i="0" dirty="0" smtClean="0">
                            <a:latin typeface="Cambria Math" panose="02040503050406030204" pitchFamily="18" charset="0"/>
                          </a:rPr>
                          <m:t># </m:t>
                        </m:r>
                        <m:r>
                          <m:rPr>
                            <m:sty m:val="p"/>
                          </m:rPr>
                          <a:rPr lang="en-US" sz="2800" b="0" i="0" dirty="0" smtClean="0">
                            <a:latin typeface="Cambria Math" panose="02040503050406030204" pitchFamily="18" charset="0"/>
                          </a:rPr>
                          <m:t>of</m:t>
                        </m:r>
                        <m:r>
                          <a:rPr lang="en-US" sz="2800" b="0" i="0" dirty="0" smtClean="0">
                            <a:latin typeface="Cambria Math" panose="02040503050406030204" pitchFamily="18" charset="0"/>
                          </a:rPr>
                          <m:t> </m:t>
                        </m:r>
                        <m:r>
                          <m:rPr>
                            <m:sty m:val="p"/>
                          </m:rPr>
                          <a:rPr lang="en-US" sz="2800" b="0" i="0" dirty="0" smtClean="0">
                            <a:latin typeface="Cambria Math" panose="02040503050406030204" pitchFamily="18" charset="0"/>
                          </a:rPr>
                          <m:t>FFT</m:t>
                        </m:r>
                        <m:r>
                          <a:rPr lang="en-US" sz="2800" b="0" i="0" dirty="0" smtClean="0">
                            <a:latin typeface="Cambria Math" panose="02040503050406030204" pitchFamily="18" charset="0"/>
                          </a:rPr>
                          <m:t> </m:t>
                        </m:r>
                        <m:r>
                          <m:rPr>
                            <m:sty m:val="p"/>
                          </m:rPr>
                          <a:rPr lang="en-US" sz="2800" b="0" i="0" dirty="0" smtClean="0">
                            <a:latin typeface="Cambria Math" panose="02040503050406030204" pitchFamily="18" charset="0"/>
                          </a:rPr>
                          <m:t>points</m:t>
                        </m:r>
                      </m:den>
                    </m:f>
                  </m:oMath>
                </a14:m>
                <a:endParaRPr lang="en-US" sz="2800" dirty="0"/>
              </a:p>
            </p:txBody>
          </p:sp>
        </mc:Choice>
        <mc:Fallback xmlns="">
          <p:sp>
            <p:nvSpPr>
              <p:cNvPr id="49" name="TextBox 48">
                <a:extLst>
                  <a:ext uri="{FF2B5EF4-FFF2-40B4-BE49-F238E27FC236}">
                    <a16:creationId xmlns:a16="http://schemas.microsoft.com/office/drawing/2014/main" id="{4EE0BA00-D6C7-6740-8823-A79A0FC7D727}"/>
                  </a:ext>
                </a:extLst>
              </p:cNvPr>
              <p:cNvSpPr txBox="1">
                <a:spLocks noRot="1" noChangeAspect="1" noMove="1" noResize="1" noEditPoints="1" noAdjustHandles="1" noChangeArrowheads="1" noChangeShapeType="1" noTextEdit="1"/>
              </p:cNvSpPr>
              <p:nvPr/>
            </p:nvSpPr>
            <p:spPr>
              <a:xfrm>
                <a:off x="4421284" y="1809135"/>
                <a:ext cx="2350323" cy="844142"/>
              </a:xfrm>
              <a:prstGeom prst="rect">
                <a:avLst/>
              </a:prstGeom>
              <a:blipFill>
                <a:blip r:embed="rId5"/>
                <a:stretch>
                  <a:fillRect l="-6486" t="-1471" b="-8824"/>
                </a:stretch>
              </a:blipFill>
            </p:spPr>
            <p:txBody>
              <a:bodyPr/>
              <a:lstStyle/>
              <a:p>
                <a:r>
                  <a:rPr lang="en-US">
                    <a:noFill/>
                  </a:rPr>
                  <a:t> </a:t>
                </a:r>
              </a:p>
            </p:txBody>
          </p:sp>
        </mc:Fallback>
      </mc:AlternateContent>
    </p:spTree>
    <p:extLst>
      <p:ext uri="{BB962C8B-B14F-4D97-AF65-F5344CB8AC3E}">
        <p14:creationId xmlns:p14="http://schemas.microsoft.com/office/powerpoint/2010/main" val="231034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C24A33-BD72-4243-905A-3F043EA024D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Calculating the aliased frequency value for real signals</a:t>
            </a:r>
          </a:p>
        </p:txBody>
      </p:sp>
      <p:cxnSp>
        <p:nvCxnSpPr>
          <p:cNvPr id="6" name="Straight Connector 5">
            <a:extLst>
              <a:ext uri="{FF2B5EF4-FFF2-40B4-BE49-F238E27FC236}">
                <a16:creationId xmlns:a16="http://schemas.microsoft.com/office/drawing/2014/main" id="{4541D336-4C4D-F34B-B32B-F3430201657D}"/>
              </a:ext>
            </a:extLst>
          </p:cNvPr>
          <p:cNvCxnSpPr>
            <a:cxnSpLocks/>
          </p:cNvCxnSpPr>
          <p:nvPr/>
        </p:nvCxnSpPr>
        <p:spPr>
          <a:xfrm>
            <a:off x="693245" y="3840207"/>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7" name="Straight Connector 6">
            <a:extLst>
              <a:ext uri="{FF2B5EF4-FFF2-40B4-BE49-F238E27FC236}">
                <a16:creationId xmlns:a16="http://schemas.microsoft.com/office/drawing/2014/main" id="{7AB94A22-D2CD-9B43-9085-F8B889D5CF4A}"/>
              </a:ext>
            </a:extLst>
          </p:cNvPr>
          <p:cNvCxnSpPr/>
          <p:nvPr/>
        </p:nvCxnSpPr>
        <p:spPr>
          <a:xfrm flipV="1">
            <a:off x="695941" y="1596167"/>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8" name="TextBox 7">
            <a:extLst>
              <a:ext uri="{FF2B5EF4-FFF2-40B4-BE49-F238E27FC236}">
                <a16:creationId xmlns:a16="http://schemas.microsoft.com/office/drawing/2014/main" id="{7439104D-AE0B-1F4D-992A-78297B6D5002}"/>
              </a:ext>
            </a:extLst>
          </p:cNvPr>
          <p:cNvSpPr txBox="1"/>
          <p:nvPr/>
        </p:nvSpPr>
        <p:spPr>
          <a:xfrm rot="16200000">
            <a:off x="-173969" y="2634042"/>
            <a:ext cx="1327735" cy="367760"/>
          </a:xfrm>
          <a:prstGeom prst="rect">
            <a:avLst/>
          </a:prstGeom>
          <a:noFill/>
        </p:spPr>
        <p:txBody>
          <a:bodyPr wrap="square" rtlCol="0">
            <a:spAutoFit/>
          </a:bodyPr>
          <a:lstStyle/>
          <a:p>
            <a:pPr algn="ctr"/>
            <a:r>
              <a:rPr lang="en-US" sz="2000" dirty="0"/>
              <a:t>Amplitude</a:t>
            </a:r>
          </a:p>
        </p:txBody>
      </p:sp>
      <p:grpSp>
        <p:nvGrpSpPr>
          <p:cNvPr id="9" name="Group 8">
            <a:extLst>
              <a:ext uri="{FF2B5EF4-FFF2-40B4-BE49-F238E27FC236}">
                <a16:creationId xmlns:a16="http://schemas.microsoft.com/office/drawing/2014/main" id="{916EC2B2-4077-7045-9D52-684E35BAF744}"/>
              </a:ext>
            </a:extLst>
          </p:cNvPr>
          <p:cNvGrpSpPr/>
          <p:nvPr/>
        </p:nvGrpSpPr>
        <p:grpSpPr>
          <a:xfrm>
            <a:off x="1883869" y="3713598"/>
            <a:ext cx="315804" cy="573687"/>
            <a:chOff x="7225127" y="3524912"/>
            <a:chExt cx="315804" cy="573687"/>
          </a:xfrm>
        </p:grpSpPr>
        <p:cxnSp>
          <p:nvCxnSpPr>
            <p:cNvPr id="10" name="Straight Connector 9">
              <a:extLst>
                <a:ext uri="{FF2B5EF4-FFF2-40B4-BE49-F238E27FC236}">
                  <a16:creationId xmlns:a16="http://schemas.microsoft.com/office/drawing/2014/main" id="{4383AA4F-2849-B546-9574-7D4088AB1456}"/>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491B535-3DBA-D848-AF9D-D7254F10C8FA}"/>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12" name="TextBox 11">
            <a:extLst>
              <a:ext uri="{FF2B5EF4-FFF2-40B4-BE49-F238E27FC236}">
                <a16:creationId xmlns:a16="http://schemas.microsoft.com/office/drawing/2014/main" id="{B6A2EA2C-761C-484B-87AB-7BF5BE23AF10}"/>
              </a:ext>
            </a:extLst>
          </p:cNvPr>
          <p:cNvSpPr txBox="1"/>
          <p:nvPr/>
        </p:nvSpPr>
        <p:spPr>
          <a:xfrm>
            <a:off x="1337092" y="4194236"/>
            <a:ext cx="1980336" cy="400110"/>
          </a:xfrm>
          <a:prstGeom prst="rect">
            <a:avLst/>
          </a:prstGeom>
          <a:noFill/>
        </p:spPr>
        <p:txBody>
          <a:bodyPr wrap="square" rtlCol="0">
            <a:spAutoFit/>
          </a:bodyPr>
          <a:lstStyle/>
          <a:p>
            <a:pPr algn="ctr"/>
            <a:r>
              <a:rPr lang="en-US" sz="2000" dirty="0"/>
              <a:t>Frequency (Hz)</a:t>
            </a:r>
          </a:p>
        </p:txBody>
      </p:sp>
      <p:sp>
        <p:nvSpPr>
          <p:cNvPr id="13" name="TextBox 12">
            <a:extLst>
              <a:ext uri="{FF2B5EF4-FFF2-40B4-BE49-F238E27FC236}">
                <a16:creationId xmlns:a16="http://schemas.microsoft.com/office/drawing/2014/main" id="{5787FF18-031D-2241-9BF7-C8BE6CD4671E}"/>
              </a:ext>
            </a:extLst>
          </p:cNvPr>
          <p:cNvSpPr txBox="1"/>
          <p:nvPr/>
        </p:nvSpPr>
        <p:spPr>
          <a:xfrm>
            <a:off x="438535" y="3910819"/>
            <a:ext cx="593931" cy="369332"/>
          </a:xfrm>
          <a:prstGeom prst="rect">
            <a:avLst/>
          </a:prstGeom>
          <a:noFill/>
        </p:spPr>
        <p:txBody>
          <a:bodyPr wrap="square" rtlCol="0">
            <a:spAutoFit/>
          </a:bodyPr>
          <a:lstStyle/>
          <a:p>
            <a:r>
              <a:rPr lang="en-US" dirty="0"/>
              <a:t>   0</a:t>
            </a:r>
          </a:p>
        </p:txBody>
      </p:sp>
      <p:grpSp>
        <p:nvGrpSpPr>
          <p:cNvPr id="14" name="Group 13">
            <a:extLst>
              <a:ext uri="{FF2B5EF4-FFF2-40B4-BE49-F238E27FC236}">
                <a16:creationId xmlns:a16="http://schemas.microsoft.com/office/drawing/2014/main" id="{DFA52332-AFD1-2445-AACA-4A030CF82481}"/>
              </a:ext>
            </a:extLst>
          </p:cNvPr>
          <p:cNvGrpSpPr/>
          <p:nvPr/>
        </p:nvGrpSpPr>
        <p:grpSpPr>
          <a:xfrm>
            <a:off x="2577738" y="3706464"/>
            <a:ext cx="315804" cy="573687"/>
            <a:chOff x="7225127" y="3524912"/>
            <a:chExt cx="315804" cy="573687"/>
          </a:xfrm>
        </p:grpSpPr>
        <p:cxnSp>
          <p:nvCxnSpPr>
            <p:cNvPr id="15" name="Straight Connector 14">
              <a:extLst>
                <a:ext uri="{FF2B5EF4-FFF2-40B4-BE49-F238E27FC236}">
                  <a16:creationId xmlns:a16="http://schemas.microsoft.com/office/drawing/2014/main" id="{1FA9B4BF-AD78-5C47-858A-AE47827FFF99}"/>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BA49487-3FEE-2C45-A808-94852132FB35}"/>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17" name="Group 16">
            <a:extLst>
              <a:ext uri="{FF2B5EF4-FFF2-40B4-BE49-F238E27FC236}">
                <a16:creationId xmlns:a16="http://schemas.microsoft.com/office/drawing/2014/main" id="{BD466CDC-3877-DA47-B6B7-EF2CD953BCA5}"/>
              </a:ext>
            </a:extLst>
          </p:cNvPr>
          <p:cNvGrpSpPr/>
          <p:nvPr/>
        </p:nvGrpSpPr>
        <p:grpSpPr>
          <a:xfrm>
            <a:off x="3229510" y="3713598"/>
            <a:ext cx="315804" cy="573687"/>
            <a:chOff x="7225127" y="3524912"/>
            <a:chExt cx="315804" cy="573687"/>
          </a:xfrm>
        </p:grpSpPr>
        <p:cxnSp>
          <p:nvCxnSpPr>
            <p:cNvPr id="18" name="Straight Connector 17">
              <a:extLst>
                <a:ext uri="{FF2B5EF4-FFF2-40B4-BE49-F238E27FC236}">
                  <a16:creationId xmlns:a16="http://schemas.microsoft.com/office/drawing/2014/main" id="{E9FE25E9-2554-214C-964F-89038C62B63C}"/>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62D4583-7CBF-FD4B-8894-25F3EE5B30D6}"/>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20" name="Group 19">
            <a:extLst>
              <a:ext uri="{FF2B5EF4-FFF2-40B4-BE49-F238E27FC236}">
                <a16:creationId xmlns:a16="http://schemas.microsoft.com/office/drawing/2014/main" id="{E919CB97-8B8B-074B-9F9A-46DB0A0BC6B2}"/>
              </a:ext>
            </a:extLst>
          </p:cNvPr>
          <p:cNvGrpSpPr/>
          <p:nvPr/>
        </p:nvGrpSpPr>
        <p:grpSpPr>
          <a:xfrm>
            <a:off x="1221498" y="3706464"/>
            <a:ext cx="315804" cy="573687"/>
            <a:chOff x="7225127" y="3524912"/>
            <a:chExt cx="315804" cy="573687"/>
          </a:xfrm>
        </p:grpSpPr>
        <p:cxnSp>
          <p:nvCxnSpPr>
            <p:cNvPr id="21" name="Straight Connector 20">
              <a:extLst>
                <a:ext uri="{FF2B5EF4-FFF2-40B4-BE49-F238E27FC236}">
                  <a16:creationId xmlns:a16="http://schemas.microsoft.com/office/drawing/2014/main" id="{97BF306D-A953-BC43-A81A-87D60FA768B8}"/>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E3840F3-6A30-7448-8469-170A858BC9FA}"/>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p:cxnSp>
        <p:nvCxnSpPr>
          <p:cNvPr id="26" name="Straight Connector 25">
            <a:extLst>
              <a:ext uri="{FF2B5EF4-FFF2-40B4-BE49-F238E27FC236}">
                <a16:creationId xmlns:a16="http://schemas.microsoft.com/office/drawing/2014/main" id="{CFB469DA-5CF3-6F43-95C4-03550ED5EC8E}"/>
              </a:ext>
            </a:extLst>
          </p:cNvPr>
          <p:cNvCxnSpPr>
            <a:cxnSpLocks/>
          </p:cNvCxnSpPr>
          <p:nvPr/>
        </p:nvCxnSpPr>
        <p:spPr>
          <a:xfrm>
            <a:off x="2369501" y="1306285"/>
            <a:ext cx="0" cy="254843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BAE7689-6CA7-D94D-B865-D15FC56448E3}"/>
              </a:ext>
            </a:extLst>
          </p:cNvPr>
          <p:cNvSpPr txBox="1"/>
          <p:nvPr/>
        </p:nvSpPr>
        <p:spPr>
          <a:xfrm>
            <a:off x="2577738" y="633809"/>
            <a:ext cx="5296496" cy="461665"/>
          </a:xfrm>
          <a:prstGeom prst="rect">
            <a:avLst/>
          </a:prstGeom>
          <a:noFill/>
        </p:spPr>
        <p:txBody>
          <a:bodyPr wrap="square" rtlCol="0">
            <a:spAutoFit/>
          </a:bodyPr>
          <a:lstStyle/>
          <a:p>
            <a:r>
              <a:rPr lang="en-US" sz="2400" dirty="0"/>
              <a:t>Sampling frequency = 10Hz</a:t>
            </a:r>
          </a:p>
        </p:txBody>
      </p:sp>
      <mc:AlternateContent xmlns:mc="http://schemas.openxmlformats.org/markup-compatibility/2006" xmlns:p14="http://schemas.microsoft.com/office/powerpoint/2010/main">
        <mc:Choice Requires="p14">
          <p:contentPart p14:bwMode="auto" r:id="rId2">
            <p14:nvContentPartPr>
              <p14:cNvPr id="44" name="Ink 43">
                <a:extLst>
                  <a:ext uri="{FF2B5EF4-FFF2-40B4-BE49-F238E27FC236}">
                    <a16:creationId xmlns:a16="http://schemas.microsoft.com/office/drawing/2014/main" id="{B8321974-173B-3740-AADC-50C0F4FC350C}"/>
                  </a:ext>
                </a:extLst>
              </p14:cNvPr>
              <p14:cNvContentPartPr/>
              <p14:nvPr/>
            </p14:nvContentPartPr>
            <p14:xfrm>
              <a:off x="856524" y="2017439"/>
              <a:ext cx="1503669" cy="1819800"/>
            </p14:xfrm>
          </p:contentPart>
        </mc:Choice>
        <mc:Fallback xmlns="">
          <p:pic>
            <p:nvPicPr>
              <p:cNvPr id="44" name="Ink 43">
                <a:extLst>
                  <a:ext uri="{FF2B5EF4-FFF2-40B4-BE49-F238E27FC236}">
                    <a16:creationId xmlns:a16="http://schemas.microsoft.com/office/drawing/2014/main" id="{B8321974-173B-3740-AADC-50C0F4FC350C}"/>
                  </a:ext>
                </a:extLst>
              </p:cNvPr>
              <p:cNvPicPr/>
              <p:nvPr/>
            </p:nvPicPr>
            <p:blipFill>
              <a:blip r:embed="rId3"/>
              <a:stretch>
                <a:fillRect/>
              </a:stretch>
            </p:blipFill>
            <p:spPr>
              <a:xfrm>
                <a:off x="847882" y="2008439"/>
                <a:ext cx="1521313" cy="1837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 name="Ink 44">
                <a:extLst>
                  <a:ext uri="{FF2B5EF4-FFF2-40B4-BE49-F238E27FC236}">
                    <a16:creationId xmlns:a16="http://schemas.microsoft.com/office/drawing/2014/main" id="{A021B12C-9AA5-E547-AE0A-95930AB6BE40}"/>
                  </a:ext>
                </a:extLst>
              </p14:cNvPr>
              <p14:cNvContentPartPr/>
              <p14:nvPr/>
            </p14:nvContentPartPr>
            <p14:xfrm>
              <a:off x="2387119" y="2687515"/>
              <a:ext cx="1038240" cy="1168560"/>
            </p14:xfrm>
          </p:contentPart>
        </mc:Choice>
        <mc:Fallback xmlns="">
          <p:pic>
            <p:nvPicPr>
              <p:cNvPr id="45" name="Ink 44">
                <a:extLst>
                  <a:ext uri="{FF2B5EF4-FFF2-40B4-BE49-F238E27FC236}">
                    <a16:creationId xmlns:a16="http://schemas.microsoft.com/office/drawing/2014/main" id="{A021B12C-9AA5-E547-AE0A-95930AB6BE40}"/>
                  </a:ext>
                </a:extLst>
              </p:cNvPr>
              <p:cNvPicPr/>
              <p:nvPr/>
            </p:nvPicPr>
            <p:blipFill>
              <a:blip r:embed="rId5"/>
              <a:stretch>
                <a:fillRect/>
              </a:stretch>
            </p:blipFill>
            <p:spPr>
              <a:xfrm>
                <a:off x="2378119" y="2678515"/>
                <a:ext cx="1055880" cy="1186200"/>
              </a:xfrm>
              <a:prstGeom prst="rect">
                <a:avLst/>
              </a:prstGeom>
            </p:spPr>
          </p:pic>
        </mc:Fallback>
      </mc:AlternateContent>
      <p:cxnSp>
        <p:nvCxnSpPr>
          <p:cNvPr id="46" name="Straight Connector 45">
            <a:extLst>
              <a:ext uri="{FF2B5EF4-FFF2-40B4-BE49-F238E27FC236}">
                <a16:creationId xmlns:a16="http://schemas.microsoft.com/office/drawing/2014/main" id="{D657E861-D430-EF43-99FF-6FF88D9E470F}"/>
              </a:ext>
            </a:extLst>
          </p:cNvPr>
          <p:cNvCxnSpPr>
            <a:cxnSpLocks/>
          </p:cNvCxnSpPr>
          <p:nvPr/>
        </p:nvCxnSpPr>
        <p:spPr>
          <a:xfrm>
            <a:off x="5884376" y="3840207"/>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7" name="Straight Connector 46">
            <a:extLst>
              <a:ext uri="{FF2B5EF4-FFF2-40B4-BE49-F238E27FC236}">
                <a16:creationId xmlns:a16="http://schemas.microsoft.com/office/drawing/2014/main" id="{E8D20DE6-4F90-AD43-9CED-D823C906B244}"/>
              </a:ext>
            </a:extLst>
          </p:cNvPr>
          <p:cNvCxnSpPr/>
          <p:nvPr/>
        </p:nvCxnSpPr>
        <p:spPr>
          <a:xfrm flipV="1">
            <a:off x="5887072" y="1596167"/>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8" name="TextBox 47">
            <a:extLst>
              <a:ext uri="{FF2B5EF4-FFF2-40B4-BE49-F238E27FC236}">
                <a16:creationId xmlns:a16="http://schemas.microsoft.com/office/drawing/2014/main" id="{765A2B57-68FA-764C-8E35-2F8AC2F50A17}"/>
              </a:ext>
            </a:extLst>
          </p:cNvPr>
          <p:cNvSpPr txBox="1"/>
          <p:nvPr/>
        </p:nvSpPr>
        <p:spPr>
          <a:xfrm rot="16200000">
            <a:off x="5017162" y="2634042"/>
            <a:ext cx="1327735" cy="367760"/>
          </a:xfrm>
          <a:prstGeom prst="rect">
            <a:avLst/>
          </a:prstGeom>
          <a:noFill/>
        </p:spPr>
        <p:txBody>
          <a:bodyPr wrap="square" rtlCol="0">
            <a:spAutoFit/>
          </a:bodyPr>
          <a:lstStyle/>
          <a:p>
            <a:pPr algn="ctr"/>
            <a:r>
              <a:rPr lang="en-US" sz="2000" dirty="0"/>
              <a:t>Amplitude</a:t>
            </a:r>
          </a:p>
        </p:txBody>
      </p:sp>
      <p:grpSp>
        <p:nvGrpSpPr>
          <p:cNvPr id="49" name="Group 48">
            <a:extLst>
              <a:ext uri="{FF2B5EF4-FFF2-40B4-BE49-F238E27FC236}">
                <a16:creationId xmlns:a16="http://schemas.microsoft.com/office/drawing/2014/main" id="{DF2A8C05-FB0D-A941-B514-F90CDF611AB4}"/>
              </a:ext>
            </a:extLst>
          </p:cNvPr>
          <p:cNvGrpSpPr/>
          <p:nvPr/>
        </p:nvGrpSpPr>
        <p:grpSpPr>
          <a:xfrm>
            <a:off x="7075000" y="3713598"/>
            <a:ext cx="315804" cy="573687"/>
            <a:chOff x="7225127" y="3524912"/>
            <a:chExt cx="315804" cy="573687"/>
          </a:xfrm>
        </p:grpSpPr>
        <p:cxnSp>
          <p:nvCxnSpPr>
            <p:cNvPr id="50" name="Straight Connector 49">
              <a:extLst>
                <a:ext uri="{FF2B5EF4-FFF2-40B4-BE49-F238E27FC236}">
                  <a16:creationId xmlns:a16="http://schemas.microsoft.com/office/drawing/2014/main" id="{969D874A-6712-AF44-88AE-F39B1926E500}"/>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06A3810-DF68-B94C-A536-9C4DC1F38614}"/>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52" name="TextBox 51">
            <a:extLst>
              <a:ext uri="{FF2B5EF4-FFF2-40B4-BE49-F238E27FC236}">
                <a16:creationId xmlns:a16="http://schemas.microsoft.com/office/drawing/2014/main" id="{8FF93DFE-AE46-D148-8490-57A52A9DF975}"/>
              </a:ext>
            </a:extLst>
          </p:cNvPr>
          <p:cNvSpPr txBox="1"/>
          <p:nvPr/>
        </p:nvSpPr>
        <p:spPr>
          <a:xfrm>
            <a:off x="6528223" y="4194236"/>
            <a:ext cx="1980336" cy="400110"/>
          </a:xfrm>
          <a:prstGeom prst="rect">
            <a:avLst/>
          </a:prstGeom>
          <a:noFill/>
        </p:spPr>
        <p:txBody>
          <a:bodyPr wrap="square" rtlCol="0">
            <a:spAutoFit/>
          </a:bodyPr>
          <a:lstStyle/>
          <a:p>
            <a:pPr algn="ctr"/>
            <a:r>
              <a:rPr lang="en-US" sz="2000" dirty="0"/>
              <a:t>Frequency (Hz)</a:t>
            </a:r>
          </a:p>
        </p:txBody>
      </p:sp>
      <p:sp>
        <p:nvSpPr>
          <p:cNvPr id="53" name="TextBox 52">
            <a:extLst>
              <a:ext uri="{FF2B5EF4-FFF2-40B4-BE49-F238E27FC236}">
                <a16:creationId xmlns:a16="http://schemas.microsoft.com/office/drawing/2014/main" id="{ABAA508E-C547-9749-8497-BAB85DEB8409}"/>
              </a:ext>
            </a:extLst>
          </p:cNvPr>
          <p:cNvSpPr txBox="1"/>
          <p:nvPr/>
        </p:nvSpPr>
        <p:spPr>
          <a:xfrm>
            <a:off x="5629666" y="3910819"/>
            <a:ext cx="593931" cy="369332"/>
          </a:xfrm>
          <a:prstGeom prst="rect">
            <a:avLst/>
          </a:prstGeom>
          <a:noFill/>
        </p:spPr>
        <p:txBody>
          <a:bodyPr wrap="square" rtlCol="0">
            <a:spAutoFit/>
          </a:bodyPr>
          <a:lstStyle/>
          <a:p>
            <a:r>
              <a:rPr lang="en-US" dirty="0"/>
              <a:t>   0</a:t>
            </a:r>
          </a:p>
        </p:txBody>
      </p:sp>
      <p:grpSp>
        <p:nvGrpSpPr>
          <p:cNvPr id="54" name="Group 53">
            <a:extLst>
              <a:ext uri="{FF2B5EF4-FFF2-40B4-BE49-F238E27FC236}">
                <a16:creationId xmlns:a16="http://schemas.microsoft.com/office/drawing/2014/main" id="{60D989FB-6574-C44A-8EE5-12F48C0296B2}"/>
              </a:ext>
            </a:extLst>
          </p:cNvPr>
          <p:cNvGrpSpPr/>
          <p:nvPr/>
        </p:nvGrpSpPr>
        <p:grpSpPr>
          <a:xfrm>
            <a:off x="7768869" y="3706464"/>
            <a:ext cx="315804" cy="573687"/>
            <a:chOff x="7225127" y="3524912"/>
            <a:chExt cx="315804" cy="573687"/>
          </a:xfrm>
        </p:grpSpPr>
        <p:cxnSp>
          <p:nvCxnSpPr>
            <p:cNvPr id="55" name="Straight Connector 54">
              <a:extLst>
                <a:ext uri="{FF2B5EF4-FFF2-40B4-BE49-F238E27FC236}">
                  <a16:creationId xmlns:a16="http://schemas.microsoft.com/office/drawing/2014/main" id="{CBE4D0B8-810B-7B49-ABDD-4B65D9051CAA}"/>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3E1BB57-245C-1040-A0A2-BC645565F7FB}"/>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57" name="Group 56">
            <a:extLst>
              <a:ext uri="{FF2B5EF4-FFF2-40B4-BE49-F238E27FC236}">
                <a16:creationId xmlns:a16="http://schemas.microsoft.com/office/drawing/2014/main" id="{E17D2577-810F-0B43-872E-4FF2A55D55CE}"/>
              </a:ext>
            </a:extLst>
          </p:cNvPr>
          <p:cNvGrpSpPr/>
          <p:nvPr/>
        </p:nvGrpSpPr>
        <p:grpSpPr>
          <a:xfrm>
            <a:off x="8420641" y="3713598"/>
            <a:ext cx="315804" cy="573687"/>
            <a:chOff x="7225127" y="3524912"/>
            <a:chExt cx="315804" cy="573687"/>
          </a:xfrm>
        </p:grpSpPr>
        <p:cxnSp>
          <p:nvCxnSpPr>
            <p:cNvPr id="58" name="Straight Connector 57">
              <a:extLst>
                <a:ext uri="{FF2B5EF4-FFF2-40B4-BE49-F238E27FC236}">
                  <a16:creationId xmlns:a16="http://schemas.microsoft.com/office/drawing/2014/main" id="{7689A585-0375-374B-BFE5-A4B5286802BD}"/>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663EC38-D941-7244-B9F7-CAF30A221985}"/>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60" name="Group 59">
            <a:extLst>
              <a:ext uri="{FF2B5EF4-FFF2-40B4-BE49-F238E27FC236}">
                <a16:creationId xmlns:a16="http://schemas.microsoft.com/office/drawing/2014/main" id="{F043242C-8EC8-F24E-A45F-5C24EC76EA32}"/>
              </a:ext>
            </a:extLst>
          </p:cNvPr>
          <p:cNvGrpSpPr/>
          <p:nvPr/>
        </p:nvGrpSpPr>
        <p:grpSpPr>
          <a:xfrm>
            <a:off x="6412629" y="3706464"/>
            <a:ext cx="315804" cy="573687"/>
            <a:chOff x="7225127" y="3524912"/>
            <a:chExt cx="315804" cy="573687"/>
          </a:xfrm>
        </p:grpSpPr>
        <p:cxnSp>
          <p:nvCxnSpPr>
            <p:cNvPr id="61" name="Straight Connector 60">
              <a:extLst>
                <a:ext uri="{FF2B5EF4-FFF2-40B4-BE49-F238E27FC236}">
                  <a16:creationId xmlns:a16="http://schemas.microsoft.com/office/drawing/2014/main" id="{F7F1D5CB-14D4-C94E-9305-1C3C22823696}"/>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7627D7F-6F32-DD43-BB40-EB0F294B33B5}"/>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p:cxnSp>
        <p:nvCxnSpPr>
          <p:cNvPr id="63" name="Straight Connector 62">
            <a:extLst>
              <a:ext uri="{FF2B5EF4-FFF2-40B4-BE49-F238E27FC236}">
                <a16:creationId xmlns:a16="http://schemas.microsoft.com/office/drawing/2014/main" id="{E4B804CF-01CE-4C44-A5C4-DFECF69E93DA}"/>
              </a:ext>
            </a:extLst>
          </p:cNvPr>
          <p:cNvCxnSpPr>
            <a:cxnSpLocks/>
          </p:cNvCxnSpPr>
          <p:nvPr/>
        </p:nvCxnSpPr>
        <p:spPr>
          <a:xfrm>
            <a:off x="7560632" y="1306285"/>
            <a:ext cx="0" cy="254843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64" name="Ink 63">
                <a:extLst>
                  <a:ext uri="{FF2B5EF4-FFF2-40B4-BE49-F238E27FC236}">
                    <a16:creationId xmlns:a16="http://schemas.microsoft.com/office/drawing/2014/main" id="{43744E74-CBF3-A34B-BCB5-4942530B9D3A}"/>
                  </a:ext>
                </a:extLst>
              </p14:cNvPr>
              <p14:cNvContentPartPr/>
              <p14:nvPr/>
            </p14:nvContentPartPr>
            <p14:xfrm>
              <a:off x="6047655" y="2017439"/>
              <a:ext cx="1503669" cy="1819800"/>
            </p14:xfrm>
          </p:contentPart>
        </mc:Choice>
        <mc:Fallback xmlns="">
          <p:pic>
            <p:nvPicPr>
              <p:cNvPr id="64" name="Ink 63">
                <a:extLst>
                  <a:ext uri="{FF2B5EF4-FFF2-40B4-BE49-F238E27FC236}">
                    <a16:creationId xmlns:a16="http://schemas.microsoft.com/office/drawing/2014/main" id="{43744E74-CBF3-A34B-BCB5-4942530B9D3A}"/>
                  </a:ext>
                </a:extLst>
              </p:cNvPr>
              <p:cNvPicPr/>
              <p:nvPr/>
            </p:nvPicPr>
            <p:blipFill>
              <a:blip r:embed="rId3"/>
              <a:stretch>
                <a:fillRect/>
              </a:stretch>
            </p:blipFill>
            <p:spPr>
              <a:xfrm>
                <a:off x="6039013" y="2008439"/>
                <a:ext cx="1521313" cy="1837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5" name="Ink 64">
                <a:extLst>
                  <a:ext uri="{FF2B5EF4-FFF2-40B4-BE49-F238E27FC236}">
                    <a16:creationId xmlns:a16="http://schemas.microsoft.com/office/drawing/2014/main" id="{4A425900-4C5C-5449-992C-DA9D8564424C}"/>
                  </a:ext>
                </a:extLst>
              </p14:cNvPr>
              <p14:cNvContentPartPr/>
              <p14:nvPr/>
            </p14:nvContentPartPr>
            <p14:xfrm flipH="1">
              <a:off x="6516681" y="2687515"/>
              <a:ext cx="1061569" cy="1168560"/>
            </p14:xfrm>
          </p:contentPart>
        </mc:Choice>
        <mc:Fallback xmlns="">
          <p:pic>
            <p:nvPicPr>
              <p:cNvPr id="65" name="Ink 64">
                <a:extLst>
                  <a:ext uri="{FF2B5EF4-FFF2-40B4-BE49-F238E27FC236}">
                    <a16:creationId xmlns:a16="http://schemas.microsoft.com/office/drawing/2014/main" id="{4A425900-4C5C-5449-992C-DA9D8564424C}"/>
                  </a:ext>
                </a:extLst>
              </p:cNvPr>
              <p:cNvPicPr/>
              <p:nvPr/>
            </p:nvPicPr>
            <p:blipFill>
              <a:blip r:embed="rId8"/>
              <a:stretch>
                <a:fillRect/>
              </a:stretch>
            </p:blipFill>
            <p:spPr>
              <a:xfrm flipH="1">
                <a:off x="6507679" y="2678515"/>
                <a:ext cx="1079214" cy="1186200"/>
              </a:xfrm>
              <a:prstGeom prst="rect">
                <a:avLst/>
              </a:prstGeom>
            </p:spPr>
          </p:pic>
        </mc:Fallback>
      </mc:AlternateContent>
      <p:sp>
        <p:nvSpPr>
          <p:cNvPr id="66" name="TextBox 65">
            <a:extLst>
              <a:ext uri="{FF2B5EF4-FFF2-40B4-BE49-F238E27FC236}">
                <a16:creationId xmlns:a16="http://schemas.microsoft.com/office/drawing/2014/main" id="{F57BD805-8DB7-C64C-BA12-CBA42F351DAF}"/>
              </a:ext>
            </a:extLst>
          </p:cNvPr>
          <p:cNvSpPr txBox="1"/>
          <p:nvPr/>
        </p:nvSpPr>
        <p:spPr>
          <a:xfrm>
            <a:off x="2577738" y="1029582"/>
            <a:ext cx="5296496" cy="461665"/>
          </a:xfrm>
          <a:prstGeom prst="rect">
            <a:avLst/>
          </a:prstGeom>
          <a:noFill/>
        </p:spPr>
        <p:txBody>
          <a:bodyPr wrap="square" rtlCol="0">
            <a:spAutoFit/>
          </a:bodyPr>
          <a:lstStyle/>
          <a:p>
            <a:r>
              <a:rPr lang="en-US" sz="2400" dirty="0"/>
              <a:t>Nyquist frequency = 5Hz</a:t>
            </a:r>
          </a:p>
        </p:txBody>
      </p:sp>
      <p:cxnSp>
        <p:nvCxnSpPr>
          <p:cNvPr id="67" name="Straight Arrow Connector 66">
            <a:extLst>
              <a:ext uri="{FF2B5EF4-FFF2-40B4-BE49-F238E27FC236}">
                <a16:creationId xmlns:a16="http://schemas.microsoft.com/office/drawing/2014/main" id="{291E0B75-C4B8-0543-B698-1A95185033B9}"/>
              </a:ext>
            </a:extLst>
          </p:cNvPr>
          <p:cNvCxnSpPr/>
          <p:nvPr/>
        </p:nvCxnSpPr>
        <p:spPr>
          <a:xfrm>
            <a:off x="3577516" y="2927573"/>
            <a:ext cx="1902266" cy="0"/>
          </a:xfrm>
          <a:prstGeom prst="straightConnector1">
            <a:avLst/>
          </a:prstGeom>
          <a:ln w="3810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86653561-8271-B441-B3DD-7E37A5ED000F}"/>
              </a:ext>
            </a:extLst>
          </p:cNvPr>
          <p:cNvSpPr txBox="1"/>
          <p:nvPr/>
        </p:nvSpPr>
        <p:spPr>
          <a:xfrm>
            <a:off x="3917949" y="2562831"/>
            <a:ext cx="1166434" cy="707886"/>
          </a:xfrm>
          <a:prstGeom prst="rect">
            <a:avLst/>
          </a:prstGeom>
          <a:solidFill>
            <a:schemeClr val="accent1">
              <a:lumMod val="75000"/>
            </a:schemeClr>
          </a:solidFill>
        </p:spPr>
        <p:txBody>
          <a:bodyPr wrap="square" rtlCol="0">
            <a:spAutoFit/>
          </a:bodyPr>
          <a:lstStyle/>
          <a:p>
            <a:pPr algn="ctr"/>
            <a:r>
              <a:rPr lang="en-US" sz="2000" dirty="0">
                <a:solidFill>
                  <a:schemeClr val="bg1"/>
                </a:solidFill>
              </a:rPr>
              <a:t>Received</a:t>
            </a:r>
          </a:p>
          <a:p>
            <a:pPr algn="ctr"/>
            <a:r>
              <a:rPr lang="en-US" sz="2000" dirty="0">
                <a:solidFill>
                  <a:schemeClr val="bg1"/>
                </a:solidFill>
              </a:rPr>
              <a:t>signal</a:t>
            </a:r>
          </a:p>
        </p:txBody>
      </p:sp>
      <p:sp>
        <p:nvSpPr>
          <p:cNvPr id="69" name="TextBox 68">
            <a:extLst>
              <a:ext uri="{FF2B5EF4-FFF2-40B4-BE49-F238E27FC236}">
                <a16:creationId xmlns:a16="http://schemas.microsoft.com/office/drawing/2014/main" id="{4318C92B-E450-424C-83F1-76D8A4022B05}"/>
              </a:ext>
            </a:extLst>
          </p:cNvPr>
          <p:cNvSpPr txBox="1"/>
          <p:nvPr/>
        </p:nvSpPr>
        <p:spPr>
          <a:xfrm>
            <a:off x="306018" y="4921340"/>
            <a:ext cx="5296496" cy="1815882"/>
          </a:xfrm>
          <a:prstGeom prst="rect">
            <a:avLst/>
          </a:prstGeom>
          <a:noFill/>
        </p:spPr>
        <p:txBody>
          <a:bodyPr wrap="square" rtlCol="0">
            <a:spAutoFit/>
          </a:bodyPr>
          <a:lstStyle/>
          <a:p>
            <a:r>
              <a:rPr lang="en-US" sz="2800" dirty="0"/>
              <a:t>f</a:t>
            </a:r>
            <a:r>
              <a:rPr lang="en-US" sz="2800" baseline="-25000" dirty="0"/>
              <a:t>s</a:t>
            </a:r>
            <a:r>
              <a:rPr lang="en-US" sz="2800" dirty="0"/>
              <a:t> = Sampling frequency</a:t>
            </a:r>
          </a:p>
          <a:p>
            <a:r>
              <a:rPr lang="en-US" sz="2800" dirty="0"/>
              <a:t>f = Target frequency</a:t>
            </a:r>
          </a:p>
          <a:p>
            <a:r>
              <a:rPr lang="en-US" sz="2800" dirty="0"/>
              <a:t>f</a:t>
            </a:r>
            <a:r>
              <a:rPr lang="en-US" sz="2800" baseline="-25000" dirty="0"/>
              <a:t>a </a:t>
            </a:r>
            <a:r>
              <a:rPr lang="en-US" sz="2800" dirty="0"/>
              <a:t>= Aliased(perceived) frequency</a:t>
            </a:r>
          </a:p>
          <a:p>
            <a:r>
              <a:rPr lang="en-US" sz="2800" dirty="0"/>
              <a:t>K = Non-negative integer</a:t>
            </a:r>
          </a:p>
        </p:txBody>
      </p:sp>
      <p:sp>
        <p:nvSpPr>
          <p:cNvPr id="70" name="TextBox 69">
            <a:extLst>
              <a:ext uri="{FF2B5EF4-FFF2-40B4-BE49-F238E27FC236}">
                <a16:creationId xmlns:a16="http://schemas.microsoft.com/office/drawing/2014/main" id="{5AFD2C5B-7391-6A4B-AF6E-4A3C2ACC2846}"/>
              </a:ext>
            </a:extLst>
          </p:cNvPr>
          <p:cNvSpPr txBox="1"/>
          <p:nvPr/>
        </p:nvSpPr>
        <p:spPr>
          <a:xfrm>
            <a:off x="5084383" y="5424444"/>
            <a:ext cx="4161146" cy="523220"/>
          </a:xfrm>
          <a:prstGeom prst="rect">
            <a:avLst/>
          </a:prstGeom>
          <a:noFill/>
        </p:spPr>
        <p:txBody>
          <a:bodyPr wrap="square" rtlCol="0">
            <a:spAutoFit/>
          </a:bodyPr>
          <a:lstStyle/>
          <a:p>
            <a:pPr algn="ctr"/>
            <a:r>
              <a:rPr lang="en-US" sz="2800" dirty="0"/>
              <a:t>f</a:t>
            </a:r>
            <a:r>
              <a:rPr lang="en-US" sz="2800" baseline="-25000" dirty="0"/>
              <a:t>a</a:t>
            </a:r>
            <a:r>
              <a:rPr lang="en-US" sz="2800" dirty="0"/>
              <a:t> = min(abs(K*f</a:t>
            </a:r>
            <a:r>
              <a:rPr lang="en-US" sz="2800" baseline="-25000" dirty="0"/>
              <a:t>s</a:t>
            </a:r>
            <a:r>
              <a:rPr lang="en-US" sz="2800" dirty="0"/>
              <a:t> - f))</a:t>
            </a:r>
          </a:p>
        </p:txBody>
      </p:sp>
    </p:spTree>
    <p:extLst>
      <p:ext uri="{BB962C8B-B14F-4D97-AF65-F5344CB8AC3E}">
        <p14:creationId xmlns:p14="http://schemas.microsoft.com/office/powerpoint/2010/main" val="400240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ED494F0-25FD-0A43-B8B8-97FAE9737ADC}"/>
              </a:ext>
            </a:extLst>
          </p:cNvPr>
          <p:cNvSpPr txBox="1"/>
          <p:nvPr/>
        </p:nvSpPr>
        <p:spPr>
          <a:xfrm>
            <a:off x="2971279" y="3867276"/>
            <a:ext cx="593931" cy="369332"/>
          </a:xfrm>
          <a:prstGeom prst="rect">
            <a:avLst/>
          </a:prstGeom>
          <a:noFill/>
        </p:spPr>
        <p:txBody>
          <a:bodyPr wrap="square" rtlCol="0">
            <a:spAutoFit/>
          </a:bodyPr>
          <a:lstStyle/>
          <a:p>
            <a:r>
              <a:rPr lang="en-US" dirty="0"/>
              <a:t>   0</a:t>
            </a:r>
          </a:p>
        </p:txBody>
      </p:sp>
      <p:cxnSp>
        <p:nvCxnSpPr>
          <p:cNvPr id="27" name="Straight Connector 26">
            <a:extLst>
              <a:ext uri="{FF2B5EF4-FFF2-40B4-BE49-F238E27FC236}">
                <a16:creationId xmlns:a16="http://schemas.microsoft.com/office/drawing/2014/main" id="{4745993F-4927-134C-A853-68CE7461E215}"/>
              </a:ext>
            </a:extLst>
          </p:cNvPr>
          <p:cNvCxnSpPr>
            <a:cxnSpLocks/>
          </p:cNvCxnSpPr>
          <p:nvPr/>
        </p:nvCxnSpPr>
        <p:spPr>
          <a:xfrm>
            <a:off x="401741" y="3869236"/>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8" name="Straight Connector 27">
            <a:extLst>
              <a:ext uri="{FF2B5EF4-FFF2-40B4-BE49-F238E27FC236}">
                <a16:creationId xmlns:a16="http://schemas.microsoft.com/office/drawing/2014/main" id="{D043A123-D3DF-E243-B57A-BC0022926A9A}"/>
              </a:ext>
            </a:extLst>
          </p:cNvPr>
          <p:cNvCxnSpPr/>
          <p:nvPr/>
        </p:nvCxnSpPr>
        <p:spPr>
          <a:xfrm flipV="1">
            <a:off x="404437" y="1625196"/>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1" name="TextBox 30">
            <a:extLst>
              <a:ext uri="{FF2B5EF4-FFF2-40B4-BE49-F238E27FC236}">
                <a16:creationId xmlns:a16="http://schemas.microsoft.com/office/drawing/2014/main" id="{F3B3B1F9-FD82-C24B-B6A5-35AE03C079AD}"/>
              </a:ext>
            </a:extLst>
          </p:cNvPr>
          <p:cNvSpPr txBox="1"/>
          <p:nvPr/>
        </p:nvSpPr>
        <p:spPr>
          <a:xfrm rot="16200000">
            <a:off x="-465473" y="2663071"/>
            <a:ext cx="1327735" cy="367760"/>
          </a:xfrm>
          <a:prstGeom prst="rect">
            <a:avLst/>
          </a:prstGeom>
          <a:noFill/>
        </p:spPr>
        <p:txBody>
          <a:bodyPr wrap="square" rtlCol="0">
            <a:spAutoFit/>
          </a:bodyPr>
          <a:lstStyle/>
          <a:p>
            <a:pPr algn="ctr"/>
            <a:r>
              <a:rPr lang="en-US" sz="2000" dirty="0"/>
              <a:t>Amplitude</a:t>
            </a:r>
          </a:p>
        </p:txBody>
      </p:sp>
      <p:grpSp>
        <p:nvGrpSpPr>
          <p:cNvPr id="32" name="Group 31">
            <a:extLst>
              <a:ext uri="{FF2B5EF4-FFF2-40B4-BE49-F238E27FC236}">
                <a16:creationId xmlns:a16="http://schemas.microsoft.com/office/drawing/2014/main" id="{AEDC9F9C-342E-E444-91B6-CB8F4312E7A7}"/>
              </a:ext>
            </a:extLst>
          </p:cNvPr>
          <p:cNvGrpSpPr/>
          <p:nvPr/>
        </p:nvGrpSpPr>
        <p:grpSpPr>
          <a:xfrm>
            <a:off x="1592365" y="3742627"/>
            <a:ext cx="315804" cy="573687"/>
            <a:chOff x="7225127" y="3524912"/>
            <a:chExt cx="315804" cy="573687"/>
          </a:xfrm>
        </p:grpSpPr>
        <p:cxnSp>
          <p:nvCxnSpPr>
            <p:cNvPr id="33" name="Straight Connector 32">
              <a:extLst>
                <a:ext uri="{FF2B5EF4-FFF2-40B4-BE49-F238E27FC236}">
                  <a16:creationId xmlns:a16="http://schemas.microsoft.com/office/drawing/2014/main" id="{95548E1C-CAD8-A94F-A63C-8DC776990D45}"/>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2D44259-BC82-7249-AF6D-96BEE5B00DCE}"/>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35" name="TextBox 34">
            <a:extLst>
              <a:ext uri="{FF2B5EF4-FFF2-40B4-BE49-F238E27FC236}">
                <a16:creationId xmlns:a16="http://schemas.microsoft.com/office/drawing/2014/main" id="{75175B31-38CB-EE41-B240-2FE452F91BD3}"/>
              </a:ext>
            </a:extLst>
          </p:cNvPr>
          <p:cNvSpPr txBox="1"/>
          <p:nvPr/>
        </p:nvSpPr>
        <p:spPr>
          <a:xfrm>
            <a:off x="1045588" y="4223265"/>
            <a:ext cx="1980336" cy="400110"/>
          </a:xfrm>
          <a:prstGeom prst="rect">
            <a:avLst/>
          </a:prstGeom>
          <a:noFill/>
        </p:spPr>
        <p:txBody>
          <a:bodyPr wrap="square" rtlCol="0">
            <a:spAutoFit/>
          </a:bodyPr>
          <a:lstStyle/>
          <a:p>
            <a:pPr algn="ctr"/>
            <a:r>
              <a:rPr lang="en-US" sz="2000" dirty="0"/>
              <a:t>Frequency (kHz)</a:t>
            </a:r>
          </a:p>
        </p:txBody>
      </p:sp>
      <p:sp>
        <p:nvSpPr>
          <p:cNvPr id="36" name="TextBox 35">
            <a:extLst>
              <a:ext uri="{FF2B5EF4-FFF2-40B4-BE49-F238E27FC236}">
                <a16:creationId xmlns:a16="http://schemas.microsoft.com/office/drawing/2014/main" id="{86FD8D2A-9FD4-CC4C-82C6-41F23BD548C4}"/>
              </a:ext>
            </a:extLst>
          </p:cNvPr>
          <p:cNvSpPr txBox="1"/>
          <p:nvPr/>
        </p:nvSpPr>
        <p:spPr>
          <a:xfrm>
            <a:off x="147031" y="3939848"/>
            <a:ext cx="593931" cy="369332"/>
          </a:xfrm>
          <a:prstGeom prst="rect">
            <a:avLst/>
          </a:prstGeom>
          <a:noFill/>
        </p:spPr>
        <p:txBody>
          <a:bodyPr wrap="square" rtlCol="0">
            <a:spAutoFit/>
          </a:bodyPr>
          <a:lstStyle/>
          <a:p>
            <a:r>
              <a:rPr lang="en-US" dirty="0"/>
              <a:t>   0</a:t>
            </a:r>
          </a:p>
        </p:txBody>
      </p:sp>
      <p:grpSp>
        <p:nvGrpSpPr>
          <p:cNvPr id="37" name="Group 36">
            <a:extLst>
              <a:ext uri="{FF2B5EF4-FFF2-40B4-BE49-F238E27FC236}">
                <a16:creationId xmlns:a16="http://schemas.microsoft.com/office/drawing/2014/main" id="{E11C189B-4442-024B-96AF-4B7A0B51A7B7}"/>
              </a:ext>
            </a:extLst>
          </p:cNvPr>
          <p:cNvGrpSpPr/>
          <p:nvPr/>
        </p:nvGrpSpPr>
        <p:grpSpPr>
          <a:xfrm>
            <a:off x="2286234" y="3735493"/>
            <a:ext cx="315804" cy="573687"/>
            <a:chOff x="7225127" y="3524912"/>
            <a:chExt cx="315804" cy="573687"/>
          </a:xfrm>
        </p:grpSpPr>
        <p:cxnSp>
          <p:nvCxnSpPr>
            <p:cNvPr id="38" name="Straight Connector 37">
              <a:extLst>
                <a:ext uri="{FF2B5EF4-FFF2-40B4-BE49-F238E27FC236}">
                  <a16:creationId xmlns:a16="http://schemas.microsoft.com/office/drawing/2014/main" id="{12D02B92-A5B2-B04B-88C2-C58C27EB1784}"/>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1A2FE7B-21A5-454E-9101-0C10CC2E9E6A}"/>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40" name="Group 39">
            <a:extLst>
              <a:ext uri="{FF2B5EF4-FFF2-40B4-BE49-F238E27FC236}">
                <a16:creationId xmlns:a16="http://schemas.microsoft.com/office/drawing/2014/main" id="{463E10E8-2344-4248-90D8-06A78BD5C1A7}"/>
              </a:ext>
            </a:extLst>
          </p:cNvPr>
          <p:cNvGrpSpPr/>
          <p:nvPr/>
        </p:nvGrpSpPr>
        <p:grpSpPr>
          <a:xfrm>
            <a:off x="2938006" y="3742627"/>
            <a:ext cx="315804" cy="573687"/>
            <a:chOff x="7225127" y="3524912"/>
            <a:chExt cx="315804" cy="573687"/>
          </a:xfrm>
        </p:grpSpPr>
        <p:cxnSp>
          <p:nvCxnSpPr>
            <p:cNvPr id="41" name="Straight Connector 40">
              <a:extLst>
                <a:ext uri="{FF2B5EF4-FFF2-40B4-BE49-F238E27FC236}">
                  <a16:creationId xmlns:a16="http://schemas.microsoft.com/office/drawing/2014/main" id="{951858E1-0E1C-D44D-9CB5-5C8286B55657}"/>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88FC4D2-3F6B-CF49-9DE7-E5041AE1A71D}"/>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43" name="Group 42">
            <a:extLst>
              <a:ext uri="{FF2B5EF4-FFF2-40B4-BE49-F238E27FC236}">
                <a16:creationId xmlns:a16="http://schemas.microsoft.com/office/drawing/2014/main" id="{BC968B0E-B588-4641-929C-BB0B777A504B}"/>
              </a:ext>
            </a:extLst>
          </p:cNvPr>
          <p:cNvGrpSpPr/>
          <p:nvPr/>
        </p:nvGrpSpPr>
        <p:grpSpPr>
          <a:xfrm>
            <a:off x="929994" y="3735493"/>
            <a:ext cx="315804" cy="573687"/>
            <a:chOff x="7225127" y="3524912"/>
            <a:chExt cx="315804" cy="573687"/>
          </a:xfrm>
        </p:grpSpPr>
        <p:cxnSp>
          <p:nvCxnSpPr>
            <p:cNvPr id="44" name="Straight Connector 43">
              <a:extLst>
                <a:ext uri="{FF2B5EF4-FFF2-40B4-BE49-F238E27FC236}">
                  <a16:creationId xmlns:a16="http://schemas.microsoft.com/office/drawing/2014/main" id="{6D0CFB2F-43DF-9142-840B-56E06018FFF7}"/>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4C79A62-A277-7C4A-AFA9-A44A5DE08554}"/>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p:sp>
        <p:nvSpPr>
          <p:cNvPr id="24" name="TextBox 23">
            <a:extLst>
              <a:ext uri="{FF2B5EF4-FFF2-40B4-BE49-F238E27FC236}">
                <a16:creationId xmlns:a16="http://schemas.microsoft.com/office/drawing/2014/main" id="{636F77E6-40FA-6741-9D85-AC3C7622E081}"/>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err="1">
                <a:solidFill>
                  <a:schemeClr val="bg1"/>
                </a:solidFill>
              </a:rPr>
              <a:t>Downconversion</a:t>
            </a:r>
            <a:endParaRPr lang="en-US" sz="3200"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48" name="Ink 47">
                <a:extLst>
                  <a:ext uri="{FF2B5EF4-FFF2-40B4-BE49-F238E27FC236}">
                    <a16:creationId xmlns:a16="http://schemas.microsoft.com/office/drawing/2014/main" id="{978A2CC9-E98D-074D-93FA-AF75972E6B0D}"/>
                  </a:ext>
                </a:extLst>
              </p14:cNvPr>
              <p14:cNvContentPartPr/>
              <p14:nvPr/>
            </p14:nvContentPartPr>
            <p14:xfrm>
              <a:off x="426015" y="2567263"/>
              <a:ext cx="2727000" cy="1251000"/>
            </p14:xfrm>
          </p:contentPart>
        </mc:Choice>
        <mc:Fallback xmlns="">
          <p:pic>
            <p:nvPicPr>
              <p:cNvPr id="48" name="Ink 47">
                <a:extLst>
                  <a:ext uri="{FF2B5EF4-FFF2-40B4-BE49-F238E27FC236}">
                    <a16:creationId xmlns:a16="http://schemas.microsoft.com/office/drawing/2014/main" id="{978A2CC9-E98D-074D-93FA-AF75972E6B0D}"/>
                  </a:ext>
                </a:extLst>
              </p:cNvPr>
              <p:cNvPicPr/>
              <p:nvPr/>
            </p:nvPicPr>
            <p:blipFill>
              <a:blip r:embed="rId3"/>
              <a:stretch>
                <a:fillRect/>
              </a:stretch>
            </p:blipFill>
            <p:spPr>
              <a:xfrm>
                <a:off x="411615" y="2552863"/>
                <a:ext cx="2755080" cy="1279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9" name="Ink 48">
                <a:extLst>
                  <a:ext uri="{FF2B5EF4-FFF2-40B4-BE49-F238E27FC236}">
                    <a16:creationId xmlns:a16="http://schemas.microsoft.com/office/drawing/2014/main" id="{2D7CBB3F-5321-B24A-B87F-15A375F102DA}"/>
                  </a:ext>
                </a:extLst>
              </p14:cNvPr>
              <p14:cNvContentPartPr/>
              <p14:nvPr/>
            </p14:nvContentPartPr>
            <p14:xfrm>
              <a:off x="1219455" y="2674183"/>
              <a:ext cx="1181520" cy="1107000"/>
            </p14:xfrm>
          </p:contentPart>
        </mc:Choice>
        <mc:Fallback xmlns="">
          <p:pic>
            <p:nvPicPr>
              <p:cNvPr id="49" name="Ink 48">
                <a:extLst>
                  <a:ext uri="{FF2B5EF4-FFF2-40B4-BE49-F238E27FC236}">
                    <a16:creationId xmlns:a16="http://schemas.microsoft.com/office/drawing/2014/main" id="{2D7CBB3F-5321-B24A-B87F-15A375F102DA}"/>
                  </a:ext>
                </a:extLst>
              </p:cNvPr>
              <p:cNvPicPr/>
              <p:nvPr/>
            </p:nvPicPr>
            <p:blipFill>
              <a:blip r:embed="rId5"/>
              <a:stretch>
                <a:fillRect/>
              </a:stretch>
            </p:blipFill>
            <p:spPr>
              <a:xfrm>
                <a:off x="1165471" y="2566183"/>
                <a:ext cx="1289127" cy="1322640"/>
              </a:xfrm>
              <a:prstGeom prst="rect">
                <a:avLst/>
              </a:prstGeom>
            </p:spPr>
          </p:pic>
        </mc:Fallback>
      </mc:AlternateContent>
      <p:grpSp>
        <p:nvGrpSpPr>
          <p:cNvPr id="10" name="Group 9">
            <a:extLst>
              <a:ext uri="{FF2B5EF4-FFF2-40B4-BE49-F238E27FC236}">
                <a16:creationId xmlns:a16="http://schemas.microsoft.com/office/drawing/2014/main" id="{2EA880E6-516C-6041-AED9-145DA0CE30C1}"/>
              </a:ext>
            </a:extLst>
          </p:cNvPr>
          <p:cNvGrpSpPr/>
          <p:nvPr/>
        </p:nvGrpSpPr>
        <p:grpSpPr>
          <a:xfrm>
            <a:off x="1185863" y="1406762"/>
            <a:ext cx="2135164" cy="1136413"/>
            <a:chOff x="1185863" y="1406762"/>
            <a:chExt cx="2135164" cy="1136413"/>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2E21FDB-E1C0-6042-BDE7-561E36C25C53}"/>
                    </a:ext>
                  </a:extLst>
                </p:cNvPr>
                <p:cNvSpPr txBox="1"/>
                <p:nvPr/>
              </p:nvSpPr>
              <p:spPr>
                <a:xfrm>
                  <a:off x="2043113" y="1406762"/>
                  <a:ext cx="1277914" cy="5084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b="0" i="1" smtClean="0">
                                <a:solidFill>
                                  <a:srgbClr val="C00000"/>
                                </a:solidFill>
                                <a:latin typeface="Cambria Math" panose="02040503050406030204" pitchFamily="18" charset="0"/>
                                <a:ea typeface="Cambria Math" panose="02040503050406030204" pitchFamily="18" charset="0"/>
                              </a:rPr>
                            </m:ctrlPr>
                          </m:sSupPr>
                          <m:e>
                            <m:r>
                              <a:rPr lang="en-US" sz="3200" b="0" i="1" smtClean="0">
                                <a:solidFill>
                                  <a:srgbClr val="C00000"/>
                                </a:solidFill>
                                <a:latin typeface="Cambria Math" panose="02040503050406030204" pitchFamily="18" charset="0"/>
                                <a:ea typeface="Cambria Math" panose="02040503050406030204" pitchFamily="18" charset="0"/>
                              </a:rPr>
                              <m:t>𝑒</m:t>
                            </m:r>
                          </m:e>
                          <m:sup>
                            <m:r>
                              <a:rPr lang="en-US" sz="3200" b="0" i="1" smtClean="0">
                                <a:solidFill>
                                  <a:srgbClr val="C00000"/>
                                </a:solidFill>
                                <a:latin typeface="Cambria Math" panose="02040503050406030204" pitchFamily="18" charset="0"/>
                                <a:ea typeface="Cambria Math" panose="02040503050406030204" pitchFamily="18" charset="0"/>
                              </a:rPr>
                              <m:t>𝑗</m:t>
                            </m:r>
                            <m:r>
                              <a:rPr lang="en-US" sz="3200" b="0" i="1" smtClean="0">
                                <a:solidFill>
                                  <a:srgbClr val="C00000"/>
                                </a:solidFill>
                                <a:latin typeface="Cambria Math" panose="02040503050406030204" pitchFamily="18" charset="0"/>
                                <a:ea typeface="Cambria Math" panose="02040503050406030204" pitchFamily="18" charset="0"/>
                              </a:rPr>
                              <m:t>2</m:t>
                            </m:r>
                            <m:r>
                              <a:rPr lang="en-US" sz="3200" i="1">
                                <a:solidFill>
                                  <a:srgbClr val="C00000"/>
                                </a:solidFill>
                                <a:latin typeface="Cambria Math" panose="02040503050406030204" pitchFamily="18" charset="0"/>
                                <a:ea typeface="Cambria Math" panose="02040503050406030204" pitchFamily="18" charset="0"/>
                              </a:rPr>
                              <m:t>𝜋</m:t>
                            </m:r>
                            <m:r>
                              <a:rPr lang="en-US" sz="3200" b="0" i="1" smtClean="0">
                                <a:solidFill>
                                  <a:srgbClr val="C00000"/>
                                </a:solidFill>
                                <a:latin typeface="Cambria Math" panose="02040503050406030204" pitchFamily="18" charset="0"/>
                                <a:ea typeface="Cambria Math" panose="02040503050406030204" pitchFamily="18" charset="0"/>
                              </a:rPr>
                              <m:t>𝑓</m:t>
                            </m:r>
                            <m:r>
                              <a:rPr lang="en-US" sz="3200" b="0" i="1" baseline="-25000" smtClean="0">
                                <a:solidFill>
                                  <a:srgbClr val="C00000"/>
                                </a:solidFill>
                                <a:latin typeface="Cambria Math" panose="02040503050406030204" pitchFamily="18" charset="0"/>
                                <a:ea typeface="Cambria Math" panose="02040503050406030204" pitchFamily="18" charset="0"/>
                              </a:rPr>
                              <m:t>1</m:t>
                            </m:r>
                            <m:r>
                              <a:rPr lang="en-US" sz="3200" b="0" i="1" smtClean="0">
                                <a:solidFill>
                                  <a:srgbClr val="C00000"/>
                                </a:solidFill>
                                <a:latin typeface="Cambria Math" panose="02040503050406030204" pitchFamily="18" charset="0"/>
                                <a:ea typeface="Cambria Math" panose="02040503050406030204" pitchFamily="18" charset="0"/>
                              </a:rPr>
                              <m:t>𝑡</m:t>
                            </m:r>
                          </m:sup>
                        </m:sSup>
                      </m:oMath>
                    </m:oMathPara>
                  </a14:m>
                  <a:endParaRPr lang="en-US" sz="3200" dirty="0">
                    <a:solidFill>
                      <a:srgbClr val="C00000"/>
                    </a:solidFill>
                  </a:endParaRPr>
                </a:p>
              </p:txBody>
            </p:sp>
          </mc:Choice>
          <mc:Fallback xmlns="">
            <p:sp>
              <p:nvSpPr>
                <p:cNvPr id="50" name="TextBox 49">
                  <a:extLst>
                    <a:ext uri="{FF2B5EF4-FFF2-40B4-BE49-F238E27FC236}">
                      <a16:creationId xmlns:a16="http://schemas.microsoft.com/office/drawing/2014/main" id="{82E21FDB-E1C0-6042-BDE7-561E36C25C53}"/>
                    </a:ext>
                  </a:extLst>
                </p:cNvPr>
                <p:cNvSpPr txBox="1">
                  <a:spLocks noRot="1" noChangeAspect="1" noMove="1" noResize="1" noEditPoints="1" noAdjustHandles="1" noChangeArrowheads="1" noChangeShapeType="1" noTextEdit="1"/>
                </p:cNvSpPr>
                <p:nvPr/>
              </p:nvSpPr>
              <p:spPr>
                <a:xfrm>
                  <a:off x="2043113" y="1406762"/>
                  <a:ext cx="1277914" cy="508473"/>
                </a:xfrm>
                <a:prstGeom prst="rect">
                  <a:avLst/>
                </a:prstGeom>
                <a:blipFill>
                  <a:blip r:embed="rId6"/>
                  <a:stretch>
                    <a:fillRect l="-3960" t="-4878" r="-1980"/>
                  </a:stretch>
                </a:blipFill>
              </p:spPr>
              <p:txBody>
                <a:bodyPr/>
                <a:lstStyle/>
                <a:p>
                  <a:r>
                    <a:rPr lang="en-US">
                      <a:noFill/>
                    </a:rPr>
                    <a:t> </a:t>
                  </a:r>
                </a:p>
              </p:txBody>
            </p:sp>
          </mc:Fallback>
        </mc:AlternateContent>
        <p:sp>
          <p:nvSpPr>
            <p:cNvPr id="9" name="Freeform 8">
              <a:extLst>
                <a:ext uri="{FF2B5EF4-FFF2-40B4-BE49-F238E27FC236}">
                  <a16:creationId xmlns:a16="http://schemas.microsoft.com/office/drawing/2014/main" id="{2CC6688A-0749-9D4D-BD47-08EAE5C69073}"/>
                </a:ext>
              </a:extLst>
            </p:cNvPr>
            <p:cNvSpPr/>
            <p:nvPr/>
          </p:nvSpPr>
          <p:spPr>
            <a:xfrm>
              <a:off x="1185863" y="1743075"/>
              <a:ext cx="857250" cy="800100"/>
            </a:xfrm>
            <a:custGeom>
              <a:avLst/>
              <a:gdLst>
                <a:gd name="connsiteX0" fmla="*/ 857250 w 857250"/>
                <a:gd name="connsiteY0" fmla="*/ 0 h 800100"/>
                <a:gd name="connsiteX1" fmla="*/ 228600 w 857250"/>
                <a:gd name="connsiteY1" fmla="*/ 257175 h 800100"/>
                <a:gd name="connsiteX2" fmla="*/ 0 w 857250"/>
                <a:gd name="connsiteY2" fmla="*/ 800100 h 800100"/>
              </a:gdLst>
              <a:ahLst/>
              <a:cxnLst>
                <a:cxn ang="0">
                  <a:pos x="connsiteX0" y="connsiteY0"/>
                </a:cxn>
                <a:cxn ang="0">
                  <a:pos x="connsiteX1" y="connsiteY1"/>
                </a:cxn>
                <a:cxn ang="0">
                  <a:pos x="connsiteX2" y="connsiteY2"/>
                </a:cxn>
              </a:cxnLst>
              <a:rect l="l" t="t" r="r" b="b"/>
              <a:pathLst>
                <a:path w="857250" h="800100">
                  <a:moveTo>
                    <a:pt x="857250" y="0"/>
                  </a:moveTo>
                  <a:cubicBezTo>
                    <a:pt x="614362" y="61912"/>
                    <a:pt x="371475" y="123825"/>
                    <a:pt x="228600" y="257175"/>
                  </a:cubicBezTo>
                  <a:cubicBezTo>
                    <a:pt x="85725" y="390525"/>
                    <a:pt x="42862" y="595312"/>
                    <a:pt x="0" y="800100"/>
                  </a:cubicBezTo>
                </a:path>
              </a:pathLst>
            </a:custGeom>
            <a:noFill/>
            <a:ln w="222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8EC0D3-A12A-194F-9D91-698C092D7B57}"/>
              </a:ext>
            </a:extLst>
          </p:cNvPr>
          <p:cNvGrpSpPr/>
          <p:nvPr/>
        </p:nvGrpSpPr>
        <p:grpSpPr>
          <a:xfrm>
            <a:off x="2316968" y="1747370"/>
            <a:ext cx="2164446" cy="833366"/>
            <a:chOff x="2316968" y="1747370"/>
            <a:chExt cx="2164446" cy="833366"/>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2C4A50F7-30A7-3341-BB48-88C47A856E82}"/>
                    </a:ext>
                  </a:extLst>
                </p:cNvPr>
                <p:cNvSpPr txBox="1"/>
                <p:nvPr/>
              </p:nvSpPr>
              <p:spPr>
                <a:xfrm>
                  <a:off x="3203500" y="1747370"/>
                  <a:ext cx="1277914" cy="5084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b="0" i="1" smtClean="0">
                                <a:solidFill>
                                  <a:schemeClr val="accent5">
                                    <a:lumMod val="75000"/>
                                  </a:schemeClr>
                                </a:solidFill>
                                <a:latin typeface="Cambria Math" panose="02040503050406030204" pitchFamily="18" charset="0"/>
                                <a:ea typeface="Cambria Math" panose="02040503050406030204" pitchFamily="18" charset="0"/>
                              </a:rPr>
                            </m:ctrlPr>
                          </m:sSupPr>
                          <m:e>
                            <m:r>
                              <a:rPr lang="en-US" sz="3200" b="0" i="1" smtClean="0">
                                <a:solidFill>
                                  <a:schemeClr val="accent5">
                                    <a:lumMod val="75000"/>
                                  </a:schemeClr>
                                </a:solidFill>
                                <a:latin typeface="Cambria Math" panose="02040503050406030204" pitchFamily="18" charset="0"/>
                                <a:ea typeface="Cambria Math" panose="02040503050406030204" pitchFamily="18" charset="0"/>
                              </a:rPr>
                              <m:t>𝑒</m:t>
                            </m:r>
                          </m:e>
                          <m:sup>
                            <m:r>
                              <a:rPr lang="en-US" sz="3200" b="0" i="1" smtClean="0">
                                <a:solidFill>
                                  <a:schemeClr val="accent5">
                                    <a:lumMod val="75000"/>
                                  </a:schemeClr>
                                </a:solidFill>
                                <a:latin typeface="Cambria Math" panose="02040503050406030204" pitchFamily="18" charset="0"/>
                                <a:ea typeface="Cambria Math" panose="02040503050406030204" pitchFamily="18" charset="0"/>
                              </a:rPr>
                              <m:t>𝑗</m:t>
                            </m:r>
                            <m:r>
                              <a:rPr lang="en-US" sz="3200" b="0" i="1" smtClean="0">
                                <a:solidFill>
                                  <a:schemeClr val="accent5">
                                    <a:lumMod val="75000"/>
                                  </a:schemeClr>
                                </a:solidFill>
                                <a:latin typeface="Cambria Math" panose="02040503050406030204" pitchFamily="18" charset="0"/>
                                <a:ea typeface="Cambria Math" panose="02040503050406030204" pitchFamily="18" charset="0"/>
                              </a:rPr>
                              <m:t>2</m:t>
                            </m:r>
                            <m:r>
                              <a:rPr lang="en-US" sz="3200" i="1">
                                <a:solidFill>
                                  <a:schemeClr val="accent5">
                                    <a:lumMod val="75000"/>
                                  </a:schemeClr>
                                </a:solidFill>
                                <a:latin typeface="Cambria Math" panose="02040503050406030204" pitchFamily="18" charset="0"/>
                                <a:ea typeface="Cambria Math" panose="02040503050406030204" pitchFamily="18" charset="0"/>
                              </a:rPr>
                              <m:t>𝜋</m:t>
                            </m:r>
                            <m:r>
                              <a:rPr lang="en-US" sz="3200" b="0" i="1" smtClean="0">
                                <a:solidFill>
                                  <a:schemeClr val="accent5">
                                    <a:lumMod val="75000"/>
                                  </a:schemeClr>
                                </a:solidFill>
                                <a:latin typeface="Cambria Math" panose="02040503050406030204" pitchFamily="18" charset="0"/>
                                <a:ea typeface="Cambria Math" panose="02040503050406030204" pitchFamily="18" charset="0"/>
                              </a:rPr>
                              <m:t>𝑓</m:t>
                            </m:r>
                            <m:r>
                              <a:rPr lang="en-US" sz="3200" b="0" i="1" baseline="-25000" smtClean="0">
                                <a:solidFill>
                                  <a:schemeClr val="accent5">
                                    <a:lumMod val="75000"/>
                                  </a:schemeClr>
                                </a:solidFill>
                                <a:latin typeface="Cambria Math" panose="02040503050406030204" pitchFamily="18" charset="0"/>
                                <a:ea typeface="Cambria Math" panose="02040503050406030204" pitchFamily="18" charset="0"/>
                              </a:rPr>
                              <m:t>2</m:t>
                            </m:r>
                            <m:r>
                              <a:rPr lang="en-US" sz="3200" b="0" i="1" smtClean="0">
                                <a:solidFill>
                                  <a:schemeClr val="accent5">
                                    <a:lumMod val="75000"/>
                                  </a:schemeClr>
                                </a:solidFill>
                                <a:latin typeface="Cambria Math" panose="02040503050406030204" pitchFamily="18" charset="0"/>
                                <a:ea typeface="Cambria Math" panose="02040503050406030204" pitchFamily="18" charset="0"/>
                              </a:rPr>
                              <m:t>𝑡</m:t>
                            </m:r>
                          </m:sup>
                        </m:sSup>
                      </m:oMath>
                    </m:oMathPara>
                  </a14:m>
                  <a:endParaRPr lang="en-US" sz="3200" dirty="0">
                    <a:solidFill>
                      <a:schemeClr val="accent5">
                        <a:lumMod val="75000"/>
                      </a:schemeClr>
                    </a:solidFill>
                  </a:endParaRPr>
                </a:p>
              </p:txBody>
            </p:sp>
          </mc:Choice>
          <mc:Fallback xmlns="">
            <p:sp>
              <p:nvSpPr>
                <p:cNvPr id="51" name="TextBox 50">
                  <a:extLst>
                    <a:ext uri="{FF2B5EF4-FFF2-40B4-BE49-F238E27FC236}">
                      <a16:creationId xmlns:a16="http://schemas.microsoft.com/office/drawing/2014/main" id="{2C4A50F7-30A7-3341-BB48-88C47A856E82}"/>
                    </a:ext>
                  </a:extLst>
                </p:cNvPr>
                <p:cNvSpPr txBox="1">
                  <a:spLocks noRot="1" noChangeAspect="1" noMove="1" noResize="1" noEditPoints="1" noAdjustHandles="1" noChangeArrowheads="1" noChangeShapeType="1" noTextEdit="1"/>
                </p:cNvSpPr>
                <p:nvPr/>
              </p:nvSpPr>
              <p:spPr>
                <a:xfrm>
                  <a:off x="3203500" y="1747370"/>
                  <a:ext cx="1277914" cy="508473"/>
                </a:xfrm>
                <a:prstGeom prst="rect">
                  <a:avLst/>
                </a:prstGeom>
                <a:blipFill>
                  <a:blip r:embed="rId7"/>
                  <a:stretch>
                    <a:fillRect l="-3960" t="-4878" r="-990"/>
                  </a:stretch>
                </a:blipFill>
              </p:spPr>
              <p:txBody>
                <a:bodyPr/>
                <a:lstStyle/>
                <a:p>
                  <a:r>
                    <a:rPr lang="en-US">
                      <a:noFill/>
                    </a:rPr>
                    <a:t> </a:t>
                  </a:r>
                </a:p>
              </p:txBody>
            </p:sp>
          </mc:Fallback>
        </mc:AlternateContent>
        <p:sp>
          <p:nvSpPr>
            <p:cNvPr id="52" name="Freeform 51">
              <a:extLst>
                <a:ext uri="{FF2B5EF4-FFF2-40B4-BE49-F238E27FC236}">
                  <a16:creationId xmlns:a16="http://schemas.microsoft.com/office/drawing/2014/main" id="{35F83B9D-97FF-6B4D-9CC2-2CD402CCBD2A}"/>
                </a:ext>
              </a:extLst>
            </p:cNvPr>
            <p:cNvSpPr/>
            <p:nvPr/>
          </p:nvSpPr>
          <p:spPr>
            <a:xfrm>
              <a:off x="2316968" y="2061609"/>
              <a:ext cx="857250" cy="519127"/>
            </a:xfrm>
            <a:custGeom>
              <a:avLst/>
              <a:gdLst>
                <a:gd name="connsiteX0" fmla="*/ 857250 w 857250"/>
                <a:gd name="connsiteY0" fmla="*/ 0 h 800100"/>
                <a:gd name="connsiteX1" fmla="*/ 228600 w 857250"/>
                <a:gd name="connsiteY1" fmla="*/ 257175 h 800100"/>
                <a:gd name="connsiteX2" fmla="*/ 0 w 857250"/>
                <a:gd name="connsiteY2" fmla="*/ 800100 h 800100"/>
              </a:gdLst>
              <a:ahLst/>
              <a:cxnLst>
                <a:cxn ang="0">
                  <a:pos x="connsiteX0" y="connsiteY0"/>
                </a:cxn>
                <a:cxn ang="0">
                  <a:pos x="connsiteX1" y="connsiteY1"/>
                </a:cxn>
                <a:cxn ang="0">
                  <a:pos x="connsiteX2" y="connsiteY2"/>
                </a:cxn>
              </a:cxnLst>
              <a:rect l="l" t="t" r="r" b="b"/>
              <a:pathLst>
                <a:path w="857250" h="800100">
                  <a:moveTo>
                    <a:pt x="857250" y="0"/>
                  </a:moveTo>
                  <a:cubicBezTo>
                    <a:pt x="614362" y="61912"/>
                    <a:pt x="371475" y="123825"/>
                    <a:pt x="228600" y="257175"/>
                  </a:cubicBezTo>
                  <a:cubicBezTo>
                    <a:pt x="85725" y="390525"/>
                    <a:pt x="42862" y="595312"/>
                    <a:pt x="0" y="800100"/>
                  </a:cubicBezTo>
                </a:path>
              </a:pathLst>
            </a:custGeom>
            <a:noFill/>
            <a:ln w="22225">
              <a:solidFill>
                <a:schemeClr val="accent5">
                  <a:lumMod val="75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CEA01EF-072F-2346-9EE8-E925E59FB296}"/>
                  </a:ext>
                </a:extLst>
              </p:cNvPr>
              <p:cNvSpPr txBox="1"/>
              <p:nvPr/>
            </p:nvSpPr>
            <p:spPr>
              <a:xfrm>
                <a:off x="3582090" y="2807323"/>
                <a:ext cx="2151871" cy="5084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b="0" i="1" smtClean="0">
                              <a:solidFill>
                                <a:srgbClr val="7030A0"/>
                              </a:solidFill>
                              <a:latin typeface="Cambria Math" panose="02040503050406030204" pitchFamily="18" charset="0"/>
                              <a:ea typeface="Cambria Math" panose="02040503050406030204" pitchFamily="18" charset="0"/>
                            </a:rPr>
                          </m:ctrlPr>
                        </m:sSupPr>
                        <m:e>
                          <m:r>
                            <a:rPr lang="en-US" sz="3200" b="0" i="1" smtClean="0">
                              <a:solidFill>
                                <a:srgbClr val="7030A0"/>
                              </a:solidFill>
                              <a:latin typeface="Cambria Math" panose="02040503050406030204" pitchFamily="18" charset="0"/>
                              <a:ea typeface="Cambria Math" panose="02040503050406030204" pitchFamily="18" charset="0"/>
                            </a:rPr>
                            <m:t>×    </m:t>
                          </m:r>
                          <m:r>
                            <a:rPr lang="en-US" sz="3200" b="0" i="1" smtClean="0">
                              <a:solidFill>
                                <a:srgbClr val="7030A0"/>
                              </a:solidFill>
                              <a:latin typeface="Cambria Math" panose="02040503050406030204" pitchFamily="18" charset="0"/>
                              <a:ea typeface="Cambria Math" panose="02040503050406030204" pitchFamily="18" charset="0"/>
                            </a:rPr>
                            <m:t>𝑒</m:t>
                          </m:r>
                        </m:e>
                        <m:sup>
                          <m:r>
                            <a:rPr lang="en-US" sz="3200" b="0" i="1" smtClean="0">
                              <a:solidFill>
                                <a:srgbClr val="7030A0"/>
                              </a:solidFill>
                              <a:latin typeface="Cambria Math" panose="02040503050406030204" pitchFamily="18" charset="0"/>
                              <a:ea typeface="Cambria Math" panose="02040503050406030204" pitchFamily="18" charset="0"/>
                            </a:rPr>
                            <m:t>−</m:t>
                          </m:r>
                          <m:r>
                            <a:rPr lang="en-US" sz="3200" b="0" i="1" smtClean="0">
                              <a:solidFill>
                                <a:srgbClr val="7030A0"/>
                              </a:solidFill>
                              <a:latin typeface="Cambria Math" panose="02040503050406030204" pitchFamily="18" charset="0"/>
                              <a:ea typeface="Cambria Math" panose="02040503050406030204" pitchFamily="18" charset="0"/>
                            </a:rPr>
                            <m:t>𝑗</m:t>
                          </m:r>
                          <m:r>
                            <a:rPr lang="en-US" sz="3200" b="0" i="1" smtClean="0">
                              <a:solidFill>
                                <a:srgbClr val="7030A0"/>
                              </a:solidFill>
                              <a:latin typeface="Cambria Math" panose="02040503050406030204" pitchFamily="18" charset="0"/>
                              <a:ea typeface="Cambria Math" panose="02040503050406030204" pitchFamily="18" charset="0"/>
                            </a:rPr>
                            <m:t>2</m:t>
                          </m:r>
                          <m:r>
                            <a:rPr lang="en-US" sz="3200" i="1">
                              <a:solidFill>
                                <a:srgbClr val="7030A0"/>
                              </a:solidFill>
                              <a:latin typeface="Cambria Math" panose="02040503050406030204" pitchFamily="18" charset="0"/>
                              <a:ea typeface="Cambria Math" panose="02040503050406030204" pitchFamily="18" charset="0"/>
                            </a:rPr>
                            <m:t>𝜋</m:t>
                          </m:r>
                          <m:r>
                            <a:rPr lang="en-US" sz="3200" b="0" i="1" smtClean="0">
                              <a:solidFill>
                                <a:srgbClr val="7030A0"/>
                              </a:solidFill>
                              <a:latin typeface="Cambria Math" panose="02040503050406030204" pitchFamily="18" charset="0"/>
                              <a:ea typeface="Cambria Math" panose="02040503050406030204" pitchFamily="18" charset="0"/>
                            </a:rPr>
                            <m:t>𝑓</m:t>
                          </m:r>
                          <m:r>
                            <a:rPr lang="en-US" sz="3200" b="0" i="1" baseline="-25000" smtClean="0">
                              <a:solidFill>
                                <a:srgbClr val="7030A0"/>
                              </a:solidFill>
                              <a:latin typeface="Cambria Math" panose="02040503050406030204" pitchFamily="18" charset="0"/>
                              <a:ea typeface="Cambria Math" panose="02040503050406030204" pitchFamily="18" charset="0"/>
                            </a:rPr>
                            <m:t>1</m:t>
                          </m:r>
                          <m:r>
                            <a:rPr lang="en-US" sz="3200" b="0" i="1" smtClean="0">
                              <a:solidFill>
                                <a:srgbClr val="7030A0"/>
                              </a:solidFill>
                              <a:latin typeface="Cambria Math" panose="02040503050406030204" pitchFamily="18" charset="0"/>
                              <a:ea typeface="Cambria Math" panose="02040503050406030204" pitchFamily="18" charset="0"/>
                            </a:rPr>
                            <m:t>𝑡</m:t>
                          </m:r>
                        </m:sup>
                      </m:sSup>
                    </m:oMath>
                  </m:oMathPara>
                </a14:m>
                <a:endParaRPr lang="en-US" sz="3200" dirty="0">
                  <a:solidFill>
                    <a:srgbClr val="7030A0"/>
                  </a:solidFill>
                </a:endParaRPr>
              </a:p>
            </p:txBody>
          </p:sp>
        </mc:Choice>
        <mc:Fallback xmlns="">
          <p:sp>
            <p:nvSpPr>
              <p:cNvPr id="53" name="TextBox 52">
                <a:extLst>
                  <a:ext uri="{FF2B5EF4-FFF2-40B4-BE49-F238E27FC236}">
                    <a16:creationId xmlns:a16="http://schemas.microsoft.com/office/drawing/2014/main" id="{ECEA01EF-072F-2346-9EE8-E925E59FB296}"/>
                  </a:ext>
                </a:extLst>
              </p:cNvPr>
              <p:cNvSpPr txBox="1">
                <a:spLocks noRot="1" noChangeAspect="1" noMove="1" noResize="1" noEditPoints="1" noAdjustHandles="1" noChangeArrowheads="1" noChangeShapeType="1" noTextEdit="1"/>
              </p:cNvSpPr>
              <p:nvPr/>
            </p:nvSpPr>
            <p:spPr>
              <a:xfrm>
                <a:off x="3582090" y="2807323"/>
                <a:ext cx="2151871" cy="508473"/>
              </a:xfrm>
              <a:prstGeom prst="rect">
                <a:avLst/>
              </a:prstGeom>
              <a:blipFill>
                <a:blip r:embed="rId8"/>
                <a:stretch>
                  <a:fillRect l="-2941" t="-7317" r="-588" b="-34146"/>
                </a:stretch>
              </a:blipFill>
            </p:spPr>
            <p:txBody>
              <a:bodyPr/>
              <a:lstStyle/>
              <a:p>
                <a:r>
                  <a:rPr lang="en-US">
                    <a:noFill/>
                  </a:rPr>
                  <a:t> </a:t>
                </a:r>
              </a:p>
            </p:txBody>
          </p:sp>
        </mc:Fallback>
      </mc:AlternateContent>
    </p:spTree>
    <p:extLst>
      <p:ext uri="{BB962C8B-B14F-4D97-AF65-F5344CB8AC3E}">
        <p14:creationId xmlns:p14="http://schemas.microsoft.com/office/powerpoint/2010/main" val="593071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673B194E-2E73-9E48-9F4E-C3ED94FE4DD9}"/>
              </a:ext>
            </a:extLst>
          </p:cNvPr>
          <p:cNvCxnSpPr/>
          <p:nvPr/>
        </p:nvCxnSpPr>
        <p:spPr>
          <a:xfrm>
            <a:off x="2671641" y="2884031"/>
            <a:ext cx="2785108" cy="0"/>
          </a:xfrm>
          <a:prstGeom prst="straightConnector1">
            <a:avLst/>
          </a:prstGeom>
          <a:ln w="381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err="1">
                <a:solidFill>
                  <a:schemeClr val="bg1"/>
                </a:solidFill>
              </a:rPr>
              <a:t>Downconversion</a:t>
            </a:r>
            <a:endParaRPr lang="en-US" sz="3200" dirty="0">
              <a:solidFill>
                <a:schemeClr val="bg1"/>
              </a:solidFill>
            </a:endParaRPr>
          </a:p>
        </p:txBody>
      </p:sp>
      <p:cxnSp>
        <p:nvCxnSpPr>
          <p:cNvPr id="9" name="Straight Connector 8">
            <a:extLst>
              <a:ext uri="{FF2B5EF4-FFF2-40B4-BE49-F238E27FC236}">
                <a16:creationId xmlns:a16="http://schemas.microsoft.com/office/drawing/2014/main" id="{99467722-848C-264B-902A-4FC74DC89866}"/>
              </a:ext>
            </a:extLst>
          </p:cNvPr>
          <p:cNvCxnSpPr>
            <a:cxnSpLocks/>
          </p:cNvCxnSpPr>
          <p:nvPr/>
        </p:nvCxnSpPr>
        <p:spPr>
          <a:xfrm>
            <a:off x="401741" y="3869236"/>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Connector 9">
            <a:extLst>
              <a:ext uri="{FF2B5EF4-FFF2-40B4-BE49-F238E27FC236}">
                <a16:creationId xmlns:a16="http://schemas.microsoft.com/office/drawing/2014/main" id="{32FDCD37-9804-4341-B8C5-221064D58984}"/>
              </a:ext>
            </a:extLst>
          </p:cNvPr>
          <p:cNvCxnSpPr/>
          <p:nvPr/>
        </p:nvCxnSpPr>
        <p:spPr>
          <a:xfrm flipV="1">
            <a:off x="404437" y="1625196"/>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CDFAADFD-952D-1947-BCAB-F1C01E4870B5}"/>
              </a:ext>
            </a:extLst>
          </p:cNvPr>
          <p:cNvSpPr txBox="1"/>
          <p:nvPr/>
        </p:nvSpPr>
        <p:spPr>
          <a:xfrm rot="16200000">
            <a:off x="-465473" y="2663071"/>
            <a:ext cx="1327735" cy="367760"/>
          </a:xfrm>
          <a:prstGeom prst="rect">
            <a:avLst/>
          </a:prstGeom>
          <a:noFill/>
        </p:spPr>
        <p:txBody>
          <a:bodyPr wrap="square" rtlCol="0">
            <a:spAutoFit/>
          </a:bodyPr>
          <a:lstStyle/>
          <a:p>
            <a:pPr algn="ctr"/>
            <a:r>
              <a:rPr lang="en-US" sz="2000" dirty="0"/>
              <a:t>Amplitude</a:t>
            </a:r>
          </a:p>
        </p:txBody>
      </p:sp>
      <p:grpSp>
        <p:nvGrpSpPr>
          <p:cNvPr id="12" name="Group 11">
            <a:extLst>
              <a:ext uri="{FF2B5EF4-FFF2-40B4-BE49-F238E27FC236}">
                <a16:creationId xmlns:a16="http://schemas.microsoft.com/office/drawing/2014/main" id="{9257A70D-FAE6-574D-94D2-6C24839E1D96}"/>
              </a:ext>
            </a:extLst>
          </p:cNvPr>
          <p:cNvGrpSpPr/>
          <p:nvPr/>
        </p:nvGrpSpPr>
        <p:grpSpPr>
          <a:xfrm>
            <a:off x="1592365" y="3742627"/>
            <a:ext cx="315804" cy="573687"/>
            <a:chOff x="7225127" y="3524912"/>
            <a:chExt cx="315804" cy="573687"/>
          </a:xfrm>
        </p:grpSpPr>
        <p:cxnSp>
          <p:nvCxnSpPr>
            <p:cNvPr id="13" name="Straight Connector 12">
              <a:extLst>
                <a:ext uri="{FF2B5EF4-FFF2-40B4-BE49-F238E27FC236}">
                  <a16:creationId xmlns:a16="http://schemas.microsoft.com/office/drawing/2014/main" id="{FA7A8813-4491-8749-94D0-E7BDD13DEC81}"/>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B7EC3A-4770-6543-A7E2-A4DF463E3C0F}"/>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15" name="TextBox 14">
            <a:extLst>
              <a:ext uri="{FF2B5EF4-FFF2-40B4-BE49-F238E27FC236}">
                <a16:creationId xmlns:a16="http://schemas.microsoft.com/office/drawing/2014/main" id="{74552713-9D98-784F-800F-7DD0B8A28314}"/>
              </a:ext>
            </a:extLst>
          </p:cNvPr>
          <p:cNvSpPr txBox="1"/>
          <p:nvPr/>
        </p:nvSpPr>
        <p:spPr>
          <a:xfrm>
            <a:off x="1045588" y="4223265"/>
            <a:ext cx="1980336" cy="400110"/>
          </a:xfrm>
          <a:prstGeom prst="rect">
            <a:avLst/>
          </a:prstGeom>
          <a:noFill/>
        </p:spPr>
        <p:txBody>
          <a:bodyPr wrap="square" rtlCol="0">
            <a:spAutoFit/>
          </a:bodyPr>
          <a:lstStyle/>
          <a:p>
            <a:pPr algn="ctr"/>
            <a:r>
              <a:rPr lang="en-US" sz="2000" dirty="0"/>
              <a:t>Frequency (kHz)</a:t>
            </a:r>
          </a:p>
        </p:txBody>
      </p:sp>
      <p:sp>
        <p:nvSpPr>
          <p:cNvPr id="16" name="TextBox 15">
            <a:extLst>
              <a:ext uri="{FF2B5EF4-FFF2-40B4-BE49-F238E27FC236}">
                <a16:creationId xmlns:a16="http://schemas.microsoft.com/office/drawing/2014/main" id="{2ED494F0-25FD-0A43-B8B8-97FAE9737ADC}"/>
              </a:ext>
            </a:extLst>
          </p:cNvPr>
          <p:cNvSpPr txBox="1"/>
          <p:nvPr/>
        </p:nvSpPr>
        <p:spPr>
          <a:xfrm>
            <a:off x="147031" y="3939848"/>
            <a:ext cx="593931" cy="369332"/>
          </a:xfrm>
          <a:prstGeom prst="rect">
            <a:avLst/>
          </a:prstGeom>
          <a:noFill/>
        </p:spPr>
        <p:txBody>
          <a:bodyPr wrap="square" rtlCol="0">
            <a:spAutoFit/>
          </a:bodyPr>
          <a:lstStyle/>
          <a:p>
            <a:r>
              <a:rPr lang="en-US" dirty="0"/>
              <a:t>   0</a:t>
            </a:r>
          </a:p>
        </p:txBody>
      </p:sp>
      <p:grpSp>
        <p:nvGrpSpPr>
          <p:cNvPr id="17" name="Group 16">
            <a:extLst>
              <a:ext uri="{FF2B5EF4-FFF2-40B4-BE49-F238E27FC236}">
                <a16:creationId xmlns:a16="http://schemas.microsoft.com/office/drawing/2014/main" id="{DE7441F9-DE28-E24B-A420-7743898156C0}"/>
              </a:ext>
            </a:extLst>
          </p:cNvPr>
          <p:cNvGrpSpPr/>
          <p:nvPr/>
        </p:nvGrpSpPr>
        <p:grpSpPr>
          <a:xfrm>
            <a:off x="2286234" y="3735493"/>
            <a:ext cx="315804" cy="573687"/>
            <a:chOff x="7225127" y="3524912"/>
            <a:chExt cx="315804" cy="573687"/>
          </a:xfrm>
        </p:grpSpPr>
        <p:cxnSp>
          <p:nvCxnSpPr>
            <p:cNvPr id="18" name="Straight Connector 17">
              <a:extLst>
                <a:ext uri="{FF2B5EF4-FFF2-40B4-BE49-F238E27FC236}">
                  <a16:creationId xmlns:a16="http://schemas.microsoft.com/office/drawing/2014/main" id="{11CD62F1-47FD-DC4A-862D-B7098AE2E81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7AAE50E-25AB-EC40-8725-7123A249BD0A}"/>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20" name="Group 19">
            <a:extLst>
              <a:ext uri="{FF2B5EF4-FFF2-40B4-BE49-F238E27FC236}">
                <a16:creationId xmlns:a16="http://schemas.microsoft.com/office/drawing/2014/main" id="{92C3E52A-5922-AD41-A49D-FA7DA7219BEC}"/>
              </a:ext>
            </a:extLst>
          </p:cNvPr>
          <p:cNvGrpSpPr/>
          <p:nvPr/>
        </p:nvGrpSpPr>
        <p:grpSpPr>
          <a:xfrm>
            <a:off x="2938006" y="3742627"/>
            <a:ext cx="315804" cy="573687"/>
            <a:chOff x="7225127" y="3524912"/>
            <a:chExt cx="315804" cy="573687"/>
          </a:xfrm>
        </p:grpSpPr>
        <p:cxnSp>
          <p:nvCxnSpPr>
            <p:cNvPr id="21" name="Straight Connector 20">
              <a:extLst>
                <a:ext uri="{FF2B5EF4-FFF2-40B4-BE49-F238E27FC236}">
                  <a16:creationId xmlns:a16="http://schemas.microsoft.com/office/drawing/2014/main" id="{F35017FF-B23C-1A43-B07C-DD44090370F1}"/>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47F255D-3306-9343-A80C-8B70B8EA7F53}"/>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23" name="Group 22">
            <a:extLst>
              <a:ext uri="{FF2B5EF4-FFF2-40B4-BE49-F238E27FC236}">
                <a16:creationId xmlns:a16="http://schemas.microsoft.com/office/drawing/2014/main" id="{4ED807F8-D69D-F244-B5E8-83F3BDB3DB67}"/>
              </a:ext>
            </a:extLst>
          </p:cNvPr>
          <p:cNvGrpSpPr/>
          <p:nvPr/>
        </p:nvGrpSpPr>
        <p:grpSpPr>
          <a:xfrm>
            <a:off x="929994" y="3735493"/>
            <a:ext cx="315804" cy="573687"/>
            <a:chOff x="7225127" y="3524912"/>
            <a:chExt cx="315804" cy="573687"/>
          </a:xfrm>
        </p:grpSpPr>
        <p:cxnSp>
          <p:nvCxnSpPr>
            <p:cNvPr id="24" name="Straight Connector 23">
              <a:extLst>
                <a:ext uri="{FF2B5EF4-FFF2-40B4-BE49-F238E27FC236}">
                  <a16:creationId xmlns:a16="http://schemas.microsoft.com/office/drawing/2014/main" id="{81FCC2B0-6A84-9E41-BACC-7401078E292B}"/>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CC7B886-4192-8648-BA8E-BFF8AE481004}"/>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mc:AlternateContent xmlns:mc="http://schemas.openxmlformats.org/markup-compatibility/2006" xmlns:p14="http://schemas.microsoft.com/office/powerpoint/2010/main">
        <mc:Choice Requires="p14">
          <p:contentPart p14:bwMode="auto" r:id="rId2">
            <p14:nvContentPartPr>
              <p14:cNvPr id="29" name="Ink 28">
                <a:extLst>
                  <a:ext uri="{FF2B5EF4-FFF2-40B4-BE49-F238E27FC236}">
                    <a16:creationId xmlns:a16="http://schemas.microsoft.com/office/drawing/2014/main" id="{888FE173-0071-174C-A5A4-A14506BEBC22}"/>
                  </a:ext>
                </a:extLst>
              </p14:cNvPr>
              <p14:cNvContentPartPr/>
              <p14:nvPr/>
            </p14:nvContentPartPr>
            <p14:xfrm>
              <a:off x="426015" y="2567263"/>
              <a:ext cx="2727000" cy="1251000"/>
            </p14:xfrm>
          </p:contentPart>
        </mc:Choice>
        <mc:Fallback xmlns="">
          <p:pic>
            <p:nvPicPr>
              <p:cNvPr id="29" name="Ink 28">
                <a:extLst>
                  <a:ext uri="{FF2B5EF4-FFF2-40B4-BE49-F238E27FC236}">
                    <a16:creationId xmlns:a16="http://schemas.microsoft.com/office/drawing/2014/main" id="{888FE173-0071-174C-A5A4-A14506BEBC22}"/>
                  </a:ext>
                </a:extLst>
              </p:cNvPr>
              <p:cNvPicPr/>
              <p:nvPr/>
            </p:nvPicPr>
            <p:blipFill>
              <a:blip r:embed="rId3"/>
              <a:stretch>
                <a:fillRect/>
              </a:stretch>
            </p:blipFill>
            <p:spPr>
              <a:xfrm>
                <a:off x="411615" y="2552863"/>
                <a:ext cx="2755080" cy="1279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1F1940B-80BB-0844-B0FE-053618006E6B}"/>
                  </a:ext>
                </a:extLst>
              </p14:cNvPr>
              <p14:cNvContentPartPr/>
              <p14:nvPr/>
            </p14:nvContentPartPr>
            <p14:xfrm>
              <a:off x="1219455" y="2674183"/>
              <a:ext cx="1181520" cy="1107000"/>
            </p14:xfrm>
          </p:contentPart>
        </mc:Choice>
        <mc:Fallback xmlns="">
          <p:pic>
            <p:nvPicPr>
              <p:cNvPr id="2" name="Ink 1">
                <a:extLst>
                  <a:ext uri="{FF2B5EF4-FFF2-40B4-BE49-F238E27FC236}">
                    <a16:creationId xmlns:a16="http://schemas.microsoft.com/office/drawing/2014/main" id="{41F1940B-80BB-0844-B0FE-053618006E6B}"/>
                  </a:ext>
                </a:extLst>
              </p:cNvPr>
              <p:cNvPicPr/>
              <p:nvPr/>
            </p:nvPicPr>
            <p:blipFill>
              <a:blip r:embed="rId5"/>
              <a:stretch>
                <a:fillRect/>
              </a:stretch>
            </p:blipFill>
            <p:spPr>
              <a:xfrm>
                <a:off x="1165471" y="2566183"/>
                <a:ext cx="1289127" cy="1322640"/>
              </a:xfrm>
              <a:prstGeom prst="rect">
                <a:avLst/>
              </a:prstGeom>
            </p:spPr>
          </p:pic>
        </mc:Fallback>
      </mc:AlternateContent>
      <p:cxnSp>
        <p:nvCxnSpPr>
          <p:cNvPr id="26" name="Straight Connector 25">
            <a:extLst>
              <a:ext uri="{FF2B5EF4-FFF2-40B4-BE49-F238E27FC236}">
                <a16:creationId xmlns:a16="http://schemas.microsoft.com/office/drawing/2014/main" id="{06BF228F-FB80-784F-BC76-859FD01FA23F}"/>
              </a:ext>
            </a:extLst>
          </p:cNvPr>
          <p:cNvCxnSpPr>
            <a:cxnSpLocks/>
          </p:cNvCxnSpPr>
          <p:nvPr/>
        </p:nvCxnSpPr>
        <p:spPr>
          <a:xfrm>
            <a:off x="5976826" y="3906316"/>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7" name="Straight Connector 26">
            <a:extLst>
              <a:ext uri="{FF2B5EF4-FFF2-40B4-BE49-F238E27FC236}">
                <a16:creationId xmlns:a16="http://schemas.microsoft.com/office/drawing/2014/main" id="{3BA924AF-CCC2-0A4C-9A78-007B51BEDE1D}"/>
              </a:ext>
            </a:extLst>
          </p:cNvPr>
          <p:cNvCxnSpPr/>
          <p:nvPr/>
        </p:nvCxnSpPr>
        <p:spPr>
          <a:xfrm flipV="1">
            <a:off x="5979522" y="1662276"/>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8" name="TextBox 27">
            <a:extLst>
              <a:ext uri="{FF2B5EF4-FFF2-40B4-BE49-F238E27FC236}">
                <a16:creationId xmlns:a16="http://schemas.microsoft.com/office/drawing/2014/main" id="{2EBB977A-237A-294A-A152-554D4AA28D0C}"/>
              </a:ext>
            </a:extLst>
          </p:cNvPr>
          <p:cNvSpPr txBox="1"/>
          <p:nvPr/>
        </p:nvSpPr>
        <p:spPr>
          <a:xfrm rot="16200000">
            <a:off x="5109612" y="2700151"/>
            <a:ext cx="1327735" cy="367760"/>
          </a:xfrm>
          <a:prstGeom prst="rect">
            <a:avLst/>
          </a:prstGeom>
          <a:noFill/>
        </p:spPr>
        <p:txBody>
          <a:bodyPr wrap="square" rtlCol="0">
            <a:spAutoFit/>
          </a:bodyPr>
          <a:lstStyle/>
          <a:p>
            <a:pPr algn="ctr"/>
            <a:r>
              <a:rPr lang="en-US" sz="2000" dirty="0"/>
              <a:t>Amplitude</a:t>
            </a:r>
          </a:p>
        </p:txBody>
      </p:sp>
      <p:grpSp>
        <p:nvGrpSpPr>
          <p:cNvPr id="31" name="Group 30">
            <a:extLst>
              <a:ext uri="{FF2B5EF4-FFF2-40B4-BE49-F238E27FC236}">
                <a16:creationId xmlns:a16="http://schemas.microsoft.com/office/drawing/2014/main" id="{A18A6A10-3313-4545-BE9A-963066E72372}"/>
              </a:ext>
            </a:extLst>
          </p:cNvPr>
          <p:cNvGrpSpPr/>
          <p:nvPr/>
        </p:nvGrpSpPr>
        <p:grpSpPr>
          <a:xfrm>
            <a:off x="7167450" y="3779707"/>
            <a:ext cx="315804" cy="573687"/>
            <a:chOff x="7225127" y="3524912"/>
            <a:chExt cx="315804" cy="573687"/>
          </a:xfrm>
        </p:grpSpPr>
        <p:cxnSp>
          <p:nvCxnSpPr>
            <p:cNvPr id="32" name="Straight Connector 31">
              <a:extLst>
                <a:ext uri="{FF2B5EF4-FFF2-40B4-BE49-F238E27FC236}">
                  <a16:creationId xmlns:a16="http://schemas.microsoft.com/office/drawing/2014/main" id="{97C0D857-A16B-CD48-8ABD-3FEC8220EFFB}"/>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54537A3-44B3-8547-844D-5AC32E8D517F}"/>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34" name="TextBox 33">
            <a:extLst>
              <a:ext uri="{FF2B5EF4-FFF2-40B4-BE49-F238E27FC236}">
                <a16:creationId xmlns:a16="http://schemas.microsoft.com/office/drawing/2014/main" id="{ED38BA99-7049-C64A-8BD4-26592A7DC984}"/>
              </a:ext>
            </a:extLst>
          </p:cNvPr>
          <p:cNvSpPr txBox="1"/>
          <p:nvPr/>
        </p:nvSpPr>
        <p:spPr>
          <a:xfrm>
            <a:off x="6620673" y="4260345"/>
            <a:ext cx="1980336" cy="400110"/>
          </a:xfrm>
          <a:prstGeom prst="rect">
            <a:avLst/>
          </a:prstGeom>
          <a:noFill/>
        </p:spPr>
        <p:txBody>
          <a:bodyPr wrap="square" rtlCol="0">
            <a:spAutoFit/>
          </a:bodyPr>
          <a:lstStyle/>
          <a:p>
            <a:pPr algn="ctr"/>
            <a:r>
              <a:rPr lang="en-US" sz="2000" dirty="0"/>
              <a:t>Frequency (kHz)</a:t>
            </a:r>
          </a:p>
        </p:txBody>
      </p:sp>
      <p:sp>
        <p:nvSpPr>
          <p:cNvPr id="35" name="TextBox 34">
            <a:extLst>
              <a:ext uri="{FF2B5EF4-FFF2-40B4-BE49-F238E27FC236}">
                <a16:creationId xmlns:a16="http://schemas.microsoft.com/office/drawing/2014/main" id="{CFCB7218-4542-D24E-8F5C-E5C830BE77A0}"/>
              </a:ext>
            </a:extLst>
          </p:cNvPr>
          <p:cNvSpPr txBox="1"/>
          <p:nvPr/>
        </p:nvSpPr>
        <p:spPr>
          <a:xfrm>
            <a:off x="5722116" y="3976928"/>
            <a:ext cx="593931" cy="369332"/>
          </a:xfrm>
          <a:prstGeom prst="rect">
            <a:avLst/>
          </a:prstGeom>
          <a:noFill/>
        </p:spPr>
        <p:txBody>
          <a:bodyPr wrap="square" rtlCol="0">
            <a:spAutoFit/>
          </a:bodyPr>
          <a:lstStyle/>
          <a:p>
            <a:r>
              <a:rPr lang="en-US" dirty="0"/>
              <a:t>   0</a:t>
            </a:r>
          </a:p>
        </p:txBody>
      </p:sp>
      <p:grpSp>
        <p:nvGrpSpPr>
          <p:cNvPr id="36" name="Group 35">
            <a:extLst>
              <a:ext uri="{FF2B5EF4-FFF2-40B4-BE49-F238E27FC236}">
                <a16:creationId xmlns:a16="http://schemas.microsoft.com/office/drawing/2014/main" id="{4E581379-EFD4-784C-B4E5-58977BCE63AD}"/>
              </a:ext>
            </a:extLst>
          </p:cNvPr>
          <p:cNvGrpSpPr/>
          <p:nvPr/>
        </p:nvGrpSpPr>
        <p:grpSpPr>
          <a:xfrm>
            <a:off x="7861319" y="3772573"/>
            <a:ext cx="315804" cy="573687"/>
            <a:chOff x="7225127" y="3524912"/>
            <a:chExt cx="315804" cy="573687"/>
          </a:xfrm>
        </p:grpSpPr>
        <p:cxnSp>
          <p:nvCxnSpPr>
            <p:cNvPr id="37" name="Straight Connector 36">
              <a:extLst>
                <a:ext uri="{FF2B5EF4-FFF2-40B4-BE49-F238E27FC236}">
                  <a16:creationId xmlns:a16="http://schemas.microsoft.com/office/drawing/2014/main" id="{CB2F590F-E400-E148-84E6-6F3EC585D796}"/>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4BA332D-E6FF-6A42-9FD7-04085D934D8D}"/>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39" name="Group 38">
            <a:extLst>
              <a:ext uri="{FF2B5EF4-FFF2-40B4-BE49-F238E27FC236}">
                <a16:creationId xmlns:a16="http://schemas.microsoft.com/office/drawing/2014/main" id="{9AF498E9-6AEE-694A-BD6A-C70EE83FFB13}"/>
              </a:ext>
            </a:extLst>
          </p:cNvPr>
          <p:cNvGrpSpPr/>
          <p:nvPr/>
        </p:nvGrpSpPr>
        <p:grpSpPr>
          <a:xfrm>
            <a:off x="8513091" y="3779707"/>
            <a:ext cx="315804" cy="573687"/>
            <a:chOff x="7225127" y="3524912"/>
            <a:chExt cx="315804" cy="573687"/>
          </a:xfrm>
        </p:grpSpPr>
        <p:cxnSp>
          <p:nvCxnSpPr>
            <p:cNvPr id="40" name="Straight Connector 39">
              <a:extLst>
                <a:ext uri="{FF2B5EF4-FFF2-40B4-BE49-F238E27FC236}">
                  <a16:creationId xmlns:a16="http://schemas.microsoft.com/office/drawing/2014/main" id="{5C5D8F9D-5E98-684F-B0C9-F61293E8B551}"/>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76FDE28-44D1-F741-AA34-2BBF61FA871A}"/>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42" name="Group 41">
            <a:extLst>
              <a:ext uri="{FF2B5EF4-FFF2-40B4-BE49-F238E27FC236}">
                <a16:creationId xmlns:a16="http://schemas.microsoft.com/office/drawing/2014/main" id="{DA802DC2-6781-AA49-8984-97BDD5987F01}"/>
              </a:ext>
            </a:extLst>
          </p:cNvPr>
          <p:cNvGrpSpPr/>
          <p:nvPr/>
        </p:nvGrpSpPr>
        <p:grpSpPr>
          <a:xfrm>
            <a:off x="6505079" y="3772573"/>
            <a:ext cx="315804" cy="573687"/>
            <a:chOff x="7225127" y="3524912"/>
            <a:chExt cx="315804" cy="573687"/>
          </a:xfrm>
        </p:grpSpPr>
        <p:cxnSp>
          <p:nvCxnSpPr>
            <p:cNvPr id="43" name="Straight Connector 42">
              <a:extLst>
                <a:ext uri="{FF2B5EF4-FFF2-40B4-BE49-F238E27FC236}">
                  <a16:creationId xmlns:a16="http://schemas.microsoft.com/office/drawing/2014/main" id="{A3471230-CEFA-F349-A3E4-5AFB0CFDB91E}"/>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DD65598-57E5-3C46-A131-EBE3230C8B6C}"/>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mc:AlternateContent xmlns:mc="http://schemas.openxmlformats.org/markup-compatibility/2006" xmlns:p14="http://schemas.microsoft.com/office/powerpoint/2010/main">
        <mc:Choice Requires="p14">
          <p:contentPart p14:bwMode="auto" r:id="rId6">
            <p14:nvContentPartPr>
              <p14:cNvPr id="45" name="Ink 44">
                <a:extLst>
                  <a:ext uri="{FF2B5EF4-FFF2-40B4-BE49-F238E27FC236}">
                    <a16:creationId xmlns:a16="http://schemas.microsoft.com/office/drawing/2014/main" id="{0841CF4B-21E2-8B47-AB2D-15D6D124F209}"/>
                  </a:ext>
                </a:extLst>
              </p14:cNvPr>
              <p14:cNvContentPartPr/>
              <p14:nvPr/>
            </p14:nvContentPartPr>
            <p14:xfrm>
              <a:off x="5318933" y="2604343"/>
              <a:ext cx="2727000" cy="1251000"/>
            </p14:xfrm>
          </p:contentPart>
        </mc:Choice>
        <mc:Fallback xmlns="">
          <p:pic>
            <p:nvPicPr>
              <p:cNvPr id="45" name="Ink 44">
                <a:extLst>
                  <a:ext uri="{FF2B5EF4-FFF2-40B4-BE49-F238E27FC236}">
                    <a16:creationId xmlns:a16="http://schemas.microsoft.com/office/drawing/2014/main" id="{0841CF4B-21E2-8B47-AB2D-15D6D124F209}"/>
                  </a:ext>
                </a:extLst>
              </p:cNvPr>
              <p:cNvPicPr/>
              <p:nvPr/>
            </p:nvPicPr>
            <p:blipFill>
              <a:blip r:embed="rId3"/>
              <a:stretch>
                <a:fillRect/>
              </a:stretch>
            </p:blipFill>
            <p:spPr>
              <a:xfrm>
                <a:off x="5304533" y="2589943"/>
                <a:ext cx="2755080" cy="1279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6" name="Ink 45">
                <a:extLst>
                  <a:ext uri="{FF2B5EF4-FFF2-40B4-BE49-F238E27FC236}">
                    <a16:creationId xmlns:a16="http://schemas.microsoft.com/office/drawing/2014/main" id="{087F5C65-DFCA-BB4F-9F07-8685603EE5FD}"/>
                  </a:ext>
                </a:extLst>
              </p14:cNvPr>
              <p14:cNvContentPartPr/>
              <p14:nvPr/>
            </p14:nvContentPartPr>
            <p14:xfrm>
              <a:off x="6112373" y="2711263"/>
              <a:ext cx="1181520" cy="1107000"/>
            </p14:xfrm>
          </p:contentPart>
        </mc:Choice>
        <mc:Fallback xmlns="">
          <p:pic>
            <p:nvPicPr>
              <p:cNvPr id="46" name="Ink 45">
                <a:extLst>
                  <a:ext uri="{FF2B5EF4-FFF2-40B4-BE49-F238E27FC236}">
                    <a16:creationId xmlns:a16="http://schemas.microsoft.com/office/drawing/2014/main" id="{087F5C65-DFCA-BB4F-9F07-8685603EE5FD}"/>
                  </a:ext>
                </a:extLst>
              </p:cNvPr>
              <p:cNvPicPr/>
              <p:nvPr/>
            </p:nvPicPr>
            <p:blipFill>
              <a:blip r:embed="rId5"/>
              <a:stretch>
                <a:fillRect/>
              </a:stretch>
            </p:blipFill>
            <p:spPr>
              <a:xfrm>
                <a:off x="6058389" y="2603263"/>
                <a:ext cx="1289127" cy="1322640"/>
              </a:xfrm>
              <a:prstGeom prst="rect">
                <a:avLst/>
              </a:prstGeom>
            </p:spPr>
          </p:pic>
        </mc:Fallback>
      </mc:AlternateContent>
      <p:sp>
        <p:nvSpPr>
          <p:cNvPr id="47" name="TextBox 46">
            <a:extLst>
              <a:ext uri="{FF2B5EF4-FFF2-40B4-BE49-F238E27FC236}">
                <a16:creationId xmlns:a16="http://schemas.microsoft.com/office/drawing/2014/main" id="{2E54BEB4-497E-8F4A-ADA6-D6A7484458DB}"/>
              </a:ext>
            </a:extLst>
          </p:cNvPr>
          <p:cNvSpPr txBox="1"/>
          <p:nvPr/>
        </p:nvSpPr>
        <p:spPr>
          <a:xfrm>
            <a:off x="3061564" y="2562831"/>
            <a:ext cx="2066408" cy="707886"/>
          </a:xfrm>
          <a:prstGeom prst="rect">
            <a:avLst/>
          </a:prstGeom>
          <a:solidFill>
            <a:srgbClr val="7030A0"/>
          </a:solidFill>
        </p:spPr>
        <p:txBody>
          <a:bodyPr wrap="square" rtlCol="0">
            <a:spAutoFit/>
          </a:bodyPr>
          <a:lstStyle/>
          <a:p>
            <a:pPr algn="ctr"/>
            <a:r>
              <a:rPr lang="en-US" sz="2000" dirty="0">
                <a:solidFill>
                  <a:schemeClr val="bg1"/>
                </a:solidFill>
              </a:rPr>
              <a:t>Frequency</a:t>
            </a:r>
          </a:p>
          <a:p>
            <a:pPr algn="ctr"/>
            <a:r>
              <a:rPr lang="en-US" sz="2000" dirty="0">
                <a:solidFill>
                  <a:schemeClr val="bg1"/>
                </a:solidFill>
              </a:rPr>
              <a:t>down-conversion</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FC823DA-165C-114E-A192-8B14401D1833}"/>
                  </a:ext>
                </a:extLst>
              </p:cNvPr>
              <p:cNvSpPr txBox="1"/>
              <p:nvPr/>
            </p:nvSpPr>
            <p:spPr>
              <a:xfrm>
                <a:off x="2994752" y="2007817"/>
                <a:ext cx="1972335" cy="5084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b="0" i="1" smtClean="0">
                              <a:solidFill>
                                <a:srgbClr val="7030A0"/>
                              </a:solidFill>
                              <a:latin typeface="Cambria Math" panose="02040503050406030204" pitchFamily="18" charset="0"/>
                              <a:ea typeface="Cambria Math" panose="02040503050406030204" pitchFamily="18" charset="0"/>
                            </a:rPr>
                          </m:ctrlPr>
                        </m:sSupPr>
                        <m:e>
                          <m:r>
                            <a:rPr lang="en-US" sz="3200" i="1">
                              <a:solidFill>
                                <a:srgbClr val="7030A0"/>
                              </a:solidFill>
                              <a:latin typeface="Cambria Math" panose="02040503050406030204" pitchFamily="18" charset="0"/>
                              <a:ea typeface="Cambria Math" panose="02040503050406030204" pitchFamily="18" charset="0"/>
                            </a:rPr>
                            <m:t>×</m:t>
                          </m:r>
                          <m:r>
                            <a:rPr lang="en-US" sz="3200" b="0" i="1" smtClean="0">
                              <a:solidFill>
                                <a:srgbClr val="7030A0"/>
                              </a:solidFill>
                              <a:latin typeface="Cambria Math" panose="02040503050406030204" pitchFamily="18" charset="0"/>
                              <a:ea typeface="Cambria Math" panose="02040503050406030204" pitchFamily="18" charset="0"/>
                            </a:rPr>
                            <m:t>  </m:t>
                          </m:r>
                          <m:r>
                            <a:rPr lang="en-US" sz="3200" b="0" i="1" smtClean="0">
                              <a:solidFill>
                                <a:srgbClr val="7030A0"/>
                              </a:solidFill>
                              <a:latin typeface="Cambria Math" panose="02040503050406030204" pitchFamily="18" charset="0"/>
                              <a:ea typeface="Cambria Math" panose="02040503050406030204" pitchFamily="18" charset="0"/>
                            </a:rPr>
                            <m:t>𝑒</m:t>
                          </m:r>
                        </m:e>
                        <m:sup>
                          <m:r>
                            <a:rPr lang="en-US" sz="3200" b="0" i="1" smtClean="0">
                              <a:solidFill>
                                <a:srgbClr val="7030A0"/>
                              </a:solidFill>
                              <a:latin typeface="Cambria Math" panose="02040503050406030204" pitchFamily="18" charset="0"/>
                              <a:ea typeface="Cambria Math" panose="02040503050406030204" pitchFamily="18" charset="0"/>
                            </a:rPr>
                            <m:t>−</m:t>
                          </m:r>
                          <m:r>
                            <a:rPr lang="en-US" sz="3200" b="0" i="1" smtClean="0">
                              <a:solidFill>
                                <a:srgbClr val="7030A0"/>
                              </a:solidFill>
                              <a:latin typeface="Cambria Math" panose="02040503050406030204" pitchFamily="18" charset="0"/>
                              <a:ea typeface="Cambria Math" panose="02040503050406030204" pitchFamily="18" charset="0"/>
                            </a:rPr>
                            <m:t>𝑗</m:t>
                          </m:r>
                          <m:r>
                            <a:rPr lang="en-US" sz="3200" b="0" i="1" smtClean="0">
                              <a:solidFill>
                                <a:srgbClr val="7030A0"/>
                              </a:solidFill>
                              <a:latin typeface="Cambria Math" panose="02040503050406030204" pitchFamily="18" charset="0"/>
                              <a:ea typeface="Cambria Math" panose="02040503050406030204" pitchFamily="18" charset="0"/>
                            </a:rPr>
                            <m:t>2</m:t>
                          </m:r>
                          <m:r>
                            <a:rPr lang="en-US" sz="3200" i="1">
                              <a:solidFill>
                                <a:srgbClr val="7030A0"/>
                              </a:solidFill>
                              <a:latin typeface="Cambria Math" panose="02040503050406030204" pitchFamily="18" charset="0"/>
                              <a:ea typeface="Cambria Math" panose="02040503050406030204" pitchFamily="18" charset="0"/>
                            </a:rPr>
                            <m:t>𝜋</m:t>
                          </m:r>
                          <m:r>
                            <a:rPr lang="en-US" sz="3200" b="0" i="1" smtClean="0">
                              <a:solidFill>
                                <a:srgbClr val="7030A0"/>
                              </a:solidFill>
                              <a:latin typeface="Cambria Math" panose="02040503050406030204" pitchFamily="18" charset="0"/>
                              <a:ea typeface="Cambria Math" panose="02040503050406030204" pitchFamily="18" charset="0"/>
                            </a:rPr>
                            <m:t>𝑓</m:t>
                          </m:r>
                          <m:r>
                            <a:rPr lang="en-US" sz="3200" b="0" i="1" baseline="-25000" smtClean="0">
                              <a:solidFill>
                                <a:srgbClr val="7030A0"/>
                              </a:solidFill>
                              <a:latin typeface="Cambria Math" panose="02040503050406030204" pitchFamily="18" charset="0"/>
                              <a:ea typeface="Cambria Math" panose="02040503050406030204" pitchFamily="18" charset="0"/>
                            </a:rPr>
                            <m:t>1</m:t>
                          </m:r>
                          <m:r>
                            <a:rPr lang="en-US" sz="3200" b="0" i="1" smtClean="0">
                              <a:solidFill>
                                <a:srgbClr val="7030A0"/>
                              </a:solidFill>
                              <a:latin typeface="Cambria Math" panose="02040503050406030204" pitchFamily="18" charset="0"/>
                              <a:ea typeface="Cambria Math" panose="02040503050406030204" pitchFamily="18" charset="0"/>
                            </a:rPr>
                            <m:t>𝑡</m:t>
                          </m:r>
                        </m:sup>
                      </m:sSup>
                    </m:oMath>
                  </m:oMathPara>
                </a14:m>
                <a:endParaRPr lang="en-US" sz="3200" dirty="0">
                  <a:solidFill>
                    <a:srgbClr val="7030A0"/>
                  </a:solidFill>
                </a:endParaRPr>
              </a:p>
            </p:txBody>
          </p:sp>
        </mc:Choice>
        <mc:Fallback xmlns="">
          <p:sp>
            <p:nvSpPr>
              <p:cNvPr id="49" name="TextBox 48">
                <a:extLst>
                  <a:ext uri="{FF2B5EF4-FFF2-40B4-BE49-F238E27FC236}">
                    <a16:creationId xmlns:a16="http://schemas.microsoft.com/office/drawing/2014/main" id="{3FC823DA-165C-114E-A192-8B14401D1833}"/>
                  </a:ext>
                </a:extLst>
              </p:cNvPr>
              <p:cNvSpPr txBox="1">
                <a:spLocks noRot="1" noChangeAspect="1" noMove="1" noResize="1" noEditPoints="1" noAdjustHandles="1" noChangeArrowheads="1" noChangeShapeType="1" noTextEdit="1"/>
              </p:cNvSpPr>
              <p:nvPr/>
            </p:nvSpPr>
            <p:spPr>
              <a:xfrm>
                <a:off x="2994752" y="2007817"/>
                <a:ext cx="1972335" cy="508473"/>
              </a:xfrm>
              <a:prstGeom prst="rect">
                <a:avLst/>
              </a:prstGeom>
              <a:blipFill>
                <a:blip r:embed="rId8"/>
                <a:stretch>
                  <a:fillRect l="-3185" t="-2381" r="-637" b="-33333"/>
                </a:stretch>
              </a:blipFill>
            </p:spPr>
            <p:txBody>
              <a:bodyPr/>
              <a:lstStyle/>
              <a:p>
                <a:r>
                  <a:rPr lang="en-US">
                    <a:noFill/>
                  </a:rPr>
                  <a:t> </a:t>
                </a:r>
              </a:p>
            </p:txBody>
          </p:sp>
        </mc:Fallback>
      </mc:AlternateContent>
    </p:spTree>
    <p:extLst>
      <p:ext uri="{BB962C8B-B14F-4D97-AF65-F5344CB8AC3E}">
        <p14:creationId xmlns:p14="http://schemas.microsoft.com/office/powerpoint/2010/main" val="1651678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FD57DC0-5ADB-0C45-B9E2-AA6A2C3CD123}"/>
              </a:ext>
            </a:extLst>
          </p:cNvPr>
          <p:cNvCxnSpPr>
            <a:cxnSpLocks/>
          </p:cNvCxnSpPr>
          <p:nvPr/>
        </p:nvCxnSpPr>
        <p:spPr>
          <a:xfrm>
            <a:off x="883769" y="4311278"/>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 name="Straight Connector 4">
            <a:extLst>
              <a:ext uri="{FF2B5EF4-FFF2-40B4-BE49-F238E27FC236}">
                <a16:creationId xmlns:a16="http://schemas.microsoft.com/office/drawing/2014/main" id="{71E525A5-3099-E142-95B7-B773B22718CC}"/>
              </a:ext>
            </a:extLst>
          </p:cNvPr>
          <p:cNvCxnSpPr/>
          <p:nvPr/>
        </p:nvCxnSpPr>
        <p:spPr>
          <a:xfrm flipV="1">
            <a:off x="886465" y="2067238"/>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6" name="TextBox 5">
            <a:extLst>
              <a:ext uri="{FF2B5EF4-FFF2-40B4-BE49-F238E27FC236}">
                <a16:creationId xmlns:a16="http://schemas.microsoft.com/office/drawing/2014/main" id="{5EA7F925-0B1C-C245-8DA4-35D325489694}"/>
              </a:ext>
            </a:extLst>
          </p:cNvPr>
          <p:cNvSpPr txBox="1"/>
          <p:nvPr/>
        </p:nvSpPr>
        <p:spPr>
          <a:xfrm rot="16200000">
            <a:off x="16555" y="3105113"/>
            <a:ext cx="1327735" cy="3677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grpSp>
        <p:nvGrpSpPr>
          <p:cNvPr id="7" name="Group 6">
            <a:extLst>
              <a:ext uri="{FF2B5EF4-FFF2-40B4-BE49-F238E27FC236}">
                <a16:creationId xmlns:a16="http://schemas.microsoft.com/office/drawing/2014/main" id="{9F82D78B-3764-7142-8BDC-357E93B7E3E6}"/>
              </a:ext>
            </a:extLst>
          </p:cNvPr>
          <p:cNvGrpSpPr/>
          <p:nvPr/>
        </p:nvGrpSpPr>
        <p:grpSpPr>
          <a:xfrm>
            <a:off x="2074392" y="4184669"/>
            <a:ext cx="465975" cy="573687"/>
            <a:chOff x="7225126" y="3524912"/>
            <a:chExt cx="465975" cy="573687"/>
          </a:xfrm>
        </p:grpSpPr>
        <p:cxnSp>
          <p:nvCxnSpPr>
            <p:cNvPr id="8" name="Straight Connector 7">
              <a:extLst>
                <a:ext uri="{FF2B5EF4-FFF2-40B4-BE49-F238E27FC236}">
                  <a16:creationId xmlns:a16="http://schemas.microsoft.com/office/drawing/2014/main" id="{A10D393A-7022-E94B-A930-982C952DA67C}"/>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7CFEE18-9203-154E-84A6-751941A0DD1E}"/>
                </a:ext>
              </a:extLst>
            </p:cNvPr>
            <p:cNvSpPr txBox="1"/>
            <p:nvPr/>
          </p:nvSpPr>
          <p:spPr>
            <a:xfrm>
              <a:off x="7225126" y="3729267"/>
              <a:ext cx="4659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50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A61CD517-5D44-434C-B5E8-9ADBB8521C45}"/>
              </a:ext>
            </a:extLst>
          </p:cNvPr>
          <p:cNvSpPr txBox="1"/>
          <p:nvPr/>
        </p:nvSpPr>
        <p:spPr>
          <a:xfrm>
            <a:off x="1527616" y="4665307"/>
            <a:ext cx="198033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 (kHz)</a:t>
            </a:r>
          </a:p>
        </p:txBody>
      </p:sp>
      <p:sp>
        <p:nvSpPr>
          <p:cNvPr id="11" name="TextBox 10">
            <a:extLst>
              <a:ext uri="{FF2B5EF4-FFF2-40B4-BE49-F238E27FC236}">
                <a16:creationId xmlns:a16="http://schemas.microsoft.com/office/drawing/2014/main" id="{61C693B9-A40B-AB45-83FB-68E9F3A1735E}"/>
              </a:ext>
            </a:extLst>
          </p:cNvPr>
          <p:cNvSpPr txBox="1"/>
          <p:nvPr/>
        </p:nvSpPr>
        <p:spPr>
          <a:xfrm>
            <a:off x="629059" y="4381890"/>
            <a:ext cx="5939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a:t>
            </a:r>
          </a:p>
        </p:txBody>
      </p:sp>
      <p:grpSp>
        <p:nvGrpSpPr>
          <p:cNvPr id="12" name="Group 11">
            <a:extLst>
              <a:ext uri="{FF2B5EF4-FFF2-40B4-BE49-F238E27FC236}">
                <a16:creationId xmlns:a16="http://schemas.microsoft.com/office/drawing/2014/main" id="{377D17B8-4AFD-E14C-B19D-FB9F4151AD64}"/>
              </a:ext>
            </a:extLst>
          </p:cNvPr>
          <p:cNvGrpSpPr/>
          <p:nvPr/>
        </p:nvGrpSpPr>
        <p:grpSpPr>
          <a:xfrm>
            <a:off x="2768261" y="4177535"/>
            <a:ext cx="465973" cy="573687"/>
            <a:chOff x="7225126" y="3524912"/>
            <a:chExt cx="465973" cy="573687"/>
          </a:xfrm>
        </p:grpSpPr>
        <p:cxnSp>
          <p:nvCxnSpPr>
            <p:cNvPr id="13" name="Straight Connector 12">
              <a:extLst>
                <a:ext uri="{FF2B5EF4-FFF2-40B4-BE49-F238E27FC236}">
                  <a16:creationId xmlns:a16="http://schemas.microsoft.com/office/drawing/2014/main" id="{FE395575-CC5F-C647-9A11-0273309FEE9E}"/>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15B4E4E-C157-A14D-930D-3B88C7169B6B}"/>
                </a:ext>
              </a:extLst>
            </p:cNvPr>
            <p:cNvSpPr txBox="1"/>
            <p:nvPr/>
          </p:nvSpPr>
          <p:spPr>
            <a:xfrm>
              <a:off x="7225126" y="3729267"/>
              <a:ext cx="4659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grpSp>
      <p:grpSp>
        <p:nvGrpSpPr>
          <p:cNvPr id="15" name="Group 14">
            <a:extLst>
              <a:ext uri="{FF2B5EF4-FFF2-40B4-BE49-F238E27FC236}">
                <a16:creationId xmlns:a16="http://schemas.microsoft.com/office/drawing/2014/main" id="{A711D8B5-3010-3B48-AB61-394C7D382559}"/>
              </a:ext>
            </a:extLst>
          </p:cNvPr>
          <p:cNvGrpSpPr/>
          <p:nvPr/>
        </p:nvGrpSpPr>
        <p:grpSpPr>
          <a:xfrm>
            <a:off x="3420034" y="4184669"/>
            <a:ext cx="508068" cy="573687"/>
            <a:chOff x="7225127" y="3524912"/>
            <a:chExt cx="508068" cy="573687"/>
          </a:xfrm>
        </p:grpSpPr>
        <p:cxnSp>
          <p:nvCxnSpPr>
            <p:cNvPr id="16" name="Straight Connector 15">
              <a:extLst>
                <a:ext uri="{FF2B5EF4-FFF2-40B4-BE49-F238E27FC236}">
                  <a16:creationId xmlns:a16="http://schemas.microsoft.com/office/drawing/2014/main" id="{EDE6E828-6A4A-7941-A348-A64C7E3AB7FA}"/>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0494C5B-A496-3143-8E12-C0289866D600}"/>
                </a:ext>
              </a:extLst>
            </p:cNvPr>
            <p:cNvSpPr txBox="1"/>
            <p:nvPr/>
          </p:nvSpPr>
          <p:spPr>
            <a:xfrm>
              <a:off x="7225127" y="3729267"/>
              <a:ext cx="5080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grpSp>
      <p:grpSp>
        <p:nvGrpSpPr>
          <p:cNvPr id="18" name="Group 17">
            <a:extLst>
              <a:ext uri="{FF2B5EF4-FFF2-40B4-BE49-F238E27FC236}">
                <a16:creationId xmlns:a16="http://schemas.microsoft.com/office/drawing/2014/main" id="{D1D2CDE8-EB7C-4D40-A56B-7ABD9AEFFB93}"/>
              </a:ext>
            </a:extLst>
          </p:cNvPr>
          <p:cNvGrpSpPr/>
          <p:nvPr/>
        </p:nvGrpSpPr>
        <p:grpSpPr>
          <a:xfrm>
            <a:off x="1412021" y="4177535"/>
            <a:ext cx="529067" cy="573687"/>
            <a:chOff x="7225126" y="3524912"/>
            <a:chExt cx="529067" cy="573687"/>
          </a:xfrm>
        </p:grpSpPr>
        <p:cxnSp>
          <p:nvCxnSpPr>
            <p:cNvPr id="19" name="Straight Connector 18">
              <a:extLst>
                <a:ext uri="{FF2B5EF4-FFF2-40B4-BE49-F238E27FC236}">
                  <a16:creationId xmlns:a16="http://schemas.microsoft.com/office/drawing/2014/main" id="{48DC0A27-A270-1845-98CF-61B9FE73E14E}"/>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2D7F88-9B2A-7049-A633-78EA58F63E47}"/>
                </a:ext>
              </a:extLst>
            </p:cNvPr>
            <p:cNvSpPr txBox="1"/>
            <p:nvPr/>
          </p:nvSpPr>
          <p:spPr>
            <a:xfrm>
              <a:off x="7225126" y="3729267"/>
              <a:ext cx="5290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grpSp>
      <p:cxnSp>
        <p:nvCxnSpPr>
          <p:cNvPr id="21" name="Straight Connector 20">
            <a:extLst>
              <a:ext uri="{FF2B5EF4-FFF2-40B4-BE49-F238E27FC236}">
                <a16:creationId xmlns:a16="http://schemas.microsoft.com/office/drawing/2014/main" id="{2A1D637C-091F-8546-AD35-7009CD7BED75}"/>
              </a:ext>
            </a:extLst>
          </p:cNvPr>
          <p:cNvCxnSpPr>
            <a:cxnSpLocks/>
          </p:cNvCxnSpPr>
          <p:nvPr/>
        </p:nvCxnSpPr>
        <p:spPr>
          <a:xfrm flipV="1">
            <a:off x="2240728" y="3091672"/>
            <a:ext cx="0" cy="1285253"/>
          </a:xfrm>
          <a:prstGeom prst="line">
            <a:avLst/>
          </a:prstGeom>
          <a:noFill/>
          <a:ln w="38100" cmpd="sng">
            <a:solidFill>
              <a:schemeClr val="accent2">
                <a:lumMod val="75000"/>
              </a:schemeClr>
            </a:solidFill>
            <a:headEnd type="none"/>
            <a:tailEnd type="arrow"/>
          </a:ln>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FA491EDC-D438-F04F-9A8C-B9E045726022}"/>
                  </a:ext>
                </a:extLst>
              </p:cNvPr>
              <p:cNvSpPr txBox="1"/>
              <p:nvPr/>
            </p:nvSpPr>
            <p:spPr>
              <a:xfrm>
                <a:off x="817342" y="610014"/>
                <a:ext cx="3901838" cy="512961"/>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sz="3200" b="0" i="1" smtClean="0">
                              <a:solidFill>
                                <a:srgbClr val="7030A0"/>
                              </a:solidFill>
                              <a:latin typeface="Cambria Math" panose="02040503050406030204" pitchFamily="18" charset="0"/>
                              <a:ea typeface="Cambria Math" panose="02040503050406030204" pitchFamily="18" charset="0"/>
                            </a:rPr>
                          </m:ctrlPr>
                        </m:sSupPr>
                        <m:e>
                          <m:r>
                            <a:rPr lang="en-US" sz="3200" b="0" i="1" smtClean="0">
                              <a:solidFill>
                                <a:srgbClr val="7030A0"/>
                              </a:solidFill>
                              <a:latin typeface="Cambria Math" panose="02040503050406030204" pitchFamily="18" charset="0"/>
                              <a:ea typeface="Cambria Math" panose="02040503050406030204" pitchFamily="18" charset="0"/>
                            </a:rPr>
                            <m:t>𝑒</m:t>
                          </m:r>
                        </m:e>
                        <m:sup>
                          <m:r>
                            <a:rPr lang="en-US" sz="3200" b="0" i="1" smtClean="0">
                              <a:solidFill>
                                <a:srgbClr val="7030A0"/>
                              </a:solidFill>
                              <a:latin typeface="Cambria Math" panose="02040503050406030204" pitchFamily="18" charset="0"/>
                              <a:ea typeface="Cambria Math" panose="02040503050406030204" pitchFamily="18" charset="0"/>
                            </a:rPr>
                            <m:t>𝑗</m:t>
                          </m:r>
                          <m:r>
                            <a:rPr lang="en-US" sz="3200" b="0" i="1" smtClean="0">
                              <a:solidFill>
                                <a:srgbClr val="7030A0"/>
                              </a:solidFill>
                              <a:latin typeface="Cambria Math" panose="02040503050406030204" pitchFamily="18" charset="0"/>
                              <a:ea typeface="Cambria Math" panose="02040503050406030204" pitchFamily="18" charset="0"/>
                            </a:rPr>
                            <m:t>2</m:t>
                          </m:r>
                          <m:r>
                            <a:rPr lang="en-US" sz="3200" i="1">
                              <a:solidFill>
                                <a:srgbClr val="7030A0"/>
                              </a:solidFill>
                              <a:latin typeface="Cambria Math" panose="02040503050406030204" pitchFamily="18" charset="0"/>
                              <a:ea typeface="Cambria Math" panose="02040503050406030204" pitchFamily="18" charset="0"/>
                            </a:rPr>
                            <m:t>𝜋</m:t>
                          </m:r>
                          <m:r>
                            <a:rPr lang="en-US" sz="3200" b="0" i="1" smtClean="0">
                              <a:solidFill>
                                <a:srgbClr val="7030A0"/>
                              </a:solidFill>
                              <a:latin typeface="Cambria Math" panose="02040503050406030204" pitchFamily="18" charset="0"/>
                              <a:ea typeface="Cambria Math" panose="02040503050406030204" pitchFamily="18" charset="0"/>
                            </a:rPr>
                            <m:t>(50</m:t>
                          </m:r>
                          <m:r>
                            <a:rPr lang="en-US" sz="3200" b="0" i="1" smtClean="0">
                              <a:solidFill>
                                <a:srgbClr val="7030A0"/>
                              </a:solidFill>
                              <a:latin typeface="Cambria Math" panose="02040503050406030204" pitchFamily="18" charset="0"/>
                              <a:ea typeface="Cambria Math" panose="02040503050406030204" pitchFamily="18" charset="0"/>
                            </a:rPr>
                            <m:t>𝑘𝐻𝑧</m:t>
                          </m:r>
                          <m:r>
                            <a:rPr lang="en-US" sz="3200" b="0" i="1" smtClean="0">
                              <a:solidFill>
                                <a:srgbClr val="7030A0"/>
                              </a:solidFill>
                              <a:latin typeface="Cambria Math" panose="02040503050406030204" pitchFamily="18" charset="0"/>
                              <a:ea typeface="Cambria Math" panose="02040503050406030204" pitchFamily="18" charset="0"/>
                            </a:rPr>
                            <m:t>)</m:t>
                          </m:r>
                          <m:r>
                            <a:rPr lang="en-US" sz="3200" b="0" i="1" smtClean="0">
                              <a:solidFill>
                                <a:srgbClr val="7030A0"/>
                              </a:solidFill>
                              <a:latin typeface="Cambria Math" panose="02040503050406030204" pitchFamily="18" charset="0"/>
                              <a:ea typeface="Cambria Math" panose="02040503050406030204" pitchFamily="18" charset="0"/>
                            </a:rPr>
                            <m:t>𝑡</m:t>
                          </m:r>
                        </m:sup>
                      </m:sSup>
                    </m:oMath>
                  </m:oMathPara>
                </a14:m>
                <a:endParaRPr lang="en-US" sz="3200" dirty="0">
                  <a:solidFill>
                    <a:srgbClr val="7030A0"/>
                  </a:solidFill>
                </a:endParaRPr>
              </a:p>
            </p:txBody>
          </p:sp>
        </mc:Choice>
        <mc:Fallback>
          <p:sp>
            <p:nvSpPr>
              <p:cNvPr id="40" name="TextBox 39">
                <a:extLst>
                  <a:ext uri="{FF2B5EF4-FFF2-40B4-BE49-F238E27FC236}">
                    <a16:creationId xmlns:a16="http://schemas.microsoft.com/office/drawing/2014/main" id="{FA491EDC-D438-F04F-9A8C-B9E045726022}"/>
                  </a:ext>
                </a:extLst>
              </p:cNvPr>
              <p:cNvSpPr txBox="1">
                <a:spLocks noRot="1" noChangeAspect="1" noMove="1" noResize="1" noEditPoints="1" noAdjustHandles="1" noChangeArrowheads="1" noChangeShapeType="1" noTextEdit="1"/>
              </p:cNvSpPr>
              <p:nvPr/>
            </p:nvSpPr>
            <p:spPr>
              <a:xfrm>
                <a:off x="817342" y="610014"/>
                <a:ext cx="3901838" cy="512961"/>
              </a:xfrm>
              <a:prstGeom prst="rect">
                <a:avLst/>
              </a:prstGeom>
              <a:blipFill>
                <a:blip r:embed="rId2"/>
                <a:stretch>
                  <a:fillRect t="-73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8F4227BE-8FCD-034A-BA14-0BC08BB503AF}"/>
                  </a:ext>
                </a:extLst>
              </p:cNvPr>
              <p:cNvSpPr txBox="1"/>
              <p:nvPr/>
            </p:nvSpPr>
            <p:spPr>
              <a:xfrm>
                <a:off x="5003219" y="549727"/>
                <a:ext cx="3901838" cy="1025922"/>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sz="3200" b="0" i="1" smtClean="0">
                              <a:solidFill>
                                <a:srgbClr val="7030A0"/>
                              </a:solidFill>
                              <a:latin typeface="Cambria Math" panose="02040503050406030204" pitchFamily="18" charset="0"/>
                              <a:ea typeface="Cambria Math" panose="02040503050406030204" pitchFamily="18" charset="0"/>
                            </a:rPr>
                          </m:ctrlPr>
                        </m:sSupPr>
                        <m:e>
                          <m:r>
                            <a:rPr lang="en-US" sz="3200" b="0" i="1" smtClean="0">
                              <a:solidFill>
                                <a:srgbClr val="7030A0"/>
                              </a:solidFill>
                              <a:latin typeface="Cambria Math" panose="02040503050406030204" pitchFamily="18" charset="0"/>
                              <a:ea typeface="Cambria Math" panose="02040503050406030204" pitchFamily="18" charset="0"/>
                            </a:rPr>
                            <m:t>𝑒</m:t>
                          </m:r>
                        </m:e>
                        <m:sup>
                          <m:r>
                            <a:rPr lang="en-US" sz="3200" b="0" i="1" smtClean="0">
                              <a:solidFill>
                                <a:srgbClr val="7030A0"/>
                              </a:solidFill>
                              <a:latin typeface="Cambria Math" panose="02040503050406030204" pitchFamily="18" charset="0"/>
                              <a:ea typeface="Cambria Math" panose="02040503050406030204" pitchFamily="18" charset="0"/>
                            </a:rPr>
                            <m:t>𝑗</m:t>
                          </m:r>
                          <m:r>
                            <a:rPr lang="en-US" sz="3200" b="0" i="1" smtClean="0">
                              <a:solidFill>
                                <a:srgbClr val="7030A0"/>
                              </a:solidFill>
                              <a:latin typeface="Cambria Math" panose="02040503050406030204" pitchFamily="18" charset="0"/>
                              <a:ea typeface="Cambria Math" panose="02040503050406030204" pitchFamily="18" charset="0"/>
                            </a:rPr>
                            <m:t>2</m:t>
                          </m:r>
                          <m:r>
                            <a:rPr lang="en-US" sz="3200" i="1">
                              <a:solidFill>
                                <a:srgbClr val="7030A0"/>
                              </a:solidFill>
                              <a:latin typeface="Cambria Math" panose="02040503050406030204" pitchFamily="18" charset="0"/>
                              <a:ea typeface="Cambria Math" panose="02040503050406030204" pitchFamily="18" charset="0"/>
                            </a:rPr>
                            <m:t>𝜋</m:t>
                          </m:r>
                          <m:r>
                            <a:rPr lang="en-US" sz="3200" b="0" i="1" smtClean="0">
                              <a:solidFill>
                                <a:srgbClr val="7030A0"/>
                              </a:solidFill>
                              <a:latin typeface="Cambria Math" panose="02040503050406030204" pitchFamily="18" charset="0"/>
                              <a:ea typeface="Cambria Math" panose="02040503050406030204" pitchFamily="18" charset="0"/>
                            </a:rPr>
                            <m:t>(50</m:t>
                          </m:r>
                          <m:r>
                            <a:rPr lang="en-US" sz="3200" b="0" i="1" smtClean="0">
                              <a:solidFill>
                                <a:srgbClr val="7030A0"/>
                              </a:solidFill>
                              <a:latin typeface="Cambria Math" panose="02040503050406030204" pitchFamily="18" charset="0"/>
                              <a:ea typeface="Cambria Math" panose="02040503050406030204" pitchFamily="18" charset="0"/>
                            </a:rPr>
                            <m:t>𝑘𝐻𝑧</m:t>
                          </m:r>
                          <m:r>
                            <a:rPr lang="en-US" sz="3200" b="0" i="1" smtClean="0">
                              <a:solidFill>
                                <a:srgbClr val="7030A0"/>
                              </a:solidFill>
                              <a:latin typeface="Cambria Math" panose="02040503050406030204" pitchFamily="18" charset="0"/>
                              <a:ea typeface="Cambria Math" panose="02040503050406030204" pitchFamily="18" charset="0"/>
                            </a:rPr>
                            <m:t>)</m:t>
                          </m:r>
                          <m:r>
                            <a:rPr lang="en-US" sz="3200" b="0" i="1" smtClean="0">
                              <a:solidFill>
                                <a:srgbClr val="7030A0"/>
                              </a:solidFill>
                              <a:latin typeface="Cambria Math" panose="02040503050406030204" pitchFamily="18" charset="0"/>
                              <a:ea typeface="Cambria Math" panose="02040503050406030204" pitchFamily="18" charset="0"/>
                            </a:rPr>
                            <m:t>𝑡</m:t>
                          </m:r>
                        </m:sup>
                      </m:sSup>
                      <m:r>
                        <a:rPr lang="en-US" sz="3200" b="0" i="1" smtClean="0">
                          <a:solidFill>
                            <a:srgbClr val="7030A0"/>
                          </a:solidFill>
                          <a:latin typeface="Cambria Math" panose="02040503050406030204" pitchFamily="18" charset="0"/>
                          <a:ea typeface="Cambria Math" panose="02040503050406030204" pitchFamily="18" charset="0"/>
                        </a:rPr>
                        <m:t> ∗</m:t>
                      </m:r>
                      <m:sSup>
                        <m:sSupPr>
                          <m:ctrlPr>
                            <a:rPr lang="en-US" sz="3200" i="1">
                              <a:solidFill>
                                <a:srgbClr val="7030A0"/>
                              </a:solidFill>
                              <a:latin typeface="Cambria Math" panose="02040503050406030204" pitchFamily="18" charset="0"/>
                              <a:ea typeface="Cambria Math" panose="02040503050406030204" pitchFamily="18" charset="0"/>
                            </a:rPr>
                          </m:ctrlPr>
                        </m:sSupPr>
                        <m:e>
                          <m:r>
                            <a:rPr lang="en-US" sz="3200" i="1">
                              <a:solidFill>
                                <a:srgbClr val="7030A0"/>
                              </a:solidFill>
                              <a:latin typeface="Cambria Math" panose="02040503050406030204" pitchFamily="18" charset="0"/>
                              <a:ea typeface="Cambria Math" panose="02040503050406030204" pitchFamily="18" charset="0"/>
                            </a:rPr>
                            <m:t>𝑒</m:t>
                          </m:r>
                        </m:e>
                        <m:sup>
                          <m:r>
                            <a:rPr lang="en-US" sz="3200" i="1">
                              <a:solidFill>
                                <a:srgbClr val="7030A0"/>
                              </a:solidFill>
                              <a:latin typeface="Cambria Math" panose="02040503050406030204" pitchFamily="18" charset="0"/>
                              <a:ea typeface="Cambria Math" panose="02040503050406030204" pitchFamily="18" charset="0"/>
                            </a:rPr>
                            <m:t>−</m:t>
                          </m:r>
                          <m:r>
                            <a:rPr lang="en-US" sz="3200" i="1">
                              <a:solidFill>
                                <a:srgbClr val="7030A0"/>
                              </a:solidFill>
                              <a:latin typeface="Cambria Math" panose="02040503050406030204" pitchFamily="18" charset="0"/>
                              <a:ea typeface="Cambria Math" panose="02040503050406030204" pitchFamily="18" charset="0"/>
                            </a:rPr>
                            <m:t>𝑗</m:t>
                          </m:r>
                          <m:r>
                            <a:rPr lang="en-US" sz="3200" i="1">
                              <a:solidFill>
                                <a:srgbClr val="7030A0"/>
                              </a:solidFill>
                              <a:latin typeface="Cambria Math" panose="02040503050406030204" pitchFamily="18" charset="0"/>
                              <a:ea typeface="Cambria Math" panose="02040503050406030204" pitchFamily="18" charset="0"/>
                            </a:rPr>
                            <m:t>2</m:t>
                          </m:r>
                          <m:r>
                            <a:rPr lang="en-US" sz="3200" i="1">
                              <a:solidFill>
                                <a:srgbClr val="7030A0"/>
                              </a:solidFill>
                              <a:latin typeface="Cambria Math" panose="02040503050406030204" pitchFamily="18" charset="0"/>
                              <a:ea typeface="Cambria Math" panose="02040503050406030204" pitchFamily="18" charset="0"/>
                            </a:rPr>
                            <m:t>𝜋</m:t>
                          </m:r>
                          <m:r>
                            <a:rPr lang="en-US" sz="3200" i="1">
                              <a:solidFill>
                                <a:srgbClr val="7030A0"/>
                              </a:solidFill>
                              <a:latin typeface="Cambria Math" panose="02040503050406030204" pitchFamily="18" charset="0"/>
                              <a:ea typeface="Cambria Math" panose="02040503050406030204" pitchFamily="18" charset="0"/>
                            </a:rPr>
                            <m:t>(</m:t>
                          </m:r>
                          <m:r>
                            <a:rPr lang="en-US" sz="3200" b="0" i="1" smtClean="0">
                              <a:solidFill>
                                <a:srgbClr val="7030A0"/>
                              </a:solidFill>
                              <a:latin typeface="Cambria Math" panose="02040503050406030204" pitchFamily="18" charset="0"/>
                              <a:ea typeface="Cambria Math" panose="02040503050406030204" pitchFamily="18" charset="0"/>
                            </a:rPr>
                            <m:t>3</m:t>
                          </m:r>
                          <m:r>
                            <a:rPr lang="en-US" sz="3200" i="1">
                              <a:solidFill>
                                <a:srgbClr val="7030A0"/>
                              </a:solidFill>
                              <a:latin typeface="Cambria Math" panose="02040503050406030204" pitchFamily="18" charset="0"/>
                              <a:ea typeface="Cambria Math" panose="02040503050406030204" pitchFamily="18" charset="0"/>
                            </a:rPr>
                            <m:t>0</m:t>
                          </m:r>
                          <m:r>
                            <a:rPr lang="en-US" sz="3200" i="1">
                              <a:solidFill>
                                <a:srgbClr val="7030A0"/>
                              </a:solidFill>
                              <a:latin typeface="Cambria Math" panose="02040503050406030204" pitchFamily="18" charset="0"/>
                              <a:ea typeface="Cambria Math" panose="02040503050406030204" pitchFamily="18" charset="0"/>
                            </a:rPr>
                            <m:t>𝑘𝐻𝑧</m:t>
                          </m:r>
                          <m:r>
                            <a:rPr lang="en-US" sz="3200" i="1">
                              <a:solidFill>
                                <a:srgbClr val="7030A0"/>
                              </a:solidFill>
                              <a:latin typeface="Cambria Math" panose="02040503050406030204" pitchFamily="18" charset="0"/>
                              <a:ea typeface="Cambria Math" panose="02040503050406030204" pitchFamily="18" charset="0"/>
                            </a:rPr>
                            <m:t>)</m:t>
                          </m:r>
                          <m:r>
                            <a:rPr lang="en-US" sz="3200" i="1">
                              <a:solidFill>
                                <a:srgbClr val="7030A0"/>
                              </a:solidFill>
                              <a:latin typeface="Cambria Math" panose="02040503050406030204" pitchFamily="18" charset="0"/>
                              <a:ea typeface="Cambria Math" panose="02040503050406030204" pitchFamily="18" charset="0"/>
                            </a:rPr>
                            <m:t>𝑡</m:t>
                          </m:r>
                        </m:sup>
                      </m:sSup>
                    </m:oMath>
                  </m:oMathPara>
                </a14:m>
                <a:endParaRPr lang="en-US" sz="3200" dirty="0">
                  <a:solidFill>
                    <a:srgbClr val="7030A0"/>
                  </a:solidFill>
                </a:endParaRPr>
              </a:p>
            </p:txBody>
          </p:sp>
        </mc:Choice>
        <mc:Fallback>
          <p:sp>
            <p:nvSpPr>
              <p:cNvPr id="41" name="TextBox 40">
                <a:extLst>
                  <a:ext uri="{FF2B5EF4-FFF2-40B4-BE49-F238E27FC236}">
                    <a16:creationId xmlns:a16="http://schemas.microsoft.com/office/drawing/2014/main" id="{8F4227BE-8FCD-034A-BA14-0BC08BB503AF}"/>
                  </a:ext>
                </a:extLst>
              </p:cNvPr>
              <p:cNvSpPr txBox="1">
                <a:spLocks noRot="1" noChangeAspect="1" noMove="1" noResize="1" noEditPoints="1" noAdjustHandles="1" noChangeArrowheads="1" noChangeShapeType="1" noTextEdit="1"/>
              </p:cNvSpPr>
              <p:nvPr/>
            </p:nvSpPr>
            <p:spPr>
              <a:xfrm>
                <a:off x="5003219" y="549727"/>
                <a:ext cx="3901838" cy="1025922"/>
              </a:xfrm>
              <a:prstGeom prst="rect">
                <a:avLst/>
              </a:prstGeom>
              <a:blipFill>
                <a:blip r:embed="rId3"/>
                <a:stretch>
                  <a:fillRect t="-2469"/>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5A688CEB-876D-C045-94ED-EFB50FD9B08B}"/>
              </a:ext>
            </a:extLst>
          </p:cNvPr>
          <p:cNvSpPr txBox="1"/>
          <p:nvPr/>
        </p:nvSpPr>
        <p:spPr>
          <a:xfrm>
            <a:off x="6602760" y="2932602"/>
            <a:ext cx="351378"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3210677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D89F9D2D-5410-6F41-94C5-7B936892B7A1}"/>
                  </a:ext>
                </a:extLst>
              </p:cNvPr>
              <p:cNvSpPr txBox="1"/>
              <p:nvPr/>
            </p:nvSpPr>
            <p:spPr>
              <a:xfrm>
                <a:off x="5003219" y="549727"/>
                <a:ext cx="3901838" cy="1025922"/>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sz="3200" b="0" i="1" smtClean="0">
                              <a:solidFill>
                                <a:srgbClr val="7030A0"/>
                              </a:solidFill>
                              <a:latin typeface="Cambria Math" panose="02040503050406030204" pitchFamily="18" charset="0"/>
                              <a:ea typeface="Cambria Math" panose="02040503050406030204" pitchFamily="18" charset="0"/>
                            </a:rPr>
                          </m:ctrlPr>
                        </m:sSupPr>
                        <m:e>
                          <m:r>
                            <a:rPr lang="en-US" sz="3200" b="0" i="1" smtClean="0">
                              <a:solidFill>
                                <a:srgbClr val="7030A0"/>
                              </a:solidFill>
                              <a:latin typeface="Cambria Math" panose="02040503050406030204" pitchFamily="18" charset="0"/>
                              <a:ea typeface="Cambria Math" panose="02040503050406030204" pitchFamily="18" charset="0"/>
                            </a:rPr>
                            <m:t>𝑒</m:t>
                          </m:r>
                        </m:e>
                        <m:sup>
                          <m:r>
                            <a:rPr lang="en-US" sz="3200" b="0" i="1" smtClean="0">
                              <a:solidFill>
                                <a:srgbClr val="7030A0"/>
                              </a:solidFill>
                              <a:latin typeface="Cambria Math" panose="02040503050406030204" pitchFamily="18" charset="0"/>
                              <a:ea typeface="Cambria Math" panose="02040503050406030204" pitchFamily="18" charset="0"/>
                            </a:rPr>
                            <m:t>𝑗</m:t>
                          </m:r>
                          <m:r>
                            <a:rPr lang="en-US" sz="3200" b="0" i="1" smtClean="0">
                              <a:solidFill>
                                <a:srgbClr val="7030A0"/>
                              </a:solidFill>
                              <a:latin typeface="Cambria Math" panose="02040503050406030204" pitchFamily="18" charset="0"/>
                              <a:ea typeface="Cambria Math" panose="02040503050406030204" pitchFamily="18" charset="0"/>
                            </a:rPr>
                            <m:t>2</m:t>
                          </m:r>
                          <m:r>
                            <a:rPr lang="en-US" sz="3200" i="1">
                              <a:solidFill>
                                <a:srgbClr val="7030A0"/>
                              </a:solidFill>
                              <a:latin typeface="Cambria Math" panose="02040503050406030204" pitchFamily="18" charset="0"/>
                              <a:ea typeface="Cambria Math" panose="02040503050406030204" pitchFamily="18" charset="0"/>
                            </a:rPr>
                            <m:t>𝜋</m:t>
                          </m:r>
                          <m:r>
                            <a:rPr lang="en-US" sz="3200" b="0" i="1" smtClean="0">
                              <a:solidFill>
                                <a:srgbClr val="7030A0"/>
                              </a:solidFill>
                              <a:latin typeface="Cambria Math" panose="02040503050406030204" pitchFamily="18" charset="0"/>
                              <a:ea typeface="Cambria Math" panose="02040503050406030204" pitchFamily="18" charset="0"/>
                            </a:rPr>
                            <m:t>(50</m:t>
                          </m:r>
                          <m:r>
                            <a:rPr lang="en-US" sz="3200" b="0" i="1" smtClean="0">
                              <a:solidFill>
                                <a:srgbClr val="7030A0"/>
                              </a:solidFill>
                              <a:latin typeface="Cambria Math" panose="02040503050406030204" pitchFamily="18" charset="0"/>
                              <a:ea typeface="Cambria Math" panose="02040503050406030204" pitchFamily="18" charset="0"/>
                            </a:rPr>
                            <m:t>𝑘𝐻𝑧</m:t>
                          </m:r>
                          <m:r>
                            <a:rPr lang="en-US" sz="3200" b="0" i="1" smtClean="0">
                              <a:solidFill>
                                <a:srgbClr val="7030A0"/>
                              </a:solidFill>
                              <a:latin typeface="Cambria Math" panose="02040503050406030204" pitchFamily="18" charset="0"/>
                              <a:ea typeface="Cambria Math" panose="02040503050406030204" pitchFamily="18" charset="0"/>
                            </a:rPr>
                            <m:t>)</m:t>
                          </m:r>
                          <m:r>
                            <a:rPr lang="en-US" sz="3200" b="0" i="1" smtClean="0">
                              <a:solidFill>
                                <a:srgbClr val="7030A0"/>
                              </a:solidFill>
                              <a:latin typeface="Cambria Math" panose="02040503050406030204" pitchFamily="18" charset="0"/>
                              <a:ea typeface="Cambria Math" panose="02040503050406030204" pitchFamily="18" charset="0"/>
                            </a:rPr>
                            <m:t>𝑡</m:t>
                          </m:r>
                        </m:sup>
                      </m:sSup>
                      <m:r>
                        <a:rPr lang="en-US" sz="3200" b="0" i="1" smtClean="0">
                          <a:solidFill>
                            <a:srgbClr val="7030A0"/>
                          </a:solidFill>
                          <a:latin typeface="Cambria Math" panose="02040503050406030204" pitchFamily="18" charset="0"/>
                          <a:ea typeface="Cambria Math" panose="02040503050406030204" pitchFamily="18" charset="0"/>
                        </a:rPr>
                        <m:t> ∗</m:t>
                      </m:r>
                      <m:sSup>
                        <m:sSupPr>
                          <m:ctrlPr>
                            <a:rPr lang="en-US" sz="3200" i="1">
                              <a:solidFill>
                                <a:srgbClr val="7030A0"/>
                              </a:solidFill>
                              <a:latin typeface="Cambria Math" panose="02040503050406030204" pitchFamily="18" charset="0"/>
                              <a:ea typeface="Cambria Math" panose="02040503050406030204" pitchFamily="18" charset="0"/>
                            </a:rPr>
                          </m:ctrlPr>
                        </m:sSupPr>
                        <m:e>
                          <m:r>
                            <a:rPr lang="en-US" sz="3200" i="1">
                              <a:solidFill>
                                <a:srgbClr val="7030A0"/>
                              </a:solidFill>
                              <a:latin typeface="Cambria Math" panose="02040503050406030204" pitchFamily="18" charset="0"/>
                              <a:ea typeface="Cambria Math" panose="02040503050406030204" pitchFamily="18" charset="0"/>
                            </a:rPr>
                            <m:t>𝑒</m:t>
                          </m:r>
                        </m:e>
                        <m:sup>
                          <m:r>
                            <a:rPr lang="en-US" sz="3200" i="1">
                              <a:solidFill>
                                <a:srgbClr val="7030A0"/>
                              </a:solidFill>
                              <a:latin typeface="Cambria Math" panose="02040503050406030204" pitchFamily="18" charset="0"/>
                              <a:ea typeface="Cambria Math" panose="02040503050406030204" pitchFamily="18" charset="0"/>
                            </a:rPr>
                            <m:t>−</m:t>
                          </m:r>
                          <m:r>
                            <a:rPr lang="en-US" sz="3200" i="1">
                              <a:solidFill>
                                <a:srgbClr val="7030A0"/>
                              </a:solidFill>
                              <a:latin typeface="Cambria Math" panose="02040503050406030204" pitchFamily="18" charset="0"/>
                              <a:ea typeface="Cambria Math" panose="02040503050406030204" pitchFamily="18" charset="0"/>
                            </a:rPr>
                            <m:t>𝑗</m:t>
                          </m:r>
                          <m:r>
                            <a:rPr lang="en-US" sz="3200" i="1">
                              <a:solidFill>
                                <a:srgbClr val="7030A0"/>
                              </a:solidFill>
                              <a:latin typeface="Cambria Math" panose="02040503050406030204" pitchFamily="18" charset="0"/>
                              <a:ea typeface="Cambria Math" panose="02040503050406030204" pitchFamily="18" charset="0"/>
                            </a:rPr>
                            <m:t>2</m:t>
                          </m:r>
                          <m:r>
                            <a:rPr lang="en-US" sz="3200" i="1">
                              <a:solidFill>
                                <a:srgbClr val="7030A0"/>
                              </a:solidFill>
                              <a:latin typeface="Cambria Math" panose="02040503050406030204" pitchFamily="18" charset="0"/>
                              <a:ea typeface="Cambria Math" panose="02040503050406030204" pitchFamily="18" charset="0"/>
                            </a:rPr>
                            <m:t>𝜋</m:t>
                          </m:r>
                          <m:r>
                            <a:rPr lang="en-US" sz="3200" i="1">
                              <a:solidFill>
                                <a:srgbClr val="7030A0"/>
                              </a:solidFill>
                              <a:latin typeface="Cambria Math" panose="02040503050406030204" pitchFamily="18" charset="0"/>
                              <a:ea typeface="Cambria Math" panose="02040503050406030204" pitchFamily="18" charset="0"/>
                            </a:rPr>
                            <m:t>(</m:t>
                          </m:r>
                          <m:r>
                            <a:rPr lang="en-US" sz="3200" b="0" i="1" smtClean="0">
                              <a:solidFill>
                                <a:srgbClr val="7030A0"/>
                              </a:solidFill>
                              <a:latin typeface="Cambria Math" panose="02040503050406030204" pitchFamily="18" charset="0"/>
                              <a:ea typeface="Cambria Math" panose="02040503050406030204" pitchFamily="18" charset="0"/>
                            </a:rPr>
                            <m:t>3</m:t>
                          </m:r>
                          <m:r>
                            <a:rPr lang="en-US" sz="3200" i="1">
                              <a:solidFill>
                                <a:srgbClr val="7030A0"/>
                              </a:solidFill>
                              <a:latin typeface="Cambria Math" panose="02040503050406030204" pitchFamily="18" charset="0"/>
                              <a:ea typeface="Cambria Math" panose="02040503050406030204" pitchFamily="18" charset="0"/>
                            </a:rPr>
                            <m:t>0</m:t>
                          </m:r>
                          <m:r>
                            <a:rPr lang="en-US" sz="3200" i="1">
                              <a:solidFill>
                                <a:srgbClr val="7030A0"/>
                              </a:solidFill>
                              <a:latin typeface="Cambria Math" panose="02040503050406030204" pitchFamily="18" charset="0"/>
                              <a:ea typeface="Cambria Math" panose="02040503050406030204" pitchFamily="18" charset="0"/>
                            </a:rPr>
                            <m:t>𝑘𝐻𝑧</m:t>
                          </m:r>
                          <m:r>
                            <a:rPr lang="en-US" sz="3200" i="1">
                              <a:solidFill>
                                <a:srgbClr val="7030A0"/>
                              </a:solidFill>
                              <a:latin typeface="Cambria Math" panose="02040503050406030204" pitchFamily="18" charset="0"/>
                              <a:ea typeface="Cambria Math" panose="02040503050406030204" pitchFamily="18" charset="0"/>
                            </a:rPr>
                            <m:t>)</m:t>
                          </m:r>
                          <m:r>
                            <a:rPr lang="en-US" sz="3200" i="1">
                              <a:solidFill>
                                <a:srgbClr val="7030A0"/>
                              </a:solidFill>
                              <a:latin typeface="Cambria Math" panose="02040503050406030204" pitchFamily="18" charset="0"/>
                              <a:ea typeface="Cambria Math" panose="02040503050406030204" pitchFamily="18" charset="0"/>
                            </a:rPr>
                            <m:t>𝑡</m:t>
                          </m:r>
                        </m:sup>
                      </m:sSup>
                    </m:oMath>
                  </m:oMathPara>
                </a14:m>
                <a:endParaRPr lang="en-US" sz="3200" dirty="0">
                  <a:solidFill>
                    <a:srgbClr val="7030A0"/>
                  </a:solidFill>
                </a:endParaRPr>
              </a:p>
            </p:txBody>
          </p:sp>
        </mc:Choice>
        <mc:Fallback>
          <p:sp>
            <p:nvSpPr>
              <p:cNvPr id="3" name="TextBox 2">
                <a:extLst>
                  <a:ext uri="{FF2B5EF4-FFF2-40B4-BE49-F238E27FC236}">
                    <a16:creationId xmlns:a16="http://schemas.microsoft.com/office/drawing/2014/main" id="{D89F9D2D-5410-6F41-94C5-7B936892B7A1}"/>
                  </a:ext>
                </a:extLst>
              </p:cNvPr>
              <p:cNvSpPr txBox="1">
                <a:spLocks noRot="1" noChangeAspect="1" noMove="1" noResize="1" noEditPoints="1" noAdjustHandles="1" noChangeArrowheads="1" noChangeShapeType="1" noTextEdit="1"/>
              </p:cNvSpPr>
              <p:nvPr/>
            </p:nvSpPr>
            <p:spPr>
              <a:xfrm>
                <a:off x="5003219" y="549727"/>
                <a:ext cx="3901838" cy="1025922"/>
              </a:xfrm>
              <a:prstGeom prst="rect">
                <a:avLst/>
              </a:prstGeom>
              <a:blipFill>
                <a:blip r:embed="rId2"/>
                <a:stretch>
                  <a:fillRect t="-2469"/>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6FD57DC0-5ADB-0C45-B9E2-AA6A2C3CD123}"/>
              </a:ext>
            </a:extLst>
          </p:cNvPr>
          <p:cNvCxnSpPr>
            <a:cxnSpLocks/>
          </p:cNvCxnSpPr>
          <p:nvPr/>
        </p:nvCxnSpPr>
        <p:spPr>
          <a:xfrm>
            <a:off x="883769" y="4311278"/>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 name="Straight Connector 4">
            <a:extLst>
              <a:ext uri="{FF2B5EF4-FFF2-40B4-BE49-F238E27FC236}">
                <a16:creationId xmlns:a16="http://schemas.microsoft.com/office/drawing/2014/main" id="{71E525A5-3099-E142-95B7-B773B22718CC}"/>
              </a:ext>
            </a:extLst>
          </p:cNvPr>
          <p:cNvCxnSpPr/>
          <p:nvPr/>
        </p:nvCxnSpPr>
        <p:spPr>
          <a:xfrm flipV="1">
            <a:off x="886465" y="2067238"/>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6" name="TextBox 5">
            <a:extLst>
              <a:ext uri="{FF2B5EF4-FFF2-40B4-BE49-F238E27FC236}">
                <a16:creationId xmlns:a16="http://schemas.microsoft.com/office/drawing/2014/main" id="{5EA7F925-0B1C-C245-8DA4-35D325489694}"/>
              </a:ext>
            </a:extLst>
          </p:cNvPr>
          <p:cNvSpPr txBox="1"/>
          <p:nvPr/>
        </p:nvSpPr>
        <p:spPr>
          <a:xfrm rot="16200000">
            <a:off x="16555" y="3105113"/>
            <a:ext cx="1327735" cy="3677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grpSp>
        <p:nvGrpSpPr>
          <p:cNvPr id="7" name="Group 6">
            <a:extLst>
              <a:ext uri="{FF2B5EF4-FFF2-40B4-BE49-F238E27FC236}">
                <a16:creationId xmlns:a16="http://schemas.microsoft.com/office/drawing/2014/main" id="{9F82D78B-3764-7142-8BDC-357E93B7E3E6}"/>
              </a:ext>
            </a:extLst>
          </p:cNvPr>
          <p:cNvGrpSpPr/>
          <p:nvPr/>
        </p:nvGrpSpPr>
        <p:grpSpPr>
          <a:xfrm>
            <a:off x="2074392" y="4184669"/>
            <a:ext cx="465975" cy="573687"/>
            <a:chOff x="7225126" y="3524912"/>
            <a:chExt cx="465975" cy="573687"/>
          </a:xfrm>
        </p:grpSpPr>
        <p:cxnSp>
          <p:nvCxnSpPr>
            <p:cNvPr id="8" name="Straight Connector 7">
              <a:extLst>
                <a:ext uri="{FF2B5EF4-FFF2-40B4-BE49-F238E27FC236}">
                  <a16:creationId xmlns:a16="http://schemas.microsoft.com/office/drawing/2014/main" id="{A10D393A-7022-E94B-A930-982C952DA67C}"/>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7CFEE18-9203-154E-84A6-751941A0DD1E}"/>
                </a:ext>
              </a:extLst>
            </p:cNvPr>
            <p:cNvSpPr txBox="1"/>
            <p:nvPr/>
          </p:nvSpPr>
          <p:spPr>
            <a:xfrm>
              <a:off x="7225126" y="3729267"/>
              <a:ext cx="4659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50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A61CD517-5D44-434C-B5E8-9ADBB8521C45}"/>
              </a:ext>
            </a:extLst>
          </p:cNvPr>
          <p:cNvSpPr txBox="1"/>
          <p:nvPr/>
        </p:nvSpPr>
        <p:spPr>
          <a:xfrm>
            <a:off x="1527616" y="4665307"/>
            <a:ext cx="198033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 (kHz)</a:t>
            </a:r>
          </a:p>
        </p:txBody>
      </p:sp>
      <p:sp>
        <p:nvSpPr>
          <p:cNvPr id="11" name="TextBox 10">
            <a:extLst>
              <a:ext uri="{FF2B5EF4-FFF2-40B4-BE49-F238E27FC236}">
                <a16:creationId xmlns:a16="http://schemas.microsoft.com/office/drawing/2014/main" id="{61C693B9-A40B-AB45-83FB-68E9F3A1735E}"/>
              </a:ext>
            </a:extLst>
          </p:cNvPr>
          <p:cNvSpPr txBox="1"/>
          <p:nvPr/>
        </p:nvSpPr>
        <p:spPr>
          <a:xfrm>
            <a:off x="629059" y="4381890"/>
            <a:ext cx="5939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a:t>
            </a:r>
          </a:p>
        </p:txBody>
      </p:sp>
      <p:grpSp>
        <p:nvGrpSpPr>
          <p:cNvPr id="12" name="Group 11">
            <a:extLst>
              <a:ext uri="{FF2B5EF4-FFF2-40B4-BE49-F238E27FC236}">
                <a16:creationId xmlns:a16="http://schemas.microsoft.com/office/drawing/2014/main" id="{377D17B8-4AFD-E14C-B19D-FB9F4151AD64}"/>
              </a:ext>
            </a:extLst>
          </p:cNvPr>
          <p:cNvGrpSpPr/>
          <p:nvPr/>
        </p:nvGrpSpPr>
        <p:grpSpPr>
          <a:xfrm>
            <a:off x="2768261" y="4177535"/>
            <a:ext cx="465973" cy="573687"/>
            <a:chOff x="7225126" y="3524912"/>
            <a:chExt cx="465973" cy="573687"/>
          </a:xfrm>
        </p:grpSpPr>
        <p:cxnSp>
          <p:nvCxnSpPr>
            <p:cNvPr id="13" name="Straight Connector 12">
              <a:extLst>
                <a:ext uri="{FF2B5EF4-FFF2-40B4-BE49-F238E27FC236}">
                  <a16:creationId xmlns:a16="http://schemas.microsoft.com/office/drawing/2014/main" id="{FE395575-CC5F-C647-9A11-0273309FEE9E}"/>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15B4E4E-C157-A14D-930D-3B88C7169B6B}"/>
                </a:ext>
              </a:extLst>
            </p:cNvPr>
            <p:cNvSpPr txBox="1"/>
            <p:nvPr/>
          </p:nvSpPr>
          <p:spPr>
            <a:xfrm>
              <a:off x="7225126" y="3729267"/>
              <a:ext cx="4659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grpSp>
      <p:grpSp>
        <p:nvGrpSpPr>
          <p:cNvPr id="15" name="Group 14">
            <a:extLst>
              <a:ext uri="{FF2B5EF4-FFF2-40B4-BE49-F238E27FC236}">
                <a16:creationId xmlns:a16="http://schemas.microsoft.com/office/drawing/2014/main" id="{A711D8B5-3010-3B48-AB61-394C7D382559}"/>
              </a:ext>
            </a:extLst>
          </p:cNvPr>
          <p:cNvGrpSpPr/>
          <p:nvPr/>
        </p:nvGrpSpPr>
        <p:grpSpPr>
          <a:xfrm>
            <a:off x="3420034" y="4184669"/>
            <a:ext cx="508068" cy="573687"/>
            <a:chOff x="7225127" y="3524912"/>
            <a:chExt cx="508068" cy="573687"/>
          </a:xfrm>
        </p:grpSpPr>
        <p:cxnSp>
          <p:nvCxnSpPr>
            <p:cNvPr id="16" name="Straight Connector 15">
              <a:extLst>
                <a:ext uri="{FF2B5EF4-FFF2-40B4-BE49-F238E27FC236}">
                  <a16:creationId xmlns:a16="http://schemas.microsoft.com/office/drawing/2014/main" id="{EDE6E828-6A4A-7941-A348-A64C7E3AB7FA}"/>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0494C5B-A496-3143-8E12-C0289866D600}"/>
                </a:ext>
              </a:extLst>
            </p:cNvPr>
            <p:cNvSpPr txBox="1"/>
            <p:nvPr/>
          </p:nvSpPr>
          <p:spPr>
            <a:xfrm>
              <a:off x="7225127" y="3729267"/>
              <a:ext cx="5080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grpSp>
      <p:grpSp>
        <p:nvGrpSpPr>
          <p:cNvPr id="18" name="Group 17">
            <a:extLst>
              <a:ext uri="{FF2B5EF4-FFF2-40B4-BE49-F238E27FC236}">
                <a16:creationId xmlns:a16="http://schemas.microsoft.com/office/drawing/2014/main" id="{D1D2CDE8-EB7C-4D40-A56B-7ABD9AEFFB93}"/>
              </a:ext>
            </a:extLst>
          </p:cNvPr>
          <p:cNvGrpSpPr/>
          <p:nvPr/>
        </p:nvGrpSpPr>
        <p:grpSpPr>
          <a:xfrm>
            <a:off x="1412021" y="4177535"/>
            <a:ext cx="529067" cy="573687"/>
            <a:chOff x="7225126" y="3524912"/>
            <a:chExt cx="529067" cy="573687"/>
          </a:xfrm>
        </p:grpSpPr>
        <p:cxnSp>
          <p:nvCxnSpPr>
            <p:cNvPr id="19" name="Straight Connector 18">
              <a:extLst>
                <a:ext uri="{FF2B5EF4-FFF2-40B4-BE49-F238E27FC236}">
                  <a16:creationId xmlns:a16="http://schemas.microsoft.com/office/drawing/2014/main" id="{48DC0A27-A270-1845-98CF-61B9FE73E14E}"/>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2D7F88-9B2A-7049-A633-78EA58F63E47}"/>
                </a:ext>
              </a:extLst>
            </p:cNvPr>
            <p:cNvSpPr txBox="1"/>
            <p:nvPr/>
          </p:nvSpPr>
          <p:spPr>
            <a:xfrm>
              <a:off x="7225126" y="3729267"/>
              <a:ext cx="5290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grpSp>
      <p:cxnSp>
        <p:nvCxnSpPr>
          <p:cNvPr id="21" name="Straight Connector 20">
            <a:extLst>
              <a:ext uri="{FF2B5EF4-FFF2-40B4-BE49-F238E27FC236}">
                <a16:creationId xmlns:a16="http://schemas.microsoft.com/office/drawing/2014/main" id="{2A1D637C-091F-8546-AD35-7009CD7BED75}"/>
              </a:ext>
            </a:extLst>
          </p:cNvPr>
          <p:cNvCxnSpPr>
            <a:cxnSpLocks/>
          </p:cNvCxnSpPr>
          <p:nvPr/>
        </p:nvCxnSpPr>
        <p:spPr>
          <a:xfrm flipV="1">
            <a:off x="2240728" y="3091672"/>
            <a:ext cx="0" cy="1285253"/>
          </a:xfrm>
          <a:prstGeom prst="line">
            <a:avLst/>
          </a:prstGeom>
          <a:noFill/>
          <a:ln w="38100" cmpd="sng">
            <a:solidFill>
              <a:schemeClr val="accent2">
                <a:lumMod val="75000"/>
              </a:schemeClr>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2" name="Straight Connector 21">
            <a:extLst>
              <a:ext uri="{FF2B5EF4-FFF2-40B4-BE49-F238E27FC236}">
                <a16:creationId xmlns:a16="http://schemas.microsoft.com/office/drawing/2014/main" id="{2D9CD6E1-A254-D546-9ECD-75338A3D93CD}"/>
              </a:ext>
            </a:extLst>
          </p:cNvPr>
          <p:cNvCxnSpPr>
            <a:cxnSpLocks/>
          </p:cNvCxnSpPr>
          <p:nvPr/>
        </p:nvCxnSpPr>
        <p:spPr>
          <a:xfrm>
            <a:off x="5390446" y="4248718"/>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3" name="Straight Connector 22">
            <a:extLst>
              <a:ext uri="{FF2B5EF4-FFF2-40B4-BE49-F238E27FC236}">
                <a16:creationId xmlns:a16="http://schemas.microsoft.com/office/drawing/2014/main" id="{86B1353D-A35D-744F-B157-71AEC5E1603A}"/>
              </a:ext>
            </a:extLst>
          </p:cNvPr>
          <p:cNvCxnSpPr/>
          <p:nvPr/>
        </p:nvCxnSpPr>
        <p:spPr>
          <a:xfrm flipV="1">
            <a:off x="5393142" y="2004678"/>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4" name="TextBox 23">
            <a:extLst>
              <a:ext uri="{FF2B5EF4-FFF2-40B4-BE49-F238E27FC236}">
                <a16:creationId xmlns:a16="http://schemas.microsoft.com/office/drawing/2014/main" id="{C09D8542-A41A-1740-B718-3D0D5BB27CEA}"/>
              </a:ext>
            </a:extLst>
          </p:cNvPr>
          <p:cNvSpPr txBox="1"/>
          <p:nvPr/>
        </p:nvSpPr>
        <p:spPr>
          <a:xfrm rot="16200000">
            <a:off x="4523232" y="3042553"/>
            <a:ext cx="1327735" cy="3677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grpSp>
        <p:nvGrpSpPr>
          <p:cNvPr id="25" name="Group 24">
            <a:extLst>
              <a:ext uri="{FF2B5EF4-FFF2-40B4-BE49-F238E27FC236}">
                <a16:creationId xmlns:a16="http://schemas.microsoft.com/office/drawing/2014/main" id="{CF7D9970-35E1-2642-BDBB-11DEE8DDA35B}"/>
              </a:ext>
            </a:extLst>
          </p:cNvPr>
          <p:cNvGrpSpPr/>
          <p:nvPr/>
        </p:nvGrpSpPr>
        <p:grpSpPr>
          <a:xfrm>
            <a:off x="6581069" y="4122109"/>
            <a:ext cx="465975" cy="573687"/>
            <a:chOff x="7225126" y="3524912"/>
            <a:chExt cx="465975" cy="573687"/>
          </a:xfrm>
        </p:grpSpPr>
        <p:cxnSp>
          <p:nvCxnSpPr>
            <p:cNvPr id="26" name="Straight Connector 25">
              <a:extLst>
                <a:ext uri="{FF2B5EF4-FFF2-40B4-BE49-F238E27FC236}">
                  <a16:creationId xmlns:a16="http://schemas.microsoft.com/office/drawing/2014/main" id="{73CA3746-8A09-F842-B2C8-57316F087B4E}"/>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FE65C6D-64DE-134C-AF43-9CA40807D3B8}"/>
                </a:ext>
              </a:extLst>
            </p:cNvPr>
            <p:cNvSpPr txBox="1"/>
            <p:nvPr/>
          </p:nvSpPr>
          <p:spPr>
            <a:xfrm>
              <a:off x="7225126" y="3729267"/>
              <a:ext cx="4659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50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FA68169D-BCD9-CC4D-A5F6-D4142901CE9F}"/>
              </a:ext>
            </a:extLst>
          </p:cNvPr>
          <p:cNvSpPr txBox="1"/>
          <p:nvPr/>
        </p:nvSpPr>
        <p:spPr>
          <a:xfrm>
            <a:off x="6034293" y="4602747"/>
            <a:ext cx="198033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 (kHz)</a:t>
            </a:r>
          </a:p>
        </p:txBody>
      </p:sp>
      <p:sp>
        <p:nvSpPr>
          <p:cNvPr id="29" name="TextBox 28">
            <a:extLst>
              <a:ext uri="{FF2B5EF4-FFF2-40B4-BE49-F238E27FC236}">
                <a16:creationId xmlns:a16="http://schemas.microsoft.com/office/drawing/2014/main" id="{3E71B20B-A6F2-174E-B08E-A82300F7AC49}"/>
              </a:ext>
            </a:extLst>
          </p:cNvPr>
          <p:cNvSpPr txBox="1"/>
          <p:nvPr/>
        </p:nvSpPr>
        <p:spPr>
          <a:xfrm>
            <a:off x="5135736" y="4319330"/>
            <a:ext cx="5939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a:t>
            </a:r>
          </a:p>
        </p:txBody>
      </p:sp>
      <p:grpSp>
        <p:nvGrpSpPr>
          <p:cNvPr id="30" name="Group 29">
            <a:extLst>
              <a:ext uri="{FF2B5EF4-FFF2-40B4-BE49-F238E27FC236}">
                <a16:creationId xmlns:a16="http://schemas.microsoft.com/office/drawing/2014/main" id="{A8054A19-A707-904A-937E-E363A21B5037}"/>
              </a:ext>
            </a:extLst>
          </p:cNvPr>
          <p:cNvGrpSpPr/>
          <p:nvPr/>
        </p:nvGrpSpPr>
        <p:grpSpPr>
          <a:xfrm>
            <a:off x="7274938" y="4114975"/>
            <a:ext cx="465973" cy="573687"/>
            <a:chOff x="7225126" y="3524912"/>
            <a:chExt cx="465973" cy="573687"/>
          </a:xfrm>
        </p:grpSpPr>
        <p:cxnSp>
          <p:nvCxnSpPr>
            <p:cNvPr id="31" name="Straight Connector 30">
              <a:extLst>
                <a:ext uri="{FF2B5EF4-FFF2-40B4-BE49-F238E27FC236}">
                  <a16:creationId xmlns:a16="http://schemas.microsoft.com/office/drawing/2014/main" id="{CB82F025-5DE7-724C-A4CD-BDF98C644D0D}"/>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596CD5C-6BD8-604F-9D03-E7823D1E74F4}"/>
                </a:ext>
              </a:extLst>
            </p:cNvPr>
            <p:cNvSpPr txBox="1"/>
            <p:nvPr/>
          </p:nvSpPr>
          <p:spPr>
            <a:xfrm>
              <a:off x="7225126" y="3729267"/>
              <a:ext cx="4659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grpSp>
      <p:grpSp>
        <p:nvGrpSpPr>
          <p:cNvPr id="33" name="Group 32">
            <a:extLst>
              <a:ext uri="{FF2B5EF4-FFF2-40B4-BE49-F238E27FC236}">
                <a16:creationId xmlns:a16="http://schemas.microsoft.com/office/drawing/2014/main" id="{88149E33-29C6-8641-BFE2-0EA67FECDC31}"/>
              </a:ext>
            </a:extLst>
          </p:cNvPr>
          <p:cNvGrpSpPr/>
          <p:nvPr/>
        </p:nvGrpSpPr>
        <p:grpSpPr>
          <a:xfrm>
            <a:off x="7926711" y="4122109"/>
            <a:ext cx="508068" cy="573687"/>
            <a:chOff x="7225127" y="3524912"/>
            <a:chExt cx="508068" cy="573687"/>
          </a:xfrm>
        </p:grpSpPr>
        <p:cxnSp>
          <p:nvCxnSpPr>
            <p:cNvPr id="34" name="Straight Connector 33">
              <a:extLst>
                <a:ext uri="{FF2B5EF4-FFF2-40B4-BE49-F238E27FC236}">
                  <a16:creationId xmlns:a16="http://schemas.microsoft.com/office/drawing/2014/main" id="{4AE1A0F9-9E7D-E949-A525-3E890B9D231E}"/>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CF190C5-9900-1648-A96E-77F39B9C4CA6}"/>
                </a:ext>
              </a:extLst>
            </p:cNvPr>
            <p:cNvSpPr txBox="1"/>
            <p:nvPr/>
          </p:nvSpPr>
          <p:spPr>
            <a:xfrm>
              <a:off x="7225127" y="3729267"/>
              <a:ext cx="5080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grpSp>
      <p:grpSp>
        <p:nvGrpSpPr>
          <p:cNvPr id="36" name="Group 35">
            <a:extLst>
              <a:ext uri="{FF2B5EF4-FFF2-40B4-BE49-F238E27FC236}">
                <a16:creationId xmlns:a16="http://schemas.microsoft.com/office/drawing/2014/main" id="{8EE55126-310A-4C4B-9AA5-8D366C80038B}"/>
              </a:ext>
            </a:extLst>
          </p:cNvPr>
          <p:cNvGrpSpPr/>
          <p:nvPr/>
        </p:nvGrpSpPr>
        <p:grpSpPr>
          <a:xfrm>
            <a:off x="5918698" y="4114975"/>
            <a:ext cx="529067" cy="573687"/>
            <a:chOff x="7225126" y="3524912"/>
            <a:chExt cx="529067" cy="573687"/>
          </a:xfrm>
        </p:grpSpPr>
        <p:cxnSp>
          <p:nvCxnSpPr>
            <p:cNvPr id="37" name="Straight Connector 36">
              <a:extLst>
                <a:ext uri="{FF2B5EF4-FFF2-40B4-BE49-F238E27FC236}">
                  <a16:creationId xmlns:a16="http://schemas.microsoft.com/office/drawing/2014/main" id="{59342062-F267-1B41-AAA7-31AF56ACDEAA}"/>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D23A62C-5CF0-2745-866C-7B79C472BFCC}"/>
                </a:ext>
              </a:extLst>
            </p:cNvPr>
            <p:cNvSpPr txBox="1"/>
            <p:nvPr/>
          </p:nvSpPr>
          <p:spPr>
            <a:xfrm>
              <a:off x="7225126" y="3729267"/>
              <a:ext cx="5290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grpSp>
      <p:cxnSp>
        <p:nvCxnSpPr>
          <p:cNvPr id="39" name="Straight Connector 38">
            <a:extLst>
              <a:ext uri="{FF2B5EF4-FFF2-40B4-BE49-F238E27FC236}">
                <a16:creationId xmlns:a16="http://schemas.microsoft.com/office/drawing/2014/main" id="{1FF47AC0-B7A9-A248-9C69-A50D90F6D7B7}"/>
              </a:ext>
            </a:extLst>
          </p:cNvPr>
          <p:cNvCxnSpPr>
            <a:cxnSpLocks/>
          </p:cNvCxnSpPr>
          <p:nvPr/>
        </p:nvCxnSpPr>
        <p:spPr>
          <a:xfrm flipV="1">
            <a:off x="6085034" y="2973373"/>
            <a:ext cx="0" cy="1285253"/>
          </a:xfrm>
          <a:prstGeom prst="line">
            <a:avLst/>
          </a:prstGeom>
          <a:noFill/>
          <a:ln w="38100" cmpd="sng">
            <a:solidFill>
              <a:schemeClr val="accent2">
                <a:lumMod val="75000"/>
              </a:schemeClr>
            </a:solidFill>
            <a:headEnd type="none"/>
            <a:tailEnd type="arrow"/>
          </a:ln>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FA491EDC-D438-F04F-9A8C-B9E045726022}"/>
                  </a:ext>
                </a:extLst>
              </p:cNvPr>
              <p:cNvSpPr txBox="1"/>
              <p:nvPr/>
            </p:nvSpPr>
            <p:spPr>
              <a:xfrm>
                <a:off x="817342" y="610014"/>
                <a:ext cx="3901838" cy="512961"/>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sz="3200" b="0" i="1" smtClean="0">
                              <a:solidFill>
                                <a:srgbClr val="7030A0"/>
                              </a:solidFill>
                              <a:latin typeface="Cambria Math" panose="02040503050406030204" pitchFamily="18" charset="0"/>
                              <a:ea typeface="Cambria Math" panose="02040503050406030204" pitchFamily="18" charset="0"/>
                            </a:rPr>
                          </m:ctrlPr>
                        </m:sSupPr>
                        <m:e>
                          <m:r>
                            <a:rPr lang="en-US" sz="3200" b="0" i="1" smtClean="0">
                              <a:solidFill>
                                <a:srgbClr val="7030A0"/>
                              </a:solidFill>
                              <a:latin typeface="Cambria Math" panose="02040503050406030204" pitchFamily="18" charset="0"/>
                              <a:ea typeface="Cambria Math" panose="02040503050406030204" pitchFamily="18" charset="0"/>
                            </a:rPr>
                            <m:t>𝑒</m:t>
                          </m:r>
                        </m:e>
                        <m:sup>
                          <m:r>
                            <a:rPr lang="en-US" sz="3200" b="0" i="1" smtClean="0">
                              <a:solidFill>
                                <a:srgbClr val="7030A0"/>
                              </a:solidFill>
                              <a:latin typeface="Cambria Math" panose="02040503050406030204" pitchFamily="18" charset="0"/>
                              <a:ea typeface="Cambria Math" panose="02040503050406030204" pitchFamily="18" charset="0"/>
                            </a:rPr>
                            <m:t>𝑗</m:t>
                          </m:r>
                          <m:r>
                            <a:rPr lang="en-US" sz="3200" b="0" i="1" smtClean="0">
                              <a:solidFill>
                                <a:srgbClr val="7030A0"/>
                              </a:solidFill>
                              <a:latin typeface="Cambria Math" panose="02040503050406030204" pitchFamily="18" charset="0"/>
                              <a:ea typeface="Cambria Math" panose="02040503050406030204" pitchFamily="18" charset="0"/>
                            </a:rPr>
                            <m:t>2</m:t>
                          </m:r>
                          <m:r>
                            <a:rPr lang="en-US" sz="3200" i="1">
                              <a:solidFill>
                                <a:srgbClr val="7030A0"/>
                              </a:solidFill>
                              <a:latin typeface="Cambria Math" panose="02040503050406030204" pitchFamily="18" charset="0"/>
                              <a:ea typeface="Cambria Math" panose="02040503050406030204" pitchFamily="18" charset="0"/>
                            </a:rPr>
                            <m:t>𝜋</m:t>
                          </m:r>
                          <m:r>
                            <a:rPr lang="en-US" sz="3200" b="0" i="1" smtClean="0">
                              <a:solidFill>
                                <a:srgbClr val="7030A0"/>
                              </a:solidFill>
                              <a:latin typeface="Cambria Math" panose="02040503050406030204" pitchFamily="18" charset="0"/>
                              <a:ea typeface="Cambria Math" panose="02040503050406030204" pitchFamily="18" charset="0"/>
                            </a:rPr>
                            <m:t>(50</m:t>
                          </m:r>
                          <m:r>
                            <a:rPr lang="en-US" sz="3200" b="0" i="1" smtClean="0">
                              <a:solidFill>
                                <a:srgbClr val="7030A0"/>
                              </a:solidFill>
                              <a:latin typeface="Cambria Math" panose="02040503050406030204" pitchFamily="18" charset="0"/>
                              <a:ea typeface="Cambria Math" panose="02040503050406030204" pitchFamily="18" charset="0"/>
                            </a:rPr>
                            <m:t>𝑘𝐻𝑧</m:t>
                          </m:r>
                          <m:r>
                            <a:rPr lang="en-US" sz="3200" b="0" i="1" smtClean="0">
                              <a:solidFill>
                                <a:srgbClr val="7030A0"/>
                              </a:solidFill>
                              <a:latin typeface="Cambria Math" panose="02040503050406030204" pitchFamily="18" charset="0"/>
                              <a:ea typeface="Cambria Math" panose="02040503050406030204" pitchFamily="18" charset="0"/>
                            </a:rPr>
                            <m:t>)</m:t>
                          </m:r>
                          <m:r>
                            <a:rPr lang="en-US" sz="3200" b="0" i="1" smtClean="0">
                              <a:solidFill>
                                <a:srgbClr val="7030A0"/>
                              </a:solidFill>
                              <a:latin typeface="Cambria Math" panose="02040503050406030204" pitchFamily="18" charset="0"/>
                              <a:ea typeface="Cambria Math" panose="02040503050406030204" pitchFamily="18" charset="0"/>
                            </a:rPr>
                            <m:t>𝑡</m:t>
                          </m:r>
                        </m:sup>
                      </m:sSup>
                    </m:oMath>
                  </m:oMathPara>
                </a14:m>
                <a:endParaRPr lang="en-US" sz="3200" dirty="0">
                  <a:solidFill>
                    <a:srgbClr val="7030A0"/>
                  </a:solidFill>
                </a:endParaRPr>
              </a:p>
            </p:txBody>
          </p:sp>
        </mc:Choice>
        <mc:Fallback>
          <p:sp>
            <p:nvSpPr>
              <p:cNvPr id="40" name="TextBox 39">
                <a:extLst>
                  <a:ext uri="{FF2B5EF4-FFF2-40B4-BE49-F238E27FC236}">
                    <a16:creationId xmlns:a16="http://schemas.microsoft.com/office/drawing/2014/main" id="{FA491EDC-D438-F04F-9A8C-B9E045726022}"/>
                  </a:ext>
                </a:extLst>
              </p:cNvPr>
              <p:cNvSpPr txBox="1">
                <a:spLocks noRot="1" noChangeAspect="1" noMove="1" noResize="1" noEditPoints="1" noAdjustHandles="1" noChangeArrowheads="1" noChangeShapeType="1" noTextEdit="1"/>
              </p:cNvSpPr>
              <p:nvPr/>
            </p:nvSpPr>
            <p:spPr>
              <a:xfrm>
                <a:off x="817342" y="610014"/>
                <a:ext cx="3901838" cy="512961"/>
              </a:xfrm>
              <a:prstGeom prst="rect">
                <a:avLst/>
              </a:prstGeom>
              <a:blipFill>
                <a:blip r:embed="rId3"/>
                <a:stretch>
                  <a:fillRect t="-7317"/>
                </a:stretch>
              </a:blipFill>
            </p:spPr>
            <p:txBody>
              <a:bodyPr/>
              <a:lstStyle/>
              <a:p>
                <a:r>
                  <a:rPr lang="en-US">
                    <a:noFill/>
                  </a:rPr>
                  <a:t> </a:t>
                </a:r>
              </a:p>
            </p:txBody>
          </p:sp>
        </mc:Fallback>
      </mc:AlternateContent>
    </p:spTree>
    <p:extLst>
      <p:ext uri="{BB962C8B-B14F-4D97-AF65-F5344CB8AC3E}">
        <p14:creationId xmlns:p14="http://schemas.microsoft.com/office/powerpoint/2010/main" val="3800364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4758FEE-6064-8A4C-99AE-791F4A3BF1A0}"/>
              </a:ext>
            </a:extLst>
          </p:cNvPr>
          <p:cNvSpPr/>
          <p:nvPr/>
        </p:nvSpPr>
        <p:spPr>
          <a:xfrm>
            <a:off x="1762919" y="2604166"/>
            <a:ext cx="387795" cy="387795"/>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CE507A49-9692-B14E-83B0-36DC9EC7FF07}"/>
              </a:ext>
            </a:extLst>
          </p:cNvPr>
          <p:cNvCxnSpPr>
            <a:cxnSpLocks/>
          </p:cNvCxnSpPr>
          <p:nvPr/>
        </p:nvCxnSpPr>
        <p:spPr>
          <a:xfrm flipH="1">
            <a:off x="1975105" y="2812717"/>
            <a:ext cx="6894575" cy="0"/>
          </a:xfrm>
          <a:prstGeom prst="line">
            <a:avLst/>
          </a:prstGeom>
          <a:ln w="66675">
            <a:solidFill>
              <a:schemeClr val="accent2">
                <a:lumMod val="75000"/>
              </a:schemeClr>
            </a:solidFill>
            <a:prstDash val="solid"/>
            <a:headEnd type="arrow"/>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849986D6-CD9B-E34A-878D-E96765347DF2}"/>
              </a:ext>
            </a:extLst>
          </p:cNvPr>
          <p:cNvSpPr/>
          <p:nvPr/>
        </p:nvSpPr>
        <p:spPr>
          <a:xfrm>
            <a:off x="1970549" y="1962391"/>
            <a:ext cx="1540748" cy="1700653"/>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reeform 4">
            <a:extLst>
              <a:ext uri="{FF2B5EF4-FFF2-40B4-BE49-F238E27FC236}">
                <a16:creationId xmlns:a16="http://schemas.microsoft.com/office/drawing/2014/main" id="{782D62CD-982A-FF4F-9BF6-9B3BE06A008A}"/>
              </a:ext>
            </a:extLst>
          </p:cNvPr>
          <p:cNvSpPr/>
          <p:nvPr/>
        </p:nvSpPr>
        <p:spPr>
          <a:xfrm>
            <a:off x="3511297" y="1998967"/>
            <a:ext cx="1540748" cy="1700653"/>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D0772106-50BC-F747-BA0A-6943C68C32FB}"/>
              </a:ext>
            </a:extLst>
          </p:cNvPr>
          <p:cNvSpPr/>
          <p:nvPr/>
        </p:nvSpPr>
        <p:spPr>
          <a:xfrm>
            <a:off x="5052045" y="2000240"/>
            <a:ext cx="1540748" cy="1700653"/>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53D50E74-7F77-1448-84D2-80F939D8434F}"/>
              </a:ext>
            </a:extLst>
          </p:cNvPr>
          <p:cNvSpPr/>
          <p:nvPr/>
        </p:nvSpPr>
        <p:spPr>
          <a:xfrm>
            <a:off x="6597908" y="2024010"/>
            <a:ext cx="1540748" cy="1700653"/>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0B42787-FB70-764B-9A27-E74CF26A869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Equation of waves in time and space</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52778F2-7050-294A-9530-B52A531AF690}"/>
                  </a:ext>
                </a:extLst>
              </p:cNvPr>
              <p:cNvSpPr txBox="1"/>
              <p:nvPr/>
            </p:nvSpPr>
            <p:spPr>
              <a:xfrm>
                <a:off x="5052045" y="3021269"/>
                <a:ext cx="4092402" cy="369332"/>
              </a:xfrm>
              <a:prstGeom prst="rect">
                <a:avLst/>
              </a:prstGeom>
              <a:solidFill>
                <a:schemeClr val="accent1">
                  <a:lumMod val="75000"/>
                </a:schemeClr>
              </a:solid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𝑑𝑖𝑠𝑡𝑎𝑛𝑐𝑒</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𝑓𝑟𝑜𝑚</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𝑡h𝑒</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𝑠𝑜𝑢𝑟𝑐𝑒</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𝑑</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p:sp>
            <p:nvSpPr>
              <p:cNvPr id="9" name="TextBox 8">
                <a:extLst>
                  <a:ext uri="{FF2B5EF4-FFF2-40B4-BE49-F238E27FC236}">
                    <a16:creationId xmlns:a16="http://schemas.microsoft.com/office/drawing/2014/main" id="{152778F2-7050-294A-9530-B52A531AF690}"/>
                  </a:ext>
                </a:extLst>
              </p:cNvPr>
              <p:cNvSpPr txBox="1">
                <a:spLocks noRot="1" noChangeAspect="1" noMove="1" noResize="1" noEditPoints="1" noAdjustHandles="1" noChangeArrowheads="1" noChangeShapeType="1" noTextEdit="1"/>
              </p:cNvSpPr>
              <p:nvPr/>
            </p:nvSpPr>
            <p:spPr>
              <a:xfrm>
                <a:off x="5052045" y="3021269"/>
                <a:ext cx="4092402" cy="369332"/>
              </a:xfrm>
              <a:prstGeom prst="rect">
                <a:avLst/>
              </a:prstGeom>
              <a:blipFill>
                <a:blip r:embed="rId2"/>
                <a:stretch>
                  <a:fillRect l="-1238" t="-6897" r="-2477" b="-413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3AF1A4-E88A-0449-951E-D74D1EE39F3C}"/>
                  </a:ext>
                </a:extLst>
              </p:cNvPr>
              <p:cNvSpPr txBox="1"/>
              <p:nvPr/>
            </p:nvSpPr>
            <p:spPr>
              <a:xfrm>
                <a:off x="6476490" y="3444953"/>
                <a:ext cx="854721" cy="369332"/>
              </a:xfrm>
              <a:prstGeom prst="rect">
                <a:avLst/>
              </a:prstGeom>
              <a:solidFill>
                <a:schemeClr val="accent1">
                  <a:lumMod val="75000"/>
                </a:schemeClr>
              </a:solid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𝑠𝑝𝑎𝑐𝑒</m:t>
                      </m:r>
                    </m:oMath>
                  </m:oMathPara>
                </a14:m>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4F3AF1A4-E88A-0449-951E-D74D1EE39F3C}"/>
                  </a:ext>
                </a:extLst>
              </p:cNvPr>
              <p:cNvSpPr txBox="1">
                <a:spLocks noRot="1" noChangeAspect="1" noMove="1" noResize="1" noEditPoints="1" noAdjustHandles="1" noChangeArrowheads="1" noChangeShapeType="1" noTextEdit="1"/>
              </p:cNvSpPr>
              <p:nvPr/>
            </p:nvSpPr>
            <p:spPr>
              <a:xfrm>
                <a:off x="6476490" y="3444953"/>
                <a:ext cx="854721" cy="369332"/>
              </a:xfrm>
              <a:prstGeom prst="rect">
                <a:avLst/>
              </a:prstGeom>
              <a:blipFill>
                <a:blip r:embed="rId3"/>
                <a:stretch>
                  <a:fillRect l="-7353" r="-5882"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BB56FCF-76BC-2A4F-B6FC-75C5669627E2}"/>
                  </a:ext>
                </a:extLst>
              </p:cNvPr>
              <p:cNvSpPr txBox="1"/>
              <p:nvPr/>
            </p:nvSpPr>
            <p:spPr>
              <a:xfrm>
                <a:off x="744939" y="4841403"/>
                <a:ext cx="1502014" cy="615553"/>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l-GR"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Ψ</m:t>
                    </m:r>
                  </m:oMath>
                </a14:m>
                <a:r>
                  <a:rPr kumimoji="0" lang="en-US" sz="40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(t, x)</a:t>
                </a:r>
              </a:p>
            </p:txBody>
          </p:sp>
        </mc:Choice>
        <mc:Fallback xmlns="">
          <p:sp>
            <p:nvSpPr>
              <p:cNvPr id="26" name="TextBox 25">
                <a:extLst>
                  <a:ext uri="{FF2B5EF4-FFF2-40B4-BE49-F238E27FC236}">
                    <a16:creationId xmlns:a16="http://schemas.microsoft.com/office/drawing/2014/main" id="{7BB56FCF-76BC-2A4F-B6FC-75C5669627E2}"/>
                  </a:ext>
                </a:extLst>
              </p:cNvPr>
              <p:cNvSpPr txBox="1">
                <a:spLocks noRot="1" noChangeAspect="1" noMove="1" noResize="1" noEditPoints="1" noAdjustHandles="1" noChangeArrowheads="1" noChangeShapeType="1" noTextEdit="1"/>
              </p:cNvSpPr>
              <p:nvPr/>
            </p:nvSpPr>
            <p:spPr>
              <a:xfrm>
                <a:off x="744939" y="4841403"/>
                <a:ext cx="1502014" cy="615553"/>
              </a:xfrm>
              <a:prstGeom prst="rect">
                <a:avLst/>
              </a:prstGeom>
              <a:blipFill>
                <a:blip r:embed="rId4"/>
                <a:stretch>
                  <a:fillRect l="-10924" t="-22000" r="-19328" b="-46000"/>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496DDEE0-BDE4-8C4B-8059-C3B13B55830A}"/>
              </a:ext>
            </a:extLst>
          </p:cNvPr>
          <p:cNvGrpSpPr/>
          <p:nvPr/>
        </p:nvGrpSpPr>
        <p:grpSpPr>
          <a:xfrm>
            <a:off x="1959376" y="1273855"/>
            <a:ext cx="1551921" cy="1545233"/>
            <a:chOff x="1959376" y="1273855"/>
            <a:chExt cx="1551921" cy="1545233"/>
          </a:xfrm>
        </p:grpSpPr>
        <p:cxnSp>
          <p:nvCxnSpPr>
            <p:cNvPr id="27" name="Straight Connector 26">
              <a:extLst>
                <a:ext uri="{FF2B5EF4-FFF2-40B4-BE49-F238E27FC236}">
                  <a16:creationId xmlns:a16="http://schemas.microsoft.com/office/drawing/2014/main" id="{6A19732B-9004-8E43-9F4F-5EB1D385F923}"/>
                </a:ext>
              </a:extLst>
            </p:cNvPr>
            <p:cNvCxnSpPr>
              <a:cxnSpLocks/>
            </p:cNvCxnSpPr>
            <p:nvPr/>
          </p:nvCxnSpPr>
          <p:spPr>
            <a:xfrm flipH="1">
              <a:off x="1959376" y="1611805"/>
              <a:ext cx="1551921" cy="0"/>
            </a:xfrm>
            <a:prstGeom prst="line">
              <a:avLst/>
            </a:prstGeom>
            <a:ln w="50800">
              <a:solidFill>
                <a:srgbClr val="7030A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E68EFE1-3F32-C440-A9A0-FF2906A134A7}"/>
                </a:ext>
              </a:extLst>
            </p:cNvPr>
            <p:cNvCxnSpPr/>
            <p:nvPr/>
          </p:nvCxnSpPr>
          <p:spPr>
            <a:xfrm>
              <a:off x="3511297" y="1295712"/>
              <a:ext cx="0" cy="1523376"/>
            </a:xfrm>
            <a:prstGeom prst="line">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9CA27D-2D7B-6F42-B77F-C9A11938A692}"/>
                </a:ext>
              </a:extLst>
            </p:cNvPr>
            <p:cNvCxnSpPr/>
            <p:nvPr/>
          </p:nvCxnSpPr>
          <p:spPr>
            <a:xfrm>
              <a:off x="1976646" y="1273855"/>
              <a:ext cx="0" cy="1523376"/>
            </a:xfrm>
            <a:prstGeom prst="line">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109C116-6098-2B4F-8CF8-E3B63AFF59E2}"/>
                  </a:ext>
                </a:extLst>
              </p:cNvPr>
              <p:cNvSpPr txBox="1"/>
              <p:nvPr/>
            </p:nvSpPr>
            <p:spPr>
              <a:xfrm>
                <a:off x="1495946" y="632507"/>
                <a:ext cx="2772169" cy="492443"/>
              </a:xfrm>
              <a:prstGeom prst="rect">
                <a:avLst/>
              </a:prstGeom>
              <a:solidFill>
                <a:schemeClr val="accent1">
                  <a:lumMod val="75000"/>
                </a:schemeClr>
              </a:solid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32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w</m:t>
                    </m:r>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𝑎𝑣𝑒𝑙𝑒𝑛𝑔𝑡h</m:t>
                    </m:r>
                  </m:oMath>
                </a14:m>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30" name="TextBox 29">
                <a:extLst>
                  <a:ext uri="{FF2B5EF4-FFF2-40B4-BE49-F238E27FC236}">
                    <a16:creationId xmlns:a16="http://schemas.microsoft.com/office/drawing/2014/main" id="{A109C116-6098-2B4F-8CF8-E3B63AFF59E2}"/>
                  </a:ext>
                </a:extLst>
              </p:cNvPr>
              <p:cNvSpPr txBox="1">
                <a:spLocks noRot="1" noChangeAspect="1" noMove="1" noResize="1" noEditPoints="1" noAdjustHandles="1" noChangeArrowheads="1" noChangeShapeType="1" noTextEdit="1"/>
              </p:cNvSpPr>
              <p:nvPr/>
            </p:nvSpPr>
            <p:spPr>
              <a:xfrm>
                <a:off x="1495946" y="632507"/>
                <a:ext cx="2772169" cy="492443"/>
              </a:xfrm>
              <a:prstGeom prst="rect">
                <a:avLst/>
              </a:prstGeom>
              <a:blipFill>
                <a:blip r:embed="rId5"/>
                <a:stretch>
                  <a:fillRect l="-3653" t="-25000" r="-7763" b="-45000"/>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58ADEA44-C8BC-9F4C-9E19-DC448763F58B}"/>
              </a:ext>
            </a:extLst>
          </p:cNvPr>
          <p:cNvGrpSpPr/>
          <p:nvPr/>
        </p:nvGrpSpPr>
        <p:grpSpPr>
          <a:xfrm>
            <a:off x="2484964" y="4671199"/>
            <a:ext cx="1881960" cy="785756"/>
            <a:chOff x="1998571" y="6077377"/>
            <a:chExt cx="1881960" cy="785756"/>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A93EA66-7C7C-8245-85D9-974567E37746}"/>
                    </a:ext>
                  </a:extLst>
                </p:cNvPr>
                <p:cNvSpPr txBox="1"/>
                <p:nvPr/>
              </p:nvSpPr>
              <p:spPr>
                <a:xfrm>
                  <a:off x="1998571" y="6247580"/>
                  <a:ext cx="538609" cy="615553"/>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endParaRPr>
                </a:p>
              </p:txBody>
            </p:sp>
          </mc:Choice>
          <mc:Fallback xmlns="">
            <p:sp>
              <p:nvSpPr>
                <p:cNvPr id="31" name="TextBox 30">
                  <a:extLst>
                    <a:ext uri="{FF2B5EF4-FFF2-40B4-BE49-F238E27FC236}">
                      <a16:creationId xmlns:a16="http://schemas.microsoft.com/office/drawing/2014/main" id="{CA93EA66-7C7C-8245-85D9-974567E37746}"/>
                    </a:ext>
                  </a:extLst>
                </p:cNvPr>
                <p:cNvSpPr txBox="1">
                  <a:spLocks noRot="1" noChangeAspect="1" noMove="1" noResize="1" noEditPoints="1" noAdjustHandles="1" noChangeArrowheads="1" noChangeShapeType="1" noTextEdit="1"/>
                </p:cNvSpPr>
                <p:nvPr/>
              </p:nvSpPr>
              <p:spPr>
                <a:xfrm>
                  <a:off x="1998571" y="6247580"/>
                  <a:ext cx="538609" cy="615553"/>
                </a:xfrm>
                <a:prstGeom prst="rect">
                  <a:avLst/>
                </a:prstGeom>
                <a:blipFill>
                  <a:blip r:embed="rId6"/>
                  <a:stretch>
                    <a:fillRect l="-6977" r="-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25D32B-0504-A543-AB22-573873132002}"/>
                    </a:ext>
                  </a:extLst>
                </p:cNvPr>
                <p:cNvSpPr txBox="1"/>
                <p:nvPr/>
              </p:nvSpPr>
              <p:spPr>
                <a:xfrm>
                  <a:off x="2644616" y="6077377"/>
                  <a:ext cx="1235915" cy="73866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r>
                          <a:rPr kumimoji="0" lang="en-US" sz="4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m:rPr>
                            <m:sty m:val="p"/>
                          </m:rPr>
                          <a:rPr kumimoji="0" lang="en-US" sz="4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m:t>
                        </m:r>
                      </m:oMath>
                    </m:oMathPara>
                  </a14:m>
                  <a:endParaRPr kumimoji="0" lang="en-US" sz="48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endParaRPr>
                </a:p>
              </p:txBody>
            </p:sp>
          </mc:Choice>
          <mc:Fallback xmlns="">
            <p:sp>
              <p:nvSpPr>
                <p:cNvPr id="32" name="TextBox 31">
                  <a:extLst>
                    <a:ext uri="{FF2B5EF4-FFF2-40B4-BE49-F238E27FC236}">
                      <a16:creationId xmlns:a16="http://schemas.microsoft.com/office/drawing/2014/main" id="{D925D32B-0504-A543-AB22-573873132002}"/>
                    </a:ext>
                  </a:extLst>
                </p:cNvPr>
                <p:cNvSpPr txBox="1">
                  <a:spLocks noRot="1" noChangeAspect="1" noMove="1" noResize="1" noEditPoints="1" noAdjustHandles="1" noChangeArrowheads="1" noChangeShapeType="1" noTextEdit="1"/>
                </p:cNvSpPr>
                <p:nvPr/>
              </p:nvSpPr>
              <p:spPr>
                <a:xfrm>
                  <a:off x="2644616" y="6077377"/>
                  <a:ext cx="1235915" cy="738664"/>
                </a:xfrm>
                <a:prstGeom prst="rect">
                  <a:avLst/>
                </a:prstGeom>
                <a:blipFill>
                  <a:blip r:embed="rId7"/>
                  <a:stretch>
                    <a:fillRect l="-8163" t="-3390" r="-4082" b="-38983"/>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193C5C03-ED50-8E4E-83F9-4C99DED9ED38}"/>
                  </a:ext>
                </a:extLst>
              </p:cNvPr>
              <p:cNvSpPr txBox="1"/>
              <p:nvPr/>
            </p:nvSpPr>
            <p:spPr>
              <a:xfrm>
                <a:off x="4266317" y="4331045"/>
                <a:ext cx="2844305" cy="925382"/>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𝑓𝑡</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m:rPr>
                              <m:nor/>
                            </m:rP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m:t>λ</m:t>
                          </m:r>
                        </m:den>
                      </m:f>
                      <m:r>
                        <a:rPr kumimoji="0" lang="en-US"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𝑑</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32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endParaRPr>
              </a:p>
            </p:txBody>
          </p:sp>
        </mc:Choice>
        <mc:Fallback>
          <p:sp>
            <p:nvSpPr>
              <p:cNvPr id="36" name="TextBox 35">
                <a:extLst>
                  <a:ext uri="{FF2B5EF4-FFF2-40B4-BE49-F238E27FC236}">
                    <a16:creationId xmlns:a16="http://schemas.microsoft.com/office/drawing/2014/main" id="{193C5C03-ED50-8E4E-83F9-4C99DED9ED38}"/>
                  </a:ext>
                </a:extLst>
              </p:cNvPr>
              <p:cNvSpPr txBox="1">
                <a:spLocks noRot="1" noChangeAspect="1" noMove="1" noResize="1" noEditPoints="1" noAdjustHandles="1" noChangeArrowheads="1" noChangeShapeType="1" noTextEdit="1"/>
              </p:cNvSpPr>
              <p:nvPr/>
            </p:nvSpPr>
            <p:spPr>
              <a:xfrm>
                <a:off x="4266317" y="4331045"/>
                <a:ext cx="2844305" cy="925382"/>
              </a:xfrm>
              <a:prstGeom prst="rect">
                <a:avLst/>
              </a:prstGeom>
              <a:blipFill>
                <a:blip r:embed="rId8"/>
                <a:stretch>
                  <a:fillRect l="-4911" r="-4464" b="-13514"/>
                </a:stretch>
              </a:blipFill>
            </p:spPr>
            <p:txBody>
              <a:bodyPr/>
              <a:lstStyle/>
              <a:p>
                <a:r>
                  <a:rPr lang="en-US">
                    <a:noFill/>
                  </a:rPr>
                  <a:t> </a:t>
                </a:r>
              </a:p>
            </p:txBody>
          </p:sp>
        </mc:Fallback>
      </mc:AlternateContent>
    </p:spTree>
    <p:extLst>
      <p:ext uri="{BB962C8B-B14F-4D97-AF65-F5344CB8AC3E}">
        <p14:creationId xmlns:p14="http://schemas.microsoft.com/office/powerpoint/2010/main" val="207132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40AAF7-4AF7-2849-895D-56DCAE45DD0D}"/>
              </a:ext>
            </a:extLst>
          </p:cNvPr>
          <p:cNvSpPr txBox="1"/>
          <p:nvPr/>
        </p:nvSpPr>
        <p:spPr>
          <a:xfrm>
            <a:off x="491924" y="3500062"/>
            <a:ext cx="8160152" cy="2246769"/>
          </a:xfrm>
          <a:prstGeom prst="rect">
            <a:avLst/>
          </a:prstGeom>
          <a:noFill/>
        </p:spPr>
        <p:txBody>
          <a:bodyPr wrap="square" rtlCol="0">
            <a:spAutoFit/>
          </a:bodyPr>
          <a:lstStyle/>
          <a:p>
            <a:pPr marL="285750" indent="-285750">
              <a:buFont typeface="Arial" panose="020B0604020202020204" pitchFamily="34" charset="0"/>
              <a:buChar char="•"/>
            </a:pPr>
            <a:r>
              <a:rPr lang="en-IN" sz="2800" dirty="0">
                <a:solidFill>
                  <a:schemeClr val="accent2">
                    <a:lumMod val="75000"/>
                  </a:schemeClr>
                </a:solidFill>
              </a:rPr>
              <a:t>The exam questions will be spread over almost all the topics discussed in the class so far.</a:t>
            </a:r>
          </a:p>
          <a:p>
            <a:pPr marL="285750" indent="-285750">
              <a:buFont typeface="Arial" panose="020B0604020202020204" pitchFamily="34" charset="0"/>
              <a:buChar char="•"/>
            </a:pPr>
            <a:r>
              <a:rPr lang="en-IN" sz="2800" dirty="0">
                <a:solidFill>
                  <a:schemeClr val="accent2">
                    <a:lumMod val="75000"/>
                  </a:schemeClr>
                </a:solidFill>
              </a:rPr>
              <a:t>Fundamental concepts/theories are important.</a:t>
            </a:r>
          </a:p>
          <a:p>
            <a:pPr marL="285750" indent="-285750">
              <a:buFont typeface="Arial" panose="020B0604020202020204" pitchFamily="34" charset="0"/>
              <a:buChar char="•"/>
            </a:pPr>
            <a:r>
              <a:rPr lang="en-IN" sz="2800" dirty="0">
                <a:solidFill>
                  <a:schemeClr val="accent2">
                    <a:lumMod val="75000"/>
                  </a:schemeClr>
                </a:solidFill>
              </a:rPr>
              <a:t>There will be no specific question from any paper</a:t>
            </a:r>
          </a:p>
          <a:p>
            <a:pPr marL="285750" indent="-285750">
              <a:buFont typeface="Arial" panose="020B0604020202020204" pitchFamily="34" charset="0"/>
              <a:buChar char="•"/>
            </a:pPr>
            <a:r>
              <a:rPr lang="en-IN" sz="2800" dirty="0">
                <a:solidFill>
                  <a:schemeClr val="accent2">
                    <a:lumMod val="75000"/>
                  </a:schemeClr>
                </a:solidFill>
              </a:rPr>
              <a:t>No programming</a:t>
            </a:r>
          </a:p>
        </p:txBody>
      </p:sp>
      <p:sp>
        <p:nvSpPr>
          <p:cNvPr id="3" name="TextBox 2">
            <a:extLst>
              <a:ext uri="{FF2B5EF4-FFF2-40B4-BE49-F238E27FC236}">
                <a16:creationId xmlns:a16="http://schemas.microsoft.com/office/drawing/2014/main" id="{C1E795E8-6434-BC48-916D-240AEECED130}"/>
              </a:ext>
            </a:extLst>
          </p:cNvPr>
          <p:cNvSpPr txBox="1"/>
          <p:nvPr/>
        </p:nvSpPr>
        <p:spPr>
          <a:xfrm>
            <a:off x="491924" y="1111169"/>
            <a:ext cx="7207038" cy="1384995"/>
          </a:xfrm>
          <a:prstGeom prst="rect">
            <a:avLst/>
          </a:prstGeom>
          <a:noFill/>
        </p:spPr>
        <p:txBody>
          <a:bodyPr wrap="none" rtlCol="0">
            <a:spAutoFit/>
          </a:bodyPr>
          <a:lstStyle/>
          <a:p>
            <a:pPr marL="457200" indent="-457200">
              <a:buFont typeface="Arial" panose="020B0604020202020204" pitchFamily="34" charset="0"/>
              <a:buChar char="•"/>
            </a:pPr>
            <a:r>
              <a:rPr lang="en-US" sz="2800" dirty="0">
                <a:solidFill>
                  <a:schemeClr val="accent2">
                    <a:lumMod val="75000"/>
                  </a:schemeClr>
                </a:solidFill>
              </a:rPr>
              <a:t>Take home exam.</a:t>
            </a:r>
          </a:p>
          <a:p>
            <a:pPr marL="457200" indent="-457200">
              <a:buFont typeface="Arial" panose="020B0604020202020204" pitchFamily="34" charset="0"/>
              <a:buChar char="•"/>
            </a:pPr>
            <a:r>
              <a:rPr lang="en-US" sz="2800" dirty="0">
                <a:solidFill>
                  <a:schemeClr val="accent2">
                    <a:lumMod val="75000"/>
                  </a:schemeClr>
                </a:solidFill>
              </a:rPr>
              <a:t>Will be released at 9:00AM on November 11.</a:t>
            </a:r>
          </a:p>
          <a:p>
            <a:pPr marL="457200" indent="-457200">
              <a:buFont typeface="Arial" panose="020B0604020202020204" pitchFamily="34" charset="0"/>
              <a:buChar char="•"/>
            </a:pPr>
            <a:r>
              <a:rPr lang="en-US" sz="2800" dirty="0">
                <a:solidFill>
                  <a:schemeClr val="accent2">
                    <a:lumMod val="75000"/>
                  </a:schemeClr>
                </a:solidFill>
              </a:rPr>
              <a:t>Due at </a:t>
            </a:r>
            <a:r>
              <a:rPr lang="en-IN" sz="2800" dirty="0">
                <a:solidFill>
                  <a:schemeClr val="accent2">
                    <a:lumMod val="75000"/>
                  </a:schemeClr>
                </a:solidFill>
              </a:rPr>
              <a:t>8:59AM on November 12.</a:t>
            </a:r>
            <a:endParaRPr lang="en-US" sz="2800" dirty="0">
              <a:solidFill>
                <a:schemeClr val="accent2">
                  <a:lumMod val="75000"/>
                </a:schemeClr>
              </a:solidFill>
            </a:endParaRPr>
          </a:p>
        </p:txBody>
      </p:sp>
    </p:spTree>
    <p:extLst>
      <p:ext uri="{BB962C8B-B14F-4D97-AF65-F5344CB8AC3E}">
        <p14:creationId xmlns:p14="http://schemas.microsoft.com/office/powerpoint/2010/main" val="699430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42D92A41-7614-B04E-B03C-959C9E0805C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Superimposition of sinusoids</a:t>
            </a:r>
          </a:p>
        </p:txBody>
      </p:sp>
      <p:pic>
        <p:nvPicPr>
          <p:cNvPr id="2" name="Picture 1">
            <a:extLst>
              <a:ext uri="{FF2B5EF4-FFF2-40B4-BE49-F238E27FC236}">
                <a16:creationId xmlns:a16="http://schemas.microsoft.com/office/drawing/2014/main" id="{BE68106C-3159-174F-9410-BE17F216D429}"/>
              </a:ext>
            </a:extLst>
          </p:cNvPr>
          <p:cNvPicPr>
            <a:picLocks noChangeAspect="1"/>
          </p:cNvPicPr>
          <p:nvPr/>
        </p:nvPicPr>
        <p:blipFill>
          <a:blip r:embed="rId2"/>
          <a:stretch>
            <a:fillRect/>
          </a:stretch>
        </p:blipFill>
        <p:spPr>
          <a:xfrm>
            <a:off x="725636" y="2586523"/>
            <a:ext cx="842477" cy="842477"/>
          </a:xfrm>
          <a:prstGeom prst="rect">
            <a:avLst/>
          </a:prstGeom>
        </p:spPr>
      </p:pic>
      <p:pic>
        <p:nvPicPr>
          <p:cNvPr id="48" name="Picture 47">
            <a:extLst>
              <a:ext uri="{FF2B5EF4-FFF2-40B4-BE49-F238E27FC236}">
                <a16:creationId xmlns:a16="http://schemas.microsoft.com/office/drawing/2014/main" id="{F48412DD-5084-BA40-A9DD-AA7C99824091}"/>
              </a:ext>
            </a:extLst>
          </p:cNvPr>
          <p:cNvPicPr>
            <a:picLocks noChangeAspect="1"/>
          </p:cNvPicPr>
          <p:nvPr/>
        </p:nvPicPr>
        <p:blipFill>
          <a:blip r:embed="rId2"/>
          <a:stretch>
            <a:fillRect/>
          </a:stretch>
        </p:blipFill>
        <p:spPr>
          <a:xfrm>
            <a:off x="725635" y="1164410"/>
            <a:ext cx="842477" cy="842477"/>
          </a:xfrm>
          <a:prstGeom prst="rect">
            <a:avLst/>
          </a:prstGeom>
        </p:spPr>
      </p:pic>
      <p:sp>
        <p:nvSpPr>
          <p:cNvPr id="49" name="Freeform 48">
            <a:extLst>
              <a:ext uri="{FF2B5EF4-FFF2-40B4-BE49-F238E27FC236}">
                <a16:creationId xmlns:a16="http://schemas.microsoft.com/office/drawing/2014/main" id="{B0BE68FF-456E-8648-A8A9-02D20F3C3C3C}"/>
              </a:ext>
            </a:extLst>
          </p:cNvPr>
          <p:cNvSpPr/>
          <p:nvPr/>
        </p:nvSpPr>
        <p:spPr>
          <a:xfrm rot="13102834">
            <a:off x="1795416" y="1320504"/>
            <a:ext cx="1485354" cy="808829"/>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50" name="Group 49">
            <a:extLst>
              <a:ext uri="{FF2B5EF4-FFF2-40B4-BE49-F238E27FC236}">
                <a16:creationId xmlns:a16="http://schemas.microsoft.com/office/drawing/2014/main" id="{D36AE663-811E-AD4B-8EBC-584F22CBBCC7}"/>
              </a:ext>
            </a:extLst>
          </p:cNvPr>
          <p:cNvGrpSpPr/>
          <p:nvPr/>
        </p:nvGrpSpPr>
        <p:grpSpPr>
          <a:xfrm>
            <a:off x="3371375" y="1227100"/>
            <a:ext cx="3218673" cy="1350521"/>
            <a:chOff x="268446" y="2094145"/>
            <a:chExt cx="3218673" cy="1350521"/>
          </a:xfrm>
        </p:grpSpPr>
        <p:cxnSp>
          <p:nvCxnSpPr>
            <p:cNvPr id="51" name="Straight Connector 50">
              <a:extLst>
                <a:ext uri="{FF2B5EF4-FFF2-40B4-BE49-F238E27FC236}">
                  <a16:creationId xmlns:a16="http://schemas.microsoft.com/office/drawing/2014/main" id="{B248B34B-5C61-F941-B9DE-04D6C2E55362}"/>
                </a:ext>
              </a:extLst>
            </p:cNvPr>
            <p:cNvCxnSpPr>
              <a:cxnSpLocks/>
            </p:cNvCxnSpPr>
            <p:nvPr/>
          </p:nvCxnSpPr>
          <p:spPr>
            <a:xfrm>
              <a:off x="689735" y="2876584"/>
              <a:ext cx="279738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2" name="Straight Connector 51">
              <a:extLst>
                <a:ext uri="{FF2B5EF4-FFF2-40B4-BE49-F238E27FC236}">
                  <a16:creationId xmlns:a16="http://schemas.microsoft.com/office/drawing/2014/main" id="{19FF6FD5-8B0B-9545-B5C5-CACF771B98B9}"/>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3" name="TextBox 52">
              <a:extLst>
                <a:ext uri="{FF2B5EF4-FFF2-40B4-BE49-F238E27FC236}">
                  <a16:creationId xmlns:a16="http://schemas.microsoft.com/office/drawing/2014/main" id="{433911F4-FD19-0E44-8E97-B978D149B817}"/>
                </a:ext>
              </a:extLst>
            </p:cNvPr>
            <p:cNvSpPr txBox="1"/>
            <p:nvPr/>
          </p:nvSpPr>
          <p:spPr>
            <a:xfrm rot="16200000">
              <a:off x="-163876" y="2555139"/>
              <a:ext cx="1264754" cy="400110"/>
            </a:xfrm>
            <a:prstGeom prst="rect">
              <a:avLst/>
            </a:prstGeom>
            <a:noFill/>
          </p:spPr>
          <p:txBody>
            <a:bodyPr wrap="square" rtlCol="0">
              <a:spAutoFit/>
            </a:bodyPr>
            <a:lstStyle/>
            <a:p>
              <a:pPr algn="ctr"/>
              <a:r>
                <a:rPr lang="en-US" sz="2000" dirty="0"/>
                <a:t>Amplitude</a:t>
              </a:r>
            </a:p>
          </p:txBody>
        </p:sp>
        <p:cxnSp>
          <p:nvCxnSpPr>
            <p:cNvPr id="54" name="Straight Connector 53">
              <a:extLst>
                <a:ext uri="{FF2B5EF4-FFF2-40B4-BE49-F238E27FC236}">
                  <a16:creationId xmlns:a16="http://schemas.microsoft.com/office/drawing/2014/main" id="{05336413-F42B-B444-90EB-A744A00F0E0E}"/>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A4442620-BEDC-294B-A9A0-09BCE6B3FB96}"/>
                </a:ext>
              </a:extLst>
            </p:cNvPr>
            <p:cNvGrpSpPr/>
            <p:nvPr/>
          </p:nvGrpSpPr>
          <p:grpSpPr>
            <a:xfrm>
              <a:off x="710715" y="2254039"/>
              <a:ext cx="2481391" cy="1181114"/>
              <a:chOff x="899346" y="1290862"/>
              <a:chExt cx="2481391" cy="887388"/>
            </a:xfrm>
          </p:grpSpPr>
          <p:sp>
            <p:nvSpPr>
              <p:cNvPr id="58" name="Freeform 57">
                <a:extLst>
                  <a:ext uri="{FF2B5EF4-FFF2-40B4-BE49-F238E27FC236}">
                    <a16:creationId xmlns:a16="http://schemas.microsoft.com/office/drawing/2014/main" id="{195E3B81-A542-D141-9B4F-A6014402B67E}"/>
                  </a:ext>
                </a:extLst>
              </p:cNvPr>
              <p:cNvSpPr/>
              <p:nvPr/>
            </p:nvSpPr>
            <p:spPr>
              <a:xfrm>
                <a:off x="899346" y="1290862"/>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59" name="Freeform 58">
                <a:extLst>
                  <a:ext uri="{FF2B5EF4-FFF2-40B4-BE49-F238E27FC236}">
                    <a16:creationId xmlns:a16="http://schemas.microsoft.com/office/drawing/2014/main" id="{881C4620-022F-ED49-9E01-C582E22BA184}"/>
                  </a:ext>
                </a:extLst>
              </p:cNvPr>
              <p:cNvSpPr/>
              <p:nvPr/>
            </p:nvSpPr>
            <p:spPr>
              <a:xfrm>
                <a:off x="2139103" y="1305546"/>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cxnSp>
          <p:nvCxnSpPr>
            <p:cNvPr id="56" name="Straight Connector 55">
              <a:extLst>
                <a:ext uri="{FF2B5EF4-FFF2-40B4-BE49-F238E27FC236}">
                  <a16:creationId xmlns:a16="http://schemas.microsoft.com/office/drawing/2014/main" id="{EDB0D2D9-2996-6347-AD75-18022019DA60}"/>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48ACAB8-E762-5141-9859-76AE8E0A465D}"/>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AE87CB59-DF2B-6249-AB28-A597B7CC8287}"/>
                  </a:ext>
                </a:extLst>
              </p:cNvPr>
              <p:cNvSpPr txBox="1"/>
              <p:nvPr/>
            </p:nvSpPr>
            <p:spPr>
              <a:xfrm>
                <a:off x="3987422" y="927787"/>
                <a:ext cx="2721964" cy="369332"/>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1</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𝚹</m:t>
                      </m:r>
                      <m:r>
                        <a:rPr lang="en-US" sz="2400" b="0" i="1" baseline="-25000" smtClean="0">
                          <a:latin typeface="Cambria Math" panose="02040503050406030204" pitchFamily="18" charset="0"/>
                        </a:rPr>
                        <m:t>1</m:t>
                      </m:r>
                      <m:r>
                        <a:rPr lang="en-US" sz="2400" b="0" i="1" smtClean="0">
                          <a:latin typeface="Cambria Math" panose="02040503050406030204" pitchFamily="18" charset="0"/>
                        </a:rPr>
                        <m:t>)</m:t>
                      </m:r>
                    </m:oMath>
                  </m:oMathPara>
                </a14:m>
                <a:endParaRPr lang="en-US" sz="2400" dirty="0"/>
              </a:p>
            </p:txBody>
          </p:sp>
        </mc:Choice>
        <mc:Fallback xmlns="">
          <p:sp>
            <p:nvSpPr>
              <p:cNvPr id="60" name="TextBox 59">
                <a:extLst>
                  <a:ext uri="{FF2B5EF4-FFF2-40B4-BE49-F238E27FC236}">
                    <a16:creationId xmlns:a16="http://schemas.microsoft.com/office/drawing/2014/main" id="{AE87CB59-DF2B-6249-AB28-A597B7CC8287}"/>
                  </a:ext>
                </a:extLst>
              </p:cNvPr>
              <p:cNvSpPr txBox="1">
                <a:spLocks noRot="1" noChangeAspect="1" noMove="1" noResize="1" noEditPoints="1" noAdjustHandles="1" noChangeArrowheads="1" noChangeShapeType="1" noTextEdit="1"/>
              </p:cNvSpPr>
              <p:nvPr/>
            </p:nvSpPr>
            <p:spPr>
              <a:xfrm>
                <a:off x="3987422" y="927787"/>
                <a:ext cx="2721964" cy="369332"/>
              </a:xfrm>
              <a:prstGeom prst="rect">
                <a:avLst/>
              </a:prstGeom>
              <a:blipFill>
                <a:blip r:embed="rId3"/>
                <a:stretch>
                  <a:fillRect l="-926" t="-3226" r="-1852" b="-32258"/>
                </a:stretch>
              </a:blipFill>
              <a:ln>
                <a:solidFill>
                  <a:schemeClr val="tx1"/>
                </a:solidFill>
              </a:ln>
            </p:spPr>
            <p:txBody>
              <a:bodyPr/>
              <a:lstStyle/>
              <a:p>
                <a:r>
                  <a:rPr lang="en-US">
                    <a:noFill/>
                  </a:rPr>
                  <a:t> </a:t>
                </a:r>
              </a:p>
            </p:txBody>
          </p:sp>
        </mc:Fallback>
      </mc:AlternateContent>
      <p:grpSp>
        <p:nvGrpSpPr>
          <p:cNvPr id="62" name="Group 61">
            <a:extLst>
              <a:ext uri="{FF2B5EF4-FFF2-40B4-BE49-F238E27FC236}">
                <a16:creationId xmlns:a16="http://schemas.microsoft.com/office/drawing/2014/main" id="{224AA77F-1E41-5143-8A5D-8408388141F1}"/>
              </a:ext>
            </a:extLst>
          </p:cNvPr>
          <p:cNvGrpSpPr/>
          <p:nvPr/>
        </p:nvGrpSpPr>
        <p:grpSpPr>
          <a:xfrm>
            <a:off x="3371375" y="2713497"/>
            <a:ext cx="3218673" cy="1350521"/>
            <a:chOff x="268446" y="2094145"/>
            <a:chExt cx="3218673" cy="1350521"/>
          </a:xfrm>
        </p:grpSpPr>
        <p:cxnSp>
          <p:nvCxnSpPr>
            <p:cNvPr id="63" name="Straight Connector 62">
              <a:extLst>
                <a:ext uri="{FF2B5EF4-FFF2-40B4-BE49-F238E27FC236}">
                  <a16:creationId xmlns:a16="http://schemas.microsoft.com/office/drawing/2014/main" id="{CE12D192-02F8-4E46-A636-FE1C2AA67686}"/>
                </a:ext>
              </a:extLst>
            </p:cNvPr>
            <p:cNvCxnSpPr>
              <a:cxnSpLocks/>
            </p:cNvCxnSpPr>
            <p:nvPr/>
          </p:nvCxnSpPr>
          <p:spPr>
            <a:xfrm>
              <a:off x="689735" y="2876584"/>
              <a:ext cx="279738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64" name="Straight Connector 63">
              <a:extLst>
                <a:ext uri="{FF2B5EF4-FFF2-40B4-BE49-F238E27FC236}">
                  <a16:creationId xmlns:a16="http://schemas.microsoft.com/office/drawing/2014/main" id="{65A9CE56-C562-B844-99F6-893F555C0DF6}"/>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65" name="TextBox 64">
              <a:extLst>
                <a:ext uri="{FF2B5EF4-FFF2-40B4-BE49-F238E27FC236}">
                  <a16:creationId xmlns:a16="http://schemas.microsoft.com/office/drawing/2014/main" id="{4C038666-5D10-F445-AF50-0DB8244A27A9}"/>
                </a:ext>
              </a:extLst>
            </p:cNvPr>
            <p:cNvSpPr txBox="1"/>
            <p:nvPr/>
          </p:nvSpPr>
          <p:spPr>
            <a:xfrm rot="16200000">
              <a:off x="-163876" y="2555139"/>
              <a:ext cx="1264754" cy="400110"/>
            </a:xfrm>
            <a:prstGeom prst="rect">
              <a:avLst/>
            </a:prstGeom>
            <a:noFill/>
          </p:spPr>
          <p:txBody>
            <a:bodyPr wrap="square" rtlCol="0">
              <a:spAutoFit/>
            </a:bodyPr>
            <a:lstStyle/>
            <a:p>
              <a:pPr algn="ctr"/>
              <a:r>
                <a:rPr lang="en-US" sz="2000" dirty="0"/>
                <a:t>Amplitude</a:t>
              </a:r>
            </a:p>
          </p:txBody>
        </p:sp>
        <p:cxnSp>
          <p:nvCxnSpPr>
            <p:cNvPr id="66" name="Straight Connector 65">
              <a:extLst>
                <a:ext uri="{FF2B5EF4-FFF2-40B4-BE49-F238E27FC236}">
                  <a16:creationId xmlns:a16="http://schemas.microsoft.com/office/drawing/2014/main" id="{307288B9-16E3-284E-9FE7-D625482C2B1B}"/>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1D6ADB09-0898-594A-907E-CF99456D1B77}"/>
                </a:ext>
              </a:extLst>
            </p:cNvPr>
            <p:cNvGrpSpPr/>
            <p:nvPr/>
          </p:nvGrpSpPr>
          <p:grpSpPr>
            <a:xfrm>
              <a:off x="710715" y="2254039"/>
              <a:ext cx="2481391" cy="1181114"/>
              <a:chOff x="899346" y="1290862"/>
              <a:chExt cx="2481391" cy="887388"/>
            </a:xfrm>
          </p:grpSpPr>
          <p:sp>
            <p:nvSpPr>
              <p:cNvPr id="70" name="Freeform 69">
                <a:extLst>
                  <a:ext uri="{FF2B5EF4-FFF2-40B4-BE49-F238E27FC236}">
                    <a16:creationId xmlns:a16="http://schemas.microsoft.com/office/drawing/2014/main" id="{8AFBD6D7-90E3-D347-849A-3C9A3EEE3A01}"/>
                  </a:ext>
                </a:extLst>
              </p:cNvPr>
              <p:cNvSpPr/>
              <p:nvPr/>
            </p:nvSpPr>
            <p:spPr>
              <a:xfrm>
                <a:off x="899346" y="1290862"/>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71" name="Freeform 70">
                <a:extLst>
                  <a:ext uri="{FF2B5EF4-FFF2-40B4-BE49-F238E27FC236}">
                    <a16:creationId xmlns:a16="http://schemas.microsoft.com/office/drawing/2014/main" id="{7346A7B2-CB19-B44F-A208-10B17831C44B}"/>
                  </a:ext>
                </a:extLst>
              </p:cNvPr>
              <p:cNvSpPr/>
              <p:nvPr/>
            </p:nvSpPr>
            <p:spPr>
              <a:xfrm>
                <a:off x="2139103" y="1305546"/>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cxnSp>
          <p:nvCxnSpPr>
            <p:cNvPr id="68" name="Straight Connector 67">
              <a:extLst>
                <a:ext uri="{FF2B5EF4-FFF2-40B4-BE49-F238E27FC236}">
                  <a16:creationId xmlns:a16="http://schemas.microsoft.com/office/drawing/2014/main" id="{FC5E61C1-303F-5F4D-8B7A-62D97FFE7FAA}"/>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1DE1829-5795-564D-A428-4D141E2054E2}"/>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 name="Freeform 71">
            <a:extLst>
              <a:ext uri="{FF2B5EF4-FFF2-40B4-BE49-F238E27FC236}">
                <a16:creationId xmlns:a16="http://schemas.microsoft.com/office/drawing/2014/main" id="{531C5421-246D-A64E-B286-8FDFD34F4130}"/>
              </a:ext>
            </a:extLst>
          </p:cNvPr>
          <p:cNvSpPr/>
          <p:nvPr/>
        </p:nvSpPr>
        <p:spPr>
          <a:xfrm rot="13102834">
            <a:off x="1879744" y="2570743"/>
            <a:ext cx="1310534" cy="990558"/>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6" name="Picture 15">
            <a:extLst>
              <a:ext uri="{FF2B5EF4-FFF2-40B4-BE49-F238E27FC236}">
                <a16:creationId xmlns:a16="http://schemas.microsoft.com/office/drawing/2014/main" id="{966817AC-D04C-804D-B1D5-ED50A4E0AB2F}"/>
              </a:ext>
            </a:extLst>
          </p:cNvPr>
          <p:cNvPicPr>
            <a:picLocks noChangeAspect="1"/>
          </p:cNvPicPr>
          <p:nvPr/>
        </p:nvPicPr>
        <p:blipFill>
          <a:blip r:embed="rId4"/>
          <a:stretch>
            <a:fillRect/>
          </a:stretch>
        </p:blipFill>
        <p:spPr>
          <a:xfrm>
            <a:off x="6746223" y="2347883"/>
            <a:ext cx="788569" cy="788569"/>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5BBCCD1-1870-EC40-8054-64E2D058D657}"/>
                  </a:ext>
                </a:extLst>
              </p:cNvPr>
              <p:cNvSpPr txBox="1"/>
              <p:nvPr/>
            </p:nvSpPr>
            <p:spPr>
              <a:xfrm>
                <a:off x="2535011" y="5371017"/>
                <a:ext cx="6338809" cy="738664"/>
              </a:xfrm>
              <a:prstGeom prst="rect">
                <a:avLst/>
              </a:prstGeom>
              <a:solidFill>
                <a:schemeClr val="bg1"/>
              </a:solidFill>
              <a:ln>
                <a:solidFill>
                  <a:schemeClr val="tx1"/>
                </a:solidFill>
              </a:ln>
            </p:spPr>
            <p:txBody>
              <a:bodyPr wrap="square" lIns="0" tIns="0" rIns="0" bIns="0" rtlCol="0">
                <a:spAutoFit/>
              </a:bodyPr>
              <a:lstStyle/>
              <a:p>
                <a:pPr algn="r"/>
                <a14:m>
                  <m:oMath xmlns:m="http://schemas.openxmlformats.org/officeDocument/2006/math">
                    <m:r>
                      <m:rPr>
                        <m:sty m:val="p"/>
                      </m:rPr>
                      <a:rPr lang="en-US" sz="2400" b="0" i="0" smtClean="0">
                        <a:latin typeface="Cambria Math" panose="02040503050406030204" pitchFamily="18" charset="0"/>
                      </a:rPr>
                      <m:t>Received</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signal</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1</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𝚹</m:t>
                            </m:r>
                            <m:r>
                              <a:rPr lang="en-US" sz="2400" b="0" i="1" baseline="-25000" smtClean="0">
                                <a:latin typeface="Cambria Math" panose="02040503050406030204" pitchFamily="18" charset="0"/>
                              </a:rPr>
                              <m:t>1</m:t>
                            </m:r>
                          </m:e>
                        </m:d>
                      </m:e>
                    </m:func>
                    <m:r>
                      <a:rPr lang="en-US" sz="2400" b="0" i="0" baseline="-25000" smtClean="0">
                        <a:latin typeface="Cambria Math" panose="02040503050406030204" pitchFamily="18" charset="0"/>
                      </a:rPr>
                      <m:t> </m:t>
                    </m:r>
                  </m:oMath>
                </a14:m>
                <a:r>
                  <a:rPr lang="en-US" sz="2400" dirty="0"/>
                  <a:t> </a:t>
                </a:r>
                <a14:m>
                  <m:oMath xmlns:m="http://schemas.openxmlformats.org/officeDocument/2006/math">
                    <m:r>
                      <a:rPr lang="en-US" sz="2400" b="0" i="0" smtClean="0">
                        <a:latin typeface="Cambria Math" panose="02040503050406030204" pitchFamily="18" charset="0"/>
                      </a:rPr>
                      <m:t>+</m:t>
                    </m:r>
                    <m:r>
                      <m:rPr>
                        <m:sty m:val="p"/>
                      </m:rPr>
                      <a:rPr lang="en-US" sz="2400">
                        <a:latin typeface="Cambria Math" panose="02040503050406030204" pitchFamily="18" charset="0"/>
                      </a:rPr>
                      <m:t>A</m:t>
                    </m:r>
                    <m:r>
                      <a:rPr lang="en-US" sz="2400" b="0" i="0" baseline="-25000" smtClean="0">
                        <a:latin typeface="Cambria Math" panose="02040503050406030204" pitchFamily="18" charset="0"/>
                      </a:rPr>
                      <m:t>2</m:t>
                    </m:r>
                    <m:r>
                      <a:rPr lang="en-US" sz="2400">
                        <a:latin typeface="Cambria Math" panose="02040503050406030204" pitchFamily="18" charset="0"/>
                      </a:rPr>
                      <m:t> . </m:t>
                    </m:r>
                    <m:r>
                      <m:rPr>
                        <m:sty m:val="p"/>
                      </m:rPr>
                      <a:rPr lang="en-US" sz="2400">
                        <a:latin typeface="Cambria Math" panose="02040503050406030204" pitchFamily="18" charset="0"/>
                      </a:rPr>
                      <m:t>sin</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𝚹</m:t>
                    </m:r>
                    <m:r>
                      <a:rPr lang="en-US" sz="2400" b="0" i="1" baseline="-25000" smtClean="0">
                        <a:latin typeface="Cambria Math" panose="02040503050406030204" pitchFamily="18" charset="0"/>
                      </a:rPr>
                      <m:t>2</m:t>
                    </m:r>
                    <m:r>
                      <a:rPr lang="en-US" sz="2400" i="1">
                        <a:latin typeface="Cambria Math" panose="02040503050406030204" pitchFamily="18" charset="0"/>
                      </a:rPr>
                      <m:t>)</m:t>
                    </m:r>
                  </m:oMath>
                </a14:m>
                <a:endParaRPr lang="en-US" sz="2400" dirty="0"/>
              </a:p>
            </p:txBody>
          </p:sp>
        </mc:Choice>
        <mc:Fallback xmlns="">
          <p:sp>
            <p:nvSpPr>
              <p:cNvPr id="30" name="TextBox 29">
                <a:extLst>
                  <a:ext uri="{FF2B5EF4-FFF2-40B4-BE49-F238E27FC236}">
                    <a16:creationId xmlns:a16="http://schemas.microsoft.com/office/drawing/2014/main" id="{65BBCCD1-1870-EC40-8054-64E2D058D657}"/>
                  </a:ext>
                </a:extLst>
              </p:cNvPr>
              <p:cNvSpPr txBox="1">
                <a:spLocks noRot="1" noChangeAspect="1" noMove="1" noResize="1" noEditPoints="1" noAdjustHandles="1" noChangeArrowheads="1" noChangeShapeType="1" noTextEdit="1"/>
              </p:cNvSpPr>
              <p:nvPr/>
            </p:nvSpPr>
            <p:spPr>
              <a:xfrm>
                <a:off x="2535011" y="5371017"/>
                <a:ext cx="6338809" cy="738664"/>
              </a:xfrm>
              <a:prstGeom prst="rect">
                <a:avLst/>
              </a:prstGeom>
              <a:blipFill>
                <a:blip r:embed="rId5"/>
                <a:stretch>
                  <a:fillRect t="-3333" r="-1796" b="-15000"/>
                </a:stretch>
              </a:blipFill>
              <a:ln>
                <a:solidFill>
                  <a:schemeClr val="tx1"/>
                </a:solidFill>
              </a:ln>
            </p:spPr>
            <p:txBody>
              <a:bodyPr/>
              <a:lstStyle/>
              <a:p>
                <a:r>
                  <a:rPr lang="en-US">
                    <a:noFill/>
                  </a:rPr>
                  <a:t> </a:t>
                </a:r>
              </a:p>
            </p:txBody>
          </p:sp>
        </mc:Fallback>
      </mc:AlternateContent>
      <p:sp>
        <p:nvSpPr>
          <p:cNvPr id="31" name="Freeform 30">
            <a:extLst>
              <a:ext uri="{FF2B5EF4-FFF2-40B4-BE49-F238E27FC236}">
                <a16:creationId xmlns:a16="http://schemas.microsoft.com/office/drawing/2014/main" id="{4F493EF0-01EB-554D-AC7F-DDE2483EE2A7}"/>
              </a:ext>
            </a:extLst>
          </p:cNvPr>
          <p:cNvSpPr/>
          <p:nvPr/>
        </p:nvSpPr>
        <p:spPr>
          <a:xfrm rot="13102834" flipV="1">
            <a:off x="6522579" y="3345692"/>
            <a:ext cx="882403" cy="181489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243F82A-6311-BD47-9F00-4B261780A667}"/>
                  </a:ext>
                </a:extLst>
              </p:cNvPr>
              <p:cNvSpPr txBox="1"/>
              <p:nvPr/>
            </p:nvSpPr>
            <p:spPr>
              <a:xfrm>
                <a:off x="3868084" y="4175122"/>
                <a:ext cx="2665858" cy="369332"/>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2</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𝑡</m:t>
                      </m:r>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𝚹</m:t>
                      </m:r>
                      <m:r>
                        <a:rPr lang="en-US" sz="2400" b="0" i="1" baseline="-25000" smtClean="0">
                          <a:latin typeface="Cambria Math" panose="02040503050406030204" pitchFamily="18" charset="0"/>
                        </a:rPr>
                        <m:t>2</m:t>
                      </m:r>
                      <m:r>
                        <a:rPr lang="en-US" sz="2400" b="0" i="1" smtClean="0">
                          <a:latin typeface="Cambria Math" panose="02040503050406030204" pitchFamily="18" charset="0"/>
                        </a:rPr>
                        <m:t>)</m:t>
                      </m:r>
                    </m:oMath>
                  </m:oMathPara>
                </a14:m>
                <a:endParaRPr lang="en-US" sz="2400" dirty="0"/>
              </a:p>
            </p:txBody>
          </p:sp>
        </mc:Choice>
        <mc:Fallback xmlns="">
          <p:sp>
            <p:nvSpPr>
              <p:cNvPr id="32" name="TextBox 31">
                <a:extLst>
                  <a:ext uri="{FF2B5EF4-FFF2-40B4-BE49-F238E27FC236}">
                    <a16:creationId xmlns:a16="http://schemas.microsoft.com/office/drawing/2014/main" id="{2243F82A-6311-BD47-9F00-4B261780A667}"/>
                  </a:ext>
                </a:extLst>
              </p:cNvPr>
              <p:cNvSpPr txBox="1">
                <a:spLocks noRot="1" noChangeAspect="1" noMove="1" noResize="1" noEditPoints="1" noAdjustHandles="1" noChangeArrowheads="1" noChangeShapeType="1" noTextEdit="1"/>
              </p:cNvSpPr>
              <p:nvPr/>
            </p:nvSpPr>
            <p:spPr>
              <a:xfrm>
                <a:off x="3868084" y="4175122"/>
                <a:ext cx="2665858" cy="369332"/>
              </a:xfrm>
              <a:prstGeom prst="rect">
                <a:avLst/>
              </a:prstGeom>
              <a:blipFill>
                <a:blip r:embed="rId6"/>
                <a:stretch>
                  <a:fillRect l="-1896" t="-6452" r="-3318" b="-32258"/>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998761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A2E7794-775A-0847-9996-E9DD8C84EECC}"/>
              </a:ext>
            </a:extLst>
          </p:cNvPr>
          <p:cNvGrpSpPr/>
          <p:nvPr/>
        </p:nvGrpSpPr>
        <p:grpSpPr>
          <a:xfrm>
            <a:off x="3263957" y="739858"/>
            <a:ext cx="1892792" cy="3722973"/>
            <a:chOff x="3263957" y="739858"/>
            <a:chExt cx="1892792" cy="3722973"/>
          </a:xfrm>
        </p:grpSpPr>
        <p:sp>
          <p:nvSpPr>
            <p:cNvPr id="28" name="Arc 27">
              <a:extLst>
                <a:ext uri="{FF2B5EF4-FFF2-40B4-BE49-F238E27FC236}">
                  <a16:creationId xmlns:a16="http://schemas.microsoft.com/office/drawing/2014/main" id="{3FA3973C-9B89-CC4E-BF8A-091884740ECC}"/>
                </a:ext>
              </a:extLst>
            </p:cNvPr>
            <p:cNvSpPr/>
            <p:nvPr/>
          </p:nvSpPr>
          <p:spPr>
            <a:xfrm rot="20259443">
              <a:off x="3263957" y="2570039"/>
              <a:ext cx="1892792" cy="1892792"/>
            </a:xfrm>
            <a:prstGeom prst="arc">
              <a:avLst>
                <a:gd name="adj1" fmla="val 16464034"/>
                <a:gd name="adj2" fmla="val 21276368"/>
              </a:avLst>
            </a:prstGeom>
            <a:ln w="349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09F8D68-0658-044B-867D-21F54F0B5E4A}"/>
                    </a:ext>
                  </a:extLst>
                </p:cNvPr>
                <p:cNvSpPr txBox="1"/>
                <p:nvPr/>
              </p:nvSpPr>
              <p:spPr>
                <a:xfrm>
                  <a:off x="4521312" y="2152968"/>
                  <a:ext cx="285526" cy="369332"/>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white">
                                <a:lumMod val="75000"/>
                              </a:prstClr>
                            </a:solidFill>
                            <a:effectLst/>
                            <a:uLnTx/>
                            <a:uFillTx/>
                            <a:latin typeface="Cambria Math" panose="02040503050406030204" pitchFamily="18" charset="0"/>
                            <a:ea typeface="Cambria Math" panose="02040503050406030204" pitchFamily="18" charset="0"/>
                            <a:cs typeface="+mn-cs"/>
                          </a:rPr>
                          <m:t>𝜙</m:t>
                        </m:r>
                      </m:oMath>
                    </m:oMathPara>
                  </a14:m>
                  <a:endPar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mc:Choice>
          <mc:Fallback xmlns="">
            <p:sp>
              <p:nvSpPr>
                <p:cNvPr id="31" name="TextBox 30">
                  <a:extLst>
                    <a:ext uri="{FF2B5EF4-FFF2-40B4-BE49-F238E27FC236}">
                      <a16:creationId xmlns:a16="http://schemas.microsoft.com/office/drawing/2014/main" id="{309F8D68-0658-044B-867D-21F54F0B5E4A}"/>
                    </a:ext>
                  </a:extLst>
                </p:cNvPr>
                <p:cNvSpPr txBox="1">
                  <a:spLocks noRot="1" noChangeAspect="1" noMove="1" noResize="1" noEditPoints="1" noAdjustHandles="1" noChangeArrowheads="1" noChangeShapeType="1" noTextEdit="1"/>
                </p:cNvSpPr>
                <p:nvPr/>
              </p:nvSpPr>
              <p:spPr>
                <a:xfrm>
                  <a:off x="4521312" y="2152968"/>
                  <a:ext cx="285526" cy="369332"/>
                </a:xfrm>
                <a:prstGeom prst="rect">
                  <a:avLst/>
                </a:prstGeom>
                <a:blipFill>
                  <a:blip r:embed="rId2"/>
                  <a:stretch>
                    <a:fillRect l="-30435" r="-30435" b="-30000"/>
                  </a:stretch>
                </a:blipFill>
                <a:ln>
                  <a:noFill/>
                </a:ln>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44BCC322-F323-8E4A-A0CF-59D52CCEB954}"/>
                </a:ext>
              </a:extLst>
            </p:cNvPr>
            <p:cNvCxnSpPr>
              <a:cxnSpLocks/>
            </p:cNvCxnSpPr>
            <p:nvPr/>
          </p:nvCxnSpPr>
          <p:spPr>
            <a:xfrm flipV="1">
              <a:off x="3894268" y="739858"/>
              <a:ext cx="0" cy="3556074"/>
            </a:xfrm>
            <a:prstGeom prst="line">
              <a:avLst/>
            </a:prstGeom>
            <a:noFill/>
            <a:ln w="38100" cmpd="sng">
              <a:solidFill>
                <a:schemeClr val="bg1">
                  <a:lumMod val="85000"/>
                </a:schemeClr>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48" name="TextBox 47">
            <a:extLst>
              <a:ext uri="{FF2B5EF4-FFF2-40B4-BE49-F238E27FC236}">
                <a16:creationId xmlns:a16="http://schemas.microsoft.com/office/drawing/2014/main" id="{BE1A5A26-68B3-5141-A96D-36CBB69D377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Beamforming in 2D space</a:t>
            </a:r>
          </a:p>
        </p:txBody>
      </p:sp>
      <p:cxnSp>
        <p:nvCxnSpPr>
          <p:cNvPr id="8" name="Straight Connector 7">
            <a:extLst>
              <a:ext uri="{FF2B5EF4-FFF2-40B4-BE49-F238E27FC236}">
                <a16:creationId xmlns:a16="http://schemas.microsoft.com/office/drawing/2014/main" id="{66FAE989-1554-4D4A-AA4A-E66F710EC271}"/>
              </a:ext>
            </a:extLst>
          </p:cNvPr>
          <p:cNvCxnSpPr>
            <a:cxnSpLocks/>
          </p:cNvCxnSpPr>
          <p:nvPr/>
        </p:nvCxnSpPr>
        <p:spPr>
          <a:xfrm>
            <a:off x="4088927" y="4295931"/>
            <a:ext cx="448163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pic>
        <p:nvPicPr>
          <p:cNvPr id="21" name="Picture 20">
            <a:extLst>
              <a:ext uri="{FF2B5EF4-FFF2-40B4-BE49-F238E27FC236}">
                <a16:creationId xmlns:a16="http://schemas.microsoft.com/office/drawing/2014/main" id="{0F6E168D-976D-B441-B17E-FEDD4D828673}"/>
              </a:ext>
            </a:extLst>
          </p:cNvPr>
          <p:cNvPicPr>
            <a:picLocks noChangeAspect="1"/>
          </p:cNvPicPr>
          <p:nvPr/>
        </p:nvPicPr>
        <p:blipFill>
          <a:blip r:embed="rId3"/>
          <a:stretch>
            <a:fillRect/>
          </a:stretch>
        </p:blipFill>
        <p:spPr>
          <a:xfrm>
            <a:off x="4619104" y="4087494"/>
            <a:ext cx="393022" cy="393022"/>
          </a:xfrm>
          <a:prstGeom prst="rect">
            <a:avLst/>
          </a:prstGeom>
        </p:spPr>
      </p:pic>
      <p:cxnSp>
        <p:nvCxnSpPr>
          <p:cNvPr id="29" name="Straight Connector 28">
            <a:extLst>
              <a:ext uri="{FF2B5EF4-FFF2-40B4-BE49-F238E27FC236}">
                <a16:creationId xmlns:a16="http://schemas.microsoft.com/office/drawing/2014/main" id="{741F21C2-CD07-CF42-925E-38F798FCD6EB}"/>
              </a:ext>
            </a:extLst>
          </p:cNvPr>
          <p:cNvCxnSpPr>
            <a:cxnSpLocks/>
          </p:cNvCxnSpPr>
          <p:nvPr/>
        </p:nvCxnSpPr>
        <p:spPr>
          <a:xfrm flipH="1">
            <a:off x="170482" y="4295931"/>
            <a:ext cx="391844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pic>
        <p:nvPicPr>
          <p:cNvPr id="17" name="Picture 16">
            <a:extLst>
              <a:ext uri="{FF2B5EF4-FFF2-40B4-BE49-F238E27FC236}">
                <a16:creationId xmlns:a16="http://schemas.microsoft.com/office/drawing/2014/main" id="{D5AD08F0-C644-4C41-8E55-948B16120C96}"/>
              </a:ext>
            </a:extLst>
          </p:cNvPr>
          <p:cNvPicPr>
            <a:picLocks noChangeAspect="1"/>
          </p:cNvPicPr>
          <p:nvPr/>
        </p:nvPicPr>
        <p:blipFill>
          <a:blip r:embed="rId3"/>
          <a:stretch>
            <a:fillRect/>
          </a:stretch>
        </p:blipFill>
        <p:spPr>
          <a:xfrm>
            <a:off x="2851448" y="4090493"/>
            <a:ext cx="393022" cy="393022"/>
          </a:xfrm>
          <a:prstGeom prst="rect">
            <a:avLst/>
          </a:prstGeom>
        </p:spPr>
      </p:pic>
      <p:sp>
        <p:nvSpPr>
          <p:cNvPr id="25" name="Freeform 24">
            <a:extLst>
              <a:ext uri="{FF2B5EF4-FFF2-40B4-BE49-F238E27FC236}">
                <a16:creationId xmlns:a16="http://schemas.microsoft.com/office/drawing/2014/main" id="{4D0D241D-E883-F64D-B72A-B0E8DEFF2DE9}"/>
              </a:ext>
            </a:extLst>
          </p:cNvPr>
          <p:cNvSpPr/>
          <p:nvPr/>
        </p:nvSpPr>
        <p:spPr>
          <a:xfrm rot="12066866">
            <a:off x="3190980" y="4468249"/>
            <a:ext cx="1561637" cy="62596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06F1BCC-4977-0D40-A92F-7A3A5D36CB32}"/>
                  </a:ext>
                </a:extLst>
              </p:cNvPr>
              <p:cNvSpPr txBox="1"/>
              <p:nvPr/>
            </p:nvSpPr>
            <p:spPr>
              <a:xfrm>
                <a:off x="3871513" y="4978931"/>
                <a:ext cx="256609" cy="369332"/>
              </a:xfrm>
              <a:prstGeom prst="rect">
                <a:avLst/>
              </a:prstGeom>
              <a:solidFill>
                <a:schemeClr val="bg1"/>
              </a:solidFill>
              <a:ln>
                <a:solidFill>
                  <a:schemeClr val="tx1"/>
                </a:solid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xtBox 29">
                <a:extLst>
                  <a:ext uri="{FF2B5EF4-FFF2-40B4-BE49-F238E27FC236}">
                    <a16:creationId xmlns:a16="http://schemas.microsoft.com/office/drawing/2014/main" id="{D06F1BCC-4977-0D40-A92F-7A3A5D36CB32}"/>
                  </a:ext>
                </a:extLst>
              </p:cNvPr>
              <p:cNvSpPr txBox="1">
                <a:spLocks noRot="1" noChangeAspect="1" noMove="1" noResize="1" noEditPoints="1" noAdjustHandles="1" noChangeArrowheads="1" noChangeShapeType="1" noTextEdit="1"/>
              </p:cNvSpPr>
              <p:nvPr/>
            </p:nvSpPr>
            <p:spPr>
              <a:xfrm>
                <a:off x="3871513" y="4978931"/>
                <a:ext cx="256609" cy="369332"/>
              </a:xfrm>
              <a:prstGeom prst="rect">
                <a:avLst/>
              </a:prstGeom>
              <a:blipFill>
                <a:blip r:embed="rId4"/>
                <a:stretch>
                  <a:fillRect l="-22727" r="-18182" b="-3226"/>
                </a:stretch>
              </a:blipFill>
              <a:ln>
                <a:solidFill>
                  <a:schemeClr val="tx1"/>
                </a:solidFill>
              </a:ln>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E61F1669-3E43-0F4E-A2A3-3D450EB3C4E1}"/>
              </a:ext>
            </a:extLst>
          </p:cNvPr>
          <p:cNvCxnSpPr>
            <a:cxnSpLocks/>
          </p:cNvCxnSpPr>
          <p:nvPr/>
        </p:nvCxnSpPr>
        <p:spPr>
          <a:xfrm flipV="1">
            <a:off x="3871513" y="1123037"/>
            <a:ext cx="2993798" cy="3195551"/>
          </a:xfrm>
          <a:prstGeom prst="line">
            <a:avLst/>
          </a:prstGeom>
          <a:noFill/>
          <a:ln w="38100" cmpd="sng">
            <a:solidFill>
              <a:schemeClr val="bg1">
                <a:lumMod val="85000"/>
              </a:schemeClr>
            </a:solidFill>
            <a:headEnd type="none"/>
            <a:tailEnd type="arrow"/>
          </a:ln>
          <a:effectLst/>
        </p:spPr>
        <p:style>
          <a:lnRef idx="1">
            <a:schemeClr val="accent1"/>
          </a:lnRef>
          <a:fillRef idx="3">
            <a:schemeClr val="accent1"/>
          </a:fillRef>
          <a:effectRef idx="2">
            <a:schemeClr val="accent1"/>
          </a:effectRef>
          <a:fontRef idx="minor">
            <a:schemeClr val="lt1"/>
          </a:fontRef>
        </p:style>
      </p:cxnSp>
      <p:pic>
        <p:nvPicPr>
          <p:cNvPr id="12" name="Picture 11">
            <a:extLst>
              <a:ext uri="{FF2B5EF4-FFF2-40B4-BE49-F238E27FC236}">
                <a16:creationId xmlns:a16="http://schemas.microsoft.com/office/drawing/2014/main" id="{AA5C65CF-2D13-8148-8111-D1FF649662C8}"/>
              </a:ext>
            </a:extLst>
          </p:cNvPr>
          <p:cNvPicPr>
            <a:picLocks noChangeAspect="1"/>
          </p:cNvPicPr>
          <p:nvPr/>
        </p:nvPicPr>
        <p:blipFill>
          <a:blip r:embed="rId5"/>
          <a:stretch>
            <a:fillRect/>
          </a:stretch>
        </p:blipFill>
        <p:spPr>
          <a:xfrm>
            <a:off x="6797564" y="737978"/>
            <a:ext cx="538604" cy="538604"/>
          </a:xfrm>
          <a:prstGeom prst="rect">
            <a:avLst/>
          </a:prstGeom>
        </p:spPr>
      </p:pic>
      <p:cxnSp>
        <p:nvCxnSpPr>
          <p:cNvPr id="14" name="Straight Connector 13">
            <a:extLst>
              <a:ext uri="{FF2B5EF4-FFF2-40B4-BE49-F238E27FC236}">
                <a16:creationId xmlns:a16="http://schemas.microsoft.com/office/drawing/2014/main" id="{896A54ED-9B77-E643-B247-854F0C7697E4}"/>
              </a:ext>
            </a:extLst>
          </p:cNvPr>
          <p:cNvCxnSpPr>
            <a:cxnSpLocks/>
          </p:cNvCxnSpPr>
          <p:nvPr/>
        </p:nvCxnSpPr>
        <p:spPr>
          <a:xfrm flipV="1">
            <a:off x="2974298" y="821746"/>
            <a:ext cx="3380007" cy="3465335"/>
          </a:xfrm>
          <a:prstGeom prst="line">
            <a:avLst/>
          </a:prstGeom>
          <a:noFill/>
          <a:ln w="38100" cmpd="sng">
            <a:solidFill>
              <a:schemeClr val="tx1"/>
            </a:solidFill>
            <a:headEnd type="none"/>
            <a:tailEnd type="none"/>
          </a:ln>
          <a:effectLst/>
        </p:spPr>
        <p:style>
          <a:lnRef idx="1">
            <a:schemeClr val="accent1"/>
          </a:lnRef>
          <a:fillRef idx="3">
            <a:schemeClr val="accent1"/>
          </a:fillRef>
          <a:effectRef idx="2">
            <a:schemeClr val="accent1"/>
          </a:effectRef>
          <a:fontRef idx="minor">
            <a:schemeClr val="lt1"/>
          </a:fontRef>
        </p:style>
      </p:cxnSp>
      <p:cxnSp>
        <p:nvCxnSpPr>
          <p:cNvPr id="18" name="Straight Connector 17">
            <a:extLst>
              <a:ext uri="{FF2B5EF4-FFF2-40B4-BE49-F238E27FC236}">
                <a16:creationId xmlns:a16="http://schemas.microsoft.com/office/drawing/2014/main" id="{945BCAA4-6BEF-BE4C-BB2C-80529283F9C9}"/>
              </a:ext>
            </a:extLst>
          </p:cNvPr>
          <p:cNvCxnSpPr>
            <a:cxnSpLocks/>
          </p:cNvCxnSpPr>
          <p:nvPr/>
        </p:nvCxnSpPr>
        <p:spPr>
          <a:xfrm flipV="1">
            <a:off x="4812942" y="1503521"/>
            <a:ext cx="2409268" cy="2780486"/>
          </a:xfrm>
          <a:prstGeom prst="line">
            <a:avLst/>
          </a:prstGeom>
          <a:noFill/>
          <a:ln w="38100" cmpd="sng">
            <a:solidFill>
              <a:schemeClr val="tx1"/>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22" name="TextBox 21">
            <a:extLst>
              <a:ext uri="{FF2B5EF4-FFF2-40B4-BE49-F238E27FC236}">
                <a16:creationId xmlns:a16="http://schemas.microsoft.com/office/drawing/2014/main" id="{800EBA93-F815-0F42-9021-CE672CF32F4F}"/>
              </a:ext>
            </a:extLst>
          </p:cNvPr>
          <p:cNvSpPr txBox="1"/>
          <p:nvPr/>
        </p:nvSpPr>
        <p:spPr>
          <a:xfrm>
            <a:off x="397313" y="821746"/>
            <a:ext cx="267603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Approximation for ‘far field’</a:t>
            </a:r>
          </a:p>
        </p:txBody>
      </p:sp>
      <p:cxnSp>
        <p:nvCxnSpPr>
          <p:cNvPr id="27" name="Straight Connector 26">
            <a:extLst>
              <a:ext uri="{FF2B5EF4-FFF2-40B4-BE49-F238E27FC236}">
                <a16:creationId xmlns:a16="http://schemas.microsoft.com/office/drawing/2014/main" id="{D1E8B434-D470-C84E-859A-F4E548058FE5}"/>
              </a:ext>
            </a:extLst>
          </p:cNvPr>
          <p:cNvCxnSpPr>
            <a:cxnSpLocks/>
          </p:cNvCxnSpPr>
          <p:nvPr/>
        </p:nvCxnSpPr>
        <p:spPr>
          <a:xfrm flipH="1" flipV="1">
            <a:off x="2838314" y="2554413"/>
            <a:ext cx="2686653" cy="2313139"/>
          </a:xfrm>
          <a:prstGeom prst="line">
            <a:avLst/>
          </a:prstGeom>
          <a:noFill/>
          <a:ln w="38100" cmpd="sng">
            <a:solidFill>
              <a:schemeClr val="accent6">
                <a:lumMod val="50000"/>
              </a:schemeClr>
            </a:solidFill>
            <a:prstDash val="sysDot"/>
            <a:headEnd type="none"/>
            <a:tailEnd type="none"/>
          </a:ln>
          <a:effectLst/>
        </p:spPr>
        <p:style>
          <a:lnRef idx="1">
            <a:schemeClr val="accent1"/>
          </a:lnRef>
          <a:fillRef idx="3">
            <a:schemeClr val="accent1"/>
          </a:fillRef>
          <a:effectRef idx="2">
            <a:schemeClr val="accent1"/>
          </a:effectRef>
          <a:fontRef idx="minor">
            <a:schemeClr val="lt1"/>
          </a:fontRef>
        </p:style>
      </p:cxnSp>
      <p:grpSp>
        <p:nvGrpSpPr>
          <p:cNvPr id="2" name="Group 1">
            <a:extLst>
              <a:ext uri="{FF2B5EF4-FFF2-40B4-BE49-F238E27FC236}">
                <a16:creationId xmlns:a16="http://schemas.microsoft.com/office/drawing/2014/main" id="{2CFC651B-7B6D-2E47-B4E6-18CC4E4B9A22}"/>
              </a:ext>
            </a:extLst>
          </p:cNvPr>
          <p:cNvGrpSpPr/>
          <p:nvPr/>
        </p:nvGrpSpPr>
        <p:grpSpPr>
          <a:xfrm>
            <a:off x="1931048" y="756542"/>
            <a:ext cx="1892792" cy="4758436"/>
            <a:chOff x="1931048" y="756542"/>
            <a:chExt cx="1892792" cy="4758436"/>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C1569C4-EDEF-6E43-BCAE-09214717AF13}"/>
                    </a:ext>
                  </a:extLst>
                </p:cNvPr>
                <p:cNvSpPr txBox="1"/>
                <p:nvPr/>
              </p:nvSpPr>
              <p:spPr>
                <a:xfrm>
                  <a:off x="3148757" y="3247947"/>
                  <a:ext cx="285526" cy="369332"/>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a:extLst>
                    <a:ext uri="{FF2B5EF4-FFF2-40B4-BE49-F238E27FC236}">
                      <a16:creationId xmlns:a16="http://schemas.microsoft.com/office/drawing/2014/main" id="{4C1569C4-EDEF-6E43-BCAE-09214717AF13}"/>
                    </a:ext>
                  </a:extLst>
                </p:cNvPr>
                <p:cNvSpPr txBox="1">
                  <a:spLocks noRot="1" noChangeAspect="1" noMove="1" noResize="1" noEditPoints="1" noAdjustHandles="1" noChangeArrowheads="1" noChangeShapeType="1" noTextEdit="1"/>
                </p:cNvSpPr>
                <p:nvPr/>
              </p:nvSpPr>
              <p:spPr>
                <a:xfrm>
                  <a:off x="3148757" y="3247947"/>
                  <a:ext cx="285526" cy="369332"/>
                </a:xfrm>
                <a:prstGeom prst="rect">
                  <a:avLst/>
                </a:prstGeom>
                <a:blipFill>
                  <a:blip r:embed="rId6"/>
                  <a:stretch>
                    <a:fillRect l="-30435" r="-30435" b="-30000"/>
                  </a:stretch>
                </a:blipFill>
                <a:ln>
                  <a:noFill/>
                </a:ln>
              </p:spPr>
              <p:txBody>
                <a:bodyPr/>
                <a:lstStyle/>
                <a:p>
                  <a:r>
                    <a:rPr lang="en-US">
                      <a:noFill/>
                    </a:rPr>
                    <a:t> </a:t>
                  </a:r>
                </a:p>
              </p:txBody>
            </p:sp>
          </mc:Fallback>
        </mc:AlternateContent>
        <p:cxnSp>
          <p:nvCxnSpPr>
            <p:cNvPr id="33" name="Straight Connector 32">
              <a:extLst>
                <a:ext uri="{FF2B5EF4-FFF2-40B4-BE49-F238E27FC236}">
                  <a16:creationId xmlns:a16="http://schemas.microsoft.com/office/drawing/2014/main" id="{A89DF71B-8A70-6649-8472-50C6A6E738F0}"/>
                </a:ext>
              </a:extLst>
            </p:cNvPr>
            <p:cNvCxnSpPr>
              <a:cxnSpLocks/>
            </p:cNvCxnSpPr>
            <p:nvPr/>
          </p:nvCxnSpPr>
          <p:spPr>
            <a:xfrm flipV="1">
              <a:off x="2973401" y="756542"/>
              <a:ext cx="0" cy="3556074"/>
            </a:xfrm>
            <a:prstGeom prst="line">
              <a:avLst/>
            </a:prstGeom>
            <a:noFill/>
            <a:ln w="38100" cmpd="sng">
              <a:solidFill>
                <a:schemeClr val="bg1">
                  <a:lumMod val="85000"/>
                </a:schemeClr>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4" name="Arc 33">
              <a:extLst>
                <a:ext uri="{FF2B5EF4-FFF2-40B4-BE49-F238E27FC236}">
                  <a16:creationId xmlns:a16="http://schemas.microsoft.com/office/drawing/2014/main" id="{A94D260D-AF7B-224B-B0B3-07BF2F245CA7}"/>
                </a:ext>
              </a:extLst>
            </p:cNvPr>
            <p:cNvSpPr/>
            <p:nvPr/>
          </p:nvSpPr>
          <p:spPr>
            <a:xfrm>
              <a:off x="1931048" y="3622186"/>
              <a:ext cx="1892792" cy="1892792"/>
            </a:xfrm>
            <a:prstGeom prst="arc">
              <a:avLst>
                <a:gd name="adj1" fmla="val 16464034"/>
                <a:gd name="adj2" fmla="val 18348866"/>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E8D833E1-0DF3-114A-8ED3-375A53965E77}"/>
              </a:ext>
            </a:extLst>
          </p:cNvPr>
          <p:cNvGrpSpPr/>
          <p:nvPr/>
        </p:nvGrpSpPr>
        <p:grpSpPr>
          <a:xfrm>
            <a:off x="2598508" y="2924656"/>
            <a:ext cx="539356" cy="1071581"/>
            <a:chOff x="2598508" y="2924656"/>
            <a:chExt cx="539356" cy="1071581"/>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AE876C-7856-BB41-8160-CC4265F508A3}"/>
                    </a:ext>
                  </a:extLst>
                </p:cNvPr>
                <p:cNvSpPr txBox="1"/>
                <p:nvPr/>
              </p:nvSpPr>
              <p:spPr>
                <a:xfrm>
                  <a:off x="2598508" y="3094909"/>
                  <a:ext cx="234038" cy="43088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07AE876C-7856-BB41-8160-CC4265F508A3}"/>
                    </a:ext>
                  </a:extLst>
                </p:cNvPr>
                <p:cNvSpPr txBox="1">
                  <a:spLocks noRot="1" noChangeAspect="1" noMove="1" noResize="1" noEditPoints="1" noAdjustHandles="1" noChangeArrowheads="1" noChangeShapeType="1" noTextEdit="1"/>
                </p:cNvSpPr>
                <p:nvPr/>
              </p:nvSpPr>
              <p:spPr>
                <a:xfrm>
                  <a:off x="2598508" y="3094909"/>
                  <a:ext cx="234038" cy="430887"/>
                </a:xfrm>
                <a:prstGeom prst="rect">
                  <a:avLst/>
                </a:prstGeom>
                <a:blipFill>
                  <a:blip r:embed="rId7"/>
                  <a:stretch>
                    <a:fillRect l="-31579" r="-31579" b="-2857"/>
                  </a:stretch>
                </a:blipFill>
                <a:ln>
                  <a:noFill/>
                </a:ln>
              </p:spPr>
              <p:txBody>
                <a:bodyPr/>
                <a:lstStyle/>
                <a:p>
                  <a:r>
                    <a:rPr lang="en-US">
                      <a:noFill/>
                    </a:rPr>
                    <a:t> </a:t>
                  </a:r>
                </a:p>
              </p:txBody>
            </p:sp>
          </mc:Fallback>
        </mc:AlternateContent>
        <p:sp>
          <p:nvSpPr>
            <p:cNvPr id="24" name="Freeform 23">
              <a:extLst>
                <a:ext uri="{FF2B5EF4-FFF2-40B4-BE49-F238E27FC236}">
                  <a16:creationId xmlns:a16="http://schemas.microsoft.com/office/drawing/2014/main" id="{AC065618-ADB9-5247-AD56-D7D91910841A}"/>
                </a:ext>
              </a:extLst>
            </p:cNvPr>
            <p:cNvSpPr/>
            <p:nvPr/>
          </p:nvSpPr>
          <p:spPr>
            <a:xfrm rot="12066866">
              <a:off x="2653614" y="2924656"/>
              <a:ext cx="484250" cy="1071581"/>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410F92E-47A8-8E42-B5E7-54E5130151FE}"/>
                  </a:ext>
                </a:extLst>
              </p:cNvPr>
              <p:cNvSpPr txBox="1"/>
              <p:nvPr/>
            </p:nvSpPr>
            <p:spPr>
              <a:xfrm>
                <a:off x="1515388" y="3023537"/>
                <a:ext cx="1261179" cy="43088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𝑠𝑖𝑛</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35" name="TextBox 34">
                <a:extLst>
                  <a:ext uri="{FF2B5EF4-FFF2-40B4-BE49-F238E27FC236}">
                    <a16:creationId xmlns:a16="http://schemas.microsoft.com/office/drawing/2014/main" id="{F410F92E-47A8-8E42-B5E7-54E5130151FE}"/>
                  </a:ext>
                </a:extLst>
              </p:cNvPr>
              <p:cNvSpPr txBox="1">
                <a:spLocks noRot="1" noChangeAspect="1" noMove="1" noResize="1" noEditPoints="1" noAdjustHandles="1" noChangeArrowheads="1" noChangeShapeType="1" noTextEdit="1"/>
              </p:cNvSpPr>
              <p:nvPr/>
            </p:nvSpPr>
            <p:spPr>
              <a:xfrm>
                <a:off x="1515388" y="3023537"/>
                <a:ext cx="1261179" cy="430887"/>
              </a:xfrm>
              <a:prstGeom prst="rect">
                <a:avLst/>
              </a:prstGeom>
              <a:blipFill>
                <a:blip r:embed="rId8"/>
                <a:stretch>
                  <a:fillRect l="-9901" t="-22857" r="-14851" b="-4571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49914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A0C40F24-F7FD-1A46-AA5D-F4731E0D4563}"/>
              </a:ext>
            </a:extLst>
          </p:cNvPr>
          <p:cNvGrpSpPr/>
          <p:nvPr/>
        </p:nvGrpSpPr>
        <p:grpSpPr>
          <a:xfrm>
            <a:off x="3263957" y="739858"/>
            <a:ext cx="1892792" cy="3722973"/>
            <a:chOff x="3263957" y="739858"/>
            <a:chExt cx="1892792" cy="3722973"/>
          </a:xfrm>
        </p:grpSpPr>
        <p:sp>
          <p:nvSpPr>
            <p:cNvPr id="37" name="Arc 36">
              <a:extLst>
                <a:ext uri="{FF2B5EF4-FFF2-40B4-BE49-F238E27FC236}">
                  <a16:creationId xmlns:a16="http://schemas.microsoft.com/office/drawing/2014/main" id="{42EA7EC8-082F-A24F-89CB-AAD59188F6A8}"/>
                </a:ext>
              </a:extLst>
            </p:cNvPr>
            <p:cNvSpPr/>
            <p:nvPr/>
          </p:nvSpPr>
          <p:spPr>
            <a:xfrm rot="20259443">
              <a:off x="3263957" y="2570039"/>
              <a:ext cx="1892792" cy="1892792"/>
            </a:xfrm>
            <a:prstGeom prst="arc">
              <a:avLst>
                <a:gd name="adj1" fmla="val 16464034"/>
                <a:gd name="adj2" fmla="val 21276368"/>
              </a:avLst>
            </a:prstGeom>
            <a:ln w="349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D572EFC-AFE0-D04D-8775-BE673B13658F}"/>
                    </a:ext>
                  </a:extLst>
                </p:cNvPr>
                <p:cNvSpPr txBox="1"/>
                <p:nvPr/>
              </p:nvSpPr>
              <p:spPr>
                <a:xfrm>
                  <a:off x="4521312" y="2152968"/>
                  <a:ext cx="285526" cy="369332"/>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white">
                                <a:lumMod val="75000"/>
                              </a:prstClr>
                            </a:solidFill>
                            <a:effectLst/>
                            <a:uLnTx/>
                            <a:uFillTx/>
                            <a:latin typeface="Cambria Math" panose="02040503050406030204" pitchFamily="18" charset="0"/>
                            <a:ea typeface="Cambria Math" panose="02040503050406030204" pitchFamily="18" charset="0"/>
                            <a:cs typeface="+mn-cs"/>
                          </a:rPr>
                          <m:t>𝜙</m:t>
                        </m:r>
                      </m:oMath>
                    </m:oMathPara>
                  </a14:m>
                  <a:endPar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mc:Choice>
          <mc:Fallback xmlns="">
            <p:sp>
              <p:nvSpPr>
                <p:cNvPr id="38" name="TextBox 37">
                  <a:extLst>
                    <a:ext uri="{FF2B5EF4-FFF2-40B4-BE49-F238E27FC236}">
                      <a16:creationId xmlns:a16="http://schemas.microsoft.com/office/drawing/2014/main" id="{BD572EFC-AFE0-D04D-8775-BE673B13658F}"/>
                    </a:ext>
                  </a:extLst>
                </p:cNvPr>
                <p:cNvSpPr txBox="1">
                  <a:spLocks noRot="1" noChangeAspect="1" noMove="1" noResize="1" noEditPoints="1" noAdjustHandles="1" noChangeArrowheads="1" noChangeShapeType="1" noTextEdit="1"/>
                </p:cNvSpPr>
                <p:nvPr/>
              </p:nvSpPr>
              <p:spPr>
                <a:xfrm>
                  <a:off x="4521312" y="2152968"/>
                  <a:ext cx="285526" cy="369332"/>
                </a:xfrm>
                <a:prstGeom prst="rect">
                  <a:avLst/>
                </a:prstGeom>
                <a:blipFill>
                  <a:blip r:embed="rId2"/>
                  <a:stretch>
                    <a:fillRect l="-30435" r="-30435" b="-30000"/>
                  </a:stretch>
                </a:blipFill>
                <a:ln>
                  <a:noFill/>
                </a:ln>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088AB66C-1761-0A4F-AFA1-6723FF443419}"/>
                </a:ext>
              </a:extLst>
            </p:cNvPr>
            <p:cNvCxnSpPr>
              <a:cxnSpLocks/>
            </p:cNvCxnSpPr>
            <p:nvPr/>
          </p:nvCxnSpPr>
          <p:spPr>
            <a:xfrm flipV="1">
              <a:off x="3894268" y="739858"/>
              <a:ext cx="0" cy="3556074"/>
            </a:xfrm>
            <a:prstGeom prst="line">
              <a:avLst/>
            </a:prstGeom>
            <a:noFill/>
            <a:ln w="38100" cmpd="sng">
              <a:solidFill>
                <a:schemeClr val="bg1">
                  <a:lumMod val="85000"/>
                </a:schemeClr>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48" name="TextBox 47">
            <a:extLst>
              <a:ext uri="{FF2B5EF4-FFF2-40B4-BE49-F238E27FC236}">
                <a16:creationId xmlns:a16="http://schemas.microsoft.com/office/drawing/2014/main" id="{BE1A5A26-68B3-5141-A96D-36CBB69D377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Beamforming in 2D space</a:t>
            </a:r>
          </a:p>
        </p:txBody>
      </p:sp>
      <p:cxnSp>
        <p:nvCxnSpPr>
          <p:cNvPr id="8" name="Straight Connector 7">
            <a:extLst>
              <a:ext uri="{FF2B5EF4-FFF2-40B4-BE49-F238E27FC236}">
                <a16:creationId xmlns:a16="http://schemas.microsoft.com/office/drawing/2014/main" id="{66FAE989-1554-4D4A-AA4A-E66F710EC271}"/>
              </a:ext>
            </a:extLst>
          </p:cNvPr>
          <p:cNvCxnSpPr>
            <a:cxnSpLocks/>
          </p:cNvCxnSpPr>
          <p:nvPr/>
        </p:nvCxnSpPr>
        <p:spPr>
          <a:xfrm>
            <a:off x="4088927" y="4295931"/>
            <a:ext cx="448163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pic>
        <p:nvPicPr>
          <p:cNvPr id="21" name="Picture 20">
            <a:extLst>
              <a:ext uri="{FF2B5EF4-FFF2-40B4-BE49-F238E27FC236}">
                <a16:creationId xmlns:a16="http://schemas.microsoft.com/office/drawing/2014/main" id="{0F6E168D-976D-B441-B17E-FEDD4D828673}"/>
              </a:ext>
            </a:extLst>
          </p:cNvPr>
          <p:cNvPicPr>
            <a:picLocks noChangeAspect="1"/>
          </p:cNvPicPr>
          <p:nvPr/>
        </p:nvPicPr>
        <p:blipFill>
          <a:blip r:embed="rId3"/>
          <a:stretch>
            <a:fillRect/>
          </a:stretch>
        </p:blipFill>
        <p:spPr>
          <a:xfrm>
            <a:off x="4619104" y="4087494"/>
            <a:ext cx="393022" cy="393022"/>
          </a:xfrm>
          <a:prstGeom prst="rect">
            <a:avLst/>
          </a:prstGeom>
        </p:spPr>
      </p:pic>
      <p:cxnSp>
        <p:nvCxnSpPr>
          <p:cNvPr id="29" name="Straight Connector 28">
            <a:extLst>
              <a:ext uri="{FF2B5EF4-FFF2-40B4-BE49-F238E27FC236}">
                <a16:creationId xmlns:a16="http://schemas.microsoft.com/office/drawing/2014/main" id="{741F21C2-CD07-CF42-925E-38F798FCD6EB}"/>
              </a:ext>
            </a:extLst>
          </p:cNvPr>
          <p:cNvCxnSpPr>
            <a:cxnSpLocks/>
          </p:cNvCxnSpPr>
          <p:nvPr/>
        </p:nvCxnSpPr>
        <p:spPr>
          <a:xfrm flipH="1">
            <a:off x="170482" y="4295931"/>
            <a:ext cx="391844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pic>
        <p:nvPicPr>
          <p:cNvPr id="17" name="Picture 16">
            <a:extLst>
              <a:ext uri="{FF2B5EF4-FFF2-40B4-BE49-F238E27FC236}">
                <a16:creationId xmlns:a16="http://schemas.microsoft.com/office/drawing/2014/main" id="{D5AD08F0-C644-4C41-8E55-948B16120C96}"/>
              </a:ext>
            </a:extLst>
          </p:cNvPr>
          <p:cNvPicPr>
            <a:picLocks noChangeAspect="1"/>
          </p:cNvPicPr>
          <p:nvPr/>
        </p:nvPicPr>
        <p:blipFill>
          <a:blip r:embed="rId3"/>
          <a:stretch>
            <a:fillRect/>
          </a:stretch>
        </p:blipFill>
        <p:spPr>
          <a:xfrm>
            <a:off x="2851448" y="4090493"/>
            <a:ext cx="393022" cy="393022"/>
          </a:xfrm>
          <a:prstGeom prst="rect">
            <a:avLst/>
          </a:prstGeom>
        </p:spPr>
      </p:pic>
      <p:sp>
        <p:nvSpPr>
          <p:cNvPr id="25" name="Freeform 24">
            <a:extLst>
              <a:ext uri="{FF2B5EF4-FFF2-40B4-BE49-F238E27FC236}">
                <a16:creationId xmlns:a16="http://schemas.microsoft.com/office/drawing/2014/main" id="{4D0D241D-E883-F64D-B72A-B0E8DEFF2DE9}"/>
              </a:ext>
            </a:extLst>
          </p:cNvPr>
          <p:cNvSpPr/>
          <p:nvPr/>
        </p:nvSpPr>
        <p:spPr>
          <a:xfrm rot="12066866">
            <a:off x="3190980" y="4468249"/>
            <a:ext cx="1561637" cy="62596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06F1BCC-4977-0D40-A92F-7A3A5D36CB32}"/>
                  </a:ext>
                </a:extLst>
              </p:cNvPr>
              <p:cNvSpPr txBox="1"/>
              <p:nvPr/>
            </p:nvSpPr>
            <p:spPr>
              <a:xfrm>
                <a:off x="3871513" y="4978931"/>
                <a:ext cx="256609" cy="369332"/>
              </a:xfrm>
              <a:prstGeom prst="rect">
                <a:avLst/>
              </a:prstGeom>
              <a:solidFill>
                <a:schemeClr val="bg1"/>
              </a:solidFill>
              <a:ln>
                <a:solidFill>
                  <a:schemeClr val="tx1"/>
                </a:solid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xtBox 29">
                <a:extLst>
                  <a:ext uri="{FF2B5EF4-FFF2-40B4-BE49-F238E27FC236}">
                    <a16:creationId xmlns:a16="http://schemas.microsoft.com/office/drawing/2014/main" id="{D06F1BCC-4977-0D40-A92F-7A3A5D36CB32}"/>
                  </a:ext>
                </a:extLst>
              </p:cNvPr>
              <p:cNvSpPr txBox="1">
                <a:spLocks noRot="1" noChangeAspect="1" noMove="1" noResize="1" noEditPoints="1" noAdjustHandles="1" noChangeArrowheads="1" noChangeShapeType="1" noTextEdit="1"/>
              </p:cNvSpPr>
              <p:nvPr/>
            </p:nvSpPr>
            <p:spPr>
              <a:xfrm>
                <a:off x="3871513" y="4978931"/>
                <a:ext cx="256609" cy="369332"/>
              </a:xfrm>
              <a:prstGeom prst="rect">
                <a:avLst/>
              </a:prstGeom>
              <a:blipFill>
                <a:blip r:embed="rId4"/>
                <a:stretch>
                  <a:fillRect l="-22727" r="-18182" b="-3226"/>
                </a:stretch>
              </a:blipFill>
              <a:ln>
                <a:solidFill>
                  <a:schemeClr val="tx1"/>
                </a:solidFill>
              </a:ln>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E61F1669-3E43-0F4E-A2A3-3D450EB3C4E1}"/>
              </a:ext>
            </a:extLst>
          </p:cNvPr>
          <p:cNvCxnSpPr>
            <a:cxnSpLocks/>
          </p:cNvCxnSpPr>
          <p:nvPr/>
        </p:nvCxnSpPr>
        <p:spPr>
          <a:xfrm flipV="1">
            <a:off x="3871513" y="1123037"/>
            <a:ext cx="2993798" cy="3195551"/>
          </a:xfrm>
          <a:prstGeom prst="line">
            <a:avLst/>
          </a:prstGeom>
          <a:noFill/>
          <a:ln w="38100" cmpd="sng">
            <a:solidFill>
              <a:schemeClr val="bg1">
                <a:lumMod val="85000"/>
              </a:schemeClr>
            </a:solidFill>
            <a:headEnd type="none"/>
            <a:tailEnd type="arrow"/>
          </a:ln>
          <a:effectLst/>
        </p:spPr>
        <p:style>
          <a:lnRef idx="1">
            <a:schemeClr val="accent1"/>
          </a:lnRef>
          <a:fillRef idx="3">
            <a:schemeClr val="accent1"/>
          </a:fillRef>
          <a:effectRef idx="2">
            <a:schemeClr val="accent1"/>
          </a:effectRef>
          <a:fontRef idx="minor">
            <a:schemeClr val="lt1"/>
          </a:fontRef>
        </p:style>
      </p:cxnSp>
      <p:pic>
        <p:nvPicPr>
          <p:cNvPr id="12" name="Picture 11">
            <a:extLst>
              <a:ext uri="{FF2B5EF4-FFF2-40B4-BE49-F238E27FC236}">
                <a16:creationId xmlns:a16="http://schemas.microsoft.com/office/drawing/2014/main" id="{AA5C65CF-2D13-8148-8111-D1FF649662C8}"/>
              </a:ext>
            </a:extLst>
          </p:cNvPr>
          <p:cNvPicPr>
            <a:picLocks noChangeAspect="1"/>
          </p:cNvPicPr>
          <p:nvPr/>
        </p:nvPicPr>
        <p:blipFill>
          <a:blip r:embed="rId5"/>
          <a:stretch>
            <a:fillRect/>
          </a:stretch>
        </p:blipFill>
        <p:spPr>
          <a:xfrm>
            <a:off x="6797564" y="737978"/>
            <a:ext cx="538604" cy="538604"/>
          </a:xfrm>
          <a:prstGeom prst="rect">
            <a:avLst/>
          </a:prstGeom>
        </p:spPr>
      </p:pic>
      <p:cxnSp>
        <p:nvCxnSpPr>
          <p:cNvPr id="14" name="Straight Connector 13">
            <a:extLst>
              <a:ext uri="{FF2B5EF4-FFF2-40B4-BE49-F238E27FC236}">
                <a16:creationId xmlns:a16="http://schemas.microsoft.com/office/drawing/2014/main" id="{896A54ED-9B77-E643-B247-854F0C7697E4}"/>
              </a:ext>
            </a:extLst>
          </p:cNvPr>
          <p:cNvCxnSpPr>
            <a:cxnSpLocks/>
          </p:cNvCxnSpPr>
          <p:nvPr/>
        </p:nvCxnSpPr>
        <p:spPr>
          <a:xfrm flipV="1">
            <a:off x="2974298" y="821746"/>
            <a:ext cx="3380007" cy="3465335"/>
          </a:xfrm>
          <a:prstGeom prst="line">
            <a:avLst/>
          </a:prstGeom>
          <a:noFill/>
          <a:ln w="38100" cmpd="sng">
            <a:solidFill>
              <a:schemeClr val="tx1"/>
            </a:solidFill>
            <a:headEnd type="none"/>
            <a:tailEnd type="none"/>
          </a:ln>
          <a:effectLst/>
        </p:spPr>
        <p:style>
          <a:lnRef idx="1">
            <a:schemeClr val="accent1"/>
          </a:lnRef>
          <a:fillRef idx="3">
            <a:schemeClr val="accent1"/>
          </a:fillRef>
          <a:effectRef idx="2">
            <a:schemeClr val="accent1"/>
          </a:effectRef>
          <a:fontRef idx="minor">
            <a:schemeClr val="lt1"/>
          </a:fontRef>
        </p:style>
      </p:cxnSp>
      <p:cxnSp>
        <p:nvCxnSpPr>
          <p:cNvPr id="18" name="Straight Connector 17">
            <a:extLst>
              <a:ext uri="{FF2B5EF4-FFF2-40B4-BE49-F238E27FC236}">
                <a16:creationId xmlns:a16="http://schemas.microsoft.com/office/drawing/2014/main" id="{945BCAA4-6BEF-BE4C-BB2C-80529283F9C9}"/>
              </a:ext>
            </a:extLst>
          </p:cNvPr>
          <p:cNvCxnSpPr>
            <a:cxnSpLocks/>
          </p:cNvCxnSpPr>
          <p:nvPr/>
        </p:nvCxnSpPr>
        <p:spPr>
          <a:xfrm flipV="1">
            <a:off x="4812942" y="1503521"/>
            <a:ext cx="2409268" cy="2780486"/>
          </a:xfrm>
          <a:prstGeom prst="line">
            <a:avLst/>
          </a:prstGeom>
          <a:noFill/>
          <a:ln w="38100" cmpd="sng">
            <a:solidFill>
              <a:schemeClr val="tx1"/>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22" name="TextBox 21">
            <a:extLst>
              <a:ext uri="{FF2B5EF4-FFF2-40B4-BE49-F238E27FC236}">
                <a16:creationId xmlns:a16="http://schemas.microsoft.com/office/drawing/2014/main" id="{800EBA93-F815-0F42-9021-CE672CF32F4F}"/>
              </a:ext>
            </a:extLst>
          </p:cNvPr>
          <p:cNvSpPr txBox="1"/>
          <p:nvPr/>
        </p:nvSpPr>
        <p:spPr>
          <a:xfrm>
            <a:off x="397313" y="821746"/>
            <a:ext cx="267603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Approximation for ‘far field’</a:t>
            </a:r>
          </a:p>
        </p:txBody>
      </p:sp>
      <p:sp>
        <p:nvSpPr>
          <p:cNvPr id="24" name="Freeform 23">
            <a:extLst>
              <a:ext uri="{FF2B5EF4-FFF2-40B4-BE49-F238E27FC236}">
                <a16:creationId xmlns:a16="http://schemas.microsoft.com/office/drawing/2014/main" id="{AC065618-ADB9-5247-AD56-D7D91910841A}"/>
              </a:ext>
            </a:extLst>
          </p:cNvPr>
          <p:cNvSpPr/>
          <p:nvPr/>
        </p:nvSpPr>
        <p:spPr>
          <a:xfrm rot="12066866">
            <a:off x="2915083" y="3183122"/>
            <a:ext cx="484250" cy="1071581"/>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AE876C-7856-BB41-8160-CC4265F508A3}"/>
                  </a:ext>
                </a:extLst>
              </p:cNvPr>
              <p:cNvSpPr txBox="1"/>
              <p:nvPr/>
            </p:nvSpPr>
            <p:spPr>
              <a:xfrm>
                <a:off x="1834439" y="3226109"/>
                <a:ext cx="1261179" cy="43088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𝑠𝑖𝑛</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26" name="TextBox 25">
                <a:extLst>
                  <a:ext uri="{FF2B5EF4-FFF2-40B4-BE49-F238E27FC236}">
                    <a16:creationId xmlns:a16="http://schemas.microsoft.com/office/drawing/2014/main" id="{07AE876C-7856-BB41-8160-CC4265F508A3}"/>
                  </a:ext>
                </a:extLst>
              </p:cNvPr>
              <p:cNvSpPr txBox="1">
                <a:spLocks noRot="1" noChangeAspect="1" noMove="1" noResize="1" noEditPoints="1" noAdjustHandles="1" noChangeArrowheads="1" noChangeShapeType="1" noTextEdit="1"/>
              </p:cNvSpPr>
              <p:nvPr/>
            </p:nvSpPr>
            <p:spPr>
              <a:xfrm>
                <a:off x="1834439" y="3226109"/>
                <a:ext cx="1261179" cy="430887"/>
              </a:xfrm>
              <a:prstGeom prst="rect">
                <a:avLst/>
              </a:prstGeom>
              <a:blipFill>
                <a:blip r:embed="rId6"/>
                <a:stretch>
                  <a:fillRect l="-10000" t="-22857" r="-16000" b="-45714"/>
                </a:stretch>
              </a:blipFill>
              <a:ln>
                <a:noFill/>
              </a:ln>
            </p:spPr>
            <p:txBody>
              <a:bodyPr/>
              <a:lstStyle/>
              <a:p>
                <a:r>
                  <a:rPr lang="en-US">
                    <a:noFill/>
                  </a:rPr>
                  <a:t> </a:t>
                </a:r>
              </a:p>
            </p:txBody>
          </p:sp>
        </mc:Fallback>
      </mc:AlternateContent>
      <p:sp>
        <p:nvSpPr>
          <p:cNvPr id="19" name="Arc 18">
            <a:extLst>
              <a:ext uri="{FF2B5EF4-FFF2-40B4-BE49-F238E27FC236}">
                <a16:creationId xmlns:a16="http://schemas.microsoft.com/office/drawing/2014/main" id="{FE147A71-690A-4140-A753-59690DBCBFE8}"/>
              </a:ext>
            </a:extLst>
          </p:cNvPr>
          <p:cNvSpPr/>
          <p:nvPr/>
        </p:nvSpPr>
        <p:spPr>
          <a:xfrm rot="1937319">
            <a:off x="2877776" y="3689913"/>
            <a:ext cx="795161" cy="795161"/>
          </a:xfrm>
          <a:prstGeom prst="arc">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1F4FD37-F8EA-084A-BF2A-D0E4F38B8EC9}"/>
                  </a:ext>
                </a:extLst>
              </p:cNvPr>
              <p:cNvSpPr txBox="1"/>
              <p:nvPr/>
            </p:nvSpPr>
            <p:spPr>
              <a:xfrm>
                <a:off x="3742208" y="3764671"/>
                <a:ext cx="285526" cy="369332"/>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a:extLst>
                  <a:ext uri="{FF2B5EF4-FFF2-40B4-BE49-F238E27FC236}">
                    <a16:creationId xmlns:a16="http://schemas.microsoft.com/office/drawing/2014/main" id="{81F4FD37-F8EA-084A-BF2A-D0E4F38B8EC9}"/>
                  </a:ext>
                </a:extLst>
              </p:cNvPr>
              <p:cNvSpPr txBox="1">
                <a:spLocks noRot="1" noChangeAspect="1" noMove="1" noResize="1" noEditPoints="1" noAdjustHandles="1" noChangeArrowheads="1" noChangeShapeType="1" noTextEdit="1"/>
              </p:cNvSpPr>
              <p:nvPr/>
            </p:nvSpPr>
            <p:spPr>
              <a:xfrm>
                <a:off x="3742208" y="3764671"/>
                <a:ext cx="285526" cy="369332"/>
              </a:xfrm>
              <a:prstGeom prst="rect">
                <a:avLst/>
              </a:prstGeom>
              <a:blipFill>
                <a:blip r:embed="rId7"/>
                <a:stretch>
                  <a:fillRect l="-34783" r="-30435" b="-29032"/>
                </a:stretch>
              </a:blipFill>
              <a:ln>
                <a:noFill/>
              </a:ln>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406C23A4-ECA3-2647-AEFC-450A68B60972}"/>
              </a:ext>
            </a:extLst>
          </p:cNvPr>
          <p:cNvCxnSpPr>
            <a:cxnSpLocks/>
          </p:cNvCxnSpPr>
          <p:nvPr/>
        </p:nvCxnSpPr>
        <p:spPr>
          <a:xfrm flipH="1" flipV="1">
            <a:off x="2838314" y="2554413"/>
            <a:ext cx="2686653" cy="2313139"/>
          </a:xfrm>
          <a:prstGeom prst="line">
            <a:avLst/>
          </a:prstGeom>
          <a:noFill/>
          <a:ln w="38100" cmpd="sng">
            <a:solidFill>
              <a:schemeClr val="accent6">
                <a:lumMod val="50000"/>
              </a:schemeClr>
            </a:solidFill>
            <a:prstDash val="sysDot"/>
            <a:headEnd type="none"/>
            <a:tailEnd type="none"/>
          </a:ln>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39EEBA0-8D3A-4F4A-BA95-62BA1C4B2006}"/>
                  </a:ext>
                </a:extLst>
              </p:cNvPr>
              <p:cNvSpPr txBox="1"/>
              <p:nvPr/>
            </p:nvSpPr>
            <p:spPr>
              <a:xfrm>
                <a:off x="287184" y="5449267"/>
                <a:ext cx="9744322" cy="552715"/>
              </a:xfrm>
              <a:prstGeom prst="rect">
                <a:avLst/>
              </a:prstGeom>
              <a:solidFill>
                <a:schemeClr val="bg1"/>
              </a:solidFill>
              <a:ln>
                <a:noFill/>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Combined signal = </a:t>
                </a:r>
                <a14:m>
                  <m:oMath xmlns:m="http://schemas.openxmlformats.org/officeDocument/2006/math">
                    <m:func>
                      <m:func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sin</m:t>
                        </m:r>
                      </m:fName>
                      <m:e>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𝑓𝑡</m:t>
                            </m:r>
                          </m:e>
                        </m:d>
                      </m:e>
                    </m:func>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unc>
                      <m:func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sin</m:t>
                        </m:r>
                      </m:fName>
                      <m:e>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𝑠𝑖𝑛</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den>
                            </m:f>
                          </m:e>
                        </m:d>
                      </m:e>
                    </m:func>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TextBox 31">
                <a:extLst>
                  <a:ext uri="{FF2B5EF4-FFF2-40B4-BE49-F238E27FC236}">
                    <a16:creationId xmlns:a16="http://schemas.microsoft.com/office/drawing/2014/main" id="{239EEBA0-8D3A-4F4A-BA95-62BA1C4B2006}"/>
                  </a:ext>
                </a:extLst>
              </p:cNvPr>
              <p:cNvSpPr txBox="1">
                <a:spLocks noRot="1" noChangeAspect="1" noMove="1" noResize="1" noEditPoints="1" noAdjustHandles="1" noChangeArrowheads="1" noChangeShapeType="1" noTextEdit="1"/>
              </p:cNvSpPr>
              <p:nvPr/>
            </p:nvSpPr>
            <p:spPr>
              <a:xfrm>
                <a:off x="287184" y="5449267"/>
                <a:ext cx="9744322" cy="552715"/>
              </a:xfrm>
              <a:prstGeom prst="rect">
                <a:avLst/>
              </a:prstGeom>
              <a:blipFill>
                <a:blip r:embed="rId8"/>
                <a:stretch>
                  <a:fillRect l="-1953" t="-4444" b="-15556"/>
                </a:stretch>
              </a:blipFill>
              <a:ln>
                <a:noFill/>
              </a:ln>
            </p:spPr>
            <p:txBody>
              <a:bodyPr/>
              <a:lstStyle/>
              <a:p>
                <a:r>
                  <a:rPr lang="en-US">
                    <a:noFill/>
                  </a:rPr>
                  <a:t> </a:t>
                </a:r>
              </a:p>
            </p:txBody>
          </p:sp>
        </mc:Fallback>
      </mc:AlternateContent>
      <p:sp>
        <p:nvSpPr>
          <p:cNvPr id="33" name="Freeform 32">
            <a:extLst>
              <a:ext uri="{FF2B5EF4-FFF2-40B4-BE49-F238E27FC236}">
                <a16:creationId xmlns:a16="http://schemas.microsoft.com/office/drawing/2014/main" id="{D7EC19E6-38AB-824A-9B3F-7E410E852DFF}"/>
              </a:ext>
            </a:extLst>
          </p:cNvPr>
          <p:cNvSpPr/>
          <p:nvPr/>
        </p:nvSpPr>
        <p:spPr>
          <a:xfrm rot="2065378">
            <a:off x="4920890" y="3123459"/>
            <a:ext cx="2438887" cy="1699369"/>
          </a:xfrm>
          <a:custGeom>
            <a:avLst/>
            <a:gdLst>
              <a:gd name="connsiteX0" fmla="*/ 2603715 w 2603715"/>
              <a:gd name="connsiteY0" fmla="*/ 1583447 h 1583447"/>
              <a:gd name="connsiteX1" fmla="*/ 1766807 w 2603715"/>
              <a:gd name="connsiteY1" fmla="*/ 250592 h 1583447"/>
              <a:gd name="connsiteX2" fmla="*/ 0 w 2603715"/>
              <a:gd name="connsiteY2" fmla="*/ 2619 h 1583447"/>
            </a:gdLst>
            <a:ahLst/>
            <a:cxnLst>
              <a:cxn ang="0">
                <a:pos x="connsiteX0" y="connsiteY0"/>
              </a:cxn>
              <a:cxn ang="0">
                <a:pos x="connsiteX1" y="connsiteY1"/>
              </a:cxn>
              <a:cxn ang="0">
                <a:pos x="connsiteX2" y="connsiteY2"/>
              </a:cxn>
            </a:cxnLst>
            <a:rect l="l" t="t" r="r" b="b"/>
            <a:pathLst>
              <a:path w="2603715" h="1583447">
                <a:moveTo>
                  <a:pt x="2603715" y="1583447"/>
                </a:moveTo>
                <a:cubicBezTo>
                  <a:pt x="2402237" y="1048755"/>
                  <a:pt x="2200760" y="514063"/>
                  <a:pt x="1766807" y="250592"/>
                </a:cubicBezTo>
                <a:cubicBezTo>
                  <a:pt x="1332854" y="-12879"/>
                  <a:pt x="666427" y="-5130"/>
                  <a:pt x="0" y="2619"/>
                </a:cubicBezTo>
              </a:path>
            </a:pathLst>
          </a:custGeom>
          <a:ln w="53975">
            <a:solidFill>
              <a:srgbClr val="FF0000"/>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841A383E-0DBC-1743-92A4-40879BBF9EB3}"/>
              </a:ext>
            </a:extLst>
          </p:cNvPr>
          <p:cNvSpPr txBox="1"/>
          <p:nvPr/>
        </p:nvSpPr>
        <p:spPr>
          <a:xfrm>
            <a:off x="6263669" y="2995276"/>
            <a:ext cx="267603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Along this line</a:t>
            </a:r>
          </a:p>
        </p:txBody>
      </p:sp>
      <p:cxnSp>
        <p:nvCxnSpPr>
          <p:cNvPr id="35" name="Straight Connector 34">
            <a:extLst>
              <a:ext uri="{FF2B5EF4-FFF2-40B4-BE49-F238E27FC236}">
                <a16:creationId xmlns:a16="http://schemas.microsoft.com/office/drawing/2014/main" id="{245B9379-4EC4-3449-9853-A5C980210663}"/>
              </a:ext>
            </a:extLst>
          </p:cNvPr>
          <p:cNvCxnSpPr>
            <a:cxnSpLocks/>
          </p:cNvCxnSpPr>
          <p:nvPr/>
        </p:nvCxnSpPr>
        <p:spPr>
          <a:xfrm flipV="1">
            <a:off x="3836603" y="1126145"/>
            <a:ext cx="2993798" cy="3195551"/>
          </a:xfrm>
          <a:prstGeom prst="line">
            <a:avLst/>
          </a:prstGeom>
          <a:noFill/>
          <a:ln w="47625" cmpd="sng">
            <a:solidFill>
              <a:srgbClr val="FF0000"/>
            </a:solidFill>
            <a:headEnd type="none"/>
            <a:tailEnd type="arrow"/>
          </a:ln>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5D38123-936B-5544-9A7B-18A41EFA045B}"/>
                  </a:ext>
                </a:extLst>
              </p:cNvPr>
              <p:cNvSpPr txBox="1"/>
              <p:nvPr/>
            </p:nvSpPr>
            <p:spPr>
              <a:xfrm>
                <a:off x="2419340" y="6143859"/>
                <a:ext cx="4916828" cy="533416"/>
              </a:xfrm>
              <a:prstGeom prst="rect">
                <a:avLst/>
              </a:prstGeom>
              <a:solidFill>
                <a:schemeClr val="bg1"/>
              </a:solidFill>
              <a:ln>
                <a:noFill/>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func>
                      <m:func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𝑓𝑡</m:t>
                                </m:r>
                              </m:e>
                            </m:d>
                          </m:sup>
                        </m:sSup>
                      </m:fName>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func>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𝑓𝑡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𝑠𝑖𝑛</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num>
                                  <m:den>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𝜆</m:t>
                                    </m:r>
                                  </m:den>
                                </m:f>
                              </m:e>
                            </m:d>
                          </m:sup>
                        </m:sSup>
                      </m:fNa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e>
                    </m:func>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1" name="TextBox 40">
                <a:extLst>
                  <a:ext uri="{FF2B5EF4-FFF2-40B4-BE49-F238E27FC236}">
                    <a16:creationId xmlns:a16="http://schemas.microsoft.com/office/drawing/2014/main" id="{75D38123-936B-5544-9A7B-18A41EFA045B}"/>
                  </a:ext>
                </a:extLst>
              </p:cNvPr>
              <p:cNvSpPr txBox="1">
                <a:spLocks noRot="1" noChangeAspect="1" noMove="1" noResize="1" noEditPoints="1" noAdjustHandles="1" noChangeArrowheads="1" noChangeShapeType="1" noTextEdit="1"/>
              </p:cNvSpPr>
              <p:nvPr/>
            </p:nvSpPr>
            <p:spPr>
              <a:xfrm>
                <a:off x="2419340" y="6143859"/>
                <a:ext cx="4916828" cy="533416"/>
              </a:xfrm>
              <a:prstGeom prst="rect">
                <a:avLst/>
              </a:prstGeom>
              <a:blipFill>
                <a:blip r:embed="rId9"/>
                <a:stretch>
                  <a:fillRect l="-3599" t="-4651" b="-3023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51012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6FAE989-1554-4D4A-AA4A-E66F710EC271}"/>
              </a:ext>
            </a:extLst>
          </p:cNvPr>
          <p:cNvCxnSpPr>
            <a:cxnSpLocks/>
          </p:cNvCxnSpPr>
          <p:nvPr/>
        </p:nvCxnSpPr>
        <p:spPr>
          <a:xfrm>
            <a:off x="-346219" y="1676720"/>
            <a:ext cx="873344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5" name="Freeform 24">
            <a:extLst>
              <a:ext uri="{FF2B5EF4-FFF2-40B4-BE49-F238E27FC236}">
                <a16:creationId xmlns:a16="http://schemas.microsoft.com/office/drawing/2014/main" id="{4D0D241D-E883-F64D-B72A-B0E8DEFF2DE9}"/>
              </a:ext>
            </a:extLst>
          </p:cNvPr>
          <p:cNvSpPr/>
          <p:nvPr/>
        </p:nvSpPr>
        <p:spPr>
          <a:xfrm rot="12066866">
            <a:off x="1579162" y="1849038"/>
            <a:ext cx="1561637" cy="62596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06F1BCC-4977-0D40-A92F-7A3A5D36CB32}"/>
                  </a:ext>
                </a:extLst>
              </p:cNvPr>
              <p:cNvSpPr txBox="1"/>
              <p:nvPr/>
            </p:nvSpPr>
            <p:spPr>
              <a:xfrm>
                <a:off x="2213201" y="2344222"/>
                <a:ext cx="256609" cy="369332"/>
              </a:xfrm>
              <a:prstGeom prst="rect">
                <a:avLst/>
              </a:prstGeom>
              <a:solidFill>
                <a:schemeClr val="bg1"/>
              </a:solidFill>
              <a:ln>
                <a:solidFill>
                  <a:schemeClr val="tx1"/>
                </a:solid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xtBox 29">
                <a:extLst>
                  <a:ext uri="{FF2B5EF4-FFF2-40B4-BE49-F238E27FC236}">
                    <a16:creationId xmlns:a16="http://schemas.microsoft.com/office/drawing/2014/main" id="{D06F1BCC-4977-0D40-A92F-7A3A5D36CB32}"/>
                  </a:ext>
                </a:extLst>
              </p:cNvPr>
              <p:cNvSpPr txBox="1">
                <a:spLocks noRot="1" noChangeAspect="1" noMove="1" noResize="1" noEditPoints="1" noAdjustHandles="1" noChangeArrowheads="1" noChangeShapeType="1" noTextEdit="1"/>
              </p:cNvSpPr>
              <p:nvPr/>
            </p:nvSpPr>
            <p:spPr>
              <a:xfrm>
                <a:off x="2213201" y="2344222"/>
                <a:ext cx="256609" cy="369332"/>
              </a:xfrm>
              <a:prstGeom prst="rect">
                <a:avLst/>
              </a:prstGeom>
              <a:blipFill>
                <a:blip r:embed="rId3"/>
                <a:stretch>
                  <a:fillRect l="-22727" r="-18182" b="-3226"/>
                </a:stretch>
              </a:blipFill>
              <a:ln>
                <a:solidFill>
                  <a:schemeClr val="tx1"/>
                </a:solidFill>
              </a:ln>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896A54ED-9B77-E643-B247-854F0C7697E4}"/>
              </a:ext>
            </a:extLst>
          </p:cNvPr>
          <p:cNvCxnSpPr>
            <a:cxnSpLocks/>
          </p:cNvCxnSpPr>
          <p:nvPr/>
        </p:nvCxnSpPr>
        <p:spPr>
          <a:xfrm flipV="1">
            <a:off x="1377978" y="-1797465"/>
            <a:ext cx="3380007" cy="3465335"/>
          </a:xfrm>
          <a:prstGeom prst="line">
            <a:avLst/>
          </a:prstGeom>
          <a:noFill/>
          <a:ln w="38100" cmpd="sng">
            <a:solidFill>
              <a:schemeClr val="tx1"/>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24" name="Freeform 23">
            <a:extLst>
              <a:ext uri="{FF2B5EF4-FFF2-40B4-BE49-F238E27FC236}">
                <a16:creationId xmlns:a16="http://schemas.microsoft.com/office/drawing/2014/main" id="{AC065618-ADB9-5247-AD56-D7D91910841A}"/>
              </a:ext>
            </a:extLst>
          </p:cNvPr>
          <p:cNvSpPr/>
          <p:nvPr/>
        </p:nvSpPr>
        <p:spPr>
          <a:xfrm rot="12066866">
            <a:off x="1318763" y="563911"/>
            <a:ext cx="484250" cy="1071581"/>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D1E8B434-D470-C84E-859A-F4E548058FE5}"/>
              </a:ext>
            </a:extLst>
          </p:cNvPr>
          <p:cNvCxnSpPr>
            <a:cxnSpLocks/>
          </p:cNvCxnSpPr>
          <p:nvPr/>
        </p:nvCxnSpPr>
        <p:spPr>
          <a:xfrm flipH="1" flipV="1">
            <a:off x="1979768" y="570406"/>
            <a:ext cx="1282780" cy="1104441"/>
          </a:xfrm>
          <a:prstGeom prst="line">
            <a:avLst/>
          </a:prstGeom>
          <a:noFill/>
          <a:ln w="38100" cmpd="sng">
            <a:solidFill>
              <a:schemeClr val="accent6">
                <a:lumMod val="50000"/>
              </a:schemeClr>
            </a:solidFill>
            <a:prstDash val="sysDot"/>
            <a:headEnd type="none"/>
            <a:tailEnd type="none"/>
          </a:ln>
          <a:effectLst/>
        </p:spPr>
        <p:style>
          <a:lnRef idx="1">
            <a:schemeClr val="accent1"/>
          </a:lnRef>
          <a:fillRef idx="3">
            <a:schemeClr val="accent1"/>
          </a:fillRef>
          <a:effectRef idx="2">
            <a:schemeClr val="accent1"/>
          </a:effectRef>
          <a:fontRef idx="minor">
            <a:schemeClr val="lt1"/>
          </a:fontRef>
        </p:style>
      </p:cxnSp>
      <p:cxnSp>
        <p:nvCxnSpPr>
          <p:cNvPr id="31" name="Straight Connector 30">
            <a:extLst>
              <a:ext uri="{FF2B5EF4-FFF2-40B4-BE49-F238E27FC236}">
                <a16:creationId xmlns:a16="http://schemas.microsoft.com/office/drawing/2014/main" id="{CD26F4BF-1EBE-1A48-9BE2-93DE4EEF0301}"/>
              </a:ext>
            </a:extLst>
          </p:cNvPr>
          <p:cNvCxnSpPr>
            <a:cxnSpLocks/>
          </p:cNvCxnSpPr>
          <p:nvPr/>
        </p:nvCxnSpPr>
        <p:spPr>
          <a:xfrm flipV="1">
            <a:off x="3190831" y="-1797465"/>
            <a:ext cx="3380007" cy="3465335"/>
          </a:xfrm>
          <a:prstGeom prst="line">
            <a:avLst/>
          </a:prstGeom>
          <a:noFill/>
          <a:ln w="38100" cmpd="sng">
            <a:solidFill>
              <a:schemeClr val="tx1"/>
            </a:solidFill>
            <a:headEnd type="none"/>
            <a:tailEnd type="none"/>
          </a:ln>
          <a:effectLst/>
        </p:spPr>
        <p:style>
          <a:lnRef idx="1">
            <a:schemeClr val="accent1"/>
          </a:lnRef>
          <a:fillRef idx="3">
            <a:schemeClr val="accent1"/>
          </a:fillRef>
          <a:effectRef idx="2">
            <a:schemeClr val="accent1"/>
          </a:effectRef>
          <a:fontRef idx="minor">
            <a:schemeClr val="lt1"/>
          </a:fontRef>
        </p:style>
      </p:cxnSp>
      <p:cxnSp>
        <p:nvCxnSpPr>
          <p:cNvPr id="34" name="Straight Connector 33">
            <a:extLst>
              <a:ext uri="{FF2B5EF4-FFF2-40B4-BE49-F238E27FC236}">
                <a16:creationId xmlns:a16="http://schemas.microsoft.com/office/drawing/2014/main" id="{7B537D59-E231-0241-80F1-2BCAB1082F0C}"/>
              </a:ext>
            </a:extLst>
          </p:cNvPr>
          <p:cNvCxnSpPr>
            <a:cxnSpLocks/>
          </p:cNvCxnSpPr>
          <p:nvPr/>
        </p:nvCxnSpPr>
        <p:spPr>
          <a:xfrm flipV="1">
            <a:off x="4942259" y="-1797465"/>
            <a:ext cx="3380007" cy="3465335"/>
          </a:xfrm>
          <a:prstGeom prst="line">
            <a:avLst/>
          </a:prstGeom>
          <a:noFill/>
          <a:ln w="38100" cmpd="sng">
            <a:solidFill>
              <a:schemeClr val="tx1"/>
            </a:solidFill>
            <a:headEnd type="none"/>
            <a:tailEnd type="none"/>
          </a:ln>
          <a:effectLst/>
        </p:spPr>
        <p:style>
          <a:lnRef idx="1">
            <a:schemeClr val="accent1"/>
          </a:lnRef>
          <a:fillRef idx="3">
            <a:schemeClr val="accent1"/>
          </a:fillRef>
          <a:effectRef idx="2">
            <a:schemeClr val="accent1"/>
          </a:effectRef>
          <a:fontRef idx="minor">
            <a:schemeClr val="lt1"/>
          </a:fontRef>
        </p:style>
      </p:cxnSp>
      <p:cxnSp>
        <p:nvCxnSpPr>
          <p:cNvPr id="37" name="Straight Connector 36">
            <a:extLst>
              <a:ext uri="{FF2B5EF4-FFF2-40B4-BE49-F238E27FC236}">
                <a16:creationId xmlns:a16="http://schemas.microsoft.com/office/drawing/2014/main" id="{E6C14E4B-B27C-494C-8DBF-444D09001DD0}"/>
              </a:ext>
            </a:extLst>
          </p:cNvPr>
          <p:cNvCxnSpPr>
            <a:cxnSpLocks/>
          </p:cNvCxnSpPr>
          <p:nvPr/>
        </p:nvCxnSpPr>
        <p:spPr>
          <a:xfrm flipV="1">
            <a:off x="6693687" y="-1797465"/>
            <a:ext cx="3380007" cy="3465335"/>
          </a:xfrm>
          <a:prstGeom prst="line">
            <a:avLst/>
          </a:prstGeom>
          <a:noFill/>
          <a:ln w="38100" cmpd="sng">
            <a:solidFill>
              <a:schemeClr val="tx1"/>
            </a:solidFill>
            <a:headEnd type="none"/>
            <a:tailEnd type="none"/>
          </a:ln>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F43059F-EA93-EB4E-92FF-5A16AEA58149}"/>
                  </a:ext>
                </a:extLst>
              </p:cNvPr>
              <p:cNvSpPr txBox="1"/>
              <p:nvPr/>
            </p:nvSpPr>
            <p:spPr>
              <a:xfrm>
                <a:off x="263225" y="591150"/>
                <a:ext cx="1261179" cy="43088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𝑠𝑖𝑛</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38" name="TextBox 37">
                <a:extLst>
                  <a:ext uri="{FF2B5EF4-FFF2-40B4-BE49-F238E27FC236}">
                    <a16:creationId xmlns:a16="http://schemas.microsoft.com/office/drawing/2014/main" id="{2F43059F-EA93-EB4E-92FF-5A16AEA58149}"/>
                  </a:ext>
                </a:extLst>
              </p:cNvPr>
              <p:cNvSpPr txBox="1">
                <a:spLocks noRot="1" noChangeAspect="1" noMove="1" noResize="1" noEditPoints="1" noAdjustHandles="1" noChangeArrowheads="1" noChangeShapeType="1" noTextEdit="1"/>
              </p:cNvSpPr>
              <p:nvPr/>
            </p:nvSpPr>
            <p:spPr>
              <a:xfrm>
                <a:off x="263225" y="591150"/>
                <a:ext cx="1261179" cy="430887"/>
              </a:xfrm>
              <a:prstGeom prst="rect">
                <a:avLst/>
              </a:prstGeom>
              <a:blipFill>
                <a:blip r:embed="rId6"/>
                <a:stretch>
                  <a:fillRect l="-10000" t="-26471" r="-16000" b="-47059"/>
                </a:stretch>
              </a:blipFill>
              <a:ln>
                <a:noFill/>
              </a:ln>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AE013077-C5D3-BC44-9C86-FFFD56B4799E}"/>
              </a:ext>
            </a:extLst>
          </p:cNvPr>
          <p:cNvCxnSpPr>
            <a:cxnSpLocks/>
          </p:cNvCxnSpPr>
          <p:nvPr/>
        </p:nvCxnSpPr>
        <p:spPr>
          <a:xfrm flipH="1" flipV="1">
            <a:off x="2256610" y="-643909"/>
            <a:ext cx="2686653" cy="2313139"/>
          </a:xfrm>
          <a:prstGeom prst="line">
            <a:avLst/>
          </a:prstGeom>
          <a:noFill/>
          <a:ln w="38100" cmpd="sng">
            <a:solidFill>
              <a:schemeClr val="accent6">
                <a:lumMod val="50000"/>
              </a:schemeClr>
            </a:solidFill>
            <a:prstDash val="sysDot"/>
            <a:headEnd type="none"/>
            <a:tailEnd type="none"/>
          </a:ln>
          <a:effectLst/>
        </p:spPr>
        <p:style>
          <a:lnRef idx="1">
            <a:schemeClr val="accent1"/>
          </a:lnRef>
          <a:fillRef idx="3">
            <a:schemeClr val="accent1"/>
          </a:fillRef>
          <a:effectRef idx="2">
            <a:schemeClr val="accent1"/>
          </a:effectRef>
          <a:fontRef idx="minor">
            <a:schemeClr val="lt1"/>
          </a:fontRef>
        </p:style>
      </p:cxnSp>
      <p:cxnSp>
        <p:nvCxnSpPr>
          <p:cNvPr id="40" name="Straight Connector 39">
            <a:extLst>
              <a:ext uri="{FF2B5EF4-FFF2-40B4-BE49-F238E27FC236}">
                <a16:creationId xmlns:a16="http://schemas.microsoft.com/office/drawing/2014/main" id="{FDE6D52A-2A85-2040-A840-29BF0AFA87EE}"/>
              </a:ext>
            </a:extLst>
          </p:cNvPr>
          <p:cNvCxnSpPr>
            <a:cxnSpLocks/>
          </p:cNvCxnSpPr>
          <p:nvPr/>
        </p:nvCxnSpPr>
        <p:spPr>
          <a:xfrm flipH="1" flipV="1">
            <a:off x="2693888" y="-1798825"/>
            <a:ext cx="4010754" cy="3453155"/>
          </a:xfrm>
          <a:prstGeom prst="line">
            <a:avLst/>
          </a:prstGeom>
          <a:noFill/>
          <a:ln w="38100" cmpd="sng">
            <a:solidFill>
              <a:schemeClr val="accent6">
                <a:lumMod val="50000"/>
              </a:schemeClr>
            </a:solidFill>
            <a:prstDash val="sysDot"/>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41" name="Freeform 40">
            <a:extLst>
              <a:ext uri="{FF2B5EF4-FFF2-40B4-BE49-F238E27FC236}">
                <a16:creationId xmlns:a16="http://schemas.microsoft.com/office/drawing/2014/main" id="{889C8AD8-31DE-DE4F-A883-015013BCFE47}"/>
              </a:ext>
            </a:extLst>
          </p:cNvPr>
          <p:cNvSpPr/>
          <p:nvPr/>
        </p:nvSpPr>
        <p:spPr>
          <a:xfrm rot="12066866">
            <a:off x="3372957" y="1849038"/>
            <a:ext cx="1561637" cy="62596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397D438-88F6-3844-852C-B4941B982205}"/>
                  </a:ext>
                </a:extLst>
              </p:cNvPr>
              <p:cNvSpPr txBox="1"/>
              <p:nvPr/>
            </p:nvSpPr>
            <p:spPr>
              <a:xfrm>
                <a:off x="4006996" y="2344222"/>
                <a:ext cx="256609" cy="369332"/>
              </a:xfrm>
              <a:prstGeom prst="rect">
                <a:avLst/>
              </a:prstGeom>
              <a:solidFill>
                <a:schemeClr val="bg1"/>
              </a:solidFill>
              <a:ln>
                <a:solidFill>
                  <a:schemeClr val="tx1"/>
                </a:solidFill>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2" name="TextBox 41">
                <a:extLst>
                  <a:ext uri="{FF2B5EF4-FFF2-40B4-BE49-F238E27FC236}">
                    <a16:creationId xmlns:a16="http://schemas.microsoft.com/office/drawing/2014/main" id="{0397D438-88F6-3844-852C-B4941B982205}"/>
                  </a:ext>
                </a:extLst>
              </p:cNvPr>
              <p:cNvSpPr txBox="1">
                <a:spLocks noRot="1" noChangeAspect="1" noMove="1" noResize="1" noEditPoints="1" noAdjustHandles="1" noChangeArrowheads="1" noChangeShapeType="1" noTextEdit="1"/>
              </p:cNvSpPr>
              <p:nvPr/>
            </p:nvSpPr>
            <p:spPr>
              <a:xfrm>
                <a:off x="4006996" y="2344222"/>
                <a:ext cx="256609" cy="369332"/>
              </a:xfrm>
              <a:prstGeom prst="rect">
                <a:avLst/>
              </a:prstGeom>
              <a:blipFill>
                <a:blip r:embed="rId7"/>
                <a:stretch>
                  <a:fillRect l="-27273" r="-13636" b="-3226"/>
                </a:stretch>
              </a:blipFill>
              <a:ln>
                <a:solidFill>
                  <a:schemeClr val="tx1"/>
                </a:solidFill>
              </a:ln>
            </p:spPr>
            <p:txBody>
              <a:bodyPr/>
              <a:lstStyle/>
              <a:p>
                <a:r>
                  <a:rPr lang="en-US">
                    <a:noFill/>
                  </a:rPr>
                  <a:t> </a:t>
                </a:r>
              </a:p>
            </p:txBody>
          </p:sp>
        </mc:Fallback>
      </mc:AlternateContent>
      <p:sp>
        <p:nvSpPr>
          <p:cNvPr id="43" name="Freeform 42">
            <a:extLst>
              <a:ext uri="{FF2B5EF4-FFF2-40B4-BE49-F238E27FC236}">
                <a16:creationId xmlns:a16="http://schemas.microsoft.com/office/drawing/2014/main" id="{A50458AA-709D-A743-9D9A-5C105520FF59}"/>
              </a:ext>
            </a:extLst>
          </p:cNvPr>
          <p:cNvSpPr/>
          <p:nvPr/>
        </p:nvSpPr>
        <p:spPr>
          <a:xfrm rot="12066866">
            <a:off x="5134833" y="1827323"/>
            <a:ext cx="1561637" cy="62596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8BE8A98-5864-D74B-86BA-AB8F2530D857}"/>
                  </a:ext>
                </a:extLst>
              </p:cNvPr>
              <p:cNvSpPr txBox="1"/>
              <p:nvPr/>
            </p:nvSpPr>
            <p:spPr>
              <a:xfrm>
                <a:off x="5768872" y="2322507"/>
                <a:ext cx="256609" cy="369332"/>
              </a:xfrm>
              <a:prstGeom prst="rect">
                <a:avLst/>
              </a:prstGeom>
              <a:solidFill>
                <a:schemeClr val="bg1"/>
              </a:solidFill>
              <a:ln>
                <a:solidFill>
                  <a:schemeClr val="tx1"/>
                </a:solidFill>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4" name="TextBox 43">
                <a:extLst>
                  <a:ext uri="{FF2B5EF4-FFF2-40B4-BE49-F238E27FC236}">
                    <a16:creationId xmlns:a16="http://schemas.microsoft.com/office/drawing/2014/main" id="{F8BE8A98-5864-D74B-86BA-AB8F2530D857}"/>
                  </a:ext>
                </a:extLst>
              </p:cNvPr>
              <p:cNvSpPr txBox="1">
                <a:spLocks noRot="1" noChangeAspect="1" noMove="1" noResize="1" noEditPoints="1" noAdjustHandles="1" noChangeArrowheads="1" noChangeShapeType="1" noTextEdit="1"/>
              </p:cNvSpPr>
              <p:nvPr/>
            </p:nvSpPr>
            <p:spPr>
              <a:xfrm>
                <a:off x="5768872" y="2322507"/>
                <a:ext cx="256609" cy="369332"/>
              </a:xfrm>
              <a:prstGeom prst="rect">
                <a:avLst/>
              </a:prstGeom>
              <a:blipFill>
                <a:blip r:embed="rId8"/>
                <a:stretch>
                  <a:fillRect l="-22727" r="-18182" b="-3226"/>
                </a:stretch>
              </a:blipFill>
              <a:ln>
                <a:solidFill>
                  <a:schemeClr val="tx1"/>
                </a:solid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10A20E44-1C5B-E841-9481-1854A74DE7E9}"/>
              </a:ext>
            </a:extLst>
          </p:cNvPr>
          <p:cNvSpPr txBox="1"/>
          <p:nvPr/>
        </p:nvSpPr>
        <p:spPr>
          <a:xfrm>
            <a:off x="7027425" y="1788202"/>
            <a:ext cx="8174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5" name="TextBox 44">
            <a:extLst>
              <a:ext uri="{FF2B5EF4-FFF2-40B4-BE49-F238E27FC236}">
                <a16:creationId xmlns:a16="http://schemas.microsoft.com/office/drawing/2014/main" id="{4E317570-3178-2F45-B182-8D5FA1FA69C0}"/>
              </a:ext>
            </a:extLst>
          </p:cNvPr>
          <p:cNvSpPr txBox="1"/>
          <p:nvPr/>
        </p:nvSpPr>
        <p:spPr>
          <a:xfrm>
            <a:off x="7451159" y="2012486"/>
            <a:ext cx="189628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 elements</a:t>
            </a:r>
          </a:p>
        </p:txBody>
      </p:sp>
      <p:sp>
        <p:nvSpPr>
          <p:cNvPr id="46" name="Freeform 45">
            <a:extLst>
              <a:ext uri="{FF2B5EF4-FFF2-40B4-BE49-F238E27FC236}">
                <a16:creationId xmlns:a16="http://schemas.microsoft.com/office/drawing/2014/main" id="{2D5AC74C-8E99-694E-AE7D-E5A92689BCC5}"/>
              </a:ext>
            </a:extLst>
          </p:cNvPr>
          <p:cNvSpPr/>
          <p:nvPr/>
        </p:nvSpPr>
        <p:spPr>
          <a:xfrm rot="12066866">
            <a:off x="1737640" y="-522821"/>
            <a:ext cx="484250" cy="1071581"/>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rgbClr val="FF0000"/>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ED6308B-20F5-CF49-B507-635CB441DDDA}"/>
                  </a:ext>
                </a:extLst>
              </p:cNvPr>
              <p:cNvSpPr txBox="1"/>
              <p:nvPr/>
            </p:nvSpPr>
            <p:spPr>
              <a:xfrm>
                <a:off x="480624" y="-495582"/>
                <a:ext cx="1459951" cy="43088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𝑠𝑖𝑛</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47" name="TextBox 46">
                <a:extLst>
                  <a:ext uri="{FF2B5EF4-FFF2-40B4-BE49-F238E27FC236}">
                    <a16:creationId xmlns:a16="http://schemas.microsoft.com/office/drawing/2014/main" id="{6ED6308B-20F5-CF49-B507-635CB441DDDA}"/>
                  </a:ext>
                </a:extLst>
              </p:cNvPr>
              <p:cNvSpPr txBox="1">
                <a:spLocks noRot="1" noChangeAspect="1" noMove="1" noResize="1" noEditPoints="1" noAdjustHandles="1" noChangeArrowheads="1" noChangeShapeType="1" noTextEdit="1"/>
              </p:cNvSpPr>
              <p:nvPr/>
            </p:nvSpPr>
            <p:spPr>
              <a:xfrm>
                <a:off x="480624" y="-495582"/>
                <a:ext cx="1459951" cy="430887"/>
              </a:xfrm>
              <a:prstGeom prst="rect">
                <a:avLst/>
              </a:prstGeom>
              <a:blipFill>
                <a:blip r:embed="rId9"/>
                <a:stretch>
                  <a:fillRect l="-8621" t="-25714" r="-12931" b="-42857"/>
                </a:stretch>
              </a:blipFill>
              <a:ln>
                <a:noFill/>
              </a:ln>
            </p:spPr>
            <p:txBody>
              <a:bodyPr/>
              <a:lstStyle/>
              <a:p>
                <a:r>
                  <a:rPr lang="en-US">
                    <a:noFill/>
                  </a:rPr>
                  <a:t> </a:t>
                </a:r>
              </a:p>
            </p:txBody>
          </p:sp>
        </mc:Fallback>
      </mc:AlternateContent>
      <p:sp>
        <p:nvSpPr>
          <p:cNvPr id="49" name="Freeform 48">
            <a:extLst>
              <a:ext uri="{FF2B5EF4-FFF2-40B4-BE49-F238E27FC236}">
                <a16:creationId xmlns:a16="http://schemas.microsoft.com/office/drawing/2014/main" id="{753806FC-35F4-2D49-889E-E1522EBEB4C9}"/>
              </a:ext>
            </a:extLst>
          </p:cNvPr>
          <p:cNvSpPr/>
          <p:nvPr/>
        </p:nvSpPr>
        <p:spPr>
          <a:xfrm rot="12066866">
            <a:off x="2111857" y="-1718824"/>
            <a:ext cx="484250" cy="1071581"/>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rgbClr val="FF0000"/>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A8F5B21-C7C5-4145-8453-E66BFC69D204}"/>
                  </a:ext>
                </a:extLst>
              </p:cNvPr>
              <p:cNvSpPr txBox="1"/>
              <p:nvPr/>
            </p:nvSpPr>
            <p:spPr>
              <a:xfrm>
                <a:off x="854841" y="-1691585"/>
                <a:ext cx="1496435" cy="43088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50" name="TextBox 49">
                <a:extLst>
                  <a:ext uri="{FF2B5EF4-FFF2-40B4-BE49-F238E27FC236}">
                    <a16:creationId xmlns:a16="http://schemas.microsoft.com/office/drawing/2014/main" id="{9A8F5B21-C7C5-4145-8453-E66BFC69D204}"/>
                  </a:ext>
                </a:extLst>
              </p:cNvPr>
              <p:cNvSpPr txBox="1">
                <a:spLocks noRot="1" noChangeAspect="1" noMove="1" noResize="1" noEditPoints="1" noAdjustHandles="1" noChangeArrowheads="1" noChangeShapeType="1" noTextEdit="1"/>
              </p:cNvSpPr>
              <p:nvPr/>
            </p:nvSpPr>
            <p:spPr>
              <a:xfrm>
                <a:off x="854841" y="-1691585"/>
                <a:ext cx="1496435" cy="430887"/>
              </a:xfrm>
              <a:prstGeom prst="rect">
                <a:avLst/>
              </a:prstGeom>
              <a:blipFill>
                <a:blip r:embed="rId10"/>
                <a:stretch>
                  <a:fillRect l="-7563" t="-25714" r="-13445" b="-428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8B771C4-7C40-5346-8F15-4633CF00619E}"/>
                  </a:ext>
                </a:extLst>
              </p:cNvPr>
              <p:cNvSpPr txBox="1"/>
              <p:nvPr/>
            </p:nvSpPr>
            <p:spPr>
              <a:xfrm>
                <a:off x="902856" y="1711200"/>
                <a:ext cx="360675" cy="30777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1" name="TextBox 50">
                <a:extLst>
                  <a:ext uri="{FF2B5EF4-FFF2-40B4-BE49-F238E27FC236}">
                    <a16:creationId xmlns:a16="http://schemas.microsoft.com/office/drawing/2014/main" id="{88B771C4-7C40-5346-8F15-4633CF00619E}"/>
                  </a:ext>
                </a:extLst>
              </p:cNvPr>
              <p:cNvSpPr txBox="1">
                <a:spLocks noRot="1" noChangeAspect="1" noMove="1" noResize="1" noEditPoints="1" noAdjustHandles="1" noChangeArrowheads="1" noChangeShapeType="1" noTextEdit="1"/>
              </p:cNvSpPr>
              <p:nvPr/>
            </p:nvSpPr>
            <p:spPr>
              <a:xfrm>
                <a:off x="902856" y="1711200"/>
                <a:ext cx="360675" cy="307777"/>
              </a:xfrm>
              <a:prstGeom prst="rect">
                <a:avLst/>
              </a:prstGeom>
              <a:blipFill>
                <a:blip r:embed="rId11"/>
                <a:stretch>
                  <a:fillRect l="-13793" r="-13793" b="-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A5B7C02-7EAB-CD45-A9C2-D60B42016513}"/>
                  </a:ext>
                </a:extLst>
              </p:cNvPr>
              <p:cNvSpPr txBox="1"/>
              <p:nvPr/>
            </p:nvSpPr>
            <p:spPr>
              <a:xfrm>
                <a:off x="2725602" y="1706699"/>
                <a:ext cx="360675" cy="30777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2" name="TextBox 51">
                <a:extLst>
                  <a:ext uri="{FF2B5EF4-FFF2-40B4-BE49-F238E27FC236}">
                    <a16:creationId xmlns:a16="http://schemas.microsoft.com/office/drawing/2014/main" id="{4A5B7C02-7EAB-CD45-A9C2-D60B42016513}"/>
                  </a:ext>
                </a:extLst>
              </p:cNvPr>
              <p:cNvSpPr txBox="1">
                <a:spLocks noRot="1" noChangeAspect="1" noMove="1" noResize="1" noEditPoints="1" noAdjustHandles="1" noChangeArrowheads="1" noChangeShapeType="1" noTextEdit="1"/>
              </p:cNvSpPr>
              <p:nvPr/>
            </p:nvSpPr>
            <p:spPr>
              <a:xfrm>
                <a:off x="2725602" y="1706699"/>
                <a:ext cx="360675" cy="307777"/>
              </a:xfrm>
              <a:prstGeom prst="rect">
                <a:avLst/>
              </a:prstGeom>
              <a:blipFill>
                <a:blip r:embed="rId12"/>
                <a:stretch>
                  <a:fillRect l="-13793" r="-13793" b="-38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52C9FDF-161C-E849-A483-9A1CAF4D514F}"/>
                  </a:ext>
                </a:extLst>
              </p:cNvPr>
              <p:cNvSpPr txBox="1"/>
              <p:nvPr/>
            </p:nvSpPr>
            <p:spPr>
              <a:xfrm>
                <a:off x="4443203" y="1717973"/>
                <a:ext cx="360675" cy="30777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3" name="TextBox 52">
                <a:extLst>
                  <a:ext uri="{FF2B5EF4-FFF2-40B4-BE49-F238E27FC236}">
                    <a16:creationId xmlns:a16="http://schemas.microsoft.com/office/drawing/2014/main" id="{C52C9FDF-161C-E849-A483-9A1CAF4D514F}"/>
                  </a:ext>
                </a:extLst>
              </p:cNvPr>
              <p:cNvSpPr txBox="1">
                <a:spLocks noRot="1" noChangeAspect="1" noMove="1" noResize="1" noEditPoints="1" noAdjustHandles="1" noChangeArrowheads="1" noChangeShapeType="1" noTextEdit="1"/>
              </p:cNvSpPr>
              <p:nvPr/>
            </p:nvSpPr>
            <p:spPr>
              <a:xfrm>
                <a:off x="4443203" y="1717973"/>
                <a:ext cx="360675" cy="307777"/>
              </a:xfrm>
              <a:prstGeom prst="rect">
                <a:avLst/>
              </a:prstGeom>
              <a:blipFill>
                <a:blip r:embed="rId13"/>
                <a:stretch>
                  <a:fillRect l="-13793" r="-1379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B4D8F7D-0663-EB4A-A437-F16944B4A3E8}"/>
                  </a:ext>
                </a:extLst>
              </p:cNvPr>
              <p:cNvSpPr txBox="1"/>
              <p:nvPr/>
            </p:nvSpPr>
            <p:spPr>
              <a:xfrm>
                <a:off x="6160804" y="1698251"/>
                <a:ext cx="360675" cy="30777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4" name="TextBox 53">
                <a:extLst>
                  <a:ext uri="{FF2B5EF4-FFF2-40B4-BE49-F238E27FC236}">
                    <a16:creationId xmlns:a16="http://schemas.microsoft.com/office/drawing/2014/main" id="{6B4D8F7D-0663-EB4A-A437-F16944B4A3E8}"/>
                  </a:ext>
                </a:extLst>
              </p:cNvPr>
              <p:cNvSpPr txBox="1">
                <a:spLocks noRot="1" noChangeAspect="1" noMove="1" noResize="1" noEditPoints="1" noAdjustHandles="1" noChangeArrowheads="1" noChangeShapeType="1" noTextEdit="1"/>
              </p:cNvSpPr>
              <p:nvPr/>
            </p:nvSpPr>
            <p:spPr>
              <a:xfrm>
                <a:off x="6160804" y="1698251"/>
                <a:ext cx="360675" cy="307777"/>
              </a:xfrm>
              <a:prstGeom prst="rect">
                <a:avLst/>
              </a:prstGeom>
              <a:blipFill>
                <a:blip r:embed="rId14"/>
                <a:stretch>
                  <a:fillRect l="-13333" r="-10000" b="-4000"/>
                </a:stretch>
              </a:blipFill>
              <a:ln>
                <a:noFill/>
              </a:ln>
            </p:spPr>
            <p:txBody>
              <a:bodyPr/>
              <a:lstStyle/>
              <a:p>
                <a:r>
                  <a:rPr lang="en-US">
                    <a:noFill/>
                  </a:rPr>
                  <a:t> </a:t>
                </a:r>
              </a:p>
            </p:txBody>
          </p:sp>
        </mc:Fallback>
      </mc:AlternateContent>
      <p:sp>
        <p:nvSpPr>
          <p:cNvPr id="55" name="TextBox 54">
            <a:extLst>
              <a:ext uri="{FF2B5EF4-FFF2-40B4-BE49-F238E27FC236}">
                <a16:creationId xmlns:a16="http://schemas.microsoft.com/office/drawing/2014/main" id="{DE782996-5B89-6B44-A78E-E34B087B9778}"/>
              </a:ext>
            </a:extLst>
          </p:cNvPr>
          <p:cNvSpPr txBox="1"/>
          <p:nvPr/>
        </p:nvSpPr>
        <p:spPr>
          <a:xfrm>
            <a:off x="416355" y="2918254"/>
            <a:ext cx="437545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Path difference with n</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element:</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3BD9E1E-CFE7-FA47-84FB-CC2760603E29}"/>
                  </a:ext>
                </a:extLst>
              </p:cNvPr>
              <p:cNvSpPr txBox="1"/>
              <p:nvPr/>
            </p:nvSpPr>
            <p:spPr>
              <a:xfrm>
                <a:off x="4765677" y="2895255"/>
                <a:ext cx="2398157" cy="43088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𝑠𝑖𝑛</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56" name="TextBox 55">
                <a:extLst>
                  <a:ext uri="{FF2B5EF4-FFF2-40B4-BE49-F238E27FC236}">
                    <a16:creationId xmlns:a16="http://schemas.microsoft.com/office/drawing/2014/main" id="{53BD9E1E-CFE7-FA47-84FB-CC2760603E29}"/>
                  </a:ext>
                </a:extLst>
              </p:cNvPr>
              <p:cNvSpPr txBox="1">
                <a:spLocks noRot="1" noChangeAspect="1" noMove="1" noResize="1" noEditPoints="1" noAdjustHandles="1" noChangeArrowheads="1" noChangeShapeType="1" noTextEdit="1"/>
              </p:cNvSpPr>
              <p:nvPr/>
            </p:nvSpPr>
            <p:spPr>
              <a:xfrm>
                <a:off x="4765677" y="2895255"/>
                <a:ext cx="2398157" cy="430887"/>
              </a:xfrm>
              <a:prstGeom prst="rect">
                <a:avLst/>
              </a:prstGeom>
              <a:blipFill>
                <a:blip r:embed="rId15"/>
                <a:stretch>
                  <a:fillRect t="-26471" r="-7895" b="-47059"/>
                </a:stretch>
              </a:blipFill>
              <a:ln>
                <a:noFill/>
              </a:ln>
            </p:spPr>
            <p:txBody>
              <a:bodyPr/>
              <a:lstStyle/>
              <a:p>
                <a:r>
                  <a:rPr lang="en-US">
                    <a:noFill/>
                  </a:rPr>
                  <a:t> </a:t>
                </a:r>
              </a:p>
            </p:txBody>
          </p:sp>
        </mc:Fallback>
      </mc:AlternateContent>
      <p:sp>
        <p:nvSpPr>
          <p:cNvPr id="57" name="TextBox 56">
            <a:extLst>
              <a:ext uri="{FF2B5EF4-FFF2-40B4-BE49-F238E27FC236}">
                <a16:creationId xmlns:a16="http://schemas.microsoft.com/office/drawing/2014/main" id="{B5C2AB7A-76BD-FF45-8B84-A1A3899ADA4B}"/>
              </a:ext>
            </a:extLst>
          </p:cNvPr>
          <p:cNvSpPr txBox="1"/>
          <p:nvPr/>
        </p:nvSpPr>
        <p:spPr>
          <a:xfrm>
            <a:off x="294469" y="3413006"/>
            <a:ext cx="449733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Phase difference with n</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element:</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43746BF-9435-B248-B28F-269F29BAE338}"/>
                  </a:ext>
                </a:extLst>
              </p:cNvPr>
              <p:cNvSpPr txBox="1"/>
              <p:nvPr/>
            </p:nvSpPr>
            <p:spPr>
              <a:xfrm>
                <a:off x="4765677" y="3390007"/>
                <a:ext cx="3210879" cy="430887"/>
              </a:xfrm>
              <a:prstGeom prst="rect">
                <a:avLst/>
              </a:prstGeom>
              <a:solidFill>
                <a:schemeClr val="bg1"/>
              </a:solid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𝑠𝑖𝑛</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2</a:t>
                </a:r>
                <a:r>
                  <a:rPr kumimoji="0" lang="en-US" sz="28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Π</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λ</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8" name="TextBox 57">
                <a:extLst>
                  <a:ext uri="{FF2B5EF4-FFF2-40B4-BE49-F238E27FC236}">
                    <a16:creationId xmlns:a16="http://schemas.microsoft.com/office/drawing/2014/main" id="{343746BF-9435-B248-B28F-269F29BAE338}"/>
                  </a:ext>
                </a:extLst>
              </p:cNvPr>
              <p:cNvSpPr txBox="1">
                <a:spLocks noRot="1" noChangeAspect="1" noMove="1" noResize="1" noEditPoints="1" noAdjustHandles="1" noChangeArrowheads="1" noChangeShapeType="1" noTextEdit="1"/>
              </p:cNvSpPr>
              <p:nvPr/>
            </p:nvSpPr>
            <p:spPr>
              <a:xfrm>
                <a:off x="4765677" y="3390007"/>
                <a:ext cx="3210879" cy="430887"/>
              </a:xfrm>
              <a:prstGeom prst="rect">
                <a:avLst/>
              </a:prstGeom>
              <a:blipFill>
                <a:blip r:embed="rId16"/>
                <a:stretch>
                  <a:fillRect t="-25714" r="-5512" b="-45714"/>
                </a:stretch>
              </a:blipFill>
              <a:ln>
                <a:noFill/>
              </a:ln>
            </p:spPr>
            <p:txBody>
              <a:bodyPr/>
              <a:lstStyle/>
              <a:p>
                <a:r>
                  <a:rPr lang="en-US">
                    <a:noFill/>
                  </a:rPr>
                  <a:t> </a:t>
                </a:r>
              </a:p>
            </p:txBody>
          </p:sp>
        </mc:Fallback>
      </mc:AlternateContent>
      <p:sp>
        <p:nvSpPr>
          <p:cNvPr id="48" name="TextBox 47">
            <a:extLst>
              <a:ext uri="{FF2B5EF4-FFF2-40B4-BE49-F238E27FC236}">
                <a16:creationId xmlns:a16="http://schemas.microsoft.com/office/drawing/2014/main" id="{BE1A5A26-68B3-5141-A96D-36CBB69D377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Beamforming in 2D space</a:t>
            </a:r>
          </a:p>
        </p:txBody>
      </p:sp>
      <p:sp>
        <p:nvSpPr>
          <p:cNvPr id="61" name="TextBox 60">
            <a:extLst>
              <a:ext uri="{FF2B5EF4-FFF2-40B4-BE49-F238E27FC236}">
                <a16:creationId xmlns:a16="http://schemas.microsoft.com/office/drawing/2014/main" id="{42AE7DFA-BA22-9541-8078-C758C0A0C9B9}"/>
              </a:ext>
            </a:extLst>
          </p:cNvPr>
          <p:cNvSpPr txBox="1"/>
          <p:nvPr/>
        </p:nvSpPr>
        <p:spPr>
          <a:xfrm>
            <a:off x="365855" y="3871647"/>
            <a:ext cx="23597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Original signal:</a:t>
            </a:r>
          </a:p>
        </p:txBody>
      </p:sp>
      <p:sp>
        <p:nvSpPr>
          <p:cNvPr id="62" name="TextBox 61">
            <a:extLst>
              <a:ext uri="{FF2B5EF4-FFF2-40B4-BE49-F238E27FC236}">
                <a16:creationId xmlns:a16="http://schemas.microsoft.com/office/drawing/2014/main" id="{3AF79D29-9916-1E45-B6C6-1530269D1716}"/>
              </a:ext>
            </a:extLst>
          </p:cNvPr>
          <p:cNvSpPr txBox="1"/>
          <p:nvPr/>
        </p:nvSpPr>
        <p:spPr>
          <a:xfrm>
            <a:off x="244333" y="4327112"/>
            <a:ext cx="23597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Combined signal:</a:t>
            </a:r>
          </a:p>
        </p:txBody>
      </p:sp>
      <p:sp>
        <p:nvSpPr>
          <p:cNvPr id="3" name="Slide Number Placeholder 2">
            <a:extLst>
              <a:ext uri="{FF2B5EF4-FFF2-40B4-BE49-F238E27FC236}">
                <a16:creationId xmlns:a16="http://schemas.microsoft.com/office/drawing/2014/main" id="{2D0A7B62-187E-CE45-9456-E17E218B309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8DE9A-9F1E-E241-AE61-67432D23D3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27E21AC-64A1-6D4B-AC9C-E75D02138AE0}"/>
                  </a:ext>
                </a:extLst>
              </p:cNvPr>
              <p:cNvSpPr txBox="1"/>
              <p:nvPr/>
            </p:nvSpPr>
            <p:spPr>
              <a:xfrm>
                <a:off x="2469810" y="3843084"/>
                <a:ext cx="4916828" cy="459934"/>
              </a:xfrm>
              <a:prstGeom prst="rect">
                <a:avLst/>
              </a:prstGeom>
              <a:solidFill>
                <a:schemeClr val="bg1"/>
              </a:solidFill>
              <a:ln>
                <a:noFill/>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𝑓𝑡</m:t>
                                </m:r>
                              </m:e>
                            </m:d>
                          </m:sup>
                        </m:sSup>
                      </m:fName>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func>
                  </m:oMath>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9" name="TextBox 58">
                <a:extLst>
                  <a:ext uri="{FF2B5EF4-FFF2-40B4-BE49-F238E27FC236}">
                    <a16:creationId xmlns:a16="http://schemas.microsoft.com/office/drawing/2014/main" id="{B27E21AC-64A1-6D4B-AC9C-E75D02138AE0}"/>
                  </a:ext>
                </a:extLst>
              </p:cNvPr>
              <p:cNvSpPr txBox="1">
                <a:spLocks noRot="1" noChangeAspect="1" noMove="1" noResize="1" noEditPoints="1" noAdjustHandles="1" noChangeArrowheads="1" noChangeShapeType="1" noTextEdit="1"/>
              </p:cNvSpPr>
              <p:nvPr/>
            </p:nvSpPr>
            <p:spPr>
              <a:xfrm>
                <a:off x="2469810" y="3843084"/>
                <a:ext cx="4916828" cy="459934"/>
              </a:xfrm>
              <a:prstGeom prst="rect">
                <a:avLst/>
              </a:prstGeom>
              <a:blipFill>
                <a:blip r:embed="rId17"/>
                <a:stretch>
                  <a:fillRect l="-1799" b="-32432"/>
                </a:stretch>
              </a:blipFill>
              <a:ln>
                <a:noFill/>
              </a:ln>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D09AD6BC-BE2F-4F4B-BA75-0F153D4355A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9461" y="4697795"/>
            <a:ext cx="7458364" cy="13392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BD87E9F-4DD6-9945-B406-99050DF8834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19982" y="5078057"/>
            <a:ext cx="390342" cy="34697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80905576-55D0-DF4E-BB16-741CF9D558E5}"/>
              </a:ext>
            </a:extLst>
          </p:cNvPr>
          <p:cNvPicPr>
            <a:picLocks noChangeAspect="1"/>
          </p:cNvPicPr>
          <p:nvPr/>
        </p:nvPicPr>
        <p:blipFill>
          <a:blip r:embed="rId20">
            <a:duotone>
              <a:schemeClr val="accent2">
                <a:shade val="45000"/>
                <a:satMod val="135000"/>
              </a:schemeClr>
              <a:prstClr val="white"/>
            </a:duotone>
          </a:blip>
          <a:stretch>
            <a:fillRect/>
          </a:stretch>
        </p:blipFill>
        <p:spPr>
          <a:xfrm>
            <a:off x="1080082" y="1454644"/>
            <a:ext cx="592464" cy="592464"/>
          </a:xfrm>
          <a:prstGeom prst="rect">
            <a:avLst/>
          </a:prstGeom>
        </p:spPr>
      </p:pic>
      <p:pic>
        <p:nvPicPr>
          <p:cNvPr id="63" name="Picture 62">
            <a:extLst>
              <a:ext uri="{FF2B5EF4-FFF2-40B4-BE49-F238E27FC236}">
                <a16:creationId xmlns:a16="http://schemas.microsoft.com/office/drawing/2014/main" id="{EA669F87-E613-DA4C-8C89-265C05053268}"/>
              </a:ext>
            </a:extLst>
          </p:cNvPr>
          <p:cNvPicPr>
            <a:picLocks noChangeAspect="1"/>
          </p:cNvPicPr>
          <p:nvPr/>
        </p:nvPicPr>
        <p:blipFill>
          <a:blip r:embed="rId20">
            <a:duotone>
              <a:schemeClr val="accent2">
                <a:shade val="45000"/>
                <a:satMod val="135000"/>
              </a:schemeClr>
              <a:prstClr val="white"/>
            </a:duotone>
          </a:blip>
          <a:stretch>
            <a:fillRect/>
          </a:stretch>
        </p:blipFill>
        <p:spPr>
          <a:xfrm>
            <a:off x="2952053" y="1453595"/>
            <a:ext cx="592464" cy="592464"/>
          </a:xfrm>
          <a:prstGeom prst="rect">
            <a:avLst/>
          </a:prstGeom>
        </p:spPr>
      </p:pic>
      <p:pic>
        <p:nvPicPr>
          <p:cNvPr id="64" name="Picture 63">
            <a:extLst>
              <a:ext uri="{FF2B5EF4-FFF2-40B4-BE49-F238E27FC236}">
                <a16:creationId xmlns:a16="http://schemas.microsoft.com/office/drawing/2014/main" id="{7E8B5053-6B31-E340-AE27-353D0391751F}"/>
              </a:ext>
            </a:extLst>
          </p:cNvPr>
          <p:cNvPicPr>
            <a:picLocks noChangeAspect="1"/>
          </p:cNvPicPr>
          <p:nvPr/>
        </p:nvPicPr>
        <p:blipFill>
          <a:blip r:embed="rId20">
            <a:duotone>
              <a:schemeClr val="accent2">
                <a:shade val="45000"/>
                <a:satMod val="135000"/>
              </a:schemeClr>
              <a:prstClr val="white"/>
            </a:duotone>
          </a:blip>
          <a:stretch>
            <a:fillRect/>
          </a:stretch>
        </p:blipFill>
        <p:spPr>
          <a:xfrm>
            <a:off x="4700786" y="1453302"/>
            <a:ext cx="592464" cy="592464"/>
          </a:xfrm>
          <a:prstGeom prst="rect">
            <a:avLst/>
          </a:prstGeom>
        </p:spPr>
      </p:pic>
      <p:pic>
        <p:nvPicPr>
          <p:cNvPr id="65" name="Picture 64">
            <a:extLst>
              <a:ext uri="{FF2B5EF4-FFF2-40B4-BE49-F238E27FC236}">
                <a16:creationId xmlns:a16="http://schemas.microsoft.com/office/drawing/2014/main" id="{8A0490C0-A980-714C-BA4B-F3CDBC3C799B}"/>
              </a:ext>
            </a:extLst>
          </p:cNvPr>
          <p:cNvPicPr>
            <a:picLocks noChangeAspect="1"/>
          </p:cNvPicPr>
          <p:nvPr/>
        </p:nvPicPr>
        <p:blipFill>
          <a:blip r:embed="rId20">
            <a:duotone>
              <a:schemeClr val="accent2">
                <a:shade val="45000"/>
                <a:satMod val="135000"/>
              </a:schemeClr>
              <a:prstClr val="white"/>
            </a:duotone>
          </a:blip>
          <a:stretch>
            <a:fillRect/>
          </a:stretch>
        </p:blipFill>
        <p:spPr>
          <a:xfrm>
            <a:off x="6469537" y="1466902"/>
            <a:ext cx="592464" cy="592464"/>
          </a:xfrm>
          <a:prstGeom prst="rect">
            <a:avLst/>
          </a:prstGeom>
        </p:spPr>
      </p:pic>
    </p:spTree>
    <p:extLst>
      <p:ext uri="{BB962C8B-B14F-4D97-AF65-F5344CB8AC3E}">
        <p14:creationId xmlns:p14="http://schemas.microsoft.com/office/powerpoint/2010/main" val="404387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58CFFF-957A-C34D-ACC5-563D9535099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Beamforming in 2D space</a:t>
            </a:r>
          </a:p>
        </p:txBody>
      </p:sp>
      <p:sp>
        <p:nvSpPr>
          <p:cNvPr id="2" name="Slide Number Placeholder 1">
            <a:extLst>
              <a:ext uri="{FF2B5EF4-FFF2-40B4-BE49-F238E27FC236}">
                <a16:creationId xmlns:a16="http://schemas.microsoft.com/office/drawing/2014/main" id="{2CBCF932-5B38-6942-AE4D-11D4A45F0C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8DE9A-9F1E-E241-AE61-67432D23D3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49" name="Picture 1">
            <a:extLst>
              <a:ext uri="{FF2B5EF4-FFF2-40B4-BE49-F238E27FC236}">
                <a16:creationId xmlns:a16="http://schemas.microsoft.com/office/drawing/2014/main" id="{E88331F7-F89C-1649-91B1-A2CC2E311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71" y="675854"/>
            <a:ext cx="5541818" cy="262396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82086393-BE5B-9B42-A492-D415FE1CA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075" y="3163771"/>
            <a:ext cx="4631057" cy="8315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67F264F-6EA8-5345-813B-E931ECCCD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6304" y="3410601"/>
            <a:ext cx="266608" cy="2369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75D3B0-09F4-A440-B422-7986DBA53295}"/>
              </a:ext>
            </a:extLst>
          </p:cNvPr>
          <p:cNvSpPr txBox="1"/>
          <p:nvPr/>
        </p:nvSpPr>
        <p:spPr>
          <a:xfrm>
            <a:off x="5402191" y="2189076"/>
            <a:ext cx="537882" cy="584775"/>
          </a:xfrm>
          <a:prstGeom prst="rect">
            <a:avLst/>
          </a:prstGeom>
          <a:solidFill>
            <a:schemeClr val="bg1"/>
          </a:solidFill>
        </p:spPr>
        <p:txBody>
          <a:bodyPr wrap="square" rtlCol="0">
            <a:spAutoFit/>
          </a:bodyPr>
          <a:lstStyle/>
          <a:p>
            <a:r>
              <a:rPr lang="en-US" sz="3200" i="1" dirty="0">
                <a:solidFill>
                  <a:srgbClr val="CC0068"/>
                </a:solidFill>
              </a:rPr>
              <a:t>f</a:t>
            </a:r>
          </a:p>
        </p:txBody>
      </p:sp>
      <p:grpSp>
        <p:nvGrpSpPr>
          <p:cNvPr id="5" name="Group 4">
            <a:extLst>
              <a:ext uri="{FF2B5EF4-FFF2-40B4-BE49-F238E27FC236}">
                <a16:creationId xmlns:a16="http://schemas.microsoft.com/office/drawing/2014/main" id="{1FB4906E-14DA-DB4D-999D-A634E4898FA6}"/>
              </a:ext>
            </a:extLst>
          </p:cNvPr>
          <p:cNvGrpSpPr/>
          <p:nvPr/>
        </p:nvGrpSpPr>
        <p:grpSpPr>
          <a:xfrm>
            <a:off x="368470" y="3837453"/>
            <a:ext cx="7735455" cy="2949339"/>
            <a:chOff x="368470" y="3837453"/>
            <a:chExt cx="7735455" cy="2949339"/>
          </a:xfrm>
        </p:grpSpPr>
        <p:pic>
          <p:nvPicPr>
            <p:cNvPr id="1025" name="Picture 1">
              <a:extLst>
                <a:ext uri="{FF2B5EF4-FFF2-40B4-BE49-F238E27FC236}">
                  <a16:creationId xmlns:a16="http://schemas.microsoft.com/office/drawing/2014/main" id="{4EDE9571-E352-CA42-A5B7-BCBEF36A85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470" y="3837453"/>
              <a:ext cx="7735455" cy="29493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38716B7-E6FA-E94D-8932-A3C48A72CE83}"/>
                </a:ext>
              </a:extLst>
            </p:cNvPr>
            <p:cNvSpPr/>
            <p:nvPr/>
          </p:nvSpPr>
          <p:spPr>
            <a:xfrm>
              <a:off x="2460812" y="5787738"/>
              <a:ext cx="268941" cy="25549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7509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58CFFF-957A-C34D-ACC5-563D9535099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Beamforming in 2D space</a:t>
            </a:r>
          </a:p>
        </p:txBody>
      </p:sp>
      <p:sp>
        <p:nvSpPr>
          <p:cNvPr id="2" name="Slide Number Placeholder 1">
            <a:extLst>
              <a:ext uri="{FF2B5EF4-FFF2-40B4-BE49-F238E27FC236}">
                <a16:creationId xmlns:a16="http://schemas.microsoft.com/office/drawing/2014/main" id="{2CBCF932-5B38-6942-AE4D-11D4A45F0C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8DE9A-9F1E-E241-AE61-67432D23D3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49" name="Picture 1">
            <a:extLst>
              <a:ext uri="{FF2B5EF4-FFF2-40B4-BE49-F238E27FC236}">
                <a16:creationId xmlns:a16="http://schemas.microsoft.com/office/drawing/2014/main" id="{E88331F7-F89C-1649-91B1-A2CC2E311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8742"/>
            <a:ext cx="4580015" cy="2168568"/>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1050D398-980C-B447-9715-F4A8AC267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5237850"/>
            <a:ext cx="8382000" cy="15701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7BD7CF2-85F6-8042-846B-856B4CCD1D33}"/>
              </a:ext>
            </a:extLst>
          </p:cNvPr>
          <p:cNvSpPr/>
          <p:nvPr/>
        </p:nvSpPr>
        <p:spPr>
          <a:xfrm>
            <a:off x="1430439" y="4371737"/>
            <a:ext cx="177291" cy="177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
            <a:extLst>
              <a:ext uri="{FF2B5EF4-FFF2-40B4-BE49-F238E27FC236}">
                <a16:creationId xmlns:a16="http://schemas.microsoft.com/office/drawing/2014/main" id="{8D661596-F330-6342-8ABF-B5DA7AE1D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32" y="3027703"/>
            <a:ext cx="5283420" cy="20144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54CD43-AF75-934C-B674-AB641ADB28E5}"/>
              </a:ext>
            </a:extLst>
          </p:cNvPr>
          <p:cNvSpPr/>
          <p:nvPr/>
        </p:nvSpPr>
        <p:spPr>
          <a:xfrm>
            <a:off x="1473259" y="4243989"/>
            <a:ext cx="268941" cy="25549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023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58CFFF-957A-C34D-ACC5-563D9535099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Beamforming in 2D space</a:t>
            </a:r>
          </a:p>
        </p:txBody>
      </p:sp>
      <p:pic>
        <p:nvPicPr>
          <p:cNvPr id="3" name="Picture 2">
            <a:extLst>
              <a:ext uri="{FF2B5EF4-FFF2-40B4-BE49-F238E27FC236}">
                <a16:creationId xmlns:a16="http://schemas.microsoft.com/office/drawing/2014/main" id="{009FCE7E-6A35-EE4F-A1DA-FC10F4A86669}"/>
              </a:ext>
            </a:extLst>
          </p:cNvPr>
          <p:cNvPicPr>
            <a:picLocks noChangeAspect="1"/>
          </p:cNvPicPr>
          <p:nvPr/>
        </p:nvPicPr>
        <p:blipFill rotWithShape="1">
          <a:blip r:embed="rId3"/>
          <a:srcRect l="4742" t="3050" b="10893"/>
          <a:stretch/>
        </p:blipFill>
        <p:spPr>
          <a:xfrm>
            <a:off x="1680881" y="968188"/>
            <a:ext cx="6004927" cy="4908178"/>
          </a:xfrm>
          <a:prstGeom prst="rect">
            <a:avLst/>
          </a:prstGeom>
        </p:spPr>
      </p:pic>
      <p:sp>
        <p:nvSpPr>
          <p:cNvPr id="2" name="Slide Number Placeholder 1">
            <a:extLst>
              <a:ext uri="{FF2B5EF4-FFF2-40B4-BE49-F238E27FC236}">
                <a16:creationId xmlns:a16="http://schemas.microsoft.com/office/drawing/2014/main" id="{27C90F5A-2D48-1B46-BC07-EE83B671A28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8DE9A-9F1E-E241-AE61-67432D23D3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ECD4C1D-1DF5-2D4B-9B1E-7D04D2B73AE9}"/>
              </a:ext>
            </a:extLst>
          </p:cNvPr>
          <p:cNvSpPr txBox="1"/>
          <p:nvPr/>
        </p:nvSpPr>
        <p:spPr>
          <a:xfrm>
            <a:off x="1842247" y="5957046"/>
            <a:ext cx="5728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Angle</a:t>
            </a:r>
          </a:p>
        </p:txBody>
      </p:sp>
      <p:sp>
        <p:nvSpPr>
          <p:cNvPr id="7" name="TextBox 6">
            <a:extLst>
              <a:ext uri="{FF2B5EF4-FFF2-40B4-BE49-F238E27FC236}">
                <a16:creationId xmlns:a16="http://schemas.microsoft.com/office/drawing/2014/main" id="{DD117262-8BC2-564D-8AC5-2F6BE150F114}"/>
              </a:ext>
            </a:extLst>
          </p:cNvPr>
          <p:cNvSpPr txBox="1"/>
          <p:nvPr/>
        </p:nvSpPr>
        <p:spPr>
          <a:xfrm rot="16200000">
            <a:off x="-1406032" y="3108503"/>
            <a:ext cx="5728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Gain</a:t>
            </a:r>
          </a:p>
        </p:txBody>
      </p:sp>
      <p:sp>
        <p:nvSpPr>
          <p:cNvPr id="8" name="TextBox 7">
            <a:extLst>
              <a:ext uri="{FF2B5EF4-FFF2-40B4-BE49-F238E27FC236}">
                <a16:creationId xmlns:a16="http://schemas.microsoft.com/office/drawing/2014/main" id="{05BA3ADB-9489-C042-B948-3347D50B5311}"/>
              </a:ext>
            </a:extLst>
          </p:cNvPr>
          <p:cNvSpPr txBox="1"/>
          <p:nvPr/>
        </p:nvSpPr>
        <p:spPr>
          <a:xfrm>
            <a:off x="1832567" y="5492738"/>
            <a:ext cx="5728447"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 -90    -60    -30     0     30    60     90</a:t>
            </a:r>
          </a:p>
        </p:txBody>
      </p:sp>
    </p:spTree>
    <p:extLst>
      <p:ext uri="{BB962C8B-B14F-4D97-AF65-F5344CB8AC3E}">
        <p14:creationId xmlns:p14="http://schemas.microsoft.com/office/powerpoint/2010/main" val="717396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4744D56-5098-3A40-9E7B-1BA8BB2D83F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DoA</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Estimation: Delay-sum</a:t>
            </a:r>
          </a:p>
        </p:txBody>
      </p:sp>
      <p:pic>
        <p:nvPicPr>
          <p:cNvPr id="6147" name="Picture 3">
            <a:extLst>
              <a:ext uri="{FF2B5EF4-FFF2-40B4-BE49-F238E27FC236}">
                <a16:creationId xmlns:a16="http://schemas.microsoft.com/office/drawing/2014/main" id="{A782BD72-F282-AB4B-9610-B71CBC13F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207" y="4338270"/>
            <a:ext cx="3867727" cy="70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8DD63F-282C-5C4D-B83B-057E92040DA6}"/>
              </a:ext>
            </a:extLst>
          </p:cNvPr>
          <p:cNvSpPr txBox="1"/>
          <p:nvPr/>
        </p:nvSpPr>
        <p:spPr>
          <a:xfrm>
            <a:off x="107577" y="937400"/>
            <a:ext cx="650837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Received signals in all elements:</a:t>
            </a:r>
          </a:p>
        </p:txBody>
      </p:sp>
      <p:grpSp>
        <p:nvGrpSpPr>
          <p:cNvPr id="8" name="Group 7">
            <a:extLst>
              <a:ext uri="{FF2B5EF4-FFF2-40B4-BE49-F238E27FC236}">
                <a16:creationId xmlns:a16="http://schemas.microsoft.com/office/drawing/2014/main" id="{8C6EB820-E968-F145-B773-47FA9662137F}"/>
              </a:ext>
            </a:extLst>
          </p:cNvPr>
          <p:cNvGrpSpPr/>
          <p:nvPr/>
        </p:nvGrpSpPr>
        <p:grpSpPr>
          <a:xfrm>
            <a:off x="4241718" y="5136776"/>
            <a:ext cx="4069711" cy="1373863"/>
            <a:chOff x="4241718" y="5136776"/>
            <a:chExt cx="4069711" cy="1373863"/>
          </a:xfrm>
        </p:grpSpPr>
        <p:sp>
          <p:nvSpPr>
            <p:cNvPr id="6" name="TextBox 5">
              <a:extLst>
                <a:ext uri="{FF2B5EF4-FFF2-40B4-BE49-F238E27FC236}">
                  <a16:creationId xmlns:a16="http://schemas.microsoft.com/office/drawing/2014/main" id="{299FC874-CFA0-5940-A007-7A4C7839FB4B}"/>
                </a:ext>
              </a:extLst>
            </p:cNvPr>
            <p:cNvSpPr txBox="1"/>
            <p:nvPr/>
          </p:nvSpPr>
          <p:spPr>
            <a:xfrm>
              <a:off x="5477544" y="6026506"/>
              <a:ext cx="2833885" cy="484133"/>
            </a:xfrm>
            <a:prstGeom prst="rect">
              <a:avLst/>
            </a:prstGeom>
            <a:solidFill>
              <a:srgbClr val="C00000"/>
            </a:solid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mn-cs"/>
                </a:rPr>
                <a:t>Steering vector</a:t>
              </a:r>
            </a:p>
          </p:txBody>
        </p:sp>
        <p:sp>
          <p:nvSpPr>
            <p:cNvPr id="7" name="Freeform 6">
              <a:extLst>
                <a:ext uri="{FF2B5EF4-FFF2-40B4-BE49-F238E27FC236}">
                  <a16:creationId xmlns:a16="http://schemas.microsoft.com/office/drawing/2014/main" id="{A94A6C08-56C7-4A46-8363-409E03EA9E34}"/>
                </a:ext>
              </a:extLst>
            </p:cNvPr>
            <p:cNvSpPr/>
            <p:nvPr/>
          </p:nvSpPr>
          <p:spPr>
            <a:xfrm>
              <a:off x="4241718" y="5136776"/>
              <a:ext cx="1231235" cy="1184851"/>
            </a:xfrm>
            <a:custGeom>
              <a:avLst/>
              <a:gdLst>
                <a:gd name="connsiteX0" fmla="*/ 1231235 w 1231235"/>
                <a:gd name="connsiteY0" fmla="*/ 1156448 h 1184851"/>
                <a:gd name="connsiteX1" fmla="*/ 47894 w 1231235"/>
                <a:gd name="connsiteY1" fmla="*/ 1035424 h 1184851"/>
                <a:gd name="connsiteX2" fmla="*/ 343729 w 1231235"/>
                <a:gd name="connsiteY2" fmla="*/ 0 h 1184851"/>
              </a:gdLst>
              <a:ahLst/>
              <a:cxnLst>
                <a:cxn ang="0">
                  <a:pos x="connsiteX0" y="connsiteY0"/>
                </a:cxn>
                <a:cxn ang="0">
                  <a:pos x="connsiteX1" y="connsiteY1"/>
                </a:cxn>
                <a:cxn ang="0">
                  <a:pos x="connsiteX2" y="connsiteY2"/>
                </a:cxn>
              </a:cxnLst>
              <a:rect l="l" t="t" r="r" b="b"/>
              <a:pathLst>
                <a:path w="1231235" h="1184851">
                  <a:moveTo>
                    <a:pt x="1231235" y="1156448"/>
                  </a:moveTo>
                  <a:cubicBezTo>
                    <a:pt x="713523" y="1192306"/>
                    <a:pt x="195812" y="1228165"/>
                    <a:pt x="47894" y="1035424"/>
                  </a:cubicBezTo>
                  <a:cubicBezTo>
                    <a:pt x="-100024" y="842683"/>
                    <a:pt x="121852" y="421341"/>
                    <a:pt x="343729" y="0"/>
                  </a:cubicBezTo>
                </a:path>
              </a:pathLst>
            </a:custGeom>
            <a:noFill/>
            <a:ln w="38100">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 name="Picture 4">
            <a:extLst>
              <a:ext uri="{FF2B5EF4-FFF2-40B4-BE49-F238E27FC236}">
                <a16:creationId xmlns:a16="http://schemas.microsoft.com/office/drawing/2014/main" id="{9AFA5C36-1B88-FE40-8E73-D49758173E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736" y="1634532"/>
            <a:ext cx="5849061" cy="256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033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E6CD6668-3A4E-0149-8D63-59A028F7A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384" y="4690406"/>
            <a:ext cx="2819138" cy="21512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4744D56-5098-3A40-9E7B-1BA8BB2D83F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DoA</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Estimation: Delay-sum</a:t>
            </a:r>
          </a:p>
        </p:txBody>
      </p:sp>
      <p:pic>
        <p:nvPicPr>
          <p:cNvPr id="6147" name="Picture 3">
            <a:extLst>
              <a:ext uri="{FF2B5EF4-FFF2-40B4-BE49-F238E27FC236}">
                <a16:creationId xmlns:a16="http://schemas.microsoft.com/office/drawing/2014/main" id="{A782BD72-F282-AB4B-9610-B71CBC13F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207" y="4338270"/>
            <a:ext cx="3867727" cy="7042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8DD63F-282C-5C4D-B83B-057E92040DA6}"/>
              </a:ext>
            </a:extLst>
          </p:cNvPr>
          <p:cNvSpPr txBox="1"/>
          <p:nvPr/>
        </p:nvSpPr>
        <p:spPr>
          <a:xfrm>
            <a:off x="107577" y="937400"/>
            <a:ext cx="650837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Received signals in all elements:</a:t>
            </a:r>
          </a:p>
        </p:txBody>
      </p:sp>
      <p:pic>
        <p:nvPicPr>
          <p:cNvPr id="8193" name="Picture 1">
            <a:extLst>
              <a:ext uri="{FF2B5EF4-FFF2-40B4-BE49-F238E27FC236}">
                <a16:creationId xmlns:a16="http://schemas.microsoft.com/office/drawing/2014/main" id="{5260503D-F1D9-964C-9057-0C53C388C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942" y="5298085"/>
            <a:ext cx="4465515" cy="68700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C3ADFCB-EAAE-A444-ABA2-500B91AF4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7736" y="1634532"/>
            <a:ext cx="5849061" cy="25667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03A88B5-3CC8-9A42-8804-BD92C96719E5}"/>
              </a:ext>
            </a:extLst>
          </p:cNvPr>
          <p:cNvSpPr/>
          <p:nvPr/>
        </p:nvSpPr>
        <p:spPr>
          <a:xfrm>
            <a:off x="1816003" y="5514536"/>
            <a:ext cx="153473" cy="112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035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Doppler effect</a:t>
            </a:r>
          </a:p>
        </p:txBody>
      </p:sp>
      <p:pic>
        <p:nvPicPr>
          <p:cNvPr id="4" name="Picture 3">
            <a:extLst>
              <a:ext uri="{FF2B5EF4-FFF2-40B4-BE49-F238E27FC236}">
                <a16:creationId xmlns:a16="http://schemas.microsoft.com/office/drawing/2014/main" id="{1DC994DA-53D0-9D44-8C48-918CA243D1A0}"/>
              </a:ext>
            </a:extLst>
          </p:cNvPr>
          <p:cNvPicPr>
            <a:picLocks noChangeAspect="1"/>
          </p:cNvPicPr>
          <p:nvPr/>
        </p:nvPicPr>
        <p:blipFill>
          <a:blip r:embed="rId2"/>
          <a:stretch>
            <a:fillRect/>
          </a:stretch>
        </p:blipFill>
        <p:spPr>
          <a:xfrm>
            <a:off x="2218479" y="1305707"/>
            <a:ext cx="4491891" cy="4461945"/>
          </a:xfrm>
          <a:prstGeom prst="rect">
            <a:avLst/>
          </a:prstGeom>
        </p:spPr>
      </p:pic>
    </p:spTree>
    <p:extLst>
      <p:ext uri="{BB962C8B-B14F-4D97-AF65-F5344CB8AC3E}">
        <p14:creationId xmlns:p14="http://schemas.microsoft.com/office/powerpoint/2010/main" val="2726334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E795E8-6434-BC48-916D-240AEECED130}"/>
              </a:ext>
            </a:extLst>
          </p:cNvPr>
          <p:cNvSpPr txBox="1"/>
          <p:nvPr/>
        </p:nvSpPr>
        <p:spPr>
          <a:xfrm>
            <a:off x="213863" y="1840374"/>
            <a:ext cx="8930137" cy="2677656"/>
          </a:xfrm>
          <a:prstGeom prst="rect">
            <a:avLst/>
          </a:prstGeom>
          <a:noFill/>
        </p:spPr>
        <p:txBody>
          <a:bodyPr wrap="none" rtlCol="0">
            <a:spAutoFit/>
          </a:bodyPr>
          <a:lstStyle/>
          <a:p>
            <a:r>
              <a:rPr lang="en-US" sz="2800" dirty="0">
                <a:solidFill>
                  <a:schemeClr val="accent2">
                    <a:lumMod val="75000"/>
                  </a:schemeClr>
                </a:solidFill>
              </a:rPr>
              <a:t>5 Sections</a:t>
            </a:r>
          </a:p>
          <a:p>
            <a:pPr marL="457200" indent="-457200">
              <a:buFont typeface="Arial" panose="020B0604020202020204" pitchFamily="34" charset="0"/>
              <a:buChar char="•"/>
            </a:pPr>
            <a:r>
              <a:rPr lang="en-US" sz="2800" dirty="0">
                <a:solidFill>
                  <a:schemeClr val="accent2">
                    <a:lumMod val="75000"/>
                  </a:schemeClr>
                </a:solidFill>
              </a:rPr>
              <a:t>Multiple Choice Questions (10*2 points+ 2*2 bonus)</a:t>
            </a:r>
          </a:p>
          <a:p>
            <a:pPr marL="457200" indent="-457200">
              <a:buFont typeface="Arial" panose="020B0604020202020204" pitchFamily="34" charset="0"/>
              <a:buChar char="•"/>
            </a:pPr>
            <a:r>
              <a:rPr lang="en-US" sz="2800" dirty="0">
                <a:solidFill>
                  <a:schemeClr val="accent2">
                    <a:lumMod val="75000"/>
                  </a:schemeClr>
                </a:solidFill>
              </a:rPr>
              <a:t>Measuring Signals (20 points)</a:t>
            </a:r>
          </a:p>
          <a:p>
            <a:pPr marL="457200" indent="-457200">
              <a:buFont typeface="Arial" panose="020B0604020202020204" pitchFamily="34" charset="0"/>
              <a:buChar char="•"/>
            </a:pPr>
            <a:r>
              <a:rPr lang="en-US" sz="2800" dirty="0">
                <a:solidFill>
                  <a:schemeClr val="accent2">
                    <a:lumMod val="75000"/>
                  </a:schemeClr>
                </a:solidFill>
              </a:rPr>
              <a:t>Waves (20 points + 4 bonus points)</a:t>
            </a:r>
          </a:p>
          <a:p>
            <a:pPr marL="457200" indent="-457200">
              <a:buFont typeface="Arial" panose="020B0604020202020204" pitchFamily="34" charset="0"/>
              <a:buChar char="•"/>
            </a:pPr>
            <a:r>
              <a:rPr lang="en-US" sz="2800" dirty="0">
                <a:solidFill>
                  <a:schemeClr val="accent2">
                    <a:lumMod val="75000"/>
                  </a:schemeClr>
                </a:solidFill>
              </a:rPr>
              <a:t>Indoor/Outdoor Localization (25 points + 2 bonus points)</a:t>
            </a:r>
          </a:p>
          <a:p>
            <a:pPr marL="457200" indent="-457200">
              <a:buFont typeface="Arial" panose="020B0604020202020204" pitchFamily="34" charset="0"/>
              <a:buChar char="•"/>
            </a:pPr>
            <a:r>
              <a:rPr lang="en-US" sz="2800" dirty="0">
                <a:solidFill>
                  <a:schemeClr val="accent2">
                    <a:lumMod val="75000"/>
                  </a:schemeClr>
                </a:solidFill>
              </a:rPr>
              <a:t>Mixed Bag (15 points)</a:t>
            </a:r>
          </a:p>
        </p:txBody>
      </p:sp>
    </p:spTree>
    <p:extLst>
      <p:ext uri="{BB962C8B-B14F-4D97-AF65-F5344CB8AC3E}">
        <p14:creationId xmlns:p14="http://schemas.microsoft.com/office/powerpoint/2010/main" val="1051425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Doppler effect</a:t>
            </a:r>
          </a:p>
        </p:txBody>
      </p:sp>
      <p:sp>
        <p:nvSpPr>
          <p:cNvPr id="7" name="TextBox 6">
            <a:extLst>
              <a:ext uri="{FF2B5EF4-FFF2-40B4-BE49-F238E27FC236}">
                <a16:creationId xmlns:a16="http://schemas.microsoft.com/office/drawing/2014/main" id="{BDAFBBA9-5562-2E48-94D8-26B9D33C7F5E}"/>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Simple wave model: Moving observer</a:t>
            </a:r>
          </a:p>
        </p:txBody>
      </p:sp>
      <p:sp>
        <p:nvSpPr>
          <p:cNvPr id="13" name="TextBox 12">
            <a:extLst>
              <a:ext uri="{FF2B5EF4-FFF2-40B4-BE49-F238E27FC236}">
                <a16:creationId xmlns:a16="http://schemas.microsoft.com/office/drawing/2014/main" id="{7A0BDB99-73D2-9C48-8AA9-CE31470494FB}"/>
              </a:ext>
            </a:extLst>
          </p:cNvPr>
          <p:cNvSpPr txBox="1"/>
          <p:nvPr/>
        </p:nvSpPr>
        <p:spPr>
          <a:xfrm>
            <a:off x="201881" y="2191026"/>
            <a:ext cx="768675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Both the source and the observer are moving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990FB7-B81D-2043-83BB-53A0F76B8FD3}"/>
              </a:ext>
            </a:extLst>
          </p:cNvPr>
          <p:cNvPicPr>
            <a:picLocks noChangeAspect="1"/>
          </p:cNvPicPr>
          <p:nvPr/>
        </p:nvPicPr>
        <p:blipFill>
          <a:blip r:embed="rId3"/>
          <a:stretch>
            <a:fillRect/>
          </a:stretch>
        </p:blipFill>
        <p:spPr>
          <a:xfrm>
            <a:off x="2375654" y="3021954"/>
            <a:ext cx="4330700" cy="1651000"/>
          </a:xfrm>
          <a:prstGeom prst="rect">
            <a:avLst/>
          </a:prstGeom>
        </p:spPr>
      </p:pic>
      <p:sp>
        <p:nvSpPr>
          <p:cNvPr id="12" name="TextBox 11">
            <a:extLst>
              <a:ext uri="{FF2B5EF4-FFF2-40B4-BE49-F238E27FC236}">
                <a16:creationId xmlns:a16="http://schemas.microsoft.com/office/drawing/2014/main" id="{10305621-6693-544B-B565-EB89EB10ECD0}"/>
              </a:ext>
            </a:extLst>
          </p:cNvPr>
          <p:cNvSpPr txBox="1"/>
          <p:nvPr/>
        </p:nvSpPr>
        <p:spPr>
          <a:xfrm>
            <a:off x="15902" y="5768128"/>
            <a:ext cx="912809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v</a:t>
            </a:r>
            <a:r>
              <a:rPr kumimoji="0" lang="en-US" sz="2800" b="0" i="1" u="none" strike="noStrike" kern="1200" cap="none" spc="0" normalizeH="0" baseline="-25000" noProof="0" dirty="0" err="1">
                <a:ln>
                  <a:noFill/>
                </a:ln>
                <a:solidFill>
                  <a:srgbClr val="5B9BD5">
                    <a:lumMod val="75000"/>
                  </a:srgbClr>
                </a:solidFill>
                <a:effectLst/>
                <a:uLnTx/>
                <a:uFillTx/>
                <a:latin typeface="Calibri" panose="020F0502020204030204"/>
                <a:ea typeface="+mn-ea"/>
                <a:cs typeface="+mn-cs"/>
              </a:rPr>
              <a:t>O</a:t>
            </a:r>
            <a:r>
              <a:rPr kumimoji="0" lang="en-US" sz="2800" b="0" i="1" u="none" strike="noStrike" kern="1200" cap="none" spc="0" normalizeH="0" baseline="-25000" noProof="0" dirty="0">
                <a:ln>
                  <a:noFill/>
                </a:ln>
                <a:solidFill>
                  <a:srgbClr val="5B9BD5">
                    <a:lumMod val="75000"/>
                  </a:srgbClr>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T</a:t>
            </a:r>
            <a:r>
              <a:rPr kumimoji="0" lang="en-US" sz="2800" b="0" i="1" u="none" strike="noStrike" kern="1200" cap="none" spc="0" normalizeH="0" baseline="-25000" noProof="0" dirty="0">
                <a:ln>
                  <a:noFill/>
                </a:ln>
                <a:solidFill>
                  <a:srgbClr val="5B9BD5">
                    <a:lumMod val="75000"/>
                  </a:srgbClr>
                </a:solidFill>
                <a:effectLst/>
                <a:uLnTx/>
                <a:uFillTx/>
                <a:latin typeface="Calibri" panose="020F0502020204030204"/>
                <a:ea typeface="+mn-ea"/>
                <a:cs typeface="+mn-cs"/>
              </a:rPr>
              <a:t>O </a:t>
            </a:r>
            <a:r>
              <a:rPr kumimoji="0" lang="en-US" sz="2800" b="0"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2800" b="0" i="1"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f</a:t>
            </a:r>
            <a:r>
              <a:rPr kumimoji="0" lang="en-US" sz="2800" b="0" i="1" u="none" strike="noStrike" kern="1200" cap="none" spc="0" normalizeH="0" baseline="-25000" noProof="0" dirty="0" err="1">
                <a:ln>
                  <a:noFill/>
                </a:ln>
                <a:solidFill>
                  <a:srgbClr val="5B9BD5">
                    <a:lumMod val="75000"/>
                  </a:srgbClr>
                </a:solidFill>
                <a:effectLst/>
                <a:uLnTx/>
                <a:uFillTx/>
                <a:latin typeface="Calibri" panose="020F0502020204030204"/>
                <a:ea typeface="+mn-ea"/>
                <a:cs typeface="+mn-cs"/>
              </a:rPr>
              <a:t>O</a:t>
            </a:r>
            <a:r>
              <a:rPr kumimoji="0" lang="en-US" sz="2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 </a:t>
            </a:r>
            <a:r>
              <a:rPr kumimoji="0" lang="en-US" sz="22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Velocity of the observer and observed period and frequency</a:t>
            </a:r>
          </a:p>
        </p:txBody>
      </p:sp>
      <p:sp>
        <p:nvSpPr>
          <p:cNvPr id="14" name="TextBox 13">
            <a:extLst>
              <a:ext uri="{FF2B5EF4-FFF2-40B4-BE49-F238E27FC236}">
                <a16:creationId xmlns:a16="http://schemas.microsoft.com/office/drawing/2014/main" id="{FB40F96D-59FD-8D4D-9679-11D65F54D14A}"/>
              </a:ext>
            </a:extLst>
          </p:cNvPr>
          <p:cNvSpPr txBox="1"/>
          <p:nvPr/>
        </p:nvSpPr>
        <p:spPr>
          <a:xfrm>
            <a:off x="15902" y="6291348"/>
            <a:ext cx="912809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a:t>
            </a:r>
            <a:r>
              <a:rPr kumimoji="0" lang="en-US" sz="2800" b="0" i="1" u="none" strike="noStrike" kern="1200" cap="none" spc="0" normalizeH="0" baseline="-25000" noProof="0" dirty="0" err="1">
                <a:ln>
                  <a:noFill/>
                </a:ln>
                <a:solidFill>
                  <a:srgbClr val="ED7D31">
                    <a:lumMod val="75000"/>
                  </a:srgbClr>
                </a:solidFill>
                <a:effectLst/>
                <a:uLnTx/>
                <a:uFillTx/>
                <a:latin typeface="Calibri" panose="020F0502020204030204"/>
                <a:ea typeface="+mn-ea"/>
                <a:cs typeface="+mn-cs"/>
              </a:rPr>
              <a:t>S</a:t>
            </a:r>
            <a:r>
              <a:rPr kumimoji="0" lang="en-US" sz="2800" b="0" i="1" u="none" strike="noStrike" kern="1200" cap="none" spc="0" normalizeH="0" baseline="-25000" noProof="0" dirty="0">
                <a:ln>
                  <a:noFill/>
                </a:ln>
                <a:solidFill>
                  <a:srgbClr val="ED7D31">
                    <a:lumMod val="75000"/>
                  </a:srgbClr>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T</a:t>
            </a:r>
            <a:r>
              <a:rPr kumimoji="0" lang="en-US" sz="2800" b="0" i="1" u="none" strike="noStrike" kern="1200" cap="none" spc="0" normalizeH="0" baseline="-25000" noProof="0" dirty="0">
                <a:ln>
                  <a:noFill/>
                </a:ln>
                <a:solidFill>
                  <a:srgbClr val="ED7D31">
                    <a:lumMod val="75000"/>
                  </a:srgbClr>
                </a:solidFill>
                <a:effectLst/>
                <a:uLnTx/>
                <a:uFillTx/>
                <a:latin typeface="Calibri" panose="020F0502020204030204"/>
                <a:ea typeface="+mn-ea"/>
                <a:cs typeface="+mn-cs"/>
              </a:rPr>
              <a:t>S </a:t>
            </a:r>
            <a:r>
              <a:rPr kumimoji="0" lang="en-US" sz="2800" b="0" i="1"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800" b="0" i="1"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f</a:t>
            </a:r>
            <a:r>
              <a:rPr kumimoji="0" lang="en-US" sz="2800" b="0" i="1" u="none" strike="noStrike" kern="1200" cap="none" spc="0" normalizeH="0" baseline="-25000" noProof="0" dirty="0" err="1">
                <a:ln>
                  <a:noFill/>
                </a:ln>
                <a:solidFill>
                  <a:srgbClr val="ED7D31">
                    <a:lumMod val="75000"/>
                  </a:srgbClr>
                </a:solidFill>
                <a:effectLst/>
                <a:uLnTx/>
                <a:uFillTx/>
                <a:latin typeface="Calibri" panose="020F0502020204030204"/>
                <a:ea typeface="+mn-ea"/>
                <a:cs typeface="+mn-cs"/>
              </a:rPr>
              <a:t>S</a:t>
            </a:r>
            <a:r>
              <a:rPr kumimoji="0" lang="en-US" sz="2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 </a:t>
            </a:r>
            <a:r>
              <a:rPr kumimoji="0" lang="en-US" sz="22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Velocity of the source and original period and frequency</a:t>
            </a:r>
          </a:p>
        </p:txBody>
      </p:sp>
    </p:spTree>
    <p:extLst>
      <p:ext uri="{BB962C8B-B14F-4D97-AF65-F5344CB8AC3E}">
        <p14:creationId xmlns:p14="http://schemas.microsoft.com/office/powerpoint/2010/main" val="3463271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FC776E-A126-AB47-9BC2-7EBD71B44349}"/>
              </a:ext>
            </a:extLst>
          </p:cNvPr>
          <p:cNvSpPr txBox="1"/>
          <p:nvPr/>
        </p:nvSpPr>
        <p:spPr>
          <a:xfrm>
            <a:off x="444949" y="408525"/>
            <a:ext cx="7686756" cy="3108543"/>
          </a:xfrm>
          <a:prstGeom prst="rect">
            <a:avLst/>
          </a:prstGeom>
          <a:noFill/>
        </p:spPr>
        <p:txBody>
          <a:bodyPr wrap="square" rtlCol="0">
            <a:spAutoFit/>
          </a:bodyPr>
          <a:lstStyle/>
          <a:p>
            <a:pPr lvl="0">
              <a:defRPr/>
            </a:pPr>
            <a:r>
              <a:rPr lang="en-US" sz="2800" dirty="0">
                <a:solidFill>
                  <a:prstClr val="black"/>
                </a:solidFill>
              </a:rPr>
              <a:t>A fire truck emits an 880Hz siren. As the truck approaches an observer on the sidewalk, he perceives the pitch to be 950Hz. Approximately what frequency does he hear after the truck passes and is moving away? Assume the truck's velocity remains constant, and that the velocity of sound in air is 340m/s.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56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FC776E-A126-AB47-9BC2-7EBD71B44349}"/>
              </a:ext>
            </a:extLst>
          </p:cNvPr>
          <p:cNvSpPr txBox="1"/>
          <p:nvPr/>
        </p:nvSpPr>
        <p:spPr>
          <a:xfrm>
            <a:off x="444949" y="408525"/>
            <a:ext cx="7686756" cy="3108543"/>
          </a:xfrm>
          <a:prstGeom prst="rect">
            <a:avLst/>
          </a:prstGeom>
          <a:noFill/>
        </p:spPr>
        <p:txBody>
          <a:bodyPr wrap="square" rtlCol="0">
            <a:spAutoFit/>
          </a:bodyPr>
          <a:lstStyle/>
          <a:p>
            <a:pPr lvl="0">
              <a:defRPr/>
            </a:pPr>
            <a:r>
              <a:rPr lang="en-US" sz="2800" dirty="0">
                <a:solidFill>
                  <a:prstClr val="black"/>
                </a:solidFill>
              </a:rPr>
              <a:t>A fire truck emits an 880Hz siren. As the truck approaches an observer on the sidewalk, he perceives the pitch to be 950Hz. Approximately what frequency does he hear after the truck passes and is moving away? Assume the truck's velocity remains constant, and that the velocity of sound in air is 340m/s.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B6D6F7-F451-AE4B-B2CE-46331BDB432B}"/>
              </a:ext>
            </a:extLst>
          </p:cNvPr>
          <p:cNvSpPr txBox="1"/>
          <p:nvPr/>
        </p:nvSpPr>
        <p:spPr>
          <a:xfrm>
            <a:off x="2507255" y="6187865"/>
            <a:ext cx="2986651" cy="523220"/>
          </a:xfrm>
          <a:prstGeom prst="rect">
            <a:avLst/>
          </a:prstGeom>
          <a:noFill/>
        </p:spPr>
        <p:txBody>
          <a:bodyPr wrap="none" rtlCol="0">
            <a:spAutoFit/>
          </a:bodyPr>
          <a:lstStyle/>
          <a:p>
            <a:r>
              <a:rPr lang="en-US" sz="2800" dirty="0"/>
              <a:t>Answer = f = 820Hz</a:t>
            </a:r>
          </a:p>
        </p:txBody>
      </p:sp>
      <p:sp>
        <p:nvSpPr>
          <p:cNvPr id="3" name="TextBox 2">
            <a:extLst>
              <a:ext uri="{FF2B5EF4-FFF2-40B4-BE49-F238E27FC236}">
                <a16:creationId xmlns:a16="http://schemas.microsoft.com/office/drawing/2014/main" id="{C2D3F97D-94E6-1B41-BC37-59D853A1E2ED}"/>
              </a:ext>
            </a:extLst>
          </p:cNvPr>
          <p:cNvSpPr txBox="1"/>
          <p:nvPr/>
        </p:nvSpPr>
        <p:spPr>
          <a:xfrm>
            <a:off x="2507255" y="3698011"/>
            <a:ext cx="4440639" cy="2246769"/>
          </a:xfrm>
          <a:prstGeom prst="rect">
            <a:avLst/>
          </a:prstGeom>
          <a:noFill/>
        </p:spPr>
        <p:txBody>
          <a:bodyPr wrap="none" rtlCol="0">
            <a:spAutoFit/>
          </a:bodyPr>
          <a:lstStyle/>
          <a:p>
            <a:r>
              <a:rPr lang="en-IN" sz="2800" dirty="0"/>
              <a:t>950 = 880(340/340−v)</a:t>
            </a:r>
          </a:p>
          <a:p>
            <a:endParaRPr lang="en-IN" sz="2800" dirty="0"/>
          </a:p>
          <a:p>
            <a:r>
              <a:rPr lang="en-IN" sz="2800" dirty="0"/>
              <a:t>v = 25 m/s</a:t>
            </a:r>
          </a:p>
          <a:p>
            <a:endParaRPr lang="en-IN" sz="2800" dirty="0"/>
          </a:p>
          <a:p>
            <a:r>
              <a:rPr lang="en-IN" sz="2800" dirty="0"/>
              <a:t>f = 880(340/340+25) = 820Hz</a:t>
            </a:r>
            <a:endParaRPr lang="en-US" sz="2800" dirty="0"/>
          </a:p>
        </p:txBody>
      </p:sp>
    </p:spTree>
    <p:extLst>
      <p:ext uri="{BB962C8B-B14F-4D97-AF65-F5344CB8AC3E}">
        <p14:creationId xmlns:p14="http://schemas.microsoft.com/office/powerpoint/2010/main" val="4072963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4CB951-94F9-424E-8CEF-A89B3959AF47}"/>
              </a:ext>
            </a:extLst>
          </p:cNvPr>
          <p:cNvSpPr>
            <a:spLocks noGrp="1"/>
          </p:cNvSpPr>
          <p:nvPr>
            <p:ph type="sldNum" sz="quarter" idx="12"/>
          </p:nvPr>
        </p:nvSpPr>
        <p:spPr/>
        <p:txBody>
          <a:bodyPr/>
          <a:lstStyle/>
          <a:p>
            <a:fld id="{3908DE9A-9F1E-E241-AE61-67432D23D3F3}" type="slidenum">
              <a:rPr lang="en-US" smtClean="0"/>
              <a:t>33</a:t>
            </a:fld>
            <a:endParaRPr lang="en-US"/>
          </a:p>
        </p:txBody>
      </p:sp>
      <p:pic>
        <p:nvPicPr>
          <p:cNvPr id="3" name="Picture 2">
            <a:extLst>
              <a:ext uri="{FF2B5EF4-FFF2-40B4-BE49-F238E27FC236}">
                <a16:creationId xmlns:a16="http://schemas.microsoft.com/office/drawing/2014/main" id="{88A843D2-0156-2B48-BAC6-F5266275B164}"/>
              </a:ext>
            </a:extLst>
          </p:cNvPr>
          <p:cNvPicPr>
            <a:picLocks noChangeAspect="1"/>
          </p:cNvPicPr>
          <p:nvPr/>
        </p:nvPicPr>
        <p:blipFill>
          <a:blip r:embed="rId2"/>
          <a:stretch>
            <a:fillRect/>
          </a:stretch>
        </p:blipFill>
        <p:spPr>
          <a:xfrm>
            <a:off x="1295400" y="1086261"/>
            <a:ext cx="6553200" cy="4508500"/>
          </a:xfrm>
          <a:prstGeom prst="rect">
            <a:avLst/>
          </a:prstGeom>
        </p:spPr>
      </p:pic>
      <p:sp>
        <p:nvSpPr>
          <p:cNvPr id="4" name="TextBox 3">
            <a:extLst>
              <a:ext uri="{FF2B5EF4-FFF2-40B4-BE49-F238E27FC236}">
                <a16:creationId xmlns:a16="http://schemas.microsoft.com/office/drawing/2014/main" id="{A71BEFF8-B974-7C43-8121-560AF781C30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Global Navigation Satellite Systems:</a:t>
            </a:r>
          </a:p>
        </p:txBody>
      </p:sp>
      <p:sp>
        <p:nvSpPr>
          <p:cNvPr id="5" name="TextBox 4">
            <a:extLst>
              <a:ext uri="{FF2B5EF4-FFF2-40B4-BE49-F238E27FC236}">
                <a16:creationId xmlns:a16="http://schemas.microsoft.com/office/drawing/2014/main" id="{EAC90527-BD1E-2044-A066-4191D7A4530A}"/>
              </a:ext>
            </a:extLst>
          </p:cNvPr>
          <p:cNvSpPr txBox="1"/>
          <p:nvPr/>
        </p:nvSpPr>
        <p:spPr>
          <a:xfrm>
            <a:off x="3146384" y="5815780"/>
            <a:ext cx="3094739" cy="461665"/>
          </a:xfrm>
          <a:prstGeom prst="rect">
            <a:avLst/>
          </a:prstGeom>
          <a:noFill/>
        </p:spPr>
        <p:txBody>
          <a:bodyPr wrap="none" rtlCol="0">
            <a:spAutoFit/>
          </a:bodyPr>
          <a:lstStyle/>
          <a:p>
            <a:r>
              <a:rPr lang="en-US" sz="2400" dirty="0">
                <a:solidFill>
                  <a:schemeClr val="accent1">
                    <a:lumMod val="75000"/>
                  </a:schemeClr>
                </a:solidFill>
              </a:rPr>
              <a:t>https://</a:t>
            </a:r>
            <a:r>
              <a:rPr lang="en-US" sz="2400" dirty="0" err="1">
                <a:solidFill>
                  <a:schemeClr val="accent1">
                    <a:lumMod val="75000"/>
                  </a:schemeClr>
                </a:solidFill>
              </a:rPr>
              <a:t>www.gps.gov</a:t>
            </a:r>
            <a:endParaRPr lang="en-US" sz="2400" dirty="0">
              <a:solidFill>
                <a:schemeClr val="accent1">
                  <a:lumMod val="75000"/>
                </a:schemeClr>
              </a:solidFill>
            </a:endParaRPr>
          </a:p>
        </p:txBody>
      </p:sp>
    </p:spTree>
    <p:extLst>
      <p:ext uri="{BB962C8B-B14F-4D97-AF65-F5344CB8AC3E}">
        <p14:creationId xmlns:p14="http://schemas.microsoft.com/office/powerpoint/2010/main" val="3975554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2AF5CC-4E24-DC49-982B-11890BE0EC52}"/>
              </a:ext>
            </a:extLst>
          </p:cNvPr>
          <p:cNvPicPr>
            <a:picLocks noChangeAspect="1"/>
          </p:cNvPicPr>
          <p:nvPr/>
        </p:nvPicPr>
        <p:blipFill>
          <a:blip r:embed="rId2"/>
          <a:stretch>
            <a:fillRect/>
          </a:stretch>
        </p:blipFill>
        <p:spPr>
          <a:xfrm>
            <a:off x="0" y="118872"/>
            <a:ext cx="9144000" cy="6620256"/>
          </a:xfrm>
          <a:prstGeom prst="rect">
            <a:avLst/>
          </a:prstGeom>
        </p:spPr>
      </p:pic>
      <p:sp>
        <p:nvSpPr>
          <p:cNvPr id="3" name="TextBox 2">
            <a:extLst>
              <a:ext uri="{FF2B5EF4-FFF2-40B4-BE49-F238E27FC236}">
                <a16:creationId xmlns:a16="http://schemas.microsoft.com/office/drawing/2014/main" id="{159456DA-2C3B-4145-B067-191A58A99D6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4" name="Oval 3">
            <a:extLst>
              <a:ext uri="{FF2B5EF4-FFF2-40B4-BE49-F238E27FC236}">
                <a16:creationId xmlns:a16="http://schemas.microsoft.com/office/drawing/2014/main" id="{F51CCF80-94A6-0D45-A3B2-1485C2BC4A5F}"/>
              </a:ext>
            </a:extLst>
          </p:cNvPr>
          <p:cNvSpPr/>
          <p:nvPr/>
        </p:nvSpPr>
        <p:spPr>
          <a:xfrm>
            <a:off x="4339526" y="2929825"/>
            <a:ext cx="232474" cy="232474"/>
          </a:xfrm>
          <a:prstGeom prst="ellipse">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73C64AD-D080-444E-8C35-7E68ED98327C}"/>
              </a:ext>
            </a:extLst>
          </p:cNvPr>
          <p:cNvCxnSpPr>
            <a:cxnSpLocks/>
          </p:cNvCxnSpPr>
          <p:nvPr/>
        </p:nvCxnSpPr>
        <p:spPr>
          <a:xfrm flipH="1" flipV="1">
            <a:off x="2960176" y="3046062"/>
            <a:ext cx="1379350" cy="47701"/>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E3A4DB4-6369-6B4F-AEFA-C7C46588FD8E}"/>
              </a:ext>
            </a:extLst>
          </p:cNvPr>
          <p:cNvSpPr txBox="1"/>
          <p:nvPr/>
        </p:nvSpPr>
        <p:spPr>
          <a:xfrm>
            <a:off x="3253355" y="3000775"/>
            <a:ext cx="560522" cy="584775"/>
          </a:xfrm>
          <a:prstGeom prst="rect">
            <a:avLst/>
          </a:prstGeom>
          <a:noFill/>
        </p:spPr>
        <p:txBody>
          <a:bodyPr wrap="square" rtlCol="0">
            <a:spAutoFit/>
          </a:bodyPr>
          <a:lstStyle/>
          <a:p>
            <a:pPr algn="ctr"/>
            <a:r>
              <a:rPr lang="en-US" sz="3200" dirty="0"/>
              <a:t>d</a:t>
            </a:r>
          </a:p>
        </p:txBody>
      </p:sp>
      <p:sp>
        <p:nvSpPr>
          <p:cNvPr id="2" name="Slide Number Placeholder 1">
            <a:extLst>
              <a:ext uri="{FF2B5EF4-FFF2-40B4-BE49-F238E27FC236}">
                <a16:creationId xmlns:a16="http://schemas.microsoft.com/office/drawing/2014/main" id="{791F184E-C5CC-8D4E-BCD1-304C4D4F6B67}"/>
              </a:ext>
            </a:extLst>
          </p:cNvPr>
          <p:cNvSpPr>
            <a:spLocks noGrp="1"/>
          </p:cNvSpPr>
          <p:nvPr>
            <p:ph type="sldNum" sz="quarter" idx="12"/>
          </p:nvPr>
        </p:nvSpPr>
        <p:spPr/>
        <p:txBody>
          <a:bodyPr/>
          <a:lstStyle/>
          <a:p>
            <a:fld id="{3908DE9A-9F1E-E241-AE61-67432D23D3F3}" type="slidenum">
              <a:rPr lang="en-US" smtClean="0"/>
              <a:t>34</a:t>
            </a:fld>
            <a:endParaRPr lang="en-US"/>
          </a:p>
        </p:txBody>
      </p:sp>
    </p:spTree>
    <p:extLst>
      <p:ext uri="{BB962C8B-B14F-4D97-AF65-F5344CB8AC3E}">
        <p14:creationId xmlns:p14="http://schemas.microsoft.com/office/powerpoint/2010/main" val="2014901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65698-94F0-874D-A789-EC589780F6D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GPS Satellite Constellation</a:t>
            </a:r>
          </a:p>
        </p:txBody>
      </p:sp>
      <p:pic>
        <p:nvPicPr>
          <p:cNvPr id="4" name="Picture 3">
            <a:extLst>
              <a:ext uri="{FF2B5EF4-FFF2-40B4-BE49-F238E27FC236}">
                <a16:creationId xmlns:a16="http://schemas.microsoft.com/office/drawing/2014/main" id="{88D79672-B659-9C4B-BE91-41720B8AC5DD}"/>
              </a:ext>
            </a:extLst>
          </p:cNvPr>
          <p:cNvPicPr>
            <a:picLocks noChangeAspect="1"/>
          </p:cNvPicPr>
          <p:nvPr/>
        </p:nvPicPr>
        <p:blipFill>
          <a:blip r:embed="rId2"/>
          <a:stretch>
            <a:fillRect/>
          </a:stretch>
        </p:blipFill>
        <p:spPr>
          <a:xfrm>
            <a:off x="184836" y="1433488"/>
            <a:ext cx="3974393" cy="3666850"/>
          </a:xfrm>
          <a:prstGeom prst="rect">
            <a:avLst/>
          </a:prstGeom>
        </p:spPr>
      </p:pic>
      <p:sp>
        <p:nvSpPr>
          <p:cNvPr id="5" name="TextBox 4">
            <a:extLst>
              <a:ext uri="{FF2B5EF4-FFF2-40B4-BE49-F238E27FC236}">
                <a16:creationId xmlns:a16="http://schemas.microsoft.com/office/drawing/2014/main" id="{01335716-59A9-8D4D-A836-A86997BB1BC7}"/>
              </a:ext>
            </a:extLst>
          </p:cNvPr>
          <p:cNvSpPr txBox="1"/>
          <p:nvPr/>
        </p:nvSpPr>
        <p:spPr>
          <a:xfrm>
            <a:off x="3956486" y="1728118"/>
            <a:ext cx="5483247" cy="523220"/>
          </a:xfrm>
          <a:prstGeom prst="rect">
            <a:avLst/>
          </a:prstGeom>
          <a:noFill/>
          <a:ln>
            <a:noFill/>
          </a:ln>
        </p:spPr>
        <p:txBody>
          <a:bodyPr wrap="square" rtlCol="0">
            <a:spAutoFit/>
          </a:bodyPr>
          <a:lstStyle/>
          <a:p>
            <a:r>
              <a:rPr lang="en-US" sz="2800" dirty="0">
                <a:solidFill>
                  <a:schemeClr val="accent2">
                    <a:lumMod val="75000"/>
                  </a:schemeClr>
                </a:solidFill>
              </a:rPr>
              <a:t>-- 24 satellites</a:t>
            </a:r>
          </a:p>
        </p:txBody>
      </p:sp>
      <p:sp>
        <p:nvSpPr>
          <p:cNvPr id="6" name="TextBox 5">
            <a:extLst>
              <a:ext uri="{FF2B5EF4-FFF2-40B4-BE49-F238E27FC236}">
                <a16:creationId xmlns:a16="http://schemas.microsoft.com/office/drawing/2014/main" id="{7345E57C-FC41-8E49-B545-96521943579A}"/>
              </a:ext>
            </a:extLst>
          </p:cNvPr>
          <p:cNvSpPr txBox="1"/>
          <p:nvPr/>
        </p:nvSpPr>
        <p:spPr>
          <a:xfrm>
            <a:off x="3956485" y="1074649"/>
            <a:ext cx="5483247" cy="523220"/>
          </a:xfrm>
          <a:prstGeom prst="rect">
            <a:avLst/>
          </a:prstGeom>
          <a:solidFill>
            <a:schemeClr val="accent2">
              <a:lumMod val="75000"/>
            </a:schemeClr>
          </a:solidFill>
          <a:ln>
            <a:noFill/>
          </a:ln>
        </p:spPr>
        <p:txBody>
          <a:bodyPr wrap="square" rtlCol="0">
            <a:spAutoFit/>
          </a:bodyPr>
          <a:lstStyle/>
          <a:p>
            <a:pPr algn="ctr"/>
            <a:r>
              <a:rPr lang="en-US" sz="2800" b="1" dirty="0">
                <a:solidFill>
                  <a:schemeClr val="bg1"/>
                </a:solidFill>
              </a:rPr>
              <a:t>Baseline configuration</a:t>
            </a:r>
          </a:p>
        </p:txBody>
      </p:sp>
      <p:sp>
        <p:nvSpPr>
          <p:cNvPr id="7" name="TextBox 6">
            <a:extLst>
              <a:ext uri="{FF2B5EF4-FFF2-40B4-BE49-F238E27FC236}">
                <a16:creationId xmlns:a16="http://schemas.microsoft.com/office/drawing/2014/main" id="{4B354FE6-742E-0F4C-9C66-F84174916CC9}"/>
              </a:ext>
            </a:extLst>
          </p:cNvPr>
          <p:cNvSpPr txBox="1"/>
          <p:nvPr/>
        </p:nvSpPr>
        <p:spPr>
          <a:xfrm>
            <a:off x="3956486" y="2261684"/>
            <a:ext cx="5483247" cy="954107"/>
          </a:xfrm>
          <a:prstGeom prst="rect">
            <a:avLst/>
          </a:prstGeom>
          <a:noFill/>
          <a:ln>
            <a:noFill/>
          </a:ln>
        </p:spPr>
        <p:txBody>
          <a:bodyPr wrap="square" rtlCol="0">
            <a:spAutoFit/>
          </a:bodyPr>
          <a:lstStyle/>
          <a:p>
            <a:r>
              <a:rPr lang="en-US" sz="2800" dirty="0">
                <a:solidFill>
                  <a:schemeClr val="accent2">
                    <a:lumMod val="75000"/>
                  </a:schemeClr>
                </a:solidFill>
              </a:rPr>
              <a:t>-- 6 orbital planes, 4 satellites in each plane</a:t>
            </a:r>
          </a:p>
        </p:txBody>
      </p:sp>
      <p:sp>
        <p:nvSpPr>
          <p:cNvPr id="8" name="TextBox 7">
            <a:extLst>
              <a:ext uri="{FF2B5EF4-FFF2-40B4-BE49-F238E27FC236}">
                <a16:creationId xmlns:a16="http://schemas.microsoft.com/office/drawing/2014/main" id="{5A863220-FE38-A345-8313-1AE0D1BBA8F0}"/>
              </a:ext>
            </a:extLst>
          </p:cNvPr>
          <p:cNvSpPr txBox="1"/>
          <p:nvPr/>
        </p:nvSpPr>
        <p:spPr>
          <a:xfrm>
            <a:off x="3956486" y="3279182"/>
            <a:ext cx="5483247" cy="523220"/>
          </a:xfrm>
          <a:prstGeom prst="rect">
            <a:avLst/>
          </a:prstGeom>
          <a:noFill/>
          <a:ln>
            <a:noFill/>
          </a:ln>
        </p:spPr>
        <p:txBody>
          <a:bodyPr wrap="square" rtlCol="0">
            <a:spAutoFit/>
          </a:bodyPr>
          <a:lstStyle/>
          <a:p>
            <a:r>
              <a:rPr lang="en-US" sz="2800" dirty="0">
                <a:solidFill>
                  <a:schemeClr val="accent2">
                    <a:lumMod val="75000"/>
                  </a:schemeClr>
                </a:solidFill>
              </a:rPr>
              <a:t>-- 60° separation between planes</a:t>
            </a:r>
          </a:p>
        </p:txBody>
      </p:sp>
      <p:sp>
        <p:nvSpPr>
          <p:cNvPr id="9" name="TextBox 8">
            <a:extLst>
              <a:ext uri="{FF2B5EF4-FFF2-40B4-BE49-F238E27FC236}">
                <a16:creationId xmlns:a16="http://schemas.microsoft.com/office/drawing/2014/main" id="{5E1B4C15-F790-DB4E-914A-7EE06C76D740}"/>
              </a:ext>
            </a:extLst>
          </p:cNvPr>
          <p:cNvSpPr txBox="1"/>
          <p:nvPr/>
        </p:nvSpPr>
        <p:spPr>
          <a:xfrm>
            <a:off x="3956484" y="3959665"/>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radius approx. 26,600 km</a:t>
            </a:r>
          </a:p>
        </p:txBody>
      </p:sp>
      <p:sp>
        <p:nvSpPr>
          <p:cNvPr id="10" name="TextBox 9">
            <a:extLst>
              <a:ext uri="{FF2B5EF4-FFF2-40B4-BE49-F238E27FC236}">
                <a16:creationId xmlns:a16="http://schemas.microsoft.com/office/drawing/2014/main" id="{1FBAFE97-85F6-5447-B641-9D7629ED1912}"/>
              </a:ext>
            </a:extLst>
          </p:cNvPr>
          <p:cNvSpPr txBox="1"/>
          <p:nvPr/>
        </p:nvSpPr>
        <p:spPr>
          <a:xfrm>
            <a:off x="3956483" y="4701916"/>
            <a:ext cx="5483247" cy="954107"/>
          </a:xfrm>
          <a:prstGeom prst="rect">
            <a:avLst/>
          </a:prstGeom>
          <a:noFill/>
          <a:ln>
            <a:noFill/>
          </a:ln>
        </p:spPr>
        <p:txBody>
          <a:bodyPr wrap="square" rtlCol="0">
            <a:spAutoFit/>
          </a:bodyPr>
          <a:lstStyle/>
          <a:p>
            <a:r>
              <a:rPr lang="en-US" sz="2800" dirty="0">
                <a:solidFill>
                  <a:schemeClr val="accent2">
                    <a:lumMod val="75000"/>
                  </a:schemeClr>
                </a:solidFill>
              </a:rPr>
              <a:t>-- Orbital period 11h 58m (half day)</a:t>
            </a:r>
          </a:p>
          <a:p>
            <a:r>
              <a:rPr lang="en-US" sz="2800" dirty="0">
                <a:solidFill>
                  <a:schemeClr val="accent2">
                    <a:lumMod val="75000"/>
                  </a:schemeClr>
                </a:solidFill>
              </a:rPr>
              <a:t>at a speed of around 14000km/s</a:t>
            </a:r>
          </a:p>
        </p:txBody>
      </p:sp>
      <p:sp>
        <p:nvSpPr>
          <p:cNvPr id="3" name="Slide Number Placeholder 2">
            <a:extLst>
              <a:ext uri="{FF2B5EF4-FFF2-40B4-BE49-F238E27FC236}">
                <a16:creationId xmlns:a16="http://schemas.microsoft.com/office/drawing/2014/main" id="{09D09AE8-0B10-BA49-A2FB-60298BF612FC}"/>
              </a:ext>
            </a:extLst>
          </p:cNvPr>
          <p:cNvSpPr>
            <a:spLocks noGrp="1"/>
          </p:cNvSpPr>
          <p:nvPr>
            <p:ph type="sldNum" sz="quarter" idx="12"/>
          </p:nvPr>
        </p:nvSpPr>
        <p:spPr/>
        <p:txBody>
          <a:bodyPr/>
          <a:lstStyle/>
          <a:p>
            <a:fld id="{3908DE9A-9F1E-E241-AE61-67432D23D3F3}" type="slidenum">
              <a:rPr lang="en-US" smtClean="0"/>
              <a:t>35</a:t>
            </a:fld>
            <a:endParaRPr lang="en-US"/>
          </a:p>
        </p:txBody>
      </p:sp>
    </p:spTree>
    <p:extLst>
      <p:ext uri="{BB962C8B-B14F-4D97-AF65-F5344CB8AC3E}">
        <p14:creationId xmlns:p14="http://schemas.microsoft.com/office/powerpoint/2010/main" val="3778168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14AFD6-BAE7-D546-9329-F2977662DC8E}"/>
              </a:ext>
            </a:extLst>
          </p:cNvPr>
          <p:cNvGrpSpPr/>
          <p:nvPr/>
        </p:nvGrpSpPr>
        <p:grpSpPr>
          <a:xfrm>
            <a:off x="2953023" y="2047129"/>
            <a:ext cx="941393" cy="942127"/>
            <a:chOff x="1076097" y="5311996"/>
            <a:chExt cx="941393" cy="942127"/>
          </a:xfrm>
        </p:grpSpPr>
        <p:sp>
          <p:nvSpPr>
            <p:cNvPr id="3" name="Oval 2">
              <a:extLst>
                <a:ext uri="{FF2B5EF4-FFF2-40B4-BE49-F238E27FC236}">
                  <a16:creationId xmlns:a16="http://schemas.microsoft.com/office/drawing/2014/main" id="{5AADC955-5729-1F46-A3F0-F01370758094}"/>
                </a:ext>
              </a:extLst>
            </p:cNvPr>
            <p:cNvSpPr/>
            <p:nvPr/>
          </p:nvSpPr>
          <p:spPr>
            <a:xfrm>
              <a:off x="1076097" y="5311996"/>
              <a:ext cx="941393" cy="942127"/>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4AFEA8-4F42-AE4E-AB35-09F45EAE6BC5}"/>
                </a:ext>
              </a:extLst>
            </p:cNvPr>
            <p:cNvSpPr txBox="1"/>
            <p:nvPr/>
          </p:nvSpPr>
          <p:spPr>
            <a:xfrm>
              <a:off x="1156307" y="5552226"/>
              <a:ext cx="758541" cy="461665"/>
            </a:xfrm>
            <a:prstGeom prst="rect">
              <a:avLst/>
            </a:prstGeom>
            <a:noFill/>
          </p:spPr>
          <p:txBody>
            <a:bodyPr wrap="none" rtlCol="0">
              <a:spAutoFit/>
            </a:bodyPr>
            <a:lstStyle/>
            <a:p>
              <a:r>
                <a:rPr lang="en-US" sz="2400" dirty="0">
                  <a:latin typeface="Lucida Bright" panose="02040602050505020304" pitchFamily="18" charset="77"/>
                </a:rPr>
                <a:t>Call</a:t>
              </a:r>
            </a:p>
          </p:txBody>
        </p:sp>
      </p:grpSp>
      <p:grpSp>
        <p:nvGrpSpPr>
          <p:cNvPr id="5" name="Group 4">
            <a:extLst>
              <a:ext uri="{FF2B5EF4-FFF2-40B4-BE49-F238E27FC236}">
                <a16:creationId xmlns:a16="http://schemas.microsoft.com/office/drawing/2014/main" id="{4E2F3F72-1A0A-CE4F-ADCB-104533058DB0}"/>
              </a:ext>
            </a:extLst>
          </p:cNvPr>
          <p:cNvGrpSpPr/>
          <p:nvPr/>
        </p:nvGrpSpPr>
        <p:grpSpPr>
          <a:xfrm>
            <a:off x="5486061" y="2047129"/>
            <a:ext cx="941393" cy="942127"/>
            <a:chOff x="1076097" y="5311996"/>
            <a:chExt cx="941393" cy="942127"/>
          </a:xfrm>
        </p:grpSpPr>
        <p:sp>
          <p:nvSpPr>
            <p:cNvPr id="6" name="Oval 5">
              <a:extLst>
                <a:ext uri="{FF2B5EF4-FFF2-40B4-BE49-F238E27FC236}">
                  <a16:creationId xmlns:a16="http://schemas.microsoft.com/office/drawing/2014/main" id="{695DFE8E-023D-734B-9508-B5E9F88FEAD8}"/>
                </a:ext>
              </a:extLst>
            </p:cNvPr>
            <p:cNvSpPr/>
            <p:nvPr/>
          </p:nvSpPr>
          <p:spPr>
            <a:xfrm>
              <a:off x="1076097" y="5311996"/>
              <a:ext cx="941393" cy="942127"/>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BE5E77-3D4B-6246-BFEA-162635BA3F5C}"/>
                </a:ext>
              </a:extLst>
            </p:cNvPr>
            <p:cNvSpPr txBox="1"/>
            <p:nvPr/>
          </p:nvSpPr>
          <p:spPr>
            <a:xfrm>
              <a:off x="1172349" y="5343680"/>
              <a:ext cx="758541" cy="830997"/>
            </a:xfrm>
            <a:prstGeom prst="rect">
              <a:avLst/>
            </a:prstGeom>
            <a:noFill/>
          </p:spPr>
          <p:txBody>
            <a:bodyPr wrap="none" rtlCol="0">
              <a:spAutoFit/>
            </a:bodyPr>
            <a:lstStyle/>
            <a:p>
              <a:pPr algn="ctr"/>
              <a:r>
                <a:rPr lang="en-US" sz="2400" dirty="0">
                  <a:latin typeface="Lucida Bright" panose="02040602050505020304" pitchFamily="18" charset="77"/>
                </a:rPr>
                <a:t>No</a:t>
              </a:r>
            </a:p>
            <a:p>
              <a:pPr algn="ctr"/>
              <a:r>
                <a:rPr lang="en-US" sz="2400" dirty="0">
                  <a:latin typeface="Lucida Bright" panose="02040602050505020304" pitchFamily="18" charset="77"/>
                </a:rPr>
                <a:t>Call</a:t>
              </a:r>
            </a:p>
          </p:txBody>
        </p:sp>
      </p:grpSp>
      <p:sp>
        <p:nvSpPr>
          <p:cNvPr id="8" name="Arc 7">
            <a:extLst>
              <a:ext uri="{FF2B5EF4-FFF2-40B4-BE49-F238E27FC236}">
                <a16:creationId xmlns:a16="http://schemas.microsoft.com/office/drawing/2014/main" id="{CDAB3E82-D166-6042-A911-9634D0617691}"/>
              </a:ext>
            </a:extLst>
          </p:cNvPr>
          <p:cNvSpPr/>
          <p:nvPr/>
        </p:nvSpPr>
        <p:spPr>
          <a:xfrm rot="18942515">
            <a:off x="3681522" y="1489076"/>
            <a:ext cx="2017434" cy="1952764"/>
          </a:xfrm>
          <a:prstGeom prst="arc">
            <a:avLst>
              <a:gd name="adj1" fmla="val 14499266"/>
              <a:gd name="adj2" fmla="val 1572932"/>
            </a:avLst>
          </a:prstGeom>
          <a:ln w="28575">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52B698E7-A3E9-4842-8F34-1F8B79082AE3}"/>
              </a:ext>
            </a:extLst>
          </p:cNvPr>
          <p:cNvSpPr/>
          <p:nvPr/>
        </p:nvSpPr>
        <p:spPr>
          <a:xfrm rot="18942515" flipH="1" flipV="1">
            <a:off x="3730086" y="1631209"/>
            <a:ext cx="1952447" cy="1888739"/>
          </a:xfrm>
          <a:prstGeom prst="arc">
            <a:avLst>
              <a:gd name="adj1" fmla="val 14499266"/>
              <a:gd name="adj2" fmla="val 1572932"/>
            </a:avLst>
          </a:prstGeom>
          <a:ln w="28575">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C48285DF-F74C-0044-AB4E-39D735A74C72}"/>
              </a:ext>
            </a:extLst>
          </p:cNvPr>
          <p:cNvSpPr/>
          <p:nvPr/>
        </p:nvSpPr>
        <p:spPr>
          <a:xfrm rot="20445461" flipH="1" flipV="1">
            <a:off x="2243940" y="2137324"/>
            <a:ext cx="890657" cy="876509"/>
          </a:xfrm>
          <a:prstGeom prst="arc">
            <a:avLst>
              <a:gd name="adj1" fmla="val 14499266"/>
              <a:gd name="adj2" fmla="val 9011176"/>
            </a:avLst>
          </a:prstGeom>
          <a:ln w="28575">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1F394807-08FE-EF48-9E48-E8822CAD6ED8}"/>
              </a:ext>
            </a:extLst>
          </p:cNvPr>
          <p:cNvSpPr/>
          <p:nvPr/>
        </p:nvSpPr>
        <p:spPr>
          <a:xfrm rot="20445461">
            <a:off x="6248553" y="2040014"/>
            <a:ext cx="890657" cy="876509"/>
          </a:xfrm>
          <a:prstGeom prst="arc">
            <a:avLst>
              <a:gd name="adj1" fmla="val 14499266"/>
              <a:gd name="adj2" fmla="val 9011176"/>
            </a:avLst>
          </a:prstGeom>
          <a:ln w="28575">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3B1ADECD-BF1E-6440-BFC9-66BD3BF17E1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 simple gesture recognition example</a:t>
            </a:r>
          </a:p>
        </p:txBody>
      </p:sp>
      <p:grpSp>
        <p:nvGrpSpPr>
          <p:cNvPr id="34" name="Group 33">
            <a:extLst>
              <a:ext uri="{FF2B5EF4-FFF2-40B4-BE49-F238E27FC236}">
                <a16:creationId xmlns:a16="http://schemas.microsoft.com/office/drawing/2014/main" id="{166251C2-B7C7-834C-80D4-ECE0A49691C8}"/>
              </a:ext>
            </a:extLst>
          </p:cNvPr>
          <p:cNvGrpSpPr/>
          <p:nvPr/>
        </p:nvGrpSpPr>
        <p:grpSpPr>
          <a:xfrm>
            <a:off x="1441566" y="3014834"/>
            <a:ext cx="2287315" cy="2233150"/>
            <a:chOff x="1441566" y="3014834"/>
            <a:chExt cx="2287315" cy="2233150"/>
          </a:xfrm>
        </p:grpSpPr>
        <p:grpSp>
          <p:nvGrpSpPr>
            <p:cNvPr id="13" name="Group 12">
              <a:extLst>
                <a:ext uri="{FF2B5EF4-FFF2-40B4-BE49-F238E27FC236}">
                  <a16:creationId xmlns:a16="http://schemas.microsoft.com/office/drawing/2014/main" id="{984A8007-C738-0549-86F9-0FEE95D16428}"/>
                </a:ext>
              </a:extLst>
            </p:cNvPr>
            <p:cNvGrpSpPr/>
            <p:nvPr/>
          </p:nvGrpSpPr>
          <p:grpSpPr>
            <a:xfrm>
              <a:off x="1441566" y="4305857"/>
              <a:ext cx="941393" cy="942127"/>
              <a:chOff x="1076097" y="5311996"/>
              <a:chExt cx="941393" cy="942127"/>
            </a:xfrm>
          </p:grpSpPr>
          <p:sp>
            <p:nvSpPr>
              <p:cNvPr id="14" name="Oval 13">
                <a:extLst>
                  <a:ext uri="{FF2B5EF4-FFF2-40B4-BE49-F238E27FC236}">
                    <a16:creationId xmlns:a16="http://schemas.microsoft.com/office/drawing/2014/main" id="{251102F5-47F9-CD45-9A2E-60DE0310FE55}"/>
                  </a:ext>
                </a:extLst>
              </p:cNvPr>
              <p:cNvSpPr/>
              <p:nvPr/>
            </p:nvSpPr>
            <p:spPr>
              <a:xfrm>
                <a:off x="1076097" y="5311996"/>
                <a:ext cx="941393" cy="942127"/>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5BFBF8-2B9A-8846-AC67-57E25731BC93}"/>
                  </a:ext>
                </a:extLst>
              </p:cNvPr>
              <p:cNvSpPr txBox="1"/>
              <p:nvPr/>
            </p:nvSpPr>
            <p:spPr>
              <a:xfrm>
                <a:off x="1108181" y="5536184"/>
                <a:ext cx="880369" cy="461665"/>
              </a:xfrm>
              <a:prstGeom prst="rect">
                <a:avLst/>
              </a:prstGeom>
              <a:noFill/>
            </p:spPr>
            <p:txBody>
              <a:bodyPr wrap="none" rtlCol="0">
                <a:spAutoFit/>
              </a:bodyPr>
              <a:lstStyle/>
              <a:p>
                <a:r>
                  <a:rPr lang="en-US" sz="2400" dirty="0">
                    <a:latin typeface="Lucida Bright" panose="02040602050505020304" pitchFamily="18" charset="77"/>
                  </a:rPr>
                  <a:t>Near</a:t>
                </a:r>
              </a:p>
            </p:txBody>
          </p:sp>
        </p:grpSp>
        <p:grpSp>
          <p:nvGrpSpPr>
            <p:cNvPr id="16" name="Group 15">
              <a:extLst>
                <a:ext uri="{FF2B5EF4-FFF2-40B4-BE49-F238E27FC236}">
                  <a16:creationId xmlns:a16="http://schemas.microsoft.com/office/drawing/2014/main" id="{6BE7F1EA-F54E-C041-8C53-CE2AF6FE3993}"/>
                </a:ext>
              </a:extLst>
            </p:cNvPr>
            <p:cNvGrpSpPr/>
            <p:nvPr/>
          </p:nvGrpSpPr>
          <p:grpSpPr>
            <a:xfrm>
              <a:off x="2787488" y="4289813"/>
              <a:ext cx="941393" cy="942127"/>
              <a:chOff x="1076097" y="5311996"/>
              <a:chExt cx="941393" cy="942127"/>
            </a:xfrm>
          </p:grpSpPr>
          <p:sp>
            <p:nvSpPr>
              <p:cNvPr id="17" name="Oval 16">
                <a:extLst>
                  <a:ext uri="{FF2B5EF4-FFF2-40B4-BE49-F238E27FC236}">
                    <a16:creationId xmlns:a16="http://schemas.microsoft.com/office/drawing/2014/main" id="{3F5A94A7-C20E-AF40-BC90-84BAC510C9B9}"/>
                  </a:ext>
                </a:extLst>
              </p:cNvPr>
              <p:cNvSpPr/>
              <p:nvPr/>
            </p:nvSpPr>
            <p:spPr>
              <a:xfrm>
                <a:off x="1076097" y="5311996"/>
                <a:ext cx="941393" cy="942127"/>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C6D9D09-5651-4544-B92D-CE0FFD4650ED}"/>
                  </a:ext>
                </a:extLst>
              </p:cNvPr>
              <p:cNvSpPr txBox="1"/>
              <p:nvPr/>
            </p:nvSpPr>
            <p:spPr>
              <a:xfrm>
                <a:off x="1220475" y="5536184"/>
                <a:ext cx="654346" cy="461665"/>
              </a:xfrm>
              <a:prstGeom prst="rect">
                <a:avLst/>
              </a:prstGeom>
              <a:noFill/>
            </p:spPr>
            <p:txBody>
              <a:bodyPr wrap="none" rtlCol="0">
                <a:spAutoFit/>
              </a:bodyPr>
              <a:lstStyle/>
              <a:p>
                <a:r>
                  <a:rPr lang="en-US" sz="2400" dirty="0">
                    <a:latin typeface="Lucida Bright" panose="02040602050505020304" pitchFamily="18" charset="77"/>
                  </a:rPr>
                  <a:t>Far</a:t>
                </a:r>
              </a:p>
            </p:txBody>
          </p:sp>
        </p:grpSp>
        <p:cxnSp>
          <p:nvCxnSpPr>
            <p:cNvPr id="26" name="Straight Arrow Connector 25">
              <a:extLst>
                <a:ext uri="{FF2B5EF4-FFF2-40B4-BE49-F238E27FC236}">
                  <a16:creationId xmlns:a16="http://schemas.microsoft.com/office/drawing/2014/main" id="{73135675-A04B-3F42-AB64-32234C39142B}"/>
                </a:ext>
              </a:extLst>
            </p:cNvPr>
            <p:cNvCxnSpPr/>
            <p:nvPr/>
          </p:nvCxnSpPr>
          <p:spPr>
            <a:xfrm flipH="1">
              <a:off x="2124386" y="3038804"/>
              <a:ext cx="1129765" cy="1234965"/>
            </a:xfrm>
            <a:prstGeom prst="straightConnector1">
              <a:avLst/>
            </a:prstGeom>
            <a:ln w="25400">
              <a:solidFill>
                <a:schemeClr val="accent2">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5CC02AD-CD7E-954C-825A-82B27F37918B}"/>
                </a:ext>
              </a:extLst>
            </p:cNvPr>
            <p:cNvCxnSpPr>
              <a:cxnSpLocks/>
            </p:cNvCxnSpPr>
            <p:nvPr/>
          </p:nvCxnSpPr>
          <p:spPr>
            <a:xfrm flipH="1">
              <a:off x="3379971" y="3014834"/>
              <a:ext cx="15886" cy="1233178"/>
            </a:xfrm>
            <a:prstGeom prst="straightConnector1">
              <a:avLst/>
            </a:prstGeom>
            <a:ln w="25400">
              <a:solidFill>
                <a:schemeClr val="accent2">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D0A200F-7BCC-5447-8A70-85DF73A164FE}"/>
              </a:ext>
            </a:extLst>
          </p:cNvPr>
          <p:cNvGrpSpPr/>
          <p:nvPr/>
        </p:nvGrpSpPr>
        <p:grpSpPr>
          <a:xfrm>
            <a:off x="5658302" y="3013940"/>
            <a:ext cx="2287315" cy="2218000"/>
            <a:chOff x="5658302" y="3013940"/>
            <a:chExt cx="2287315" cy="2218000"/>
          </a:xfrm>
        </p:grpSpPr>
        <p:grpSp>
          <p:nvGrpSpPr>
            <p:cNvPr id="19" name="Group 18">
              <a:extLst>
                <a:ext uri="{FF2B5EF4-FFF2-40B4-BE49-F238E27FC236}">
                  <a16:creationId xmlns:a16="http://schemas.microsoft.com/office/drawing/2014/main" id="{AD6AF6A7-8457-1E4B-8C14-F9BFF853388F}"/>
                </a:ext>
              </a:extLst>
            </p:cNvPr>
            <p:cNvGrpSpPr/>
            <p:nvPr/>
          </p:nvGrpSpPr>
          <p:grpSpPr>
            <a:xfrm>
              <a:off x="5658302" y="4289813"/>
              <a:ext cx="941393" cy="942127"/>
              <a:chOff x="1076097" y="5311996"/>
              <a:chExt cx="941393" cy="942127"/>
            </a:xfrm>
          </p:grpSpPr>
          <p:sp>
            <p:nvSpPr>
              <p:cNvPr id="20" name="Oval 19">
                <a:extLst>
                  <a:ext uri="{FF2B5EF4-FFF2-40B4-BE49-F238E27FC236}">
                    <a16:creationId xmlns:a16="http://schemas.microsoft.com/office/drawing/2014/main" id="{25FF980D-55D3-C34B-AFE1-F7ACD8E822EC}"/>
                  </a:ext>
                </a:extLst>
              </p:cNvPr>
              <p:cNvSpPr/>
              <p:nvPr/>
            </p:nvSpPr>
            <p:spPr>
              <a:xfrm>
                <a:off x="1076097" y="5311996"/>
                <a:ext cx="941393" cy="942127"/>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979C454-90E0-F543-9087-92637C425553}"/>
                  </a:ext>
                </a:extLst>
              </p:cNvPr>
              <p:cNvSpPr txBox="1"/>
              <p:nvPr/>
            </p:nvSpPr>
            <p:spPr>
              <a:xfrm>
                <a:off x="1108181" y="5536184"/>
                <a:ext cx="880369" cy="461665"/>
              </a:xfrm>
              <a:prstGeom prst="rect">
                <a:avLst/>
              </a:prstGeom>
              <a:noFill/>
            </p:spPr>
            <p:txBody>
              <a:bodyPr wrap="none" rtlCol="0">
                <a:spAutoFit/>
              </a:bodyPr>
              <a:lstStyle/>
              <a:p>
                <a:r>
                  <a:rPr lang="en-US" sz="2400" dirty="0">
                    <a:latin typeface="Lucida Bright" panose="02040602050505020304" pitchFamily="18" charset="77"/>
                  </a:rPr>
                  <a:t>Near</a:t>
                </a:r>
              </a:p>
            </p:txBody>
          </p:sp>
        </p:grpSp>
        <p:grpSp>
          <p:nvGrpSpPr>
            <p:cNvPr id="22" name="Group 21">
              <a:extLst>
                <a:ext uri="{FF2B5EF4-FFF2-40B4-BE49-F238E27FC236}">
                  <a16:creationId xmlns:a16="http://schemas.microsoft.com/office/drawing/2014/main" id="{B9B26454-D407-1444-8661-3011F68B4280}"/>
                </a:ext>
              </a:extLst>
            </p:cNvPr>
            <p:cNvGrpSpPr/>
            <p:nvPr/>
          </p:nvGrpSpPr>
          <p:grpSpPr>
            <a:xfrm>
              <a:off x="7004224" y="4273769"/>
              <a:ext cx="941393" cy="942127"/>
              <a:chOff x="1076097" y="5311996"/>
              <a:chExt cx="941393" cy="942127"/>
            </a:xfrm>
          </p:grpSpPr>
          <p:sp>
            <p:nvSpPr>
              <p:cNvPr id="23" name="Oval 22">
                <a:extLst>
                  <a:ext uri="{FF2B5EF4-FFF2-40B4-BE49-F238E27FC236}">
                    <a16:creationId xmlns:a16="http://schemas.microsoft.com/office/drawing/2014/main" id="{13D374AF-D926-D740-BD86-26DCA8B75E71}"/>
                  </a:ext>
                </a:extLst>
              </p:cNvPr>
              <p:cNvSpPr/>
              <p:nvPr/>
            </p:nvSpPr>
            <p:spPr>
              <a:xfrm>
                <a:off x="1076097" y="5311996"/>
                <a:ext cx="941393" cy="942127"/>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D4EC03F-161A-5A4E-A81E-63B7110D85FB}"/>
                  </a:ext>
                </a:extLst>
              </p:cNvPr>
              <p:cNvSpPr txBox="1"/>
              <p:nvPr/>
            </p:nvSpPr>
            <p:spPr>
              <a:xfrm>
                <a:off x="1220475" y="5536184"/>
                <a:ext cx="654346" cy="461665"/>
              </a:xfrm>
              <a:prstGeom prst="rect">
                <a:avLst/>
              </a:prstGeom>
              <a:noFill/>
            </p:spPr>
            <p:txBody>
              <a:bodyPr wrap="none" rtlCol="0">
                <a:spAutoFit/>
              </a:bodyPr>
              <a:lstStyle/>
              <a:p>
                <a:r>
                  <a:rPr lang="en-US" sz="2400" dirty="0">
                    <a:latin typeface="Lucida Bright" panose="02040602050505020304" pitchFamily="18" charset="77"/>
                  </a:rPr>
                  <a:t>Far</a:t>
                </a:r>
              </a:p>
            </p:txBody>
          </p:sp>
        </p:grpSp>
        <p:cxnSp>
          <p:nvCxnSpPr>
            <p:cNvPr id="32" name="Straight Arrow Connector 31">
              <a:extLst>
                <a:ext uri="{FF2B5EF4-FFF2-40B4-BE49-F238E27FC236}">
                  <a16:creationId xmlns:a16="http://schemas.microsoft.com/office/drawing/2014/main" id="{AF5C182F-3767-7540-9D3A-176C74AF6B92}"/>
                </a:ext>
              </a:extLst>
            </p:cNvPr>
            <p:cNvCxnSpPr>
              <a:cxnSpLocks/>
            </p:cNvCxnSpPr>
            <p:nvPr/>
          </p:nvCxnSpPr>
          <p:spPr>
            <a:xfrm>
              <a:off x="6155776" y="3013940"/>
              <a:ext cx="1129765" cy="1234965"/>
            </a:xfrm>
            <a:prstGeom prst="straightConnector1">
              <a:avLst/>
            </a:prstGeom>
            <a:ln w="25400">
              <a:solidFill>
                <a:schemeClr val="accent2">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06F485D-464B-6748-8D24-D875810E2FB5}"/>
                </a:ext>
              </a:extLst>
            </p:cNvPr>
            <p:cNvCxnSpPr>
              <a:cxnSpLocks/>
            </p:cNvCxnSpPr>
            <p:nvPr/>
          </p:nvCxnSpPr>
          <p:spPr>
            <a:xfrm>
              <a:off x="5968678" y="3038804"/>
              <a:ext cx="15886" cy="1233178"/>
            </a:xfrm>
            <a:prstGeom prst="straightConnector1">
              <a:avLst/>
            </a:prstGeom>
            <a:ln w="25400">
              <a:solidFill>
                <a:schemeClr val="accent2">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E6678D30-4EB2-CD41-A5B2-FFB7B22BA525}"/>
              </a:ext>
            </a:extLst>
          </p:cNvPr>
          <p:cNvGrpSpPr/>
          <p:nvPr/>
        </p:nvGrpSpPr>
        <p:grpSpPr>
          <a:xfrm>
            <a:off x="2540490" y="957238"/>
            <a:ext cx="2934238" cy="1415471"/>
            <a:chOff x="2540490" y="957238"/>
            <a:chExt cx="2934238" cy="1415471"/>
          </a:xfrm>
        </p:grpSpPr>
        <p:grpSp>
          <p:nvGrpSpPr>
            <p:cNvPr id="39" name="Group 38">
              <a:extLst>
                <a:ext uri="{FF2B5EF4-FFF2-40B4-BE49-F238E27FC236}">
                  <a16:creationId xmlns:a16="http://schemas.microsoft.com/office/drawing/2014/main" id="{3ABE72D9-8C8E-424D-A23B-B7F6EB6B2464}"/>
                </a:ext>
              </a:extLst>
            </p:cNvPr>
            <p:cNvGrpSpPr/>
            <p:nvPr/>
          </p:nvGrpSpPr>
          <p:grpSpPr>
            <a:xfrm>
              <a:off x="2540490" y="957238"/>
              <a:ext cx="1251284" cy="586238"/>
              <a:chOff x="401053" y="1331495"/>
              <a:chExt cx="1251284" cy="586238"/>
            </a:xfrm>
          </p:grpSpPr>
          <p:sp>
            <p:nvSpPr>
              <p:cNvPr id="40" name="Rectangle 39">
                <a:extLst>
                  <a:ext uri="{FF2B5EF4-FFF2-40B4-BE49-F238E27FC236}">
                    <a16:creationId xmlns:a16="http://schemas.microsoft.com/office/drawing/2014/main" id="{07538C8D-076B-2C4F-BFA5-EF951B3B86B9}"/>
                  </a:ext>
                </a:extLst>
              </p:cNvPr>
              <p:cNvSpPr/>
              <p:nvPr/>
            </p:nvSpPr>
            <p:spPr>
              <a:xfrm>
                <a:off x="401053" y="1331495"/>
                <a:ext cx="1251284" cy="586238"/>
              </a:xfrm>
              <a:prstGeom prst="rect">
                <a:avLst/>
              </a:prstGeom>
              <a:no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A5245A7-43A4-2943-A2F7-4B4EF3B4C4F9}"/>
                  </a:ext>
                </a:extLst>
              </p:cNvPr>
              <p:cNvSpPr txBox="1"/>
              <p:nvPr/>
            </p:nvSpPr>
            <p:spPr>
              <a:xfrm>
                <a:off x="567214" y="1393781"/>
                <a:ext cx="893193" cy="461665"/>
              </a:xfrm>
              <a:prstGeom prst="rect">
                <a:avLst/>
              </a:prstGeom>
              <a:noFill/>
            </p:spPr>
            <p:txBody>
              <a:bodyPr wrap="none" rtlCol="0">
                <a:spAutoFit/>
              </a:bodyPr>
              <a:lstStyle/>
              <a:p>
                <a:r>
                  <a:rPr lang="en-US" sz="2400" dirty="0">
                    <a:latin typeface="Lucida Bright" panose="02040602050505020304" pitchFamily="18" charset="77"/>
                  </a:rPr>
                  <a:t>Start</a:t>
                </a:r>
              </a:p>
            </p:txBody>
          </p:sp>
        </p:grpSp>
        <p:cxnSp>
          <p:nvCxnSpPr>
            <p:cNvPr id="42" name="Straight Arrow Connector 41">
              <a:extLst>
                <a:ext uri="{FF2B5EF4-FFF2-40B4-BE49-F238E27FC236}">
                  <a16:creationId xmlns:a16="http://schemas.microsoft.com/office/drawing/2014/main" id="{1E080DBF-EA0B-7A4A-BC31-7F87BF7D4742}"/>
                </a:ext>
              </a:extLst>
            </p:cNvPr>
            <p:cNvCxnSpPr>
              <a:cxnSpLocks/>
              <a:stCxn id="40" idx="2"/>
              <a:endCxn id="3" idx="0"/>
            </p:cNvCxnSpPr>
            <p:nvPr/>
          </p:nvCxnSpPr>
          <p:spPr>
            <a:xfrm>
              <a:off x="3166132" y="1543476"/>
              <a:ext cx="257588" cy="503653"/>
            </a:xfrm>
            <a:prstGeom prst="straightConnector1">
              <a:avLst/>
            </a:prstGeom>
            <a:ln w="25400">
              <a:solidFill>
                <a:srgbClr val="7030A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4832E33-32EA-E341-82B1-E569FB6FAFAD}"/>
                </a:ext>
              </a:extLst>
            </p:cNvPr>
            <p:cNvCxnSpPr>
              <a:cxnSpLocks/>
            </p:cNvCxnSpPr>
            <p:nvPr/>
          </p:nvCxnSpPr>
          <p:spPr>
            <a:xfrm>
              <a:off x="3395857" y="1584769"/>
              <a:ext cx="2078871" cy="787940"/>
            </a:xfrm>
            <a:prstGeom prst="straightConnector1">
              <a:avLst/>
            </a:prstGeom>
            <a:ln w="25400">
              <a:solidFill>
                <a:srgbClr val="7030A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3FEA3A5-101C-FC48-94D0-9A77A40D6041}"/>
              </a:ext>
            </a:extLst>
          </p:cNvPr>
          <p:cNvGrpSpPr/>
          <p:nvPr/>
        </p:nvGrpSpPr>
        <p:grpSpPr>
          <a:xfrm>
            <a:off x="3879793" y="958135"/>
            <a:ext cx="3361758" cy="1414574"/>
            <a:chOff x="3879793" y="958135"/>
            <a:chExt cx="3361758" cy="1414574"/>
          </a:xfrm>
        </p:grpSpPr>
        <p:grpSp>
          <p:nvGrpSpPr>
            <p:cNvPr id="38" name="Group 37">
              <a:extLst>
                <a:ext uri="{FF2B5EF4-FFF2-40B4-BE49-F238E27FC236}">
                  <a16:creationId xmlns:a16="http://schemas.microsoft.com/office/drawing/2014/main" id="{9B8FEEE5-469F-704B-9089-6B7C39DF90A0}"/>
                </a:ext>
              </a:extLst>
            </p:cNvPr>
            <p:cNvGrpSpPr/>
            <p:nvPr/>
          </p:nvGrpSpPr>
          <p:grpSpPr>
            <a:xfrm>
              <a:off x="5990267" y="958135"/>
              <a:ext cx="1251284" cy="586238"/>
              <a:chOff x="401053" y="1331495"/>
              <a:chExt cx="1251284" cy="586238"/>
            </a:xfrm>
          </p:grpSpPr>
          <p:sp>
            <p:nvSpPr>
              <p:cNvPr id="36" name="Rectangle 35">
                <a:extLst>
                  <a:ext uri="{FF2B5EF4-FFF2-40B4-BE49-F238E27FC236}">
                    <a16:creationId xmlns:a16="http://schemas.microsoft.com/office/drawing/2014/main" id="{12420186-1E8B-964B-AAA4-B7A5A2EB500F}"/>
                  </a:ext>
                </a:extLst>
              </p:cNvPr>
              <p:cNvSpPr/>
              <p:nvPr/>
            </p:nvSpPr>
            <p:spPr>
              <a:xfrm>
                <a:off x="401053" y="1331495"/>
                <a:ext cx="1251284" cy="586238"/>
              </a:xfrm>
              <a:prstGeom prst="rect">
                <a:avLst/>
              </a:prstGeom>
              <a:noFill/>
              <a:ln w="349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32AB0E6-E4CE-2C4E-8226-5AD40361B238}"/>
                  </a:ext>
                </a:extLst>
              </p:cNvPr>
              <p:cNvSpPr txBox="1"/>
              <p:nvPr/>
            </p:nvSpPr>
            <p:spPr>
              <a:xfrm>
                <a:off x="663466" y="1393781"/>
                <a:ext cx="750526" cy="461665"/>
              </a:xfrm>
              <a:prstGeom prst="rect">
                <a:avLst/>
              </a:prstGeom>
              <a:noFill/>
            </p:spPr>
            <p:txBody>
              <a:bodyPr wrap="none" rtlCol="0">
                <a:spAutoFit/>
              </a:bodyPr>
              <a:lstStyle/>
              <a:p>
                <a:r>
                  <a:rPr lang="en-US" sz="2400" dirty="0">
                    <a:latin typeface="Lucida Bright" panose="02040602050505020304" pitchFamily="18" charset="77"/>
                  </a:rPr>
                  <a:t>End</a:t>
                </a:r>
              </a:p>
            </p:txBody>
          </p:sp>
        </p:grpSp>
        <p:cxnSp>
          <p:nvCxnSpPr>
            <p:cNvPr id="49" name="Straight Arrow Connector 48">
              <a:extLst>
                <a:ext uri="{FF2B5EF4-FFF2-40B4-BE49-F238E27FC236}">
                  <a16:creationId xmlns:a16="http://schemas.microsoft.com/office/drawing/2014/main" id="{50F442AD-DD95-4A4B-B8E5-D8EAED042CE4}"/>
                </a:ext>
              </a:extLst>
            </p:cNvPr>
            <p:cNvCxnSpPr>
              <a:cxnSpLocks/>
            </p:cNvCxnSpPr>
            <p:nvPr/>
          </p:nvCxnSpPr>
          <p:spPr>
            <a:xfrm flipV="1">
              <a:off x="3879793" y="1569057"/>
              <a:ext cx="2076964" cy="803652"/>
            </a:xfrm>
            <a:prstGeom prst="straightConnector1">
              <a:avLst/>
            </a:prstGeom>
            <a:ln w="25400">
              <a:solidFill>
                <a:srgbClr val="7030A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F6F3731-589D-1745-9B9D-49C77EC03F8E}"/>
                </a:ext>
              </a:extLst>
            </p:cNvPr>
            <p:cNvCxnSpPr>
              <a:cxnSpLocks/>
            </p:cNvCxnSpPr>
            <p:nvPr/>
          </p:nvCxnSpPr>
          <p:spPr>
            <a:xfrm flipV="1">
              <a:off x="6078107" y="1612289"/>
              <a:ext cx="55878" cy="393932"/>
            </a:xfrm>
            <a:prstGeom prst="straightConnector1">
              <a:avLst/>
            </a:prstGeom>
            <a:ln w="25400">
              <a:solidFill>
                <a:srgbClr val="7030A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BBE4E37F-8C1C-2748-AC78-25D15E9F6484}"/>
              </a:ext>
            </a:extLst>
          </p:cNvPr>
          <p:cNvGrpSpPr/>
          <p:nvPr/>
        </p:nvGrpSpPr>
        <p:grpSpPr>
          <a:xfrm>
            <a:off x="677990" y="1217896"/>
            <a:ext cx="1845106" cy="1028531"/>
            <a:chOff x="677990" y="1217896"/>
            <a:chExt cx="1845106" cy="1028531"/>
          </a:xfrm>
        </p:grpSpPr>
        <p:sp>
          <p:nvSpPr>
            <p:cNvPr id="58" name="Oval 57">
              <a:extLst>
                <a:ext uri="{FF2B5EF4-FFF2-40B4-BE49-F238E27FC236}">
                  <a16:creationId xmlns:a16="http://schemas.microsoft.com/office/drawing/2014/main" id="{E8756A3B-B1A8-C340-ABFC-6E6F8BC6659F}"/>
                </a:ext>
              </a:extLst>
            </p:cNvPr>
            <p:cNvSpPr/>
            <p:nvPr/>
          </p:nvSpPr>
          <p:spPr>
            <a:xfrm>
              <a:off x="677990" y="1304300"/>
              <a:ext cx="941393" cy="942127"/>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9B35C8B-4CCE-A247-8B10-473DBDDB83EB}"/>
                </a:ext>
              </a:extLst>
            </p:cNvPr>
            <p:cNvSpPr txBox="1"/>
            <p:nvPr/>
          </p:nvSpPr>
          <p:spPr>
            <a:xfrm>
              <a:off x="900443" y="1543476"/>
              <a:ext cx="471604" cy="461665"/>
            </a:xfrm>
            <a:prstGeom prst="rect">
              <a:avLst/>
            </a:prstGeom>
            <a:noFill/>
          </p:spPr>
          <p:txBody>
            <a:bodyPr wrap="none" rtlCol="0">
              <a:spAutoFit/>
            </a:bodyPr>
            <a:lstStyle/>
            <a:p>
              <a:r>
                <a:rPr lang="en-US" sz="2400" dirty="0">
                  <a:latin typeface="Lucida Bright" panose="02040602050505020304" pitchFamily="18" charset="77"/>
                </a:rPr>
                <a:t>St</a:t>
              </a:r>
            </a:p>
          </p:txBody>
        </p:sp>
        <p:cxnSp>
          <p:nvCxnSpPr>
            <p:cNvPr id="60" name="Straight Arrow Connector 59">
              <a:extLst>
                <a:ext uri="{FF2B5EF4-FFF2-40B4-BE49-F238E27FC236}">
                  <a16:creationId xmlns:a16="http://schemas.microsoft.com/office/drawing/2014/main" id="{B51CD954-B475-BA4C-A30E-5A55C99A0FBE}"/>
                </a:ext>
              </a:extLst>
            </p:cNvPr>
            <p:cNvCxnSpPr>
              <a:cxnSpLocks/>
            </p:cNvCxnSpPr>
            <p:nvPr/>
          </p:nvCxnSpPr>
          <p:spPr>
            <a:xfrm flipH="1">
              <a:off x="1592318" y="1217896"/>
              <a:ext cx="930778" cy="361878"/>
            </a:xfrm>
            <a:prstGeom prst="straightConnector1">
              <a:avLst/>
            </a:prstGeom>
            <a:ln w="25400">
              <a:solidFill>
                <a:schemeClr val="accent2">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3114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52C5B2-F4D4-8245-9134-5CB66B2885F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Viterbi Algorithm</a:t>
            </a:r>
          </a:p>
        </p:txBody>
      </p:sp>
      <p:pic>
        <p:nvPicPr>
          <p:cNvPr id="4" name="Picture 3">
            <a:extLst>
              <a:ext uri="{FF2B5EF4-FFF2-40B4-BE49-F238E27FC236}">
                <a16:creationId xmlns:a16="http://schemas.microsoft.com/office/drawing/2014/main" id="{010EB1D6-1FB9-184C-BE31-781370F41BE7}"/>
              </a:ext>
            </a:extLst>
          </p:cNvPr>
          <p:cNvPicPr>
            <a:picLocks noChangeAspect="1"/>
          </p:cNvPicPr>
          <p:nvPr/>
        </p:nvPicPr>
        <p:blipFill rotWithShape="1">
          <a:blip r:embed="rId2"/>
          <a:srcRect b="52368"/>
          <a:stretch/>
        </p:blipFill>
        <p:spPr>
          <a:xfrm>
            <a:off x="48126" y="2628667"/>
            <a:ext cx="9144001" cy="643253"/>
          </a:xfrm>
          <a:prstGeom prst="rect">
            <a:avLst/>
          </a:prstGeom>
        </p:spPr>
      </p:pic>
      <p:pic>
        <p:nvPicPr>
          <p:cNvPr id="6" name="Picture 5">
            <a:extLst>
              <a:ext uri="{FF2B5EF4-FFF2-40B4-BE49-F238E27FC236}">
                <a16:creationId xmlns:a16="http://schemas.microsoft.com/office/drawing/2014/main" id="{C32C626B-FB88-5B49-921C-BA5FC38B323E}"/>
              </a:ext>
            </a:extLst>
          </p:cNvPr>
          <p:cNvPicPr>
            <a:picLocks noChangeAspect="1"/>
          </p:cNvPicPr>
          <p:nvPr/>
        </p:nvPicPr>
        <p:blipFill rotWithShape="1">
          <a:blip r:embed="rId2"/>
          <a:srcRect t="50000"/>
          <a:stretch/>
        </p:blipFill>
        <p:spPr>
          <a:xfrm>
            <a:off x="0" y="4442587"/>
            <a:ext cx="9144001" cy="67523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6233DF0-B707-4A4C-B14E-D330D736D4FA}"/>
                  </a:ext>
                </a:extLst>
              </p:cNvPr>
              <p:cNvSpPr txBox="1"/>
              <p:nvPr/>
            </p:nvSpPr>
            <p:spPr>
              <a:xfrm>
                <a:off x="1379620" y="3399876"/>
                <a:ext cx="428386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rgbClr val="0070C0"/>
                          </a:solidFill>
                          <a:latin typeface="Cambria Math" panose="02040503050406030204" pitchFamily="18" charset="0"/>
                          <a:ea typeface="Cambria Math" panose="02040503050406030204" pitchFamily="18" charset="0"/>
                        </a:rPr>
                        <m:t>Initialize</m:t>
                      </m:r>
                      <m:r>
                        <a:rPr lang="en-US" sz="2800" b="0" i="0" smtClean="0">
                          <a:solidFill>
                            <a:srgbClr val="0070C0"/>
                          </a:solidFill>
                          <a:latin typeface="Cambria Math" panose="02040503050406030204" pitchFamily="18" charset="0"/>
                          <a:ea typeface="Cambria Math" panose="02040503050406030204" pitchFamily="18" charset="0"/>
                        </a:rPr>
                        <m:t>,</m:t>
                      </m:r>
                      <m:r>
                        <a:rPr lang="en-US" sz="2800" b="0" i="1" smtClean="0">
                          <a:solidFill>
                            <a:srgbClr val="0070C0"/>
                          </a:solidFill>
                          <a:latin typeface="Cambria Math" panose="02040503050406030204" pitchFamily="18" charset="0"/>
                          <a:ea typeface="Cambria Math" panose="02040503050406030204" pitchFamily="18" charset="0"/>
                        </a:rPr>
                        <m:t>  </m:t>
                      </m:r>
                      <m:r>
                        <a:rPr lang="en-US" sz="2800" i="1" smtClean="0">
                          <a:solidFill>
                            <a:srgbClr val="0070C0"/>
                          </a:solidFill>
                          <a:latin typeface="Cambria Math" panose="02040503050406030204" pitchFamily="18" charset="0"/>
                          <a:ea typeface="Cambria Math" panose="02040503050406030204" pitchFamily="18" charset="0"/>
                        </a:rPr>
                        <m:t>𝛿</m:t>
                      </m:r>
                      <m:r>
                        <a:rPr lang="en-US" sz="2800" b="0" i="1" baseline="-25000" smtClean="0">
                          <a:solidFill>
                            <a:srgbClr val="0070C0"/>
                          </a:solidFill>
                          <a:latin typeface="Cambria Math" panose="02040503050406030204" pitchFamily="18" charset="0"/>
                          <a:ea typeface="Cambria Math" panose="02040503050406030204" pitchFamily="18" charset="0"/>
                        </a:rPr>
                        <m:t>0</m:t>
                      </m:r>
                      <m:d>
                        <m:dPr>
                          <m:ctrlPr>
                            <a:rPr lang="en-US" sz="2800" b="0" i="1" smtClean="0">
                              <a:solidFill>
                                <a:srgbClr val="0070C0"/>
                              </a:solidFill>
                              <a:latin typeface="Cambria Math" panose="02040503050406030204" pitchFamily="18" charset="0"/>
                              <a:ea typeface="Cambria Math" panose="02040503050406030204" pitchFamily="18" charset="0"/>
                            </a:rPr>
                          </m:ctrlPr>
                        </m:dPr>
                        <m:e>
                          <m:r>
                            <m:rPr>
                              <m:sty m:val="p"/>
                            </m:rPr>
                            <a:rPr lang="en-US" sz="2800" b="0" i="0" smtClean="0">
                              <a:solidFill>
                                <a:srgbClr val="0070C0"/>
                              </a:solidFill>
                              <a:latin typeface="Cambria Math" panose="02040503050406030204" pitchFamily="18" charset="0"/>
                              <a:ea typeface="Cambria Math" panose="02040503050406030204" pitchFamily="18" charset="0"/>
                            </a:rPr>
                            <m:t>Start</m:t>
                          </m:r>
                        </m:e>
                      </m:d>
                      <m:r>
                        <a:rPr lang="en-US" sz="2800" b="0" i="1" smtClean="0">
                          <a:solidFill>
                            <a:srgbClr val="0070C0"/>
                          </a:solidFill>
                          <a:latin typeface="Cambria Math" panose="02040503050406030204" pitchFamily="18" charset="0"/>
                          <a:ea typeface="Cambria Math" panose="02040503050406030204" pitchFamily="18" charset="0"/>
                        </a:rPr>
                        <m:t>=1</m:t>
                      </m:r>
                    </m:oMath>
                  </m:oMathPara>
                </a14:m>
                <a:endParaRPr lang="en-US" sz="2800" dirty="0">
                  <a:solidFill>
                    <a:srgbClr val="0070C0"/>
                  </a:solidFill>
                  <a:latin typeface="Lucida Bright" panose="02040602050505020304" pitchFamily="18" charset="77"/>
                </a:endParaRPr>
              </a:p>
            </p:txBody>
          </p:sp>
        </mc:Choice>
        <mc:Fallback xmlns="">
          <p:sp>
            <p:nvSpPr>
              <p:cNvPr id="7" name="TextBox 6">
                <a:extLst>
                  <a:ext uri="{FF2B5EF4-FFF2-40B4-BE49-F238E27FC236}">
                    <a16:creationId xmlns:a16="http://schemas.microsoft.com/office/drawing/2014/main" id="{46233DF0-B707-4A4C-B14E-D330D736D4FA}"/>
                  </a:ext>
                </a:extLst>
              </p:cNvPr>
              <p:cNvSpPr txBox="1">
                <a:spLocks noRot="1" noChangeAspect="1" noMove="1" noResize="1" noEditPoints="1" noAdjustHandles="1" noChangeArrowheads="1" noChangeShapeType="1" noTextEdit="1"/>
              </p:cNvSpPr>
              <p:nvPr/>
            </p:nvSpPr>
            <p:spPr>
              <a:xfrm>
                <a:off x="1379620" y="3399876"/>
                <a:ext cx="4283865" cy="430887"/>
              </a:xfrm>
              <a:prstGeom prst="rect">
                <a:avLst/>
              </a:prstGeom>
              <a:blipFill>
                <a:blip r:embed="rId3"/>
                <a:stretch>
                  <a:fillRect l="-1183" r="-888" b="-1428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E77D7464-5F1D-534E-A2BB-B2D74677F17E}"/>
              </a:ext>
            </a:extLst>
          </p:cNvPr>
          <p:cNvGrpSpPr/>
          <p:nvPr/>
        </p:nvGrpSpPr>
        <p:grpSpPr>
          <a:xfrm>
            <a:off x="5647443" y="1555178"/>
            <a:ext cx="2742578" cy="1749495"/>
            <a:chOff x="5647443" y="1555178"/>
            <a:chExt cx="2742578" cy="1749495"/>
          </a:xfrm>
        </p:grpSpPr>
        <p:sp>
          <p:nvSpPr>
            <p:cNvPr id="8" name="Rectangle 7">
              <a:extLst>
                <a:ext uri="{FF2B5EF4-FFF2-40B4-BE49-F238E27FC236}">
                  <a16:creationId xmlns:a16="http://schemas.microsoft.com/office/drawing/2014/main" id="{151CE7C2-1B6D-1A4E-824E-C7643D5090E7}"/>
                </a:ext>
              </a:extLst>
            </p:cNvPr>
            <p:cNvSpPr/>
            <p:nvPr/>
          </p:nvSpPr>
          <p:spPr>
            <a:xfrm>
              <a:off x="6833937" y="2662989"/>
              <a:ext cx="1556084" cy="641684"/>
            </a:xfrm>
            <a:prstGeom prst="rect">
              <a:avLst/>
            </a:prstGeom>
            <a:no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AA222B3-3F09-E342-8319-3F6EDE029C45}"/>
                </a:ext>
              </a:extLst>
            </p:cNvPr>
            <p:cNvSpPr txBox="1"/>
            <p:nvPr/>
          </p:nvSpPr>
          <p:spPr>
            <a:xfrm>
              <a:off x="5647443" y="1555178"/>
              <a:ext cx="1672253" cy="461665"/>
            </a:xfrm>
            <a:prstGeom prst="rect">
              <a:avLst/>
            </a:prstGeom>
            <a:noFill/>
          </p:spPr>
          <p:txBody>
            <a:bodyPr wrap="none" rtlCol="0">
              <a:spAutoFit/>
            </a:bodyPr>
            <a:lstStyle/>
            <a:p>
              <a:r>
                <a:rPr lang="en-US" sz="2400" dirty="0">
                  <a:solidFill>
                    <a:schemeClr val="accent2">
                      <a:lumMod val="75000"/>
                    </a:schemeClr>
                  </a:solidFill>
                  <a:latin typeface="Lucida Bright" panose="02040602050505020304" pitchFamily="18" charset="77"/>
                </a:rPr>
                <a:t>Recursion</a:t>
              </a:r>
            </a:p>
          </p:txBody>
        </p:sp>
        <p:sp>
          <p:nvSpPr>
            <p:cNvPr id="10" name="Freeform 9">
              <a:extLst>
                <a:ext uri="{FF2B5EF4-FFF2-40B4-BE49-F238E27FC236}">
                  <a16:creationId xmlns:a16="http://schemas.microsoft.com/office/drawing/2014/main" id="{DBCD9998-EC1E-B04E-9A79-0E35DD45BB28}"/>
                </a:ext>
              </a:extLst>
            </p:cNvPr>
            <p:cNvSpPr/>
            <p:nvPr/>
          </p:nvSpPr>
          <p:spPr>
            <a:xfrm>
              <a:off x="7262766" y="1814946"/>
              <a:ext cx="570091" cy="685435"/>
            </a:xfrm>
            <a:custGeom>
              <a:avLst/>
              <a:gdLst>
                <a:gd name="connsiteX0" fmla="*/ 0 w 689810"/>
                <a:gd name="connsiteY0" fmla="*/ 0 h 753979"/>
                <a:gd name="connsiteX1" fmla="*/ 513347 w 689810"/>
                <a:gd name="connsiteY1" fmla="*/ 224589 h 753979"/>
                <a:gd name="connsiteX2" fmla="*/ 689810 w 689810"/>
                <a:gd name="connsiteY2" fmla="*/ 753979 h 753979"/>
              </a:gdLst>
              <a:ahLst/>
              <a:cxnLst>
                <a:cxn ang="0">
                  <a:pos x="connsiteX0" y="connsiteY0"/>
                </a:cxn>
                <a:cxn ang="0">
                  <a:pos x="connsiteX1" y="connsiteY1"/>
                </a:cxn>
                <a:cxn ang="0">
                  <a:pos x="connsiteX2" y="connsiteY2"/>
                </a:cxn>
              </a:cxnLst>
              <a:rect l="l" t="t" r="r" b="b"/>
              <a:pathLst>
                <a:path w="689810" h="753979">
                  <a:moveTo>
                    <a:pt x="0" y="0"/>
                  </a:moveTo>
                  <a:cubicBezTo>
                    <a:pt x="199189" y="49463"/>
                    <a:pt x="398379" y="98926"/>
                    <a:pt x="513347" y="224589"/>
                  </a:cubicBezTo>
                  <a:cubicBezTo>
                    <a:pt x="628315" y="350252"/>
                    <a:pt x="659062" y="552115"/>
                    <a:pt x="689810" y="753979"/>
                  </a:cubicBezTo>
                </a:path>
              </a:pathLst>
            </a:custGeom>
            <a:noFill/>
            <a:ln w="25400">
              <a:solidFill>
                <a:schemeClr val="accent2">
                  <a:lumMod val="75000"/>
                </a:schemeClr>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186D99F8-BA6A-424B-AB79-3E8DE5030E5E}"/>
              </a:ext>
            </a:extLst>
          </p:cNvPr>
          <p:cNvSpPr txBox="1"/>
          <p:nvPr/>
        </p:nvSpPr>
        <p:spPr>
          <a:xfrm>
            <a:off x="201148" y="996335"/>
            <a:ext cx="6808274" cy="461665"/>
          </a:xfrm>
          <a:prstGeom prst="rect">
            <a:avLst/>
          </a:prstGeom>
          <a:noFill/>
        </p:spPr>
        <p:txBody>
          <a:bodyPr wrap="none" rtlCol="0">
            <a:spAutoFit/>
          </a:bodyPr>
          <a:lstStyle/>
          <a:p>
            <a:r>
              <a:rPr lang="en-US" sz="2400" dirty="0">
                <a:solidFill>
                  <a:schemeClr val="accent5">
                    <a:lumMod val="75000"/>
                  </a:schemeClr>
                </a:solidFill>
                <a:latin typeface="Lucida Bright" panose="02040602050505020304" pitchFamily="18" charset="77"/>
              </a:rPr>
              <a:t>Save two parameters per iteration, per state:</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9B5FBF60-90F9-5641-88E7-F9AE6C801C0D}"/>
                  </a:ext>
                </a:extLst>
              </p:cNvPr>
              <p:cNvSpPr txBox="1"/>
              <p:nvPr/>
            </p:nvSpPr>
            <p:spPr>
              <a:xfrm>
                <a:off x="167332" y="6316511"/>
                <a:ext cx="8809335" cy="430887"/>
              </a:xfrm>
              <a:prstGeom prst="rect">
                <a:avLst/>
              </a:prstGeom>
              <a:noFill/>
            </p:spPr>
            <p:txBody>
              <a:bodyPr wrap="none" lIns="0" tIns="0" rIns="0" bIns="0" rtlCol="0">
                <a:spAutoFit/>
              </a:bodyPr>
              <a:lstStyle/>
              <a:p>
                <a:r>
                  <a:rPr lang="en-US" sz="2800" b="0" i="1" dirty="0">
                    <a:solidFill>
                      <a:schemeClr val="tx1"/>
                    </a:solidFill>
                    <a:latin typeface="Cambria Math" panose="02040503050406030204" pitchFamily="18" charset="0"/>
                    <a:ea typeface="Cambria Math" panose="02040503050406030204" pitchFamily="18" charset="0"/>
                  </a:rPr>
                  <a:t>Example:  </a:t>
                </a:r>
                <a14:m>
                  <m:oMath xmlns:m="http://schemas.openxmlformats.org/officeDocument/2006/math">
                    <m:r>
                      <a:rPr lang="en-US" sz="2800" b="0" i="1" smtClean="0">
                        <a:solidFill>
                          <a:schemeClr val="tx1"/>
                        </a:solidFill>
                        <a:latin typeface="Cambria Math" panose="02040503050406030204" pitchFamily="18" charset="0"/>
                        <a:ea typeface="Cambria Math" panose="02040503050406030204" pitchFamily="18" charset="0"/>
                      </a:rPr>
                      <m:t>𝑆</m:t>
                    </m:r>
                    <m:r>
                      <a:rPr lang="en-US" sz="2800" b="0" i="1" smtClean="0">
                        <a:solidFill>
                          <a:schemeClr val="tx1"/>
                        </a:solidFill>
                        <a:latin typeface="Cambria Math" panose="02040503050406030204" pitchFamily="18" charset="0"/>
                        <a:ea typeface="Cambria Math" panose="02040503050406030204" pitchFamily="18" charset="0"/>
                      </a:rPr>
                      <m:t>=</m:t>
                    </m:r>
                    <m:d>
                      <m:dPr>
                        <m:begChr m:val="{"/>
                        <m:endChr m:val="}"/>
                        <m:ctrlPr>
                          <a:rPr lang="en-US" sz="2800" b="0" i="1" smtClean="0">
                            <a:solidFill>
                              <a:schemeClr val="tx1"/>
                            </a:solidFill>
                            <a:latin typeface="Cambria Math" panose="02040503050406030204" pitchFamily="18" charset="0"/>
                            <a:ea typeface="Cambria Math" panose="02040503050406030204" pitchFamily="18" charset="0"/>
                          </a:rPr>
                        </m:ctrlPr>
                      </m:dPr>
                      <m:e>
                        <m:r>
                          <m:rPr>
                            <m:sty m:val="p"/>
                          </m:rPr>
                          <a:rPr lang="en-US" sz="2800" b="0" i="0" smtClean="0">
                            <a:solidFill>
                              <a:schemeClr val="tx1"/>
                            </a:solidFill>
                            <a:latin typeface="Cambria Math" panose="02040503050406030204" pitchFamily="18" charset="0"/>
                            <a:ea typeface="Cambria Math" panose="02040503050406030204" pitchFamily="18" charset="0"/>
                          </a:rPr>
                          <m:t>Start</m:t>
                        </m:r>
                        <m:r>
                          <a:rPr lang="en-US" sz="2800" b="0" i="0" smtClean="0">
                            <a:solidFill>
                              <a:schemeClr val="tx1"/>
                            </a:solidFill>
                            <a:latin typeface="Cambria Math" panose="02040503050406030204" pitchFamily="18" charset="0"/>
                            <a:ea typeface="Cambria Math" panose="02040503050406030204" pitchFamily="18" charset="0"/>
                          </a:rPr>
                          <m:t>, </m:t>
                        </m:r>
                        <m:r>
                          <m:rPr>
                            <m:sty m:val="p"/>
                          </m:rPr>
                          <a:rPr lang="en-US" sz="2800" b="0" i="0" smtClean="0">
                            <a:solidFill>
                              <a:schemeClr val="tx1"/>
                            </a:solidFill>
                            <a:latin typeface="Cambria Math" panose="02040503050406030204" pitchFamily="18" charset="0"/>
                            <a:ea typeface="Cambria Math" panose="02040503050406030204" pitchFamily="18" charset="0"/>
                          </a:rPr>
                          <m:t>Call</m:t>
                        </m:r>
                        <m:r>
                          <a:rPr lang="en-US" sz="2800" b="0" i="0" smtClean="0">
                            <a:solidFill>
                              <a:schemeClr val="tx1"/>
                            </a:solidFill>
                            <a:latin typeface="Cambria Math" panose="02040503050406030204" pitchFamily="18" charset="0"/>
                            <a:ea typeface="Cambria Math" panose="02040503050406030204" pitchFamily="18" charset="0"/>
                          </a:rPr>
                          <m:t>, </m:t>
                        </m:r>
                        <m:r>
                          <m:rPr>
                            <m:sty m:val="p"/>
                          </m:rPr>
                          <a:rPr lang="en-US" sz="2800" b="0" i="0" smtClean="0">
                            <a:solidFill>
                              <a:schemeClr val="tx1"/>
                            </a:solidFill>
                            <a:latin typeface="Cambria Math" panose="02040503050406030204" pitchFamily="18" charset="0"/>
                            <a:ea typeface="Cambria Math" panose="02040503050406030204" pitchFamily="18" charset="0"/>
                          </a:rPr>
                          <m:t>NoCall</m:t>
                        </m:r>
                        <m:r>
                          <a:rPr lang="en-US" sz="2800" b="0" i="0" smtClean="0">
                            <a:solidFill>
                              <a:schemeClr val="tx1"/>
                            </a:solidFill>
                            <a:latin typeface="Cambria Math" panose="02040503050406030204" pitchFamily="18" charset="0"/>
                            <a:ea typeface="Cambria Math" panose="02040503050406030204" pitchFamily="18" charset="0"/>
                          </a:rPr>
                          <m:t>, </m:t>
                        </m:r>
                        <m:r>
                          <m:rPr>
                            <m:sty m:val="p"/>
                          </m:rPr>
                          <a:rPr lang="en-US" sz="2800" b="0" i="0" smtClean="0">
                            <a:solidFill>
                              <a:schemeClr val="tx1"/>
                            </a:solidFill>
                            <a:latin typeface="Cambria Math" panose="02040503050406030204" pitchFamily="18" charset="0"/>
                            <a:ea typeface="Cambria Math" panose="02040503050406030204" pitchFamily="18" charset="0"/>
                          </a:rPr>
                          <m:t>End</m:t>
                        </m:r>
                      </m:e>
                    </m:d>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𝜔</m:t>
                    </m:r>
                    <m:r>
                      <a:rPr lang="en-US" sz="2800" i="1">
                        <a:latin typeface="Cambria Math" panose="02040503050406030204" pitchFamily="18" charset="0"/>
                        <a:ea typeface="Cambria Math" panose="02040503050406030204" pitchFamily="18" charset="0"/>
                      </a:rPr>
                      <m:t>={</m:t>
                    </m:r>
                    <m:r>
                      <m:rPr>
                        <m:sty m:val="p"/>
                      </m:rPr>
                      <a:rPr lang="en-US" sz="2800">
                        <a:latin typeface="Cambria Math" panose="02040503050406030204" pitchFamily="18" charset="0"/>
                        <a:ea typeface="Cambria Math" panose="02040503050406030204" pitchFamily="18" charset="0"/>
                      </a:rPr>
                      <m:t>St</m:t>
                    </m:r>
                    <m:r>
                      <a:rPr lang="en-US" sz="2800">
                        <a:latin typeface="Cambria Math" panose="02040503050406030204" pitchFamily="18" charset="0"/>
                        <a:ea typeface="Cambria Math" panose="02040503050406030204" pitchFamily="18" charset="0"/>
                      </a:rPr>
                      <m:t>, </m:t>
                    </m:r>
                    <m:r>
                      <m:rPr>
                        <m:sty m:val="p"/>
                      </m:rPr>
                      <a:rPr lang="en-US" sz="2800">
                        <a:latin typeface="Cambria Math" panose="02040503050406030204" pitchFamily="18" charset="0"/>
                        <a:ea typeface="Cambria Math" panose="02040503050406030204" pitchFamily="18" charset="0"/>
                      </a:rPr>
                      <m:t>Near</m:t>
                    </m:r>
                    <m:r>
                      <a:rPr lang="en-US" sz="2800">
                        <a:latin typeface="Cambria Math" panose="02040503050406030204" pitchFamily="18" charset="0"/>
                        <a:ea typeface="Cambria Math" panose="02040503050406030204" pitchFamily="18" charset="0"/>
                      </a:rPr>
                      <m:t>, </m:t>
                    </m:r>
                    <m:r>
                      <m:rPr>
                        <m:sty m:val="p"/>
                      </m:rPr>
                      <a:rPr lang="en-US" sz="2800">
                        <a:latin typeface="Cambria Math" panose="02040503050406030204" pitchFamily="18" charset="0"/>
                        <a:ea typeface="Cambria Math" panose="02040503050406030204" pitchFamily="18" charset="0"/>
                      </a:rPr>
                      <m:t>Far</m:t>
                    </m:r>
                    <m:r>
                      <a:rPr lang="en-US" sz="2800" i="1">
                        <a:latin typeface="Cambria Math" panose="02040503050406030204" pitchFamily="18" charset="0"/>
                        <a:ea typeface="Cambria Math" panose="02040503050406030204" pitchFamily="18" charset="0"/>
                      </a:rPr>
                      <m:t>}</m:t>
                    </m:r>
                  </m:oMath>
                </a14:m>
                <a:endParaRPr lang="en-US" sz="2800" dirty="0">
                  <a:latin typeface="Lucida Bright" panose="02040602050505020304" pitchFamily="18" charset="77"/>
                </a:endParaRPr>
              </a:p>
            </p:txBody>
          </p:sp>
        </mc:Choice>
        <mc:Fallback>
          <p:sp>
            <p:nvSpPr>
              <p:cNvPr id="13" name="TextBox 12">
                <a:extLst>
                  <a:ext uri="{FF2B5EF4-FFF2-40B4-BE49-F238E27FC236}">
                    <a16:creationId xmlns:a16="http://schemas.microsoft.com/office/drawing/2014/main" id="{9B5FBF60-90F9-5641-88E7-F9AE6C801C0D}"/>
                  </a:ext>
                </a:extLst>
              </p:cNvPr>
              <p:cNvSpPr txBox="1">
                <a:spLocks noRot="1" noChangeAspect="1" noMove="1" noResize="1" noEditPoints="1" noAdjustHandles="1" noChangeArrowheads="1" noChangeShapeType="1" noTextEdit="1"/>
              </p:cNvSpPr>
              <p:nvPr/>
            </p:nvSpPr>
            <p:spPr>
              <a:xfrm>
                <a:off x="167332" y="6316511"/>
                <a:ext cx="8809335" cy="430887"/>
              </a:xfrm>
              <a:prstGeom prst="rect">
                <a:avLst/>
              </a:prstGeom>
              <a:blipFill>
                <a:blip r:embed="rId4"/>
                <a:stretch>
                  <a:fillRect l="-2299" t="-25714" r="-862" b="-45714"/>
                </a:stretch>
              </a:blipFill>
            </p:spPr>
            <p:txBody>
              <a:bodyPr/>
              <a:lstStyle/>
              <a:p>
                <a:r>
                  <a:rPr lang="en-US">
                    <a:noFill/>
                  </a:rPr>
                  <a:t> </a:t>
                </a:r>
              </a:p>
            </p:txBody>
          </p:sp>
        </mc:Fallback>
      </mc:AlternateContent>
    </p:spTree>
    <p:extLst>
      <p:ext uri="{BB962C8B-B14F-4D97-AF65-F5344CB8AC3E}">
        <p14:creationId xmlns:p14="http://schemas.microsoft.com/office/powerpoint/2010/main" val="1525821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2DBA17-9917-3F48-A16E-135AB1C7BCFC}"/>
              </a:ext>
            </a:extLst>
          </p:cNvPr>
          <p:cNvSpPr txBox="1"/>
          <p:nvPr/>
        </p:nvSpPr>
        <p:spPr>
          <a:xfrm>
            <a:off x="376177" y="1351508"/>
            <a:ext cx="8391645" cy="4154984"/>
          </a:xfrm>
          <a:prstGeom prst="rect">
            <a:avLst/>
          </a:prstGeom>
          <a:noFill/>
        </p:spPr>
        <p:txBody>
          <a:bodyPr wrap="square" rtlCol="0">
            <a:spAutoFit/>
          </a:bodyPr>
          <a:lstStyle/>
          <a:p>
            <a:pPr marL="285750" indent="-285750">
              <a:buFontTx/>
              <a:buChar char="-"/>
            </a:pPr>
            <a:r>
              <a:rPr lang="en-US" sz="2200" dirty="0">
                <a:solidFill>
                  <a:schemeClr val="accent2">
                    <a:lumMod val="75000"/>
                  </a:schemeClr>
                </a:solidFill>
              </a:rPr>
              <a:t>Sampling, Nyquist sampling rate, aliasing, calculating aliased frequency, Nyquist sampling rate for a frequency band</a:t>
            </a:r>
          </a:p>
          <a:p>
            <a:pPr marL="285750" indent="-285750">
              <a:buFontTx/>
              <a:buChar char="-"/>
            </a:pPr>
            <a:r>
              <a:rPr lang="en-US" sz="2200" dirty="0">
                <a:solidFill>
                  <a:schemeClr val="accent2">
                    <a:lumMod val="75000"/>
                  </a:schemeClr>
                </a:solidFill>
              </a:rPr>
              <a:t>DFT spectrum of a real and complex signal</a:t>
            </a:r>
          </a:p>
          <a:p>
            <a:pPr marL="285750" indent="-285750">
              <a:buFontTx/>
              <a:buChar char="-"/>
            </a:pPr>
            <a:r>
              <a:rPr lang="en-US" sz="2200" dirty="0" err="1">
                <a:solidFill>
                  <a:schemeClr val="accent2">
                    <a:lumMod val="75000"/>
                  </a:schemeClr>
                </a:solidFill>
              </a:rPr>
              <a:t>Upconversion</a:t>
            </a:r>
            <a:r>
              <a:rPr lang="en-US" sz="2200" dirty="0">
                <a:solidFill>
                  <a:schemeClr val="accent2">
                    <a:lumMod val="75000"/>
                  </a:schemeClr>
                </a:solidFill>
              </a:rPr>
              <a:t> and </a:t>
            </a:r>
            <a:r>
              <a:rPr lang="en-US" sz="2200" dirty="0" err="1">
                <a:solidFill>
                  <a:schemeClr val="accent2">
                    <a:lumMod val="75000"/>
                  </a:schemeClr>
                </a:solidFill>
              </a:rPr>
              <a:t>downconversion</a:t>
            </a:r>
            <a:r>
              <a:rPr lang="en-US" sz="2200" dirty="0">
                <a:solidFill>
                  <a:schemeClr val="accent2">
                    <a:lumMod val="75000"/>
                  </a:schemeClr>
                </a:solidFill>
              </a:rPr>
              <a:t> techniques in communication</a:t>
            </a:r>
          </a:p>
          <a:p>
            <a:pPr marL="285750" indent="-285750">
              <a:buFontTx/>
              <a:buChar char="-"/>
            </a:pPr>
            <a:r>
              <a:rPr lang="en-US" sz="2200" dirty="0">
                <a:solidFill>
                  <a:schemeClr val="accent2">
                    <a:lumMod val="75000"/>
                  </a:schemeClr>
                </a:solidFill>
              </a:rPr>
              <a:t>Doppler frequency estimation</a:t>
            </a:r>
          </a:p>
          <a:p>
            <a:pPr marL="285750" indent="-285750">
              <a:buFontTx/>
              <a:buChar char="-"/>
            </a:pPr>
            <a:r>
              <a:rPr lang="en-US" sz="2200" dirty="0">
                <a:solidFill>
                  <a:schemeClr val="accent2">
                    <a:lumMod val="75000"/>
                  </a:schemeClr>
                </a:solidFill>
              </a:rPr>
              <a:t>Superposition of signals, one dimensional beamforming</a:t>
            </a:r>
          </a:p>
          <a:p>
            <a:pPr marL="285750" indent="-285750">
              <a:buFontTx/>
              <a:buChar char="-"/>
            </a:pPr>
            <a:r>
              <a:rPr lang="en-US" sz="2200" dirty="0" err="1">
                <a:solidFill>
                  <a:schemeClr val="accent2">
                    <a:lumMod val="75000"/>
                  </a:schemeClr>
                </a:solidFill>
              </a:rPr>
              <a:t>DoA</a:t>
            </a:r>
            <a:r>
              <a:rPr lang="en-US" sz="2200" dirty="0">
                <a:solidFill>
                  <a:schemeClr val="accent2">
                    <a:lumMod val="75000"/>
                  </a:schemeClr>
                </a:solidFill>
              </a:rPr>
              <a:t> estimation using antenna array</a:t>
            </a:r>
          </a:p>
          <a:p>
            <a:pPr marL="285750" indent="-285750">
              <a:buFontTx/>
              <a:buChar char="-"/>
            </a:pPr>
            <a:r>
              <a:rPr lang="en-US" sz="2200" dirty="0">
                <a:solidFill>
                  <a:schemeClr val="accent2">
                    <a:lumMod val="75000"/>
                  </a:schemeClr>
                </a:solidFill>
              </a:rPr>
              <a:t>Beam-patterns of the Uniform Linear Array</a:t>
            </a:r>
          </a:p>
          <a:p>
            <a:pPr marL="285750" indent="-285750">
              <a:buFontTx/>
              <a:buChar char="-"/>
            </a:pPr>
            <a:r>
              <a:rPr lang="en-US" sz="2200" dirty="0">
                <a:solidFill>
                  <a:schemeClr val="accent2">
                    <a:lumMod val="75000"/>
                  </a:schemeClr>
                </a:solidFill>
              </a:rPr>
              <a:t>Working principles of the IMU sensors, Local and global coordinate systems</a:t>
            </a:r>
          </a:p>
          <a:p>
            <a:pPr marL="285750" indent="-285750">
              <a:buFontTx/>
              <a:buChar char="-"/>
            </a:pPr>
            <a:r>
              <a:rPr lang="en-US" sz="2200" dirty="0">
                <a:solidFill>
                  <a:schemeClr val="accent2">
                    <a:lumMod val="75000"/>
                  </a:schemeClr>
                </a:solidFill>
              </a:rPr>
              <a:t>Hidden Markov Model (HMM) – Viterbi Algorithm</a:t>
            </a:r>
          </a:p>
          <a:p>
            <a:pPr marL="285750" indent="-285750">
              <a:buFontTx/>
              <a:buChar char="-"/>
            </a:pPr>
            <a:r>
              <a:rPr lang="en-US" sz="2200" dirty="0">
                <a:solidFill>
                  <a:schemeClr val="accent2">
                    <a:lumMod val="75000"/>
                  </a:schemeClr>
                </a:solidFill>
              </a:rPr>
              <a:t>Global Positioning System (GPS)</a:t>
            </a:r>
          </a:p>
        </p:txBody>
      </p:sp>
      <p:sp>
        <p:nvSpPr>
          <p:cNvPr id="3" name="TextBox 2">
            <a:extLst>
              <a:ext uri="{FF2B5EF4-FFF2-40B4-BE49-F238E27FC236}">
                <a16:creationId xmlns:a16="http://schemas.microsoft.com/office/drawing/2014/main" id="{26F9C1FA-34F1-7C44-8D5A-3A8AFE9BAB30}"/>
              </a:ext>
            </a:extLst>
          </p:cNvPr>
          <p:cNvSpPr txBox="1"/>
          <p:nvPr/>
        </p:nvSpPr>
        <p:spPr>
          <a:xfrm>
            <a:off x="376177" y="369405"/>
            <a:ext cx="5479064" cy="430887"/>
          </a:xfrm>
          <a:prstGeom prst="rect">
            <a:avLst/>
          </a:prstGeom>
          <a:noFill/>
        </p:spPr>
        <p:txBody>
          <a:bodyPr wrap="none" rtlCol="0">
            <a:spAutoFit/>
          </a:bodyPr>
          <a:lstStyle/>
          <a:p>
            <a:r>
              <a:rPr lang="en-US" sz="2200" dirty="0">
                <a:solidFill>
                  <a:schemeClr val="accent2">
                    <a:lumMod val="75000"/>
                  </a:schemeClr>
                </a:solidFill>
              </a:rPr>
              <a:t>The following topics are particularly important</a:t>
            </a:r>
          </a:p>
        </p:txBody>
      </p:sp>
    </p:spTree>
    <p:extLst>
      <p:ext uri="{BB962C8B-B14F-4D97-AF65-F5344CB8AC3E}">
        <p14:creationId xmlns:p14="http://schemas.microsoft.com/office/powerpoint/2010/main" val="33750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780045B-4757-AD4E-BAE3-142E363C321C}"/>
              </a:ext>
            </a:extLst>
          </p:cNvPr>
          <p:cNvSpPr txBox="1"/>
          <p:nvPr/>
        </p:nvSpPr>
        <p:spPr>
          <a:xfrm>
            <a:off x="1955296" y="3544805"/>
            <a:ext cx="1098164" cy="523220"/>
          </a:xfrm>
          <a:prstGeom prst="rect">
            <a:avLst/>
          </a:prstGeom>
          <a:solidFill>
            <a:srgbClr val="C00000"/>
          </a:solidFill>
        </p:spPr>
        <p:txBody>
          <a:bodyPr wrap="square" rtlCol="0">
            <a:spAutoFit/>
          </a:bodyPr>
          <a:lstStyle/>
          <a:p>
            <a:pPr algn="ctr"/>
            <a:r>
              <a:rPr lang="en-US" sz="2800" dirty="0">
                <a:solidFill>
                  <a:schemeClr val="bg1"/>
                </a:solidFill>
              </a:rPr>
              <a:t>Phase</a:t>
            </a:r>
          </a:p>
        </p:txBody>
      </p:sp>
      <p:sp>
        <p:nvSpPr>
          <p:cNvPr id="26" name="Freeform 25">
            <a:extLst>
              <a:ext uri="{FF2B5EF4-FFF2-40B4-BE49-F238E27FC236}">
                <a16:creationId xmlns:a16="http://schemas.microsoft.com/office/drawing/2014/main" id="{10ACD741-DC2B-E642-A192-3C536C484E57}"/>
              </a:ext>
            </a:extLst>
          </p:cNvPr>
          <p:cNvSpPr/>
          <p:nvPr/>
        </p:nvSpPr>
        <p:spPr>
          <a:xfrm>
            <a:off x="3061252" y="3220278"/>
            <a:ext cx="511691" cy="602341"/>
          </a:xfrm>
          <a:custGeom>
            <a:avLst/>
            <a:gdLst>
              <a:gd name="connsiteX0" fmla="*/ 0 w 511691"/>
              <a:gd name="connsiteY0" fmla="*/ 596348 h 602341"/>
              <a:gd name="connsiteX1" fmla="*/ 477078 w 511691"/>
              <a:gd name="connsiteY1" fmla="*/ 516835 h 602341"/>
              <a:gd name="connsiteX2" fmla="*/ 437322 w 511691"/>
              <a:gd name="connsiteY2" fmla="*/ 0 h 602341"/>
            </a:gdLst>
            <a:ahLst/>
            <a:cxnLst>
              <a:cxn ang="0">
                <a:pos x="connsiteX0" y="connsiteY0"/>
              </a:cxn>
              <a:cxn ang="0">
                <a:pos x="connsiteX1" y="connsiteY1"/>
              </a:cxn>
              <a:cxn ang="0">
                <a:pos x="connsiteX2" y="connsiteY2"/>
              </a:cxn>
            </a:cxnLst>
            <a:rect l="l" t="t" r="r" b="b"/>
            <a:pathLst>
              <a:path w="511691" h="602341">
                <a:moveTo>
                  <a:pt x="0" y="596348"/>
                </a:moveTo>
                <a:cubicBezTo>
                  <a:pt x="202095" y="606287"/>
                  <a:pt x="404191" y="616226"/>
                  <a:pt x="477078" y="516835"/>
                </a:cubicBezTo>
                <a:cubicBezTo>
                  <a:pt x="549965" y="417444"/>
                  <a:pt x="493643" y="208722"/>
                  <a:pt x="437322" y="0"/>
                </a:cubicBezTo>
              </a:path>
            </a:pathLst>
          </a:custGeom>
          <a:noFill/>
          <a:ln w="349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5488029-DEC7-934B-A92E-E268164E10BC}"/>
                  </a:ext>
                </a:extLst>
              </p:cNvPr>
              <p:cNvSpPr txBox="1"/>
              <p:nvPr/>
            </p:nvSpPr>
            <p:spPr>
              <a:xfrm>
                <a:off x="1706618" y="6335040"/>
                <a:ext cx="2709268" cy="430887"/>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chemeClr val="bg1"/>
                          </a:solidFill>
                          <a:latin typeface="Cambria Math" panose="02040503050406030204" pitchFamily="18" charset="0"/>
                        </a:rPr>
                        <m:t>A</m:t>
                      </m:r>
                      <m:r>
                        <a:rPr lang="en-US" sz="2800" b="0" i="0" smtClean="0">
                          <a:solidFill>
                            <a:schemeClr val="bg1"/>
                          </a:solidFill>
                          <a:latin typeface="Cambria Math" panose="02040503050406030204" pitchFamily="18" charset="0"/>
                        </a:rPr>
                        <m:t> . </m:t>
                      </m:r>
                      <m:r>
                        <m:rPr>
                          <m:sty m:val="p"/>
                        </m:rPr>
                        <a:rPr lang="en-US" sz="2800" b="0" i="0" smtClean="0">
                          <a:solidFill>
                            <a:schemeClr val="bg1"/>
                          </a:solidFill>
                          <a:latin typeface="Cambria Math" panose="02040503050406030204" pitchFamily="18" charset="0"/>
                        </a:rPr>
                        <m:t>sin</m:t>
                      </m:r>
                      <m:r>
                        <a:rPr lang="en-US" sz="2800" b="0" i="1" smtClean="0">
                          <a:solidFill>
                            <a:schemeClr val="bg1"/>
                          </a:solidFill>
                          <a:latin typeface="Cambria Math" panose="02040503050406030204" pitchFamily="18" charset="0"/>
                        </a:rPr>
                        <m:t>⁡(2</m:t>
                      </m:r>
                      <m:r>
                        <a:rPr lang="en-US" sz="2800" b="0" i="1" smtClean="0">
                          <a:solidFill>
                            <a:schemeClr val="bg1"/>
                          </a:solidFill>
                          <a:latin typeface="Cambria Math" panose="02040503050406030204" pitchFamily="18" charset="0"/>
                          <a:ea typeface="Cambria Math" panose="02040503050406030204" pitchFamily="18" charset="0"/>
                        </a:rPr>
                        <m:t>𝜋</m:t>
                      </m:r>
                      <m:r>
                        <a:rPr lang="en-US" sz="2800" b="0" i="1" smtClean="0">
                          <a:solidFill>
                            <a:schemeClr val="bg1"/>
                          </a:solidFill>
                          <a:latin typeface="Cambria Math" panose="02040503050406030204" pitchFamily="18" charset="0"/>
                          <a:ea typeface="Cambria Math" panose="02040503050406030204" pitchFamily="18" charset="0"/>
                        </a:rPr>
                        <m:t>𝑓𝑡</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𝜙</m:t>
                      </m:r>
                      <m:r>
                        <a:rPr lang="en-US"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23" name="TextBox 22">
                <a:extLst>
                  <a:ext uri="{FF2B5EF4-FFF2-40B4-BE49-F238E27FC236}">
                    <a16:creationId xmlns:a16="http://schemas.microsoft.com/office/drawing/2014/main" id="{45488029-DEC7-934B-A92E-E268164E10BC}"/>
                  </a:ext>
                </a:extLst>
              </p:cNvPr>
              <p:cNvSpPr txBox="1">
                <a:spLocks noRot="1" noChangeAspect="1" noMove="1" noResize="1" noEditPoints="1" noAdjustHandles="1" noChangeArrowheads="1" noChangeShapeType="1" noTextEdit="1"/>
              </p:cNvSpPr>
              <p:nvPr/>
            </p:nvSpPr>
            <p:spPr>
              <a:xfrm>
                <a:off x="1706618" y="6335040"/>
                <a:ext cx="2709268" cy="430887"/>
              </a:xfrm>
              <a:prstGeom prst="rect">
                <a:avLst/>
              </a:prstGeom>
              <a:blipFill>
                <a:blip r:embed="rId7"/>
                <a:stretch>
                  <a:fillRect l="-2326" t="-8571" r="-3721" b="-3428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99C42E3-93B5-D94C-9817-FCF4A50B1963}"/>
              </a:ext>
            </a:extLst>
          </p:cNvPr>
          <p:cNvSpPr txBox="1"/>
          <p:nvPr/>
        </p:nvSpPr>
        <p:spPr>
          <a:xfrm>
            <a:off x="4415886" y="6320955"/>
            <a:ext cx="4728112" cy="461665"/>
          </a:xfrm>
          <a:prstGeom prst="rect">
            <a:avLst/>
          </a:prstGeom>
          <a:noFill/>
        </p:spPr>
        <p:txBody>
          <a:bodyPr wrap="square" rtlCol="0">
            <a:spAutoFit/>
          </a:bodyPr>
          <a:lstStyle/>
          <a:p>
            <a:r>
              <a:rPr lang="en-US" sz="2400" dirty="0"/>
              <a:t>-- with initial/additional phase </a:t>
            </a:r>
            <a:r>
              <a:rPr lang="en-US" sz="2400" dirty="0" err="1"/>
              <a:t>ϕ</a:t>
            </a:r>
            <a:endParaRPr lang="en-US" sz="2400" dirty="0"/>
          </a:p>
        </p:txBody>
      </p:sp>
    </p:spTree>
    <p:extLst>
      <p:ext uri="{BB962C8B-B14F-4D97-AF65-F5344CB8AC3E}">
        <p14:creationId xmlns:p14="http://schemas.microsoft.com/office/powerpoint/2010/main" val="1593317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8C2CB-3642-EB45-B0E1-00D5993A661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pic>
        <p:nvPicPr>
          <p:cNvPr id="3" name="Picture 2">
            <a:extLst>
              <a:ext uri="{FF2B5EF4-FFF2-40B4-BE49-F238E27FC236}">
                <a16:creationId xmlns:a16="http://schemas.microsoft.com/office/drawing/2014/main" id="{EEBD3EC3-B6B6-6F4E-8CA8-1ABB8E432D1E}"/>
              </a:ext>
            </a:extLst>
          </p:cNvPr>
          <p:cNvPicPr>
            <a:picLocks noChangeAspect="1"/>
          </p:cNvPicPr>
          <p:nvPr/>
        </p:nvPicPr>
        <p:blipFill>
          <a:blip r:embed="rId2"/>
          <a:stretch>
            <a:fillRect/>
          </a:stretch>
        </p:blipFill>
        <p:spPr>
          <a:xfrm>
            <a:off x="701487" y="1650211"/>
            <a:ext cx="7741027" cy="3557578"/>
          </a:xfrm>
          <a:prstGeom prst="rect">
            <a:avLst/>
          </a:prstGeom>
        </p:spPr>
      </p:pic>
      <p:sp>
        <p:nvSpPr>
          <p:cNvPr id="5" name="TextBox 4">
            <a:extLst>
              <a:ext uri="{FF2B5EF4-FFF2-40B4-BE49-F238E27FC236}">
                <a16:creationId xmlns:a16="http://schemas.microsoft.com/office/drawing/2014/main" id="{639E5062-C657-0B47-A3A7-84F9F626B478}"/>
              </a:ext>
            </a:extLst>
          </p:cNvPr>
          <p:cNvSpPr txBox="1"/>
          <p:nvPr/>
        </p:nvSpPr>
        <p:spPr>
          <a:xfrm rot="1729842">
            <a:off x="281722" y="5256085"/>
            <a:ext cx="2668872" cy="430887"/>
          </a:xfrm>
          <a:prstGeom prst="rect">
            <a:avLst/>
          </a:prstGeom>
          <a:noFill/>
        </p:spPr>
        <p:txBody>
          <a:bodyPr wrap="none" lIns="0" tIns="0" rIns="0" bIns="0" rtlCol="0">
            <a:spAutoFit/>
          </a:bodyPr>
          <a:lstStyle/>
          <a:p>
            <a:r>
              <a:rPr lang="en-US" sz="2800" dirty="0">
                <a:solidFill>
                  <a:srgbClr val="941100"/>
                </a:solidFill>
              </a:rPr>
              <a:t>Time domain view</a:t>
            </a:r>
          </a:p>
        </p:txBody>
      </p:sp>
      <p:sp>
        <p:nvSpPr>
          <p:cNvPr id="6" name="TextBox 5">
            <a:extLst>
              <a:ext uri="{FF2B5EF4-FFF2-40B4-BE49-F238E27FC236}">
                <a16:creationId xmlns:a16="http://schemas.microsoft.com/office/drawing/2014/main" id="{712D6854-99BB-F146-BC3D-C3CE5EF88DCA}"/>
              </a:ext>
            </a:extLst>
          </p:cNvPr>
          <p:cNvSpPr txBox="1"/>
          <p:nvPr/>
        </p:nvSpPr>
        <p:spPr>
          <a:xfrm rot="19990046">
            <a:off x="5650250" y="5256085"/>
            <a:ext cx="3470437" cy="430887"/>
          </a:xfrm>
          <a:prstGeom prst="rect">
            <a:avLst/>
          </a:prstGeom>
          <a:noFill/>
          <a:ln>
            <a:noFill/>
          </a:ln>
        </p:spPr>
        <p:txBody>
          <a:bodyPr wrap="none" lIns="0" tIns="0" rIns="0" bIns="0" rtlCol="0">
            <a:spAutoFit/>
          </a:bodyPr>
          <a:lstStyle/>
          <a:p>
            <a:r>
              <a:rPr lang="en-US" sz="2800" dirty="0">
                <a:solidFill>
                  <a:schemeClr val="accent1">
                    <a:lumMod val="75000"/>
                  </a:schemeClr>
                </a:solidFill>
              </a:rPr>
              <a:t>Frequency domain view</a:t>
            </a:r>
          </a:p>
        </p:txBody>
      </p:sp>
      <p:sp>
        <p:nvSpPr>
          <p:cNvPr id="7" name="Right Arrow 6">
            <a:extLst>
              <a:ext uri="{FF2B5EF4-FFF2-40B4-BE49-F238E27FC236}">
                <a16:creationId xmlns:a16="http://schemas.microsoft.com/office/drawing/2014/main" id="{E912295E-DC78-0046-B520-3439449E90B9}"/>
              </a:ext>
            </a:extLst>
          </p:cNvPr>
          <p:cNvSpPr/>
          <p:nvPr/>
        </p:nvSpPr>
        <p:spPr>
          <a:xfrm rot="14236126">
            <a:off x="6784667" y="4636125"/>
            <a:ext cx="769257" cy="464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D3898A45-FABC-7745-829C-57BD872F9AA9}"/>
              </a:ext>
            </a:extLst>
          </p:cNvPr>
          <p:cNvSpPr/>
          <p:nvPr/>
        </p:nvSpPr>
        <p:spPr>
          <a:xfrm rot="18189010">
            <a:off x="1531258" y="4697145"/>
            <a:ext cx="769257" cy="464457"/>
          </a:xfrm>
          <a:prstGeom prst="rightArrow">
            <a:avLst/>
          </a:prstGeom>
          <a:solidFill>
            <a:srgbClr val="941100"/>
          </a:solidFill>
          <a:ln>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707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Time Domain and Frequency Domain</a:t>
            </a:r>
          </a:p>
        </p:txBody>
      </p:sp>
      <p:cxnSp>
        <p:nvCxnSpPr>
          <p:cNvPr id="38" name="Straight Connector 37">
            <a:extLst>
              <a:ext uri="{FF2B5EF4-FFF2-40B4-BE49-F238E27FC236}">
                <a16:creationId xmlns:a16="http://schemas.microsoft.com/office/drawing/2014/main" id="{E78655D2-7A76-FC40-B3BA-2EDE39076BC6}"/>
              </a:ext>
            </a:extLst>
          </p:cNvPr>
          <p:cNvCxnSpPr>
            <a:cxnSpLocks/>
          </p:cNvCxnSpPr>
          <p:nvPr/>
        </p:nvCxnSpPr>
        <p:spPr>
          <a:xfrm>
            <a:off x="6034503" y="3651521"/>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9" name="Straight Connector 38">
            <a:extLst>
              <a:ext uri="{FF2B5EF4-FFF2-40B4-BE49-F238E27FC236}">
                <a16:creationId xmlns:a16="http://schemas.microsoft.com/office/drawing/2014/main" id="{A3767899-F6C4-1146-AC63-051FE50A937E}"/>
              </a:ext>
            </a:extLst>
          </p:cNvPr>
          <p:cNvCxnSpPr/>
          <p:nvPr/>
        </p:nvCxnSpPr>
        <p:spPr>
          <a:xfrm flipV="1">
            <a:off x="6037199" y="1407481"/>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0" name="TextBox 39">
            <a:extLst>
              <a:ext uri="{FF2B5EF4-FFF2-40B4-BE49-F238E27FC236}">
                <a16:creationId xmlns:a16="http://schemas.microsoft.com/office/drawing/2014/main" id="{E513BB0E-E7D6-3643-B7B8-6760632FF49C}"/>
              </a:ext>
            </a:extLst>
          </p:cNvPr>
          <p:cNvSpPr txBox="1"/>
          <p:nvPr/>
        </p:nvSpPr>
        <p:spPr>
          <a:xfrm rot="16200000">
            <a:off x="5167289" y="2445356"/>
            <a:ext cx="1327735" cy="3677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grpSp>
        <p:nvGrpSpPr>
          <p:cNvPr id="49" name="Group 48">
            <a:extLst>
              <a:ext uri="{FF2B5EF4-FFF2-40B4-BE49-F238E27FC236}">
                <a16:creationId xmlns:a16="http://schemas.microsoft.com/office/drawing/2014/main" id="{7D780CF5-90AF-9F45-8CD0-2903C18118E3}"/>
              </a:ext>
            </a:extLst>
          </p:cNvPr>
          <p:cNvGrpSpPr/>
          <p:nvPr/>
        </p:nvGrpSpPr>
        <p:grpSpPr>
          <a:xfrm>
            <a:off x="7225127" y="3524912"/>
            <a:ext cx="315804" cy="573687"/>
            <a:chOff x="7225127" y="3524912"/>
            <a:chExt cx="315804" cy="573687"/>
          </a:xfrm>
        </p:grpSpPr>
        <p:cxnSp>
          <p:nvCxnSpPr>
            <p:cNvPr id="41" name="Straight Connector 40">
              <a:extLst>
                <a:ext uri="{FF2B5EF4-FFF2-40B4-BE49-F238E27FC236}">
                  <a16:creationId xmlns:a16="http://schemas.microsoft.com/office/drawing/2014/main" id="{E1E80F4F-A3FE-F847-A9F4-27C9E10A14C4}"/>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5BBA7D7-BFBB-F740-8FF4-14C951CECA93}"/>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grpSp>
      <p:sp>
        <p:nvSpPr>
          <p:cNvPr id="45" name="TextBox 44">
            <a:extLst>
              <a:ext uri="{FF2B5EF4-FFF2-40B4-BE49-F238E27FC236}">
                <a16:creationId xmlns:a16="http://schemas.microsoft.com/office/drawing/2014/main" id="{C123DB69-BAB0-9A4D-9596-75F53833FB80}"/>
              </a:ext>
            </a:extLst>
          </p:cNvPr>
          <p:cNvSpPr txBox="1"/>
          <p:nvPr/>
        </p:nvSpPr>
        <p:spPr>
          <a:xfrm>
            <a:off x="6678350" y="4005550"/>
            <a:ext cx="198033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 (Hz)</a:t>
            </a:r>
          </a:p>
        </p:txBody>
      </p:sp>
      <p:sp>
        <p:nvSpPr>
          <p:cNvPr id="46" name="TextBox 45">
            <a:extLst>
              <a:ext uri="{FF2B5EF4-FFF2-40B4-BE49-F238E27FC236}">
                <a16:creationId xmlns:a16="http://schemas.microsoft.com/office/drawing/2014/main" id="{75AF254B-3790-0B4B-86A0-135A268249C2}"/>
              </a:ext>
            </a:extLst>
          </p:cNvPr>
          <p:cNvSpPr txBox="1"/>
          <p:nvPr/>
        </p:nvSpPr>
        <p:spPr>
          <a:xfrm>
            <a:off x="5779793" y="3722133"/>
            <a:ext cx="5939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a:t>
            </a:r>
          </a:p>
        </p:txBody>
      </p:sp>
      <p:grpSp>
        <p:nvGrpSpPr>
          <p:cNvPr id="50" name="Group 49">
            <a:extLst>
              <a:ext uri="{FF2B5EF4-FFF2-40B4-BE49-F238E27FC236}">
                <a16:creationId xmlns:a16="http://schemas.microsoft.com/office/drawing/2014/main" id="{A80C2667-EB6C-374A-8A5A-9AE3F4D053D8}"/>
              </a:ext>
            </a:extLst>
          </p:cNvPr>
          <p:cNvGrpSpPr/>
          <p:nvPr/>
        </p:nvGrpSpPr>
        <p:grpSpPr>
          <a:xfrm>
            <a:off x="7918996" y="3517778"/>
            <a:ext cx="315804" cy="573687"/>
            <a:chOff x="7225127" y="3524912"/>
            <a:chExt cx="315804" cy="573687"/>
          </a:xfrm>
        </p:grpSpPr>
        <p:cxnSp>
          <p:nvCxnSpPr>
            <p:cNvPr id="51" name="Straight Connector 50">
              <a:extLst>
                <a:ext uri="{FF2B5EF4-FFF2-40B4-BE49-F238E27FC236}">
                  <a16:creationId xmlns:a16="http://schemas.microsoft.com/office/drawing/2014/main" id="{FBBE8CE9-5D37-3741-9FDB-F7ED745CF837}"/>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DC970C2-E0E6-9A4E-A248-65166861A919}"/>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grpSp>
      <p:grpSp>
        <p:nvGrpSpPr>
          <p:cNvPr id="53" name="Group 52">
            <a:extLst>
              <a:ext uri="{FF2B5EF4-FFF2-40B4-BE49-F238E27FC236}">
                <a16:creationId xmlns:a16="http://schemas.microsoft.com/office/drawing/2014/main" id="{080D6294-1AD4-DB46-B9AE-3277763FB445}"/>
              </a:ext>
            </a:extLst>
          </p:cNvPr>
          <p:cNvGrpSpPr/>
          <p:nvPr/>
        </p:nvGrpSpPr>
        <p:grpSpPr>
          <a:xfrm>
            <a:off x="8570768" y="3524912"/>
            <a:ext cx="315804" cy="573687"/>
            <a:chOff x="7225127" y="3524912"/>
            <a:chExt cx="315804" cy="573687"/>
          </a:xfrm>
        </p:grpSpPr>
        <p:cxnSp>
          <p:nvCxnSpPr>
            <p:cNvPr id="54" name="Straight Connector 53">
              <a:extLst>
                <a:ext uri="{FF2B5EF4-FFF2-40B4-BE49-F238E27FC236}">
                  <a16:creationId xmlns:a16="http://schemas.microsoft.com/office/drawing/2014/main" id="{E7D196AA-5B60-7943-8EDF-5E59D707C45F}"/>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C569E34-2ED4-7746-9837-EAD833B8F6C2}"/>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grpSp>
      <p:grpSp>
        <p:nvGrpSpPr>
          <p:cNvPr id="56" name="Group 55">
            <a:extLst>
              <a:ext uri="{FF2B5EF4-FFF2-40B4-BE49-F238E27FC236}">
                <a16:creationId xmlns:a16="http://schemas.microsoft.com/office/drawing/2014/main" id="{AA9DB376-0266-8C43-B083-2EC00C15E8E7}"/>
              </a:ext>
            </a:extLst>
          </p:cNvPr>
          <p:cNvGrpSpPr/>
          <p:nvPr/>
        </p:nvGrpSpPr>
        <p:grpSpPr>
          <a:xfrm>
            <a:off x="6562756" y="3517778"/>
            <a:ext cx="315804" cy="573687"/>
            <a:chOff x="7225127" y="3524912"/>
            <a:chExt cx="315804" cy="573687"/>
          </a:xfrm>
        </p:grpSpPr>
        <p:cxnSp>
          <p:nvCxnSpPr>
            <p:cNvPr id="57" name="Straight Connector 56">
              <a:extLst>
                <a:ext uri="{FF2B5EF4-FFF2-40B4-BE49-F238E27FC236}">
                  <a16:creationId xmlns:a16="http://schemas.microsoft.com/office/drawing/2014/main" id="{686F0E65-6E9F-DD4D-B989-FF447D44DF3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677E313-E882-C849-BA16-D5F0FE19DC2C}"/>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grpSp>
        <p:nvGrpSpPr>
          <p:cNvPr id="2" name="Group 1">
            <a:extLst>
              <a:ext uri="{FF2B5EF4-FFF2-40B4-BE49-F238E27FC236}">
                <a16:creationId xmlns:a16="http://schemas.microsoft.com/office/drawing/2014/main" id="{4B34FE17-8CF1-C946-8F4D-4A3D5331E899}"/>
              </a:ext>
            </a:extLst>
          </p:cNvPr>
          <p:cNvGrpSpPr/>
          <p:nvPr/>
        </p:nvGrpSpPr>
        <p:grpSpPr>
          <a:xfrm>
            <a:off x="3680731" y="2338492"/>
            <a:ext cx="1524000" cy="523220"/>
            <a:chOff x="3715657" y="2248709"/>
            <a:chExt cx="1524000" cy="523220"/>
          </a:xfrm>
        </p:grpSpPr>
        <p:cxnSp>
          <p:nvCxnSpPr>
            <p:cNvPr id="61" name="Straight Arrow Connector 60">
              <a:extLst>
                <a:ext uri="{FF2B5EF4-FFF2-40B4-BE49-F238E27FC236}">
                  <a16:creationId xmlns:a16="http://schemas.microsoft.com/office/drawing/2014/main" id="{4DF0A8E5-B780-4942-81EE-3555CD5CB4CB}"/>
                </a:ext>
              </a:extLst>
            </p:cNvPr>
            <p:cNvCxnSpPr/>
            <p:nvPr/>
          </p:nvCxnSpPr>
          <p:spPr>
            <a:xfrm>
              <a:off x="3715657" y="2748071"/>
              <a:ext cx="15240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218EB1A-648F-4549-9E60-690A745AAEA3}"/>
                </a:ext>
              </a:extLst>
            </p:cNvPr>
            <p:cNvSpPr txBox="1"/>
            <p:nvPr/>
          </p:nvSpPr>
          <p:spPr>
            <a:xfrm>
              <a:off x="4136735" y="2248709"/>
              <a:ext cx="68961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FFT</a:t>
              </a:r>
            </a:p>
          </p:txBody>
        </p:sp>
      </p:grpSp>
      <p:sp>
        <p:nvSpPr>
          <p:cNvPr id="65" name="TextBox 64">
            <a:extLst>
              <a:ext uri="{FF2B5EF4-FFF2-40B4-BE49-F238E27FC236}">
                <a16:creationId xmlns:a16="http://schemas.microsoft.com/office/drawing/2014/main" id="{C9913235-4ED2-3C42-B717-BE6526AA151D}"/>
              </a:ext>
            </a:extLst>
          </p:cNvPr>
          <p:cNvSpPr txBox="1"/>
          <p:nvPr/>
        </p:nvSpPr>
        <p:spPr>
          <a:xfrm>
            <a:off x="3231743" y="793352"/>
            <a:ext cx="2415533" cy="461665"/>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Fourier Transform</a:t>
            </a:r>
          </a:p>
        </p:txBody>
      </p:sp>
      <p:sp>
        <p:nvSpPr>
          <p:cNvPr id="66" name="TextBox 65">
            <a:extLst>
              <a:ext uri="{FF2B5EF4-FFF2-40B4-BE49-F238E27FC236}">
                <a16:creationId xmlns:a16="http://schemas.microsoft.com/office/drawing/2014/main" id="{4E14EBDA-3967-0442-80C7-A9FFE8BB5EA7}"/>
              </a:ext>
            </a:extLst>
          </p:cNvPr>
          <p:cNvSpPr txBox="1"/>
          <p:nvPr/>
        </p:nvSpPr>
        <p:spPr>
          <a:xfrm>
            <a:off x="996147" y="4805867"/>
            <a:ext cx="1910779" cy="43088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1100"/>
                </a:solidFill>
                <a:effectLst/>
                <a:uLnTx/>
                <a:uFillTx/>
                <a:latin typeface="Calibri" panose="020F0502020204030204"/>
                <a:ea typeface="+mn-ea"/>
                <a:cs typeface="+mn-cs"/>
              </a:rPr>
              <a:t>Time domain</a:t>
            </a:r>
          </a:p>
        </p:txBody>
      </p:sp>
      <p:sp>
        <p:nvSpPr>
          <p:cNvPr id="67" name="TextBox 66">
            <a:extLst>
              <a:ext uri="{FF2B5EF4-FFF2-40B4-BE49-F238E27FC236}">
                <a16:creationId xmlns:a16="http://schemas.microsoft.com/office/drawing/2014/main" id="{6D0DEF4F-CB41-9649-8155-9B2BC63BE27C}"/>
              </a:ext>
            </a:extLst>
          </p:cNvPr>
          <p:cNvSpPr txBox="1"/>
          <p:nvPr/>
        </p:nvSpPr>
        <p:spPr>
          <a:xfrm>
            <a:off x="6250488" y="4805867"/>
            <a:ext cx="2712346" cy="430887"/>
          </a:xfrm>
          <a:prstGeom prst="rect">
            <a:avLst/>
          </a:prstGeom>
          <a:no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Frequency domain</a:t>
            </a:r>
          </a:p>
        </p:txBody>
      </p:sp>
      <p:sp>
        <p:nvSpPr>
          <p:cNvPr id="68" name="TextBox 67">
            <a:extLst>
              <a:ext uri="{FF2B5EF4-FFF2-40B4-BE49-F238E27FC236}">
                <a16:creationId xmlns:a16="http://schemas.microsoft.com/office/drawing/2014/main" id="{ABF8B078-B542-D543-92B5-C8905E0A4D6B}"/>
              </a:ext>
            </a:extLst>
          </p:cNvPr>
          <p:cNvSpPr txBox="1"/>
          <p:nvPr/>
        </p:nvSpPr>
        <p:spPr>
          <a:xfrm>
            <a:off x="361185" y="5814423"/>
            <a:ext cx="429976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FFT = Fast Fourier Transform</a:t>
            </a:r>
          </a:p>
        </p:txBody>
      </p:sp>
      <p:sp>
        <p:nvSpPr>
          <p:cNvPr id="70" name="TextBox 69">
            <a:extLst>
              <a:ext uri="{FF2B5EF4-FFF2-40B4-BE49-F238E27FC236}">
                <a16:creationId xmlns:a16="http://schemas.microsoft.com/office/drawing/2014/main" id="{7DE1A406-BA92-C544-A0D6-B9FA4E785C07}"/>
              </a:ext>
            </a:extLst>
          </p:cNvPr>
          <p:cNvSpPr txBox="1"/>
          <p:nvPr/>
        </p:nvSpPr>
        <p:spPr>
          <a:xfrm>
            <a:off x="262447" y="6238487"/>
            <a:ext cx="551843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1100"/>
                </a:solidFill>
                <a:effectLst/>
                <a:uLnTx/>
                <a:uFillTx/>
                <a:latin typeface="Calibri" panose="020F0502020204030204"/>
                <a:ea typeface="+mn-ea"/>
                <a:cs typeface="+mn-cs"/>
              </a:rPr>
              <a:t>IFFT = Inverse Fast Fourier Transform</a:t>
            </a:r>
          </a:p>
        </p:txBody>
      </p:sp>
      <p:cxnSp>
        <p:nvCxnSpPr>
          <p:cNvPr id="44" name="Straight Connector 43">
            <a:extLst>
              <a:ext uri="{FF2B5EF4-FFF2-40B4-BE49-F238E27FC236}">
                <a16:creationId xmlns:a16="http://schemas.microsoft.com/office/drawing/2014/main" id="{7C48FC74-9410-EF41-BCD9-34BC6BDEFB89}"/>
              </a:ext>
            </a:extLst>
          </p:cNvPr>
          <p:cNvCxnSpPr>
            <a:cxnSpLocks/>
          </p:cNvCxnSpPr>
          <p:nvPr/>
        </p:nvCxnSpPr>
        <p:spPr>
          <a:xfrm flipV="1">
            <a:off x="7391462" y="2431915"/>
            <a:ext cx="0" cy="1285253"/>
          </a:xfrm>
          <a:prstGeom prst="line">
            <a:avLst/>
          </a:prstGeom>
          <a:noFill/>
          <a:ln w="38100" cmpd="sng">
            <a:solidFill>
              <a:schemeClr val="accent2">
                <a:lumMod val="75000"/>
              </a:schemeClr>
            </a:solidFill>
            <a:headEnd type="none"/>
            <a:tailEnd type="arrow"/>
          </a:ln>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BA163D88-4578-BB45-8E15-3D31B5363511}"/>
                  </a:ext>
                </a:extLst>
              </p:cNvPr>
              <p:cNvSpPr txBox="1"/>
              <p:nvPr/>
            </p:nvSpPr>
            <p:spPr>
              <a:xfrm>
                <a:off x="894486" y="2432935"/>
                <a:ext cx="1856598" cy="902042"/>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m:t>
                      </m:r>
                      <m:r>
                        <a:rPr kumimoji="0" lang="en-US" sz="6000" b="0" i="1" u="none" strike="noStrike" kern="1200" cap="none" spc="0" normalizeH="0" baseline="3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r>
                        <a:rPr kumimoji="0" lang="en-US" sz="6000" b="0" i="0" u="none" strike="noStrike" kern="1200" cap="none" spc="0" normalizeH="0" baseline="3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6000" b="0" i="0" u="none" strike="noStrike" kern="1200" cap="none" spc="0" normalizeH="0" baseline="30000" noProof="0">
                          <a:ln>
                            <a:noFill/>
                          </a:ln>
                          <a:solidFill>
                            <a:prstClr val="black"/>
                          </a:solidFill>
                          <a:effectLst/>
                          <a:uLnTx/>
                          <a:uFillTx/>
                          <a:latin typeface="Cambria Math" panose="02040503050406030204" pitchFamily="18" charset="0"/>
                          <a:ea typeface="+mn-ea"/>
                          <a:cs typeface="+mn-cs"/>
                        </a:rPr>
                        <m:t>2</m:t>
                      </m:r>
                      <m:r>
                        <m:rPr>
                          <m:sty m:val="p"/>
                        </m:rPr>
                        <a:rPr kumimoji="0" lang="en-US" sz="6000" b="0" i="0" u="none" strike="noStrike" kern="1200" cap="none" spc="0" normalizeH="0" baseline="30000" noProof="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sz="6000" b="0" i="0" u="none" strike="noStrike" kern="1200" cap="none" spc="0" normalizeH="0" baseline="3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r>
                        <m:rPr>
                          <m:sty m:val="p"/>
                        </m:rPr>
                        <a:rPr kumimoji="0" lang="en-US" sz="6000" b="0" i="0" u="none" strike="noStrike" kern="1200" cap="none" spc="0" normalizeH="0" baseline="30000" noProof="0">
                          <a:ln>
                            <a:noFill/>
                          </a:ln>
                          <a:solidFill>
                            <a:prstClr val="black"/>
                          </a:solidFill>
                          <a:effectLst/>
                          <a:uLnTx/>
                          <a:uFillTx/>
                          <a:latin typeface="Cambria Math" panose="02040503050406030204" pitchFamily="18" charset="0"/>
                          <a:ea typeface="Cambria Math" panose="02040503050406030204" pitchFamily="18" charset="0"/>
                          <a:cs typeface="+mn-cs"/>
                        </a:rPr>
                        <m:t>t</m:t>
                      </m:r>
                    </m:oMath>
                  </m:oMathPara>
                </a14:m>
                <a:endParaRPr kumimoji="0" lang="en-US" sz="60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mc:Choice>
        <mc:Fallback xmlns="">
          <p:sp>
            <p:nvSpPr>
              <p:cNvPr id="47" name="TextBox 46">
                <a:extLst>
                  <a:ext uri="{FF2B5EF4-FFF2-40B4-BE49-F238E27FC236}">
                    <a16:creationId xmlns:a16="http://schemas.microsoft.com/office/drawing/2014/main" id="{BA163D88-4578-BB45-8E15-3D31B5363511}"/>
                  </a:ext>
                </a:extLst>
              </p:cNvPr>
              <p:cNvSpPr txBox="1">
                <a:spLocks noRot="1" noChangeAspect="1" noMove="1" noResize="1" noEditPoints="1" noAdjustHandles="1" noChangeArrowheads="1" noChangeShapeType="1" noTextEdit="1"/>
              </p:cNvSpPr>
              <p:nvPr/>
            </p:nvSpPr>
            <p:spPr>
              <a:xfrm>
                <a:off x="894486" y="2432935"/>
                <a:ext cx="1856598" cy="902042"/>
              </a:xfrm>
              <a:prstGeom prst="rect">
                <a:avLst/>
              </a:prstGeom>
              <a:blipFill>
                <a:blip r:embed="rId2"/>
                <a:stretch>
                  <a:fillRect l="-6081" t="-29577" r="-4054"/>
                </a:stretch>
              </a:blipFill>
            </p:spPr>
            <p:txBody>
              <a:bodyPr/>
              <a:lstStyle/>
              <a:p>
                <a:r>
                  <a:rPr lang="en-US">
                    <a:noFill/>
                  </a:rPr>
                  <a:t> </a:t>
                </a:r>
              </a:p>
            </p:txBody>
          </p:sp>
        </mc:Fallback>
      </mc:AlternateContent>
    </p:spTree>
    <p:extLst>
      <p:ext uri="{BB962C8B-B14F-4D97-AF65-F5344CB8AC3E}">
        <p14:creationId xmlns:p14="http://schemas.microsoft.com/office/powerpoint/2010/main" val="297501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Time Domain and Frequency Domain</a:t>
            </a:r>
          </a:p>
        </p:txBody>
      </p:sp>
      <p:cxnSp>
        <p:nvCxnSpPr>
          <p:cNvPr id="38" name="Straight Connector 37">
            <a:extLst>
              <a:ext uri="{FF2B5EF4-FFF2-40B4-BE49-F238E27FC236}">
                <a16:creationId xmlns:a16="http://schemas.microsoft.com/office/drawing/2014/main" id="{E78655D2-7A76-FC40-B3BA-2EDE39076BC6}"/>
              </a:ext>
            </a:extLst>
          </p:cNvPr>
          <p:cNvCxnSpPr>
            <a:cxnSpLocks/>
          </p:cNvCxnSpPr>
          <p:nvPr/>
        </p:nvCxnSpPr>
        <p:spPr>
          <a:xfrm>
            <a:off x="6034503" y="3651521"/>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9" name="Straight Connector 38">
            <a:extLst>
              <a:ext uri="{FF2B5EF4-FFF2-40B4-BE49-F238E27FC236}">
                <a16:creationId xmlns:a16="http://schemas.microsoft.com/office/drawing/2014/main" id="{A3767899-F6C4-1146-AC63-051FE50A937E}"/>
              </a:ext>
            </a:extLst>
          </p:cNvPr>
          <p:cNvCxnSpPr/>
          <p:nvPr/>
        </p:nvCxnSpPr>
        <p:spPr>
          <a:xfrm flipV="1">
            <a:off x="6037199" y="1407481"/>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0" name="TextBox 39">
            <a:extLst>
              <a:ext uri="{FF2B5EF4-FFF2-40B4-BE49-F238E27FC236}">
                <a16:creationId xmlns:a16="http://schemas.microsoft.com/office/drawing/2014/main" id="{E513BB0E-E7D6-3643-B7B8-6760632FF49C}"/>
              </a:ext>
            </a:extLst>
          </p:cNvPr>
          <p:cNvSpPr txBox="1"/>
          <p:nvPr/>
        </p:nvSpPr>
        <p:spPr>
          <a:xfrm rot="16200000">
            <a:off x="5167289" y="2445356"/>
            <a:ext cx="1327735" cy="3677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grpSp>
        <p:nvGrpSpPr>
          <p:cNvPr id="49" name="Group 48">
            <a:extLst>
              <a:ext uri="{FF2B5EF4-FFF2-40B4-BE49-F238E27FC236}">
                <a16:creationId xmlns:a16="http://schemas.microsoft.com/office/drawing/2014/main" id="{7D780CF5-90AF-9F45-8CD0-2903C18118E3}"/>
              </a:ext>
            </a:extLst>
          </p:cNvPr>
          <p:cNvGrpSpPr/>
          <p:nvPr/>
        </p:nvGrpSpPr>
        <p:grpSpPr>
          <a:xfrm>
            <a:off x="7225127" y="3524912"/>
            <a:ext cx="315804" cy="573687"/>
            <a:chOff x="7225127" y="3524912"/>
            <a:chExt cx="315804" cy="573687"/>
          </a:xfrm>
        </p:grpSpPr>
        <p:cxnSp>
          <p:nvCxnSpPr>
            <p:cNvPr id="41" name="Straight Connector 40">
              <a:extLst>
                <a:ext uri="{FF2B5EF4-FFF2-40B4-BE49-F238E27FC236}">
                  <a16:creationId xmlns:a16="http://schemas.microsoft.com/office/drawing/2014/main" id="{E1E80F4F-A3FE-F847-A9F4-27C9E10A14C4}"/>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5BBA7D7-BFBB-F740-8FF4-14C951CECA93}"/>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grpSp>
      <p:sp>
        <p:nvSpPr>
          <p:cNvPr id="45" name="TextBox 44">
            <a:extLst>
              <a:ext uri="{FF2B5EF4-FFF2-40B4-BE49-F238E27FC236}">
                <a16:creationId xmlns:a16="http://schemas.microsoft.com/office/drawing/2014/main" id="{C123DB69-BAB0-9A4D-9596-75F53833FB80}"/>
              </a:ext>
            </a:extLst>
          </p:cNvPr>
          <p:cNvSpPr txBox="1"/>
          <p:nvPr/>
        </p:nvSpPr>
        <p:spPr>
          <a:xfrm>
            <a:off x="6616493" y="4369242"/>
            <a:ext cx="198033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 (Hz)</a:t>
            </a:r>
          </a:p>
        </p:txBody>
      </p:sp>
      <p:sp>
        <p:nvSpPr>
          <p:cNvPr id="46" name="TextBox 45">
            <a:extLst>
              <a:ext uri="{FF2B5EF4-FFF2-40B4-BE49-F238E27FC236}">
                <a16:creationId xmlns:a16="http://schemas.microsoft.com/office/drawing/2014/main" id="{75AF254B-3790-0B4B-86A0-135A268249C2}"/>
              </a:ext>
            </a:extLst>
          </p:cNvPr>
          <p:cNvSpPr txBox="1"/>
          <p:nvPr/>
        </p:nvSpPr>
        <p:spPr>
          <a:xfrm>
            <a:off x="5779793" y="3722133"/>
            <a:ext cx="5939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a:t>
            </a:r>
          </a:p>
        </p:txBody>
      </p:sp>
      <p:grpSp>
        <p:nvGrpSpPr>
          <p:cNvPr id="50" name="Group 49">
            <a:extLst>
              <a:ext uri="{FF2B5EF4-FFF2-40B4-BE49-F238E27FC236}">
                <a16:creationId xmlns:a16="http://schemas.microsoft.com/office/drawing/2014/main" id="{A80C2667-EB6C-374A-8A5A-9AE3F4D053D8}"/>
              </a:ext>
            </a:extLst>
          </p:cNvPr>
          <p:cNvGrpSpPr/>
          <p:nvPr/>
        </p:nvGrpSpPr>
        <p:grpSpPr>
          <a:xfrm>
            <a:off x="7918996" y="3517778"/>
            <a:ext cx="315804" cy="573687"/>
            <a:chOff x="7225127" y="3524912"/>
            <a:chExt cx="315804" cy="573687"/>
          </a:xfrm>
        </p:grpSpPr>
        <p:cxnSp>
          <p:nvCxnSpPr>
            <p:cNvPr id="51" name="Straight Connector 50">
              <a:extLst>
                <a:ext uri="{FF2B5EF4-FFF2-40B4-BE49-F238E27FC236}">
                  <a16:creationId xmlns:a16="http://schemas.microsoft.com/office/drawing/2014/main" id="{FBBE8CE9-5D37-3741-9FDB-F7ED745CF837}"/>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DC970C2-E0E6-9A4E-A248-65166861A919}"/>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grpSp>
      <p:grpSp>
        <p:nvGrpSpPr>
          <p:cNvPr id="53" name="Group 52">
            <a:extLst>
              <a:ext uri="{FF2B5EF4-FFF2-40B4-BE49-F238E27FC236}">
                <a16:creationId xmlns:a16="http://schemas.microsoft.com/office/drawing/2014/main" id="{080D6294-1AD4-DB46-B9AE-3277763FB445}"/>
              </a:ext>
            </a:extLst>
          </p:cNvPr>
          <p:cNvGrpSpPr/>
          <p:nvPr/>
        </p:nvGrpSpPr>
        <p:grpSpPr>
          <a:xfrm>
            <a:off x="8570768" y="3524912"/>
            <a:ext cx="315804" cy="573687"/>
            <a:chOff x="7225127" y="3524912"/>
            <a:chExt cx="315804" cy="573687"/>
          </a:xfrm>
        </p:grpSpPr>
        <p:cxnSp>
          <p:nvCxnSpPr>
            <p:cNvPr id="54" name="Straight Connector 53">
              <a:extLst>
                <a:ext uri="{FF2B5EF4-FFF2-40B4-BE49-F238E27FC236}">
                  <a16:creationId xmlns:a16="http://schemas.microsoft.com/office/drawing/2014/main" id="{E7D196AA-5B60-7943-8EDF-5E59D707C45F}"/>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C569E34-2ED4-7746-9837-EAD833B8F6C2}"/>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grpSp>
      <p:grpSp>
        <p:nvGrpSpPr>
          <p:cNvPr id="56" name="Group 55">
            <a:extLst>
              <a:ext uri="{FF2B5EF4-FFF2-40B4-BE49-F238E27FC236}">
                <a16:creationId xmlns:a16="http://schemas.microsoft.com/office/drawing/2014/main" id="{AA9DB376-0266-8C43-B083-2EC00C15E8E7}"/>
              </a:ext>
            </a:extLst>
          </p:cNvPr>
          <p:cNvGrpSpPr/>
          <p:nvPr/>
        </p:nvGrpSpPr>
        <p:grpSpPr>
          <a:xfrm>
            <a:off x="6562756" y="3517778"/>
            <a:ext cx="315804" cy="573687"/>
            <a:chOff x="7225127" y="3524912"/>
            <a:chExt cx="315804" cy="573687"/>
          </a:xfrm>
        </p:grpSpPr>
        <p:cxnSp>
          <p:nvCxnSpPr>
            <p:cNvPr id="57" name="Straight Connector 56">
              <a:extLst>
                <a:ext uri="{FF2B5EF4-FFF2-40B4-BE49-F238E27FC236}">
                  <a16:creationId xmlns:a16="http://schemas.microsoft.com/office/drawing/2014/main" id="{686F0E65-6E9F-DD4D-B989-FF447D44DF3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677E313-E882-C849-BA16-D5F0FE19DC2C}"/>
                </a:ext>
              </a:extLst>
            </p:cNvPr>
            <p:cNvSpPr txBox="1"/>
            <p:nvPr/>
          </p:nvSpPr>
          <p:spPr>
            <a:xfrm>
              <a:off x="7225127" y="3729267"/>
              <a:ext cx="3158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sp>
        <p:nvSpPr>
          <p:cNvPr id="65" name="TextBox 64">
            <a:extLst>
              <a:ext uri="{FF2B5EF4-FFF2-40B4-BE49-F238E27FC236}">
                <a16:creationId xmlns:a16="http://schemas.microsoft.com/office/drawing/2014/main" id="{C9913235-4ED2-3C42-B717-BE6526AA151D}"/>
              </a:ext>
            </a:extLst>
          </p:cNvPr>
          <p:cNvSpPr txBox="1"/>
          <p:nvPr/>
        </p:nvSpPr>
        <p:spPr>
          <a:xfrm>
            <a:off x="3231743" y="793352"/>
            <a:ext cx="2415533" cy="461665"/>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Fourier Transform</a:t>
            </a:r>
          </a:p>
        </p:txBody>
      </p:sp>
      <p:sp>
        <p:nvSpPr>
          <p:cNvPr id="66" name="TextBox 65">
            <a:extLst>
              <a:ext uri="{FF2B5EF4-FFF2-40B4-BE49-F238E27FC236}">
                <a16:creationId xmlns:a16="http://schemas.microsoft.com/office/drawing/2014/main" id="{4E14EBDA-3967-0442-80C7-A9FFE8BB5EA7}"/>
              </a:ext>
            </a:extLst>
          </p:cNvPr>
          <p:cNvSpPr txBox="1"/>
          <p:nvPr/>
        </p:nvSpPr>
        <p:spPr>
          <a:xfrm>
            <a:off x="996147" y="4805867"/>
            <a:ext cx="1910779" cy="43088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1100"/>
                </a:solidFill>
                <a:effectLst/>
                <a:uLnTx/>
                <a:uFillTx/>
                <a:latin typeface="Calibri" panose="020F0502020204030204"/>
                <a:ea typeface="+mn-ea"/>
                <a:cs typeface="+mn-cs"/>
              </a:rPr>
              <a:t>Time domain</a:t>
            </a:r>
          </a:p>
        </p:txBody>
      </p:sp>
      <p:sp>
        <p:nvSpPr>
          <p:cNvPr id="67" name="TextBox 66">
            <a:extLst>
              <a:ext uri="{FF2B5EF4-FFF2-40B4-BE49-F238E27FC236}">
                <a16:creationId xmlns:a16="http://schemas.microsoft.com/office/drawing/2014/main" id="{6D0DEF4F-CB41-9649-8155-9B2BC63BE27C}"/>
              </a:ext>
            </a:extLst>
          </p:cNvPr>
          <p:cNvSpPr txBox="1"/>
          <p:nvPr/>
        </p:nvSpPr>
        <p:spPr>
          <a:xfrm>
            <a:off x="6250488" y="4805867"/>
            <a:ext cx="2712346" cy="430887"/>
          </a:xfrm>
          <a:prstGeom prst="rect">
            <a:avLst/>
          </a:prstGeom>
          <a:no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Frequency domain</a:t>
            </a:r>
          </a:p>
        </p:txBody>
      </p:sp>
      <p:sp>
        <p:nvSpPr>
          <p:cNvPr id="68" name="TextBox 67">
            <a:extLst>
              <a:ext uri="{FF2B5EF4-FFF2-40B4-BE49-F238E27FC236}">
                <a16:creationId xmlns:a16="http://schemas.microsoft.com/office/drawing/2014/main" id="{ABF8B078-B542-D543-92B5-C8905E0A4D6B}"/>
              </a:ext>
            </a:extLst>
          </p:cNvPr>
          <p:cNvSpPr txBox="1"/>
          <p:nvPr/>
        </p:nvSpPr>
        <p:spPr>
          <a:xfrm>
            <a:off x="361185" y="5814423"/>
            <a:ext cx="429976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FFT = Fast Fourier Transform</a:t>
            </a:r>
          </a:p>
        </p:txBody>
      </p:sp>
      <p:sp>
        <p:nvSpPr>
          <p:cNvPr id="70" name="TextBox 69">
            <a:extLst>
              <a:ext uri="{FF2B5EF4-FFF2-40B4-BE49-F238E27FC236}">
                <a16:creationId xmlns:a16="http://schemas.microsoft.com/office/drawing/2014/main" id="{7DE1A406-BA92-C544-A0D6-B9FA4E785C07}"/>
              </a:ext>
            </a:extLst>
          </p:cNvPr>
          <p:cNvSpPr txBox="1"/>
          <p:nvPr/>
        </p:nvSpPr>
        <p:spPr>
          <a:xfrm>
            <a:off x="262447" y="6238487"/>
            <a:ext cx="551843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41100"/>
                </a:solidFill>
                <a:effectLst/>
                <a:uLnTx/>
                <a:uFillTx/>
                <a:latin typeface="Calibri" panose="020F0502020204030204"/>
                <a:ea typeface="+mn-ea"/>
                <a:cs typeface="+mn-cs"/>
              </a:rPr>
              <a:t>IFFT = Inverse Fast Fourier Transform</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9CE76B6-3E3C-044E-BECA-E1A63E780B44}"/>
                  </a:ext>
                </a:extLst>
              </p:cNvPr>
              <p:cNvSpPr txBox="1"/>
              <p:nvPr/>
            </p:nvSpPr>
            <p:spPr>
              <a:xfrm>
                <a:off x="1068389" y="2499584"/>
                <a:ext cx="2109488" cy="55399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fName>
                        <m:e>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t</m:t>
                              </m:r>
                            </m:e>
                          </m:d>
                        </m:e>
                      </m:func>
                    </m:oMath>
                  </m:oMathPara>
                </a14:m>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xtBox 29">
                <a:extLst>
                  <a:ext uri="{FF2B5EF4-FFF2-40B4-BE49-F238E27FC236}">
                    <a16:creationId xmlns:a16="http://schemas.microsoft.com/office/drawing/2014/main" id="{39CE76B6-3E3C-044E-BECA-E1A63E780B44}"/>
                  </a:ext>
                </a:extLst>
              </p:cNvPr>
              <p:cNvSpPr txBox="1">
                <a:spLocks noRot="1" noChangeAspect="1" noMove="1" noResize="1" noEditPoints="1" noAdjustHandles="1" noChangeArrowheads="1" noChangeShapeType="1" noTextEdit="1"/>
              </p:cNvSpPr>
              <p:nvPr/>
            </p:nvSpPr>
            <p:spPr>
              <a:xfrm>
                <a:off x="1068389" y="2499584"/>
                <a:ext cx="2109488" cy="553998"/>
              </a:xfrm>
              <a:prstGeom prst="rect">
                <a:avLst/>
              </a:prstGeom>
              <a:blipFill>
                <a:blip r:embed="rId2"/>
                <a:stretch>
                  <a:fillRect l="-2410"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1894772-2FB9-BD4E-8E2E-3755EAEED227}"/>
                  </a:ext>
                </a:extLst>
              </p:cNvPr>
              <p:cNvSpPr txBox="1"/>
              <p:nvPr/>
            </p:nvSpPr>
            <p:spPr>
              <a:xfrm>
                <a:off x="444342" y="3535065"/>
                <a:ext cx="349455" cy="43088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a:extLst>
                  <a:ext uri="{FF2B5EF4-FFF2-40B4-BE49-F238E27FC236}">
                    <a16:creationId xmlns:a16="http://schemas.microsoft.com/office/drawing/2014/main" id="{F1894772-2FB9-BD4E-8E2E-3755EAEED227}"/>
                  </a:ext>
                </a:extLst>
              </p:cNvPr>
              <p:cNvSpPr txBox="1">
                <a:spLocks noRot="1" noChangeAspect="1" noMove="1" noResize="1" noEditPoints="1" noAdjustHandles="1" noChangeArrowheads="1" noChangeShapeType="1" noTextEdit="1"/>
              </p:cNvSpPr>
              <p:nvPr/>
            </p:nvSpPr>
            <p:spPr>
              <a:xfrm>
                <a:off x="444342" y="3535065"/>
                <a:ext cx="349455" cy="430887"/>
              </a:xfrm>
              <a:prstGeom prst="rect">
                <a:avLst/>
              </a:prstGeom>
              <a:blipFill>
                <a:blip r:embed="rId3"/>
                <a:stretch>
                  <a:fillRect l="-6897" r="-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FD1D9CB-580C-9742-811B-BED00127A0D0}"/>
                  </a:ext>
                </a:extLst>
              </p:cNvPr>
              <p:cNvSpPr txBox="1"/>
              <p:nvPr/>
            </p:nvSpPr>
            <p:spPr>
              <a:xfrm>
                <a:off x="1139743" y="3282515"/>
                <a:ext cx="809259" cy="42094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m:t>
                      </m:r>
                      <m:r>
                        <a:rPr kumimoji="0" lang="en-US" sz="2800" b="0" i="1" u="none" strike="noStrike" kern="1200" cap="none" spc="0" normalizeH="0" baseline="3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r>
                        <a:rPr kumimoji="0" lang="en-US" sz="2800" b="0" i="0" u="none" strike="noStrike" kern="1200" cap="none" spc="0" normalizeH="0" baseline="3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800" b="0" i="0" u="none" strike="noStrike" kern="1200" cap="none" spc="0" normalizeH="0" baseline="30000" noProof="0">
                          <a:ln>
                            <a:noFill/>
                          </a:ln>
                          <a:solidFill>
                            <a:prstClr val="black"/>
                          </a:solidFill>
                          <a:effectLst/>
                          <a:uLnTx/>
                          <a:uFillTx/>
                          <a:latin typeface="Cambria Math" panose="02040503050406030204" pitchFamily="18" charset="0"/>
                          <a:ea typeface="+mn-ea"/>
                          <a:cs typeface="+mn-cs"/>
                        </a:rPr>
                        <m:t>2</m:t>
                      </m:r>
                      <m:r>
                        <m:rPr>
                          <m:sty m:val="p"/>
                        </m:rPr>
                        <a:rPr kumimoji="0" lang="en-US" sz="2800" b="0" i="0" u="none" strike="noStrike" kern="1200" cap="none" spc="0" normalizeH="0" baseline="30000" noProof="0">
                          <a:ln>
                            <a:noFill/>
                          </a:ln>
                          <a:solidFill>
                            <a:prstClr val="black"/>
                          </a:solidFill>
                          <a:effectLst/>
                          <a:uLnTx/>
                          <a:uFillTx/>
                          <a:latin typeface="Cambria Math" panose="02040503050406030204" pitchFamily="18" charset="0"/>
                          <a:ea typeface="Cambria Math" panose="02040503050406030204" pitchFamily="18" charset="0"/>
                          <a:cs typeface="+mn-cs"/>
                        </a:rPr>
                        <m:t>πft</m:t>
                      </m:r>
                    </m:oMath>
                  </m:oMathPara>
                </a14:m>
                <a:endPar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mc:Choice>
        <mc:Fallback xmlns="">
          <p:sp>
            <p:nvSpPr>
              <p:cNvPr id="32" name="TextBox 31">
                <a:extLst>
                  <a:ext uri="{FF2B5EF4-FFF2-40B4-BE49-F238E27FC236}">
                    <a16:creationId xmlns:a16="http://schemas.microsoft.com/office/drawing/2014/main" id="{0FD1D9CB-580C-9742-811B-BED00127A0D0}"/>
                  </a:ext>
                </a:extLst>
              </p:cNvPr>
              <p:cNvSpPr txBox="1">
                <a:spLocks noRot="1" noChangeAspect="1" noMove="1" noResize="1" noEditPoints="1" noAdjustHandles="1" noChangeArrowheads="1" noChangeShapeType="1" noTextEdit="1"/>
              </p:cNvSpPr>
              <p:nvPr/>
            </p:nvSpPr>
            <p:spPr>
              <a:xfrm>
                <a:off x="1139743" y="3282515"/>
                <a:ext cx="809259" cy="420949"/>
              </a:xfrm>
              <a:prstGeom prst="rect">
                <a:avLst/>
              </a:prstGeom>
              <a:blipFill>
                <a:blip r:embed="rId4"/>
                <a:stretch>
                  <a:fillRect l="-6250" t="-22857" r="-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DE859D4-259E-7A4E-A27A-CC97E166DA9F}"/>
                  </a:ext>
                </a:extLst>
              </p:cNvPr>
              <p:cNvSpPr txBox="1"/>
              <p:nvPr/>
            </p:nvSpPr>
            <p:spPr>
              <a:xfrm>
                <a:off x="2434236" y="3282515"/>
                <a:ext cx="905312" cy="42094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m:t>
                      </m:r>
                      <m:r>
                        <a:rPr kumimoji="0" lang="en-US" sz="2800" b="0" i="1" u="none" strike="noStrike" kern="1200" cap="none" spc="0" normalizeH="0" baseline="3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_</m:t>
                      </m:r>
                      <m:r>
                        <a:rPr kumimoji="0" lang="en-US" sz="2800" b="0" i="1" u="none" strike="noStrike" kern="1200" cap="none" spc="0" normalizeH="0" baseline="3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r>
                        <a:rPr kumimoji="0" lang="en-US" sz="2800" b="0" i="0" u="none" strike="noStrike" kern="1200" cap="none" spc="0" normalizeH="0" baseline="3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800" b="0" i="0" u="none" strike="noStrike" kern="1200" cap="none" spc="0" normalizeH="0" baseline="30000" noProof="0">
                          <a:ln>
                            <a:noFill/>
                          </a:ln>
                          <a:solidFill>
                            <a:prstClr val="black"/>
                          </a:solidFill>
                          <a:effectLst/>
                          <a:uLnTx/>
                          <a:uFillTx/>
                          <a:latin typeface="Cambria Math" panose="02040503050406030204" pitchFamily="18" charset="0"/>
                          <a:ea typeface="+mn-ea"/>
                          <a:cs typeface="+mn-cs"/>
                        </a:rPr>
                        <m:t>2</m:t>
                      </m:r>
                      <m:r>
                        <m:rPr>
                          <m:sty m:val="p"/>
                        </m:rPr>
                        <a:rPr kumimoji="0" lang="en-US" sz="2800" b="0" i="0" u="none" strike="noStrike" kern="1200" cap="none" spc="0" normalizeH="0" baseline="30000" noProof="0">
                          <a:ln>
                            <a:noFill/>
                          </a:ln>
                          <a:solidFill>
                            <a:prstClr val="black"/>
                          </a:solidFill>
                          <a:effectLst/>
                          <a:uLnTx/>
                          <a:uFillTx/>
                          <a:latin typeface="Cambria Math" panose="02040503050406030204" pitchFamily="18" charset="0"/>
                          <a:ea typeface="Cambria Math" panose="02040503050406030204" pitchFamily="18" charset="0"/>
                          <a:cs typeface="+mn-cs"/>
                        </a:rPr>
                        <m:t>πft</m:t>
                      </m:r>
                    </m:oMath>
                  </m:oMathPara>
                </a14:m>
                <a:endPar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mc:Choice>
        <mc:Fallback xmlns="">
          <p:sp>
            <p:nvSpPr>
              <p:cNvPr id="33" name="TextBox 32">
                <a:extLst>
                  <a:ext uri="{FF2B5EF4-FFF2-40B4-BE49-F238E27FC236}">
                    <a16:creationId xmlns:a16="http://schemas.microsoft.com/office/drawing/2014/main" id="{8DE859D4-259E-7A4E-A27A-CC97E166DA9F}"/>
                  </a:ext>
                </a:extLst>
              </p:cNvPr>
              <p:cNvSpPr txBox="1">
                <a:spLocks noRot="1" noChangeAspect="1" noMove="1" noResize="1" noEditPoints="1" noAdjustHandles="1" noChangeArrowheads="1" noChangeShapeType="1" noTextEdit="1"/>
              </p:cNvSpPr>
              <p:nvPr/>
            </p:nvSpPr>
            <p:spPr>
              <a:xfrm>
                <a:off x="2434236" y="3282515"/>
                <a:ext cx="905312" cy="420949"/>
              </a:xfrm>
              <a:prstGeom prst="rect">
                <a:avLst/>
              </a:prstGeom>
              <a:blipFill>
                <a:blip r:embed="rId5"/>
                <a:stretch>
                  <a:fillRect l="-7042" t="-22857" r="-56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4C36BFF-8CEA-AB45-9EAA-A7DAEBD45BF6}"/>
                  </a:ext>
                </a:extLst>
              </p:cNvPr>
              <p:cNvSpPr txBox="1"/>
              <p:nvPr/>
            </p:nvSpPr>
            <p:spPr>
              <a:xfrm>
                <a:off x="2028490" y="3294180"/>
                <a:ext cx="349455" cy="43088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4" name="TextBox 33">
                <a:extLst>
                  <a:ext uri="{FF2B5EF4-FFF2-40B4-BE49-F238E27FC236}">
                    <a16:creationId xmlns:a16="http://schemas.microsoft.com/office/drawing/2014/main" id="{A4C36BFF-8CEA-AB45-9EAA-A7DAEBD45BF6}"/>
                  </a:ext>
                </a:extLst>
              </p:cNvPr>
              <p:cNvSpPr txBox="1">
                <a:spLocks noRot="1" noChangeAspect="1" noMove="1" noResize="1" noEditPoints="1" noAdjustHandles="1" noChangeArrowheads="1" noChangeShapeType="1" noTextEdit="1"/>
              </p:cNvSpPr>
              <p:nvPr/>
            </p:nvSpPr>
            <p:spPr>
              <a:xfrm>
                <a:off x="2028490" y="3294180"/>
                <a:ext cx="349455" cy="430887"/>
              </a:xfrm>
              <a:prstGeom prst="rect">
                <a:avLst/>
              </a:prstGeom>
              <a:blipFill>
                <a:blip r:embed="rId6"/>
                <a:stretch>
                  <a:fillRect l="-21429" r="-17857" b="-5714"/>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414DF044-6C36-AC41-B974-139B3BACDF23}"/>
              </a:ext>
            </a:extLst>
          </p:cNvPr>
          <p:cNvCxnSpPr>
            <a:cxnSpLocks/>
          </p:cNvCxnSpPr>
          <p:nvPr/>
        </p:nvCxnSpPr>
        <p:spPr>
          <a:xfrm>
            <a:off x="996147" y="3765212"/>
            <a:ext cx="26845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3FA2E92-4871-9240-B860-B510D12886AE}"/>
              </a:ext>
            </a:extLst>
          </p:cNvPr>
          <p:cNvSpPr txBox="1"/>
          <p:nvPr/>
        </p:nvSpPr>
        <p:spPr>
          <a:xfrm>
            <a:off x="2108732" y="3854652"/>
            <a:ext cx="182742" cy="43088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cxnSp>
        <p:nvCxnSpPr>
          <p:cNvPr id="42" name="Straight Connector 41">
            <a:extLst>
              <a:ext uri="{FF2B5EF4-FFF2-40B4-BE49-F238E27FC236}">
                <a16:creationId xmlns:a16="http://schemas.microsoft.com/office/drawing/2014/main" id="{0FFDFC71-F26C-FC43-87EB-A41B0DD49867}"/>
              </a:ext>
            </a:extLst>
          </p:cNvPr>
          <p:cNvCxnSpPr>
            <a:cxnSpLocks/>
          </p:cNvCxnSpPr>
          <p:nvPr/>
        </p:nvCxnSpPr>
        <p:spPr>
          <a:xfrm>
            <a:off x="6011436" y="3648629"/>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7" name="Straight Connector 36">
            <a:extLst>
              <a:ext uri="{FF2B5EF4-FFF2-40B4-BE49-F238E27FC236}">
                <a16:creationId xmlns:a16="http://schemas.microsoft.com/office/drawing/2014/main" id="{BC3DE2D3-4111-2C4F-852A-E34DA8415998}"/>
              </a:ext>
            </a:extLst>
          </p:cNvPr>
          <p:cNvCxnSpPr>
            <a:cxnSpLocks/>
          </p:cNvCxnSpPr>
          <p:nvPr/>
        </p:nvCxnSpPr>
        <p:spPr>
          <a:xfrm flipH="1">
            <a:off x="3910519" y="3649216"/>
            <a:ext cx="210091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grpSp>
        <p:nvGrpSpPr>
          <p:cNvPr id="44" name="Group 43">
            <a:extLst>
              <a:ext uri="{FF2B5EF4-FFF2-40B4-BE49-F238E27FC236}">
                <a16:creationId xmlns:a16="http://schemas.microsoft.com/office/drawing/2014/main" id="{EE4B41A5-5EA3-D947-97FD-F9BAD7C3604E}"/>
              </a:ext>
            </a:extLst>
          </p:cNvPr>
          <p:cNvGrpSpPr/>
          <p:nvPr/>
        </p:nvGrpSpPr>
        <p:grpSpPr>
          <a:xfrm>
            <a:off x="4030359" y="3540299"/>
            <a:ext cx="482139" cy="573687"/>
            <a:chOff x="7225126" y="3524912"/>
            <a:chExt cx="482139" cy="573687"/>
          </a:xfrm>
        </p:grpSpPr>
        <p:cxnSp>
          <p:nvCxnSpPr>
            <p:cNvPr id="47" name="Straight Connector 46">
              <a:extLst>
                <a:ext uri="{FF2B5EF4-FFF2-40B4-BE49-F238E27FC236}">
                  <a16:creationId xmlns:a16="http://schemas.microsoft.com/office/drawing/2014/main" id="{A350D8F3-1DD3-F34C-8D5A-80DD3E367F2A}"/>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4624DF1-F1E6-2B46-99AD-ACBBA49687F1}"/>
                </a:ext>
              </a:extLst>
            </p:cNvPr>
            <p:cNvSpPr txBox="1"/>
            <p:nvPr/>
          </p:nvSpPr>
          <p:spPr>
            <a:xfrm>
              <a:off x="7225126" y="3729267"/>
              <a:ext cx="4821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grpSp>
      <p:grpSp>
        <p:nvGrpSpPr>
          <p:cNvPr id="60" name="Group 59">
            <a:extLst>
              <a:ext uri="{FF2B5EF4-FFF2-40B4-BE49-F238E27FC236}">
                <a16:creationId xmlns:a16="http://schemas.microsoft.com/office/drawing/2014/main" id="{FCC7DE4E-3263-1C47-A240-1F5545333C28}"/>
              </a:ext>
            </a:extLst>
          </p:cNvPr>
          <p:cNvGrpSpPr/>
          <p:nvPr/>
        </p:nvGrpSpPr>
        <p:grpSpPr>
          <a:xfrm>
            <a:off x="4724229" y="3533165"/>
            <a:ext cx="440042" cy="573687"/>
            <a:chOff x="7225127" y="3524912"/>
            <a:chExt cx="440042" cy="573687"/>
          </a:xfrm>
        </p:grpSpPr>
        <p:cxnSp>
          <p:nvCxnSpPr>
            <p:cNvPr id="62" name="Straight Connector 61">
              <a:extLst>
                <a:ext uri="{FF2B5EF4-FFF2-40B4-BE49-F238E27FC236}">
                  <a16:creationId xmlns:a16="http://schemas.microsoft.com/office/drawing/2014/main" id="{718E294E-F9C7-A542-ADA3-914071BF8808}"/>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8345FBE-4919-0F43-B759-38228F875C22}"/>
                </a:ext>
              </a:extLst>
            </p:cNvPr>
            <p:cNvSpPr txBox="1"/>
            <p:nvPr/>
          </p:nvSpPr>
          <p:spPr>
            <a:xfrm>
              <a:off x="7225127" y="3729267"/>
              <a:ext cx="4400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grpSp>
      <p:grpSp>
        <p:nvGrpSpPr>
          <p:cNvPr id="69" name="Group 68">
            <a:extLst>
              <a:ext uri="{FF2B5EF4-FFF2-40B4-BE49-F238E27FC236}">
                <a16:creationId xmlns:a16="http://schemas.microsoft.com/office/drawing/2014/main" id="{E4EEB52E-7377-F94D-91D9-5488ED025EC4}"/>
              </a:ext>
            </a:extLst>
          </p:cNvPr>
          <p:cNvGrpSpPr/>
          <p:nvPr/>
        </p:nvGrpSpPr>
        <p:grpSpPr>
          <a:xfrm>
            <a:off x="5376001" y="3540299"/>
            <a:ext cx="403792" cy="573687"/>
            <a:chOff x="7225127" y="3524912"/>
            <a:chExt cx="403792" cy="573687"/>
          </a:xfrm>
        </p:grpSpPr>
        <p:cxnSp>
          <p:nvCxnSpPr>
            <p:cNvPr id="71" name="Straight Connector 70">
              <a:extLst>
                <a:ext uri="{FF2B5EF4-FFF2-40B4-BE49-F238E27FC236}">
                  <a16:creationId xmlns:a16="http://schemas.microsoft.com/office/drawing/2014/main" id="{00BAA77A-1665-FF47-9C02-787B5C508E0B}"/>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973D54F-2169-8B42-A7BD-687EF3D54294}"/>
                </a:ext>
              </a:extLst>
            </p:cNvPr>
            <p:cNvSpPr txBox="1"/>
            <p:nvPr/>
          </p:nvSpPr>
          <p:spPr>
            <a:xfrm>
              <a:off x="7225127" y="3729267"/>
              <a:ext cx="4037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cxnSp>
        <p:nvCxnSpPr>
          <p:cNvPr id="76" name="Straight Connector 75">
            <a:extLst>
              <a:ext uri="{FF2B5EF4-FFF2-40B4-BE49-F238E27FC236}">
                <a16:creationId xmlns:a16="http://schemas.microsoft.com/office/drawing/2014/main" id="{3F558633-1798-3145-AB7F-0B25E30E7B20}"/>
              </a:ext>
            </a:extLst>
          </p:cNvPr>
          <p:cNvCxnSpPr>
            <a:cxnSpLocks/>
          </p:cNvCxnSpPr>
          <p:nvPr/>
        </p:nvCxnSpPr>
        <p:spPr>
          <a:xfrm flipV="1">
            <a:off x="7410917" y="2354095"/>
            <a:ext cx="0" cy="1285253"/>
          </a:xfrm>
          <a:prstGeom prst="line">
            <a:avLst/>
          </a:prstGeom>
          <a:noFill/>
          <a:ln w="38100" cmpd="sng">
            <a:solidFill>
              <a:schemeClr val="accent2">
                <a:lumMod val="75000"/>
              </a:schemeClr>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77" name="Straight Connector 76">
            <a:extLst>
              <a:ext uri="{FF2B5EF4-FFF2-40B4-BE49-F238E27FC236}">
                <a16:creationId xmlns:a16="http://schemas.microsoft.com/office/drawing/2014/main" id="{D1A34DC4-7479-BA4D-900C-63631AC973CB}"/>
              </a:ext>
            </a:extLst>
          </p:cNvPr>
          <p:cNvCxnSpPr>
            <a:cxnSpLocks/>
          </p:cNvCxnSpPr>
          <p:nvPr/>
        </p:nvCxnSpPr>
        <p:spPr>
          <a:xfrm flipV="1">
            <a:off x="4885762" y="2352590"/>
            <a:ext cx="0" cy="1285253"/>
          </a:xfrm>
          <a:prstGeom prst="line">
            <a:avLst/>
          </a:prstGeom>
          <a:noFill/>
          <a:ln w="38100" cmpd="sng">
            <a:solidFill>
              <a:schemeClr val="accent2">
                <a:lumMod val="75000"/>
              </a:schemeClr>
            </a:solidFill>
            <a:headEnd type="none"/>
            <a:tailEnd type="arrow"/>
          </a:ln>
          <a:effectLst/>
        </p:spPr>
        <p:style>
          <a:lnRef idx="1">
            <a:schemeClr val="accent1"/>
          </a:lnRef>
          <a:fillRef idx="3">
            <a:schemeClr val="accent1"/>
          </a:fillRef>
          <a:effectRef idx="2">
            <a:schemeClr val="accent1"/>
          </a:effectRef>
          <a:fontRef idx="minor">
            <a:schemeClr val="lt1"/>
          </a:fontRef>
        </p:style>
      </p:cxnSp>
      <p:grpSp>
        <p:nvGrpSpPr>
          <p:cNvPr id="73" name="Group 72">
            <a:extLst>
              <a:ext uri="{FF2B5EF4-FFF2-40B4-BE49-F238E27FC236}">
                <a16:creationId xmlns:a16="http://schemas.microsoft.com/office/drawing/2014/main" id="{FFA819AD-3BDA-3541-82A0-7286AACC9142}"/>
              </a:ext>
            </a:extLst>
          </p:cNvPr>
          <p:cNvGrpSpPr/>
          <p:nvPr/>
        </p:nvGrpSpPr>
        <p:grpSpPr>
          <a:xfrm>
            <a:off x="3227068" y="1405768"/>
            <a:ext cx="1524000" cy="523220"/>
            <a:chOff x="3715657" y="2248709"/>
            <a:chExt cx="1524000" cy="523220"/>
          </a:xfrm>
        </p:grpSpPr>
        <p:cxnSp>
          <p:nvCxnSpPr>
            <p:cNvPr id="74" name="Straight Arrow Connector 73">
              <a:extLst>
                <a:ext uri="{FF2B5EF4-FFF2-40B4-BE49-F238E27FC236}">
                  <a16:creationId xmlns:a16="http://schemas.microsoft.com/office/drawing/2014/main" id="{7674EC9A-9FCD-CF4A-96EF-FF0A383F278E}"/>
                </a:ext>
              </a:extLst>
            </p:cNvPr>
            <p:cNvCxnSpPr/>
            <p:nvPr/>
          </p:nvCxnSpPr>
          <p:spPr>
            <a:xfrm>
              <a:off x="3715657" y="2748071"/>
              <a:ext cx="15240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72047D8-74FF-934B-8B0C-1A173A311919}"/>
                </a:ext>
              </a:extLst>
            </p:cNvPr>
            <p:cNvSpPr txBox="1"/>
            <p:nvPr/>
          </p:nvSpPr>
          <p:spPr>
            <a:xfrm>
              <a:off x="4136735" y="2248709"/>
              <a:ext cx="68961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FFT</a:t>
              </a:r>
            </a:p>
          </p:txBody>
        </p:sp>
      </p:grpSp>
    </p:spTree>
    <p:extLst>
      <p:ext uri="{BB962C8B-B14F-4D97-AF65-F5344CB8AC3E}">
        <p14:creationId xmlns:p14="http://schemas.microsoft.com/office/powerpoint/2010/main" val="2856922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85D7FE-5190-014A-A773-751E42DAA3B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Discrete Fourier Transform</a:t>
            </a:r>
          </a:p>
        </p:txBody>
      </p:sp>
      <p:sp>
        <p:nvSpPr>
          <p:cNvPr id="3" name="TextBox 2">
            <a:extLst>
              <a:ext uri="{FF2B5EF4-FFF2-40B4-BE49-F238E27FC236}">
                <a16:creationId xmlns:a16="http://schemas.microsoft.com/office/drawing/2014/main" id="{74AB039D-C5FA-B84A-83E5-F322A7D1ADC9}"/>
              </a:ext>
            </a:extLst>
          </p:cNvPr>
          <p:cNvSpPr txBox="1"/>
          <p:nvPr/>
        </p:nvSpPr>
        <p:spPr>
          <a:xfrm>
            <a:off x="516336" y="1811472"/>
            <a:ext cx="1775760" cy="400110"/>
          </a:xfrm>
          <a:prstGeom prst="rect">
            <a:avLst/>
          </a:prstGeom>
          <a:noFill/>
        </p:spPr>
        <p:txBody>
          <a:bodyPr wrap="square" rtlCol="0">
            <a:spAutoFit/>
          </a:bodyPr>
          <a:lstStyle/>
          <a:p>
            <a:r>
              <a:rPr lang="en-US" sz="2000" dirty="0">
                <a:latin typeface="Lucida Bright" panose="02040602050505020304" pitchFamily="18" charset="77"/>
              </a:rPr>
              <a:t>DFT matrix, </a:t>
            </a:r>
            <a:endParaRPr lang="en-US" sz="2000" baseline="-25000" dirty="0">
              <a:latin typeface="Lucida Bright" panose="02040602050505020304" pitchFamily="18" charset="77"/>
            </a:endParaRPr>
          </a:p>
        </p:txBody>
      </p:sp>
      <p:sp>
        <p:nvSpPr>
          <p:cNvPr id="4" name="TextBox 3">
            <a:extLst>
              <a:ext uri="{FF2B5EF4-FFF2-40B4-BE49-F238E27FC236}">
                <a16:creationId xmlns:a16="http://schemas.microsoft.com/office/drawing/2014/main" id="{5AA20F40-1BC0-7E44-B8B6-6EBF95A970ED}"/>
              </a:ext>
            </a:extLst>
          </p:cNvPr>
          <p:cNvSpPr txBox="1"/>
          <p:nvPr/>
        </p:nvSpPr>
        <p:spPr>
          <a:xfrm>
            <a:off x="2187552" y="1543468"/>
            <a:ext cx="379776" cy="584775"/>
          </a:xfrm>
          <a:prstGeom prst="rect">
            <a:avLst/>
          </a:prstGeom>
          <a:noFill/>
        </p:spPr>
        <p:txBody>
          <a:bodyPr wrap="square" rtlCol="0">
            <a:spAutoFit/>
          </a:bodyPr>
          <a:lstStyle/>
          <a:p>
            <a:r>
              <a:rPr lang="en-US" sz="4800" baseline="-25000" dirty="0">
                <a:solidFill>
                  <a:schemeClr val="accent2">
                    <a:lumMod val="75000"/>
                  </a:schemeClr>
                </a:solidFill>
                <a:latin typeface="Lucida Bright" panose="02040602050505020304" pitchFamily="18" charset="77"/>
              </a:rPr>
              <a:t>F</a:t>
            </a:r>
          </a:p>
        </p:txBody>
      </p:sp>
      <p:sp>
        <p:nvSpPr>
          <p:cNvPr id="5" name="TextBox 4">
            <a:extLst>
              <a:ext uri="{FF2B5EF4-FFF2-40B4-BE49-F238E27FC236}">
                <a16:creationId xmlns:a16="http://schemas.microsoft.com/office/drawing/2014/main" id="{6796026C-85F3-CE47-ACEB-DA00D8CEA92B}"/>
              </a:ext>
            </a:extLst>
          </p:cNvPr>
          <p:cNvSpPr txBox="1"/>
          <p:nvPr/>
        </p:nvSpPr>
        <p:spPr>
          <a:xfrm>
            <a:off x="2513688" y="1800546"/>
            <a:ext cx="509928" cy="400110"/>
          </a:xfrm>
          <a:prstGeom prst="rect">
            <a:avLst/>
          </a:prstGeom>
          <a:noFill/>
        </p:spPr>
        <p:txBody>
          <a:bodyPr wrap="square" rtlCol="0">
            <a:spAutoFit/>
          </a:bodyPr>
          <a:lstStyle/>
          <a:p>
            <a:r>
              <a:rPr lang="en-US" sz="2000" dirty="0">
                <a:latin typeface="Lucida Bright" panose="02040602050505020304" pitchFamily="18" charset="77"/>
              </a:rPr>
              <a:t>=</a:t>
            </a:r>
            <a:endParaRPr lang="en-US" sz="2000" baseline="-25000" dirty="0">
              <a:latin typeface="Lucida Bright" panose="02040602050505020304" pitchFamily="18" charset="77"/>
            </a:endParaRPr>
          </a:p>
        </p:txBody>
      </p:sp>
      <p:sp>
        <p:nvSpPr>
          <p:cNvPr id="6" name="Left Bracket 5">
            <a:extLst>
              <a:ext uri="{FF2B5EF4-FFF2-40B4-BE49-F238E27FC236}">
                <a16:creationId xmlns:a16="http://schemas.microsoft.com/office/drawing/2014/main" id="{9ADEACD5-35E6-4446-BCF7-BB997FD694B5}"/>
              </a:ext>
            </a:extLst>
          </p:cNvPr>
          <p:cNvSpPr/>
          <p:nvPr/>
        </p:nvSpPr>
        <p:spPr>
          <a:xfrm>
            <a:off x="3116193" y="917378"/>
            <a:ext cx="163447" cy="2203774"/>
          </a:xfrm>
          <a:prstGeom prst="leftBracket">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9B37BF70-F331-A641-9EB0-2708CE55CD61}"/>
              </a:ext>
            </a:extLst>
          </p:cNvPr>
          <p:cNvSpPr txBox="1"/>
          <p:nvPr/>
        </p:nvSpPr>
        <p:spPr>
          <a:xfrm>
            <a:off x="3391425" y="1769768"/>
            <a:ext cx="537839" cy="461665"/>
          </a:xfrm>
          <a:prstGeom prst="rect">
            <a:avLst/>
          </a:prstGeom>
          <a:noFill/>
        </p:spPr>
        <p:txBody>
          <a:bodyPr wrap="square" rtlCol="0">
            <a:spAutoFit/>
          </a:bodyPr>
          <a:lstStyle/>
          <a:p>
            <a:r>
              <a:rPr lang="en-US" sz="2400" dirty="0">
                <a:solidFill>
                  <a:schemeClr val="accent6">
                    <a:lumMod val="75000"/>
                  </a:schemeClr>
                </a:solidFill>
                <a:latin typeface="Lucida Bright" panose="02040602050505020304" pitchFamily="18" charset="77"/>
              </a:rPr>
              <a:t>f</a:t>
            </a:r>
            <a:r>
              <a:rPr lang="en-US" sz="2400" baseline="-25000" dirty="0">
                <a:solidFill>
                  <a:schemeClr val="accent6">
                    <a:lumMod val="75000"/>
                  </a:schemeClr>
                </a:solidFill>
                <a:latin typeface="Lucida Bright" panose="02040602050505020304" pitchFamily="18" charset="77"/>
              </a:rPr>
              <a:t>0</a:t>
            </a:r>
          </a:p>
        </p:txBody>
      </p:sp>
      <p:sp>
        <p:nvSpPr>
          <p:cNvPr id="9" name="TextBox 8">
            <a:extLst>
              <a:ext uri="{FF2B5EF4-FFF2-40B4-BE49-F238E27FC236}">
                <a16:creationId xmlns:a16="http://schemas.microsoft.com/office/drawing/2014/main" id="{C0B801AF-E3A8-3D44-8CA6-86C35CE4DE3A}"/>
              </a:ext>
            </a:extLst>
          </p:cNvPr>
          <p:cNvSpPr txBox="1"/>
          <p:nvPr/>
        </p:nvSpPr>
        <p:spPr>
          <a:xfrm>
            <a:off x="3875935" y="1768502"/>
            <a:ext cx="537839" cy="461665"/>
          </a:xfrm>
          <a:prstGeom prst="rect">
            <a:avLst/>
          </a:prstGeom>
          <a:noFill/>
        </p:spPr>
        <p:txBody>
          <a:bodyPr wrap="square" rtlCol="0">
            <a:spAutoFit/>
          </a:bodyPr>
          <a:lstStyle/>
          <a:p>
            <a:r>
              <a:rPr lang="en-US" sz="2400" dirty="0">
                <a:solidFill>
                  <a:schemeClr val="accent2">
                    <a:lumMod val="75000"/>
                  </a:schemeClr>
                </a:solidFill>
                <a:latin typeface="Lucida Bright" panose="02040602050505020304" pitchFamily="18" charset="77"/>
              </a:rPr>
              <a:t>f</a:t>
            </a:r>
            <a:r>
              <a:rPr lang="en-US" sz="2400" baseline="-25000" dirty="0">
                <a:solidFill>
                  <a:schemeClr val="accent2">
                    <a:lumMod val="75000"/>
                  </a:schemeClr>
                </a:solidFill>
                <a:latin typeface="Lucida Bright" panose="02040602050505020304" pitchFamily="18" charset="77"/>
              </a:rPr>
              <a:t>1</a:t>
            </a:r>
          </a:p>
        </p:txBody>
      </p:sp>
      <p:sp>
        <p:nvSpPr>
          <p:cNvPr id="10" name="TextBox 9">
            <a:extLst>
              <a:ext uri="{FF2B5EF4-FFF2-40B4-BE49-F238E27FC236}">
                <a16:creationId xmlns:a16="http://schemas.microsoft.com/office/drawing/2014/main" id="{2AFF344E-28CB-1241-83DA-6767EC0BF73A}"/>
              </a:ext>
            </a:extLst>
          </p:cNvPr>
          <p:cNvSpPr txBox="1"/>
          <p:nvPr/>
        </p:nvSpPr>
        <p:spPr>
          <a:xfrm>
            <a:off x="4726205" y="1767236"/>
            <a:ext cx="537839" cy="461665"/>
          </a:xfrm>
          <a:prstGeom prst="rect">
            <a:avLst/>
          </a:prstGeom>
          <a:noFill/>
        </p:spPr>
        <p:txBody>
          <a:bodyPr wrap="square" rtlCol="0">
            <a:spAutoFit/>
          </a:bodyPr>
          <a:lstStyle/>
          <a:p>
            <a:r>
              <a:rPr lang="en-US" sz="2400" dirty="0" err="1">
                <a:solidFill>
                  <a:srgbClr val="C00000"/>
                </a:solidFill>
                <a:latin typeface="Lucida Bright" panose="02040602050505020304" pitchFamily="18" charset="77"/>
              </a:rPr>
              <a:t>f</a:t>
            </a:r>
            <a:r>
              <a:rPr lang="en-US" sz="2400" baseline="-25000" dirty="0" err="1">
                <a:solidFill>
                  <a:srgbClr val="C00000"/>
                </a:solidFill>
                <a:latin typeface="Lucida Bright" panose="02040602050505020304" pitchFamily="18" charset="77"/>
              </a:rPr>
              <a:t>m</a:t>
            </a:r>
            <a:endParaRPr lang="en-US" sz="2400" baseline="-25000" dirty="0">
              <a:solidFill>
                <a:srgbClr val="C00000"/>
              </a:solidFill>
              <a:latin typeface="Lucida Bright" panose="02040602050505020304" pitchFamily="18" charset="77"/>
            </a:endParaRPr>
          </a:p>
        </p:txBody>
      </p:sp>
      <p:sp>
        <p:nvSpPr>
          <p:cNvPr id="11" name="TextBox 10">
            <a:extLst>
              <a:ext uri="{FF2B5EF4-FFF2-40B4-BE49-F238E27FC236}">
                <a16:creationId xmlns:a16="http://schemas.microsoft.com/office/drawing/2014/main" id="{6511C57C-83DD-6947-AEB4-C12E97695F03}"/>
              </a:ext>
            </a:extLst>
          </p:cNvPr>
          <p:cNvSpPr txBox="1"/>
          <p:nvPr/>
        </p:nvSpPr>
        <p:spPr>
          <a:xfrm>
            <a:off x="5491131" y="1765970"/>
            <a:ext cx="731223" cy="461665"/>
          </a:xfrm>
          <a:prstGeom prst="rect">
            <a:avLst/>
          </a:prstGeom>
          <a:noFill/>
        </p:spPr>
        <p:txBody>
          <a:bodyPr wrap="square" rtlCol="0">
            <a:spAutoFit/>
          </a:bodyPr>
          <a:lstStyle/>
          <a:p>
            <a:r>
              <a:rPr lang="en-US" sz="2400" dirty="0">
                <a:solidFill>
                  <a:schemeClr val="accent5">
                    <a:lumMod val="75000"/>
                  </a:schemeClr>
                </a:solidFill>
                <a:latin typeface="Lucida Bright" panose="02040602050505020304" pitchFamily="18" charset="77"/>
              </a:rPr>
              <a:t>f</a:t>
            </a:r>
            <a:r>
              <a:rPr lang="en-US" sz="2400" baseline="-25000" dirty="0">
                <a:solidFill>
                  <a:schemeClr val="accent5">
                    <a:lumMod val="75000"/>
                  </a:schemeClr>
                </a:solidFill>
                <a:latin typeface="Lucida Bright" panose="02040602050505020304" pitchFamily="18" charset="77"/>
              </a:rPr>
              <a:t>N-1</a:t>
            </a:r>
          </a:p>
        </p:txBody>
      </p:sp>
      <p:sp>
        <p:nvSpPr>
          <p:cNvPr id="12" name="TextBox 11">
            <a:extLst>
              <a:ext uri="{FF2B5EF4-FFF2-40B4-BE49-F238E27FC236}">
                <a16:creationId xmlns:a16="http://schemas.microsoft.com/office/drawing/2014/main" id="{158195D4-154D-E348-A37E-870D6A32D5EC}"/>
              </a:ext>
            </a:extLst>
          </p:cNvPr>
          <p:cNvSpPr txBox="1"/>
          <p:nvPr/>
        </p:nvSpPr>
        <p:spPr>
          <a:xfrm>
            <a:off x="4266999" y="1699873"/>
            <a:ext cx="537839" cy="461665"/>
          </a:xfrm>
          <a:prstGeom prst="rect">
            <a:avLst/>
          </a:prstGeom>
          <a:noFill/>
        </p:spPr>
        <p:txBody>
          <a:bodyPr wrap="square" rtlCol="0">
            <a:spAutoFit/>
          </a:bodyPr>
          <a:lstStyle/>
          <a:p>
            <a:r>
              <a:rPr lang="en-US" sz="2400" dirty="0">
                <a:latin typeface="Lucida Bright" panose="02040602050505020304" pitchFamily="18" charset="77"/>
              </a:rPr>
              <a:t>…</a:t>
            </a:r>
            <a:endParaRPr lang="en-US" sz="2400" baseline="-25000" dirty="0">
              <a:latin typeface="Lucida Bright" panose="02040602050505020304" pitchFamily="18" charset="77"/>
            </a:endParaRPr>
          </a:p>
        </p:txBody>
      </p:sp>
      <p:sp>
        <p:nvSpPr>
          <p:cNvPr id="13" name="TextBox 12">
            <a:extLst>
              <a:ext uri="{FF2B5EF4-FFF2-40B4-BE49-F238E27FC236}">
                <a16:creationId xmlns:a16="http://schemas.microsoft.com/office/drawing/2014/main" id="{8E87F0E8-6EC1-134B-85CD-88E3962CE6FB}"/>
              </a:ext>
            </a:extLst>
          </p:cNvPr>
          <p:cNvSpPr txBox="1"/>
          <p:nvPr/>
        </p:nvSpPr>
        <p:spPr>
          <a:xfrm>
            <a:off x="5039460" y="1666578"/>
            <a:ext cx="537839" cy="461665"/>
          </a:xfrm>
          <a:prstGeom prst="rect">
            <a:avLst/>
          </a:prstGeom>
          <a:noFill/>
        </p:spPr>
        <p:txBody>
          <a:bodyPr wrap="square" rtlCol="0">
            <a:spAutoFit/>
          </a:bodyPr>
          <a:lstStyle/>
          <a:p>
            <a:r>
              <a:rPr lang="en-US" sz="2400" dirty="0">
                <a:latin typeface="Lucida Bright" panose="02040602050505020304" pitchFamily="18" charset="77"/>
              </a:rPr>
              <a:t>…</a:t>
            </a:r>
            <a:endParaRPr lang="en-US" sz="2400" baseline="-25000" dirty="0">
              <a:latin typeface="Lucida Bright" panose="02040602050505020304" pitchFamily="18" charset="77"/>
            </a:endParaRPr>
          </a:p>
        </p:txBody>
      </p:sp>
      <p:cxnSp>
        <p:nvCxnSpPr>
          <p:cNvPr id="15" name="Straight Connector 14">
            <a:extLst>
              <a:ext uri="{FF2B5EF4-FFF2-40B4-BE49-F238E27FC236}">
                <a16:creationId xmlns:a16="http://schemas.microsoft.com/office/drawing/2014/main" id="{08F911DD-27D5-2A46-BECB-8AD807E8A6DC}"/>
              </a:ext>
            </a:extLst>
          </p:cNvPr>
          <p:cNvCxnSpPr/>
          <p:nvPr/>
        </p:nvCxnSpPr>
        <p:spPr>
          <a:xfrm>
            <a:off x="3560064" y="1018133"/>
            <a:ext cx="0" cy="782495"/>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B52090-6A46-814E-8BA6-3860F465327B}"/>
              </a:ext>
            </a:extLst>
          </p:cNvPr>
          <p:cNvCxnSpPr/>
          <p:nvPr/>
        </p:nvCxnSpPr>
        <p:spPr>
          <a:xfrm>
            <a:off x="4029456" y="1018133"/>
            <a:ext cx="0" cy="782495"/>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3177202-9C15-AC43-BB3C-728B57AD1355}"/>
              </a:ext>
            </a:extLst>
          </p:cNvPr>
          <p:cNvCxnSpPr/>
          <p:nvPr/>
        </p:nvCxnSpPr>
        <p:spPr>
          <a:xfrm>
            <a:off x="4888992" y="1018133"/>
            <a:ext cx="0" cy="78249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96BF9F-462C-824A-ACE9-B0BA683C6773}"/>
              </a:ext>
            </a:extLst>
          </p:cNvPr>
          <p:cNvCxnSpPr/>
          <p:nvPr/>
        </p:nvCxnSpPr>
        <p:spPr>
          <a:xfrm>
            <a:off x="5638800" y="1018133"/>
            <a:ext cx="0" cy="782495"/>
          </a:xfrm>
          <a:prstGeom prst="line">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C7AAD9-2C82-894C-AF1E-C999AD35F40F}"/>
              </a:ext>
            </a:extLst>
          </p:cNvPr>
          <p:cNvCxnSpPr/>
          <p:nvPr/>
        </p:nvCxnSpPr>
        <p:spPr>
          <a:xfrm>
            <a:off x="3544824" y="2195606"/>
            <a:ext cx="0" cy="782495"/>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5FCC215-081D-2241-944B-7873E86DB978}"/>
              </a:ext>
            </a:extLst>
          </p:cNvPr>
          <p:cNvCxnSpPr/>
          <p:nvPr/>
        </p:nvCxnSpPr>
        <p:spPr>
          <a:xfrm>
            <a:off x="4014216" y="2195606"/>
            <a:ext cx="0" cy="782495"/>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2440D4-C93A-7842-804D-3EBCCF209A23}"/>
              </a:ext>
            </a:extLst>
          </p:cNvPr>
          <p:cNvCxnSpPr/>
          <p:nvPr/>
        </p:nvCxnSpPr>
        <p:spPr>
          <a:xfrm>
            <a:off x="4873752" y="2195606"/>
            <a:ext cx="0" cy="78249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E59609-CE70-BE49-BAFA-61C3A58A8972}"/>
              </a:ext>
            </a:extLst>
          </p:cNvPr>
          <p:cNvCxnSpPr/>
          <p:nvPr/>
        </p:nvCxnSpPr>
        <p:spPr>
          <a:xfrm>
            <a:off x="5623560" y="2195606"/>
            <a:ext cx="0" cy="782495"/>
          </a:xfrm>
          <a:prstGeom prst="line">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Left Bracket 28">
            <a:extLst>
              <a:ext uri="{FF2B5EF4-FFF2-40B4-BE49-F238E27FC236}">
                <a16:creationId xmlns:a16="http://schemas.microsoft.com/office/drawing/2014/main" id="{EA292EE3-3905-3740-8C66-6518B76007DD}"/>
              </a:ext>
            </a:extLst>
          </p:cNvPr>
          <p:cNvSpPr/>
          <p:nvPr/>
        </p:nvSpPr>
        <p:spPr>
          <a:xfrm flipH="1">
            <a:off x="6058907" y="917378"/>
            <a:ext cx="163447" cy="2203774"/>
          </a:xfrm>
          <a:prstGeom prst="leftBracket">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15F46B9D-7024-F640-9D36-635D385C8826}"/>
              </a:ext>
            </a:extLst>
          </p:cNvPr>
          <p:cNvSpPr txBox="1"/>
          <p:nvPr/>
        </p:nvSpPr>
        <p:spPr>
          <a:xfrm>
            <a:off x="0" y="4102609"/>
            <a:ext cx="2662150" cy="400110"/>
          </a:xfrm>
          <a:prstGeom prst="rect">
            <a:avLst/>
          </a:prstGeom>
          <a:noFill/>
        </p:spPr>
        <p:txBody>
          <a:bodyPr wrap="square" rtlCol="0">
            <a:spAutoFit/>
          </a:bodyPr>
          <a:lstStyle/>
          <a:p>
            <a:r>
              <a:rPr lang="en-US" sz="2000" dirty="0">
                <a:latin typeface="Lucida Bright" panose="02040602050505020304" pitchFamily="18" charset="77"/>
              </a:rPr>
              <a:t>Fourier coefficients, </a:t>
            </a:r>
            <a:endParaRPr lang="en-US" sz="2000" baseline="-25000" dirty="0">
              <a:latin typeface="Lucida Bright" panose="02040602050505020304" pitchFamily="18" charset="77"/>
            </a:endParaRPr>
          </a:p>
        </p:txBody>
      </p:sp>
      <p:sp>
        <p:nvSpPr>
          <p:cNvPr id="31" name="TextBox 30">
            <a:extLst>
              <a:ext uri="{FF2B5EF4-FFF2-40B4-BE49-F238E27FC236}">
                <a16:creationId xmlns:a16="http://schemas.microsoft.com/office/drawing/2014/main" id="{455E7F2B-0271-174B-9B14-581F058595ED}"/>
              </a:ext>
            </a:extLst>
          </p:cNvPr>
          <p:cNvSpPr txBox="1"/>
          <p:nvPr/>
        </p:nvSpPr>
        <p:spPr>
          <a:xfrm>
            <a:off x="2578764" y="3833705"/>
            <a:ext cx="379776" cy="584775"/>
          </a:xfrm>
          <a:prstGeom prst="rect">
            <a:avLst/>
          </a:prstGeom>
          <a:noFill/>
        </p:spPr>
        <p:txBody>
          <a:bodyPr wrap="square" rtlCol="0">
            <a:spAutoFit/>
          </a:bodyPr>
          <a:lstStyle/>
          <a:p>
            <a:r>
              <a:rPr lang="en-US" sz="4800" baseline="-25000" dirty="0">
                <a:solidFill>
                  <a:schemeClr val="accent2">
                    <a:lumMod val="75000"/>
                  </a:schemeClr>
                </a:solidFill>
                <a:latin typeface="Lucida Bright" panose="02040602050505020304" pitchFamily="18" charset="77"/>
              </a:rPr>
              <a:t>Z</a:t>
            </a:r>
          </a:p>
        </p:txBody>
      </p:sp>
      <p:sp>
        <p:nvSpPr>
          <p:cNvPr id="32" name="TextBox 31">
            <a:extLst>
              <a:ext uri="{FF2B5EF4-FFF2-40B4-BE49-F238E27FC236}">
                <a16:creationId xmlns:a16="http://schemas.microsoft.com/office/drawing/2014/main" id="{47143531-C63D-2D4B-9840-61CE6E409031}"/>
              </a:ext>
            </a:extLst>
          </p:cNvPr>
          <p:cNvSpPr txBox="1"/>
          <p:nvPr/>
        </p:nvSpPr>
        <p:spPr>
          <a:xfrm>
            <a:off x="2999232" y="4090417"/>
            <a:ext cx="509928" cy="400110"/>
          </a:xfrm>
          <a:prstGeom prst="rect">
            <a:avLst/>
          </a:prstGeom>
          <a:noFill/>
        </p:spPr>
        <p:txBody>
          <a:bodyPr wrap="square" rtlCol="0">
            <a:spAutoFit/>
          </a:bodyPr>
          <a:lstStyle/>
          <a:p>
            <a:r>
              <a:rPr lang="en-US" sz="2000" dirty="0">
                <a:latin typeface="Lucida Bright" panose="02040602050505020304" pitchFamily="18" charset="77"/>
              </a:rPr>
              <a:t>=</a:t>
            </a:r>
            <a:endParaRPr lang="en-US" sz="2000" baseline="-25000" dirty="0">
              <a:latin typeface="Lucida Bright" panose="02040602050505020304" pitchFamily="18" charset="77"/>
            </a:endParaRPr>
          </a:p>
        </p:txBody>
      </p:sp>
      <p:sp>
        <p:nvSpPr>
          <p:cNvPr id="33" name="TextBox 32">
            <a:extLst>
              <a:ext uri="{FF2B5EF4-FFF2-40B4-BE49-F238E27FC236}">
                <a16:creationId xmlns:a16="http://schemas.microsoft.com/office/drawing/2014/main" id="{8AC51D43-8238-1E4F-8562-AD35C1603617}"/>
              </a:ext>
            </a:extLst>
          </p:cNvPr>
          <p:cNvSpPr txBox="1"/>
          <p:nvPr/>
        </p:nvSpPr>
        <p:spPr>
          <a:xfrm>
            <a:off x="3585982" y="3833705"/>
            <a:ext cx="520519" cy="365760"/>
          </a:xfrm>
          <a:prstGeom prst="rect">
            <a:avLst/>
          </a:prstGeom>
          <a:noFill/>
        </p:spPr>
        <p:txBody>
          <a:bodyPr wrap="square" rtlCol="0">
            <a:spAutoFit/>
          </a:bodyPr>
          <a:lstStyle/>
          <a:p>
            <a:r>
              <a:rPr lang="en-US" b="1" dirty="0">
                <a:solidFill>
                  <a:schemeClr val="accent6">
                    <a:lumMod val="75000"/>
                  </a:schemeClr>
                </a:solidFill>
                <a:latin typeface="Lucida Bright" panose="02040602050505020304" pitchFamily="18" charset="77"/>
              </a:rPr>
              <a:t>Z</a:t>
            </a:r>
            <a:r>
              <a:rPr lang="en-US" b="1" baseline="-25000" dirty="0">
                <a:solidFill>
                  <a:schemeClr val="accent6">
                    <a:lumMod val="75000"/>
                  </a:schemeClr>
                </a:solidFill>
                <a:latin typeface="Lucida Bright" panose="02040602050505020304" pitchFamily="18" charset="77"/>
              </a:rPr>
              <a:t>0</a:t>
            </a:r>
          </a:p>
        </p:txBody>
      </p:sp>
      <p:sp>
        <p:nvSpPr>
          <p:cNvPr id="34" name="TextBox 33">
            <a:extLst>
              <a:ext uri="{FF2B5EF4-FFF2-40B4-BE49-F238E27FC236}">
                <a16:creationId xmlns:a16="http://schemas.microsoft.com/office/drawing/2014/main" id="{955DFD8D-EDE2-D045-A90A-80910EFA2279}"/>
              </a:ext>
            </a:extLst>
          </p:cNvPr>
          <p:cNvSpPr txBox="1"/>
          <p:nvPr/>
        </p:nvSpPr>
        <p:spPr>
          <a:xfrm>
            <a:off x="3585982" y="4158331"/>
            <a:ext cx="520519" cy="365760"/>
          </a:xfrm>
          <a:prstGeom prst="rect">
            <a:avLst/>
          </a:prstGeom>
          <a:noFill/>
        </p:spPr>
        <p:txBody>
          <a:bodyPr wrap="square" rtlCol="0">
            <a:spAutoFit/>
          </a:bodyPr>
          <a:lstStyle/>
          <a:p>
            <a:r>
              <a:rPr lang="en-US" b="1" dirty="0">
                <a:solidFill>
                  <a:schemeClr val="accent2">
                    <a:lumMod val="75000"/>
                  </a:schemeClr>
                </a:solidFill>
                <a:latin typeface="Lucida Bright" panose="02040602050505020304" pitchFamily="18" charset="77"/>
              </a:rPr>
              <a:t>Z</a:t>
            </a:r>
            <a:r>
              <a:rPr lang="en-US" b="1" baseline="-25000" dirty="0">
                <a:solidFill>
                  <a:schemeClr val="accent2">
                    <a:lumMod val="75000"/>
                  </a:schemeClr>
                </a:solidFill>
                <a:latin typeface="Lucida Bright" panose="02040602050505020304" pitchFamily="18" charset="77"/>
              </a:rPr>
              <a:t>1</a:t>
            </a:r>
          </a:p>
        </p:txBody>
      </p:sp>
      <p:sp>
        <p:nvSpPr>
          <p:cNvPr id="35" name="TextBox 34">
            <a:extLst>
              <a:ext uri="{FF2B5EF4-FFF2-40B4-BE49-F238E27FC236}">
                <a16:creationId xmlns:a16="http://schemas.microsoft.com/office/drawing/2014/main" id="{2CFD2B65-5413-8946-9F68-0DD4D590D85D}"/>
              </a:ext>
            </a:extLst>
          </p:cNvPr>
          <p:cNvSpPr txBox="1"/>
          <p:nvPr/>
        </p:nvSpPr>
        <p:spPr>
          <a:xfrm>
            <a:off x="3582592" y="4750269"/>
            <a:ext cx="520519" cy="365760"/>
          </a:xfrm>
          <a:prstGeom prst="rect">
            <a:avLst/>
          </a:prstGeom>
          <a:noFill/>
        </p:spPr>
        <p:txBody>
          <a:bodyPr wrap="square" rtlCol="0">
            <a:spAutoFit/>
          </a:bodyPr>
          <a:lstStyle/>
          <a:p>
            <a:r>
              <a:rPr lang="en-US" b="1" dirty="0" err="1">
                <a:solidFill>
                  <a:srgbClr val="C00000"/>
                </a:solidFill>
                <a:latin typeface="Lucida Bright" panose="02040602050505020304" pitchFamily="18" charset="77"/>
              </a:rPr>
              <a:t>Z</a:t>
            </a:r>
            <a:r>
              <a:rPr lang="en-US" b="1" baseline="-25000" dirty="0" err="1">
                <a:solidFill>
                  <a:srgbClr val="C00000"/>
                </a:solidFill>
                <a:latin typeface="Lucida Bright" panose="02040602050505020304" pitchFamily="18" charset="77"/>
              </a:rPr>
              <a:t>m</a:t>
            </a:r>
            <a:endParaRPr lang="en-US" b="1" baseline="-25000" dirty="0">
              <a:solidFill>
                <a:srgbClr val="C00000"/>
              </a:solidFill>
              <a:latin typeface="Lucida Bright" panose="02040602050505020304" pitchFamily="18" charset="77"/>
            </a:endParaRPr>
          </a:p>
        </p:txBody>
      </p:sp>
      <p:sp>
        <p:nvSpPr>
          <p:cNvPr id="36" name="TextBox 35">
            <a:extLst>
              <a:ext uri="{FF2B5EF4-FFF2-40B4-BE49-F238E27FC236}">
                <a16:creationId xmlns:a16="http://schemas.microsoft.com/office/drawing/2014/main" id="{BF8D4001-BC9D-B344-8F16-5CEFBA34D5E4}"/>
              </a:ext>
            </a:extLst>
          </p:cNvPr>
          <p:cNvSpPr txBox="1"/>
          <p:nvPr/>
        </p:nvSpPr>
        <p:spPr>
          <a:xfrm>
            <a:off x="3570400" y="5348847"/>
            <a:ext cx="655091" cy="369332"/>
          </a:xfrm>
          <a:prstGeom prst="rect">
            <a:avLst/>
          </a:prstGeom>
          <a:noFill/>
        </p:spPr>
        <p:txBody>
          <a:bodyPr wrap="square" rtlCol="0">
            <a:spAutoFit/>
          </a:bodyPr>
          <a:lstStyle/>
          <a:p>
            <a:r>
              <a:rPr lang="en-US" b="1" dirty="0">
                <a:solidFill>
                  <a:schemeClr val="accent5">
                    <a:lumMod val="75000"/>
                  </a:schemeClr>
                </a:solidFill>
                <a:latin typeface="Lucida Bright" panose="02040602050505020304" pitchFamily="18" charset="77"/>
              </a:rPr>
              <a:t>Z</a:t>
            </a:r>
            <a:r>
              <a:rPr lang="en-US" b="1" baseline="-25000" dirty="0">
                <a:solidFill>
                  <a:schemeClr val="accent5">
                    <a:lumMod val="75000"/>
                  </a:schemeClr>
                </a:solidFill>
                <a:latin typeface="Lucida Bright" panose="02040602050505020304" pitchFamily="18" charset="77"/>
              </a:rPr>
              <a:t>N-1</a:t>
            </a:r>
          </a:p>
        </p:txBody>
      </p:sp>
      <p:sp>
        <p:nvSpPr>
          <p:cNvPr id="37" name="TextBox 36">
            <a:extLst>
              <a:ext uri="{FF2B5EF4-FFF2-40B4-BE49-F238E27FC236}">
                <a16:creationId xmlns:a16="http://schemas.microsoft.com/office/drawing/2014/main" id="{7C7C470C-3C72-404B-A1BC-6F4C9485FBE8}"/>
              </a:ext>
            </a:extLst>
          </p:cNvPr>
          <p:cNvSpPr txBox="1"/>
          <p:nvPr/>
        </p:nvSpPr>
        <p:spPr>
          <a:xfrm rot="16200000">
            <a:off x="3429512" y="4402770"/>
            <a:ext cx="537839" cy="461665"/>
          </a:xfrm>
          <a:prstGeom prst="rect">
            <a:avLst/>
          </a:prstGeom>
          <a:noFill/>
        </p:spPr>
        <p:txBody>
          <a:bodyPr wrap="square" rtlCol="0">
            <a:spAutoFit/>
          </a:bodyPr>
          <a:lstStyle/>
          <a:p>
            <a:r>
              <a:rPr lang="en-US" sz="2400" dirty="0">
                <a:latin typeface="Lucida Bright" panose="02040602050505020304" pitchFamily="18" charset="77"/>
              </a:rPr>
              <a:t>…</a:t>
            </a:r>
            <a:endParaRPr lang="en-US" sz="2400" baseline="-25000" dirty="0">
              <a:latin typeface="Lucida Bright" panose="02040602050505020304" pitchFamily="18" charset="77"/>
            </a:endParaRPr>
          </a:p>
        </p:txBody>
      </p:sp>
      <p:sp>
        <p:nvSpPr>
          <p:cNvPr id="38" name="TextBox 37">
            <a:extLst>
              <a:ext uri="{FF2B5EF4-FFF2-40B4-BE49-F238E27FC236}">
                <a16:creationId xmlns:a16="http://schemas.microsoft.com/office/drawing/2014/main" id="{8DBBA7A0-658D-BE47-9F75-8BE3C97B65D6}"/>
              </a:ext>
            </a:extLst>
          </p:cNvPr>
          <p:cNvSpPr txBox="1"/>
          <p:nvPr/>
        </p:nvSpPr>
        <p:spPr>
          <a:xfrm rot="16200000">
            <a:off x="3429176" y="4997185"/>
            <a:ext cx="537839" cy="461665"/>
          </a:xfrm>
          <a:prstGeom prst="rect">
            <a:avLst/>
          </a:prstGeom>
          <a:noFill/>
        </p:spPr>
        <p:txBody>
          <a:bodyPr wrap="square" rtlCol="0">
            <a:spAutoFit/>
          </a:bodyPr>
          <a:lstStyle/>
          <a:p>
            <a:r>
              <a:rPr lang="en-US" sz="2400" dirty="0">
                <a:latin typeface="Lucida Bright" panose="02040602050505020304" pitchFamily="18" charset="77"/>
              </a:rPr>
              <a:t>…</a:t>
            </a:r>
            <a:endParaRPr lang="en-US" sz="2400" baseline="-25000" dirty="0">
              <a:latin typeface="Lucida Bright" panose="02040602050505020304" pitchFamily="18" charset="77"/>
            </a:endParaRPr>
          </a:p>
        </p:txBody>
      </p:sp>
      <p:sp>
        <p:nvSpPr>
          <p:cNvPr id="39" name="Left Bracket 38">
            <a:extLst>
              <a:ext uri="{FF2B5EF4-FFF2-40B4-BE49-F238E27FC236}">
                <a16:creationId xmlns:a16="http://schemas.microsoft.com/office/drawing/2014/main" id="{0C87B27A-0CA0-5443-BF74-A9DD40821C15}"/>
              </a:ext>
            </a:extLst>
          </p:cNvPr>
          <p:cNvSpPr/>
          <p:nvPr/>
        </p:nvSpPr>
        <p:spPr>
          <a:xfrm>
            <a:off x="3484776" y="3887824"/>
            <a:ext cx="163447" cy="1821301"/>
          </a:xfrm>
          <a:prstGeom prst="leftBracket">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Left Bracket 39">
            <a:extLst>
              <a:ext uri="{FF2B5EF4-FFF2-40B4-BE49-F238E27FC236}">
                <a16:creationId xmlns:a16="http://schemas.microsoft.com/office/drawing/2014/main" id="{C05D604A-EC10-A245-8FAF-9AEADDB0022A}"/>
              </a:ext>
            </a:extLst>
          </p:cNvPr>
          <p:cNvSpPr/>
          <p:nvPr/>
        </p:nvSpPr>
        <p:spPr>
          <a:xfrm flipH="1">
            <a:off x="3976472" y="3887824"/>
            <a:ext cx="163447" cy="1821301"/>
          </a:xfrm>
          <a:prstGeom prst="leftBracket">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38D1A12C-2F83-4D4B-88B1-14132ED1F9BC}"/>
              </a:ext>
            </a:extLst>
          </p:cNvPr>
          <p:cNvSpPr txBox="1"/>
          <p:nvPr/>
        </p:nvSpPr>
        <p:spPr>
          <a:xfrm>
            <a:off x="6388238" y="4003361"/>
            <a:ext cx="747320" cy="523220"/>
          </a:xfrm>
          <a:prstGeom prst="rect">
            <a:avLst/>
          </a:prstGeom>
          <a:noFill/>
        </p:spPr>
        <p:txBody>
          <a:bodyPr wrap="none" rtlCol="0">
            <a:spAutoFit/>
          </a:bodyPr>
          <a:lstStyle/>
          <a:p>
            <a:r>
              <a:rPr lang="en-US" sz="2800" dirty="0">
                <a:solidFill>
                  <a:schemeClr val="accent2">
                    <a:lumMod val="75000"/>
                  </a:schemeClr>
                </a:solidFill>
                <a:latin typeface="Lucida Bright" panose="02040602050505020304" pitchFamily="18" charset="77"/>
              </a:rPr>
              <a:t>X</a:t>
            </a:r>
            <a:r>
              <a:rPr lang="en-US" sz="2800" dirty="0">
                <a:latin typeface="Lucida Bright" panose="02040602050505020304" pitchFamily="18" charset="77"/>
              </a:rPr>
              <a:t> =</a:t>
            </a:r>
          </a:p>
        </p:txBody>
      </p:sp>
      <p:sp>
        <p:nvSpPr>
          <p:cNvPr id="42" name="TextBox 41">
            <a:extLst>
              <a:ext uri="{FF2B5EF4-FFF2-40B4-BE49-F238E27FC236}">
                <a16:creationId xmlns:a16="http://schemas.microsoft.com/office/drawing/2014/main" id="{99405A9D-46E8-7C47-8590-ACEC7BD0B3C7}"/>
              </a:ext>
            </a:extLst>
          </p:cNvPr>
          <p:cNvSpPr txBox="1"/>
          <p:nvPr/>
        </p:nvSpPr>
        <p:spPr>
          <a:xfrm>
            <a:off x="7454329" y="3890409"/>
            <a:ext cx="646331" cy="400110"/>
          </a:xfrm>
          <a:prstGeom prst="rect">
            <a:avLst/>
          </a:prstGeom>
          <a:noFill/>
        </p:spPr>
        <p:txBody>
          <a:bodyPr wrap="none" rtlCol="0">
            <a:spAutoFit/>
          </a:bodyPr>
          <a:lstStyle/>
          <a:p>
            <a:r>
              <a:rPr lang="en-US" sz="2000" dirty="0">
                <a:latin typeface="Lucida Bright" panose="02040602050505020304" pitchFamily="18" charset="77"/>
              </a:rPr>
              <a:t>x[0]</a:t>
            </a:r>
            <a:endParaRPr lang="en-US" sz="2800" dirty="0">
              <a:latin typeface="Lucida Bright" panose="02040602050505020304" pitchFamily="18" charset="77"/>
            </a:endParaRPr>
          </a:p>
        </p:txBody>
      </p:sp>
      <p:sp>
        <p:nvSpPr>
          <p:cNvPr id="44" name="TextBox 43">
            <a:extLst>
              <a:ext uri="{FF2B5EF4-FFF2-40B4-BE49-F238E27FC236}">
                <a16:creationId xmlns:a16="http://schemas.microsoft.com/office/drawing/2014/main" id="{72660429-2773-2941-A7CA-9C3F3F04D0A6}"/>
              </a:ext>
            </a:extLst>
          </p:cNvPr>
          <p:cNvSpPr txBox="1"/>
          <p:nvPr/>
        </p:nvSpPr>
        <p:spPr>
          <a:xfrm>
            <a:off x="7454329" y="4274267"/>
            <a:ext cx="646331" cy="400110"/>
          </a:xfrm>
          <a:prstGeom prst="rect">
            <a:avLst/>
          </a:prstGeom>
          <a:noFill/>
        </p:spPr>
        <p:txBody>
          <a:bodyPr wrap="none" rtlCol="0">
            <a:spAutoFit/>
          </a:bodyPr>
          <a:lstStyle/>
          <a:p>
            <a:r>
              <a:rPr lang="en-US" sz="2000" dirty="0">
                <a:latin typeface="Lucida Bright" panose="02040602050505020304" pitchFamily="18" charset="77"/>
              </a:rPr>
              <a:t>x[1]</a:t>
            </a:r>
            <a:endParaRPr lang="en-US" sz="2800" dirty="0">
              <a:latin typeface="Lucida Bright" panose="02040602050505020304" pitchFamily="18" charset="77"/>
            </a:endParaRPr>
          </a:p>
        </p:txBody>
      </p:sp>
      <p:sp>
        <p:nvSpPr>
          <p:cNvPr id="45" name="TextBox 44">
            <a:extLst>
              <a:ext uri="{FF2B5EF4-FFF2-40B4-BE49-F238E27FC236}">
                <a16:creationId xmlns:a16="http://schemas.microsoft.com/office/drawing/2014/main" id="{9E1FBA58-C638-D741-B25E-5590AFEE5D72}"/>
              </a:ext>
            </a:extLst>
          </p:cNvPr>
          <p:cNvSpPr txBox="1"/>
          <p:nvPr/>
        </p:nvSpPr>
        <p:spPr>
          <a:xfrm>
            <a:off x="7454329" y="4670317"/>
            <a:ext cx="646331" cy="400110"/>
          </a:xfrm>
          <a:prstGeom prst="rect">
            <a:avLst/>
          </a:prstGeom>
          <a:noFill/>
        </p:spPr>
        <p:txBody>
          <a:bodyPr wrap="none" rtlCol="0">
            <a:spAutoFit/>
          </a:bodyPr>
          <a:lstStyle/>
          <a:p>
            <a:r>
              <a:rPr lang="en-US" sz="2000" dirty="0">
                <a:latin typeface="Lucida Bright" panose="02040602050505020304" pitchFamily="18" charset="77"/>
              </a:rPr>
              <a:t>x[2]</a:t>
            </a:r>
            <a:endParaRPr lang="en-US" sz="2800" dirty="0">
              <a:latin typeface="Lucida Bright" panose="02040602050505020304" pitchFamily="18" charset="77"/>
            </a:endParaRPr>
          </a:p>
        </p:txBody>
      </p:sp>
      <p:sp>
        <p:nvSpPr>
          <p:cNvPr id="46" name="TextBox 45">
            <a:extLst>
              <a:ext uri="{FF2B5EF4-FFF2-40B4-BE49-F238E27FC236}">
                <a16:creationId xmlns:a16="http://schemas.microsoft.com/office/drawing/2014/main" id="{BE5EB3BE-F40D-5D49-A2C0-15C65C7B2197}"/>
              </a:ext>
            </a:extLst>
          </p:cNvPr>
          <p:cNvSpPr txBox="1"/>
          <p:nvPr/>
        </p:nvSpPr>
        <p:spPr>
          <a:xfrm>
            <a:off x="7429945" y="5486571"/>
            <a:ext cx="922047" cy="400110"/>
          </a:xfrm>
          <a:prstGeom prst="rect">
            <a:avLst/>
          </a:prstGeom>
          <a:noFill/>
        </p:spPr>
        <p:txBody>
          <a:bodyPr wrap="none" rtlCol="0">
            <a:spAutoFit/>
          </a:bodyPr>
          <a:lstStyle/>
          <a:p>
            <a:r>
              <a:rPr lang="en-US" sz="2000" dirty="0">
                <a:latin typeface="Lucida Bright" panose="02040602050505020304" pitchFamily="18" charset="77"/>
              </a:rPr>
              <a:t>x[N-1]</a:t>
            </a:r>
            <a:endParaRPr lang="en-US" sz="2800" dirty="0">
              <a:latin typeface="Lucida Bright" panose="02040602050505020304" pitchFamily="18" charset="77"/>
            </a:endParaRPr>
          </a:p>
        </p:txBody>
      </p:sp>
      <p:sp>
        <p:nvSpPr>
          <p:cNvPr id="47" name="TextBox 46">
            <a:extLst>
              <a:ext uri="{FF2B5EF4-FFF2-40B4-BE49-F238E27FC236}">
                <a16:creationId xmlns:a16="http://schemas.microsoft.com/office/drawing/2014/main" id="{44421688-3F2D-5D43-B33A-6455059A4E4B}"/>
              </a:ext>
            </a:extLst>
          </p:cNvPr>
          <p:cNvSpPr txBox="1"/>
          <p:nvPr/>
        </p:nvSpPr>
        <p:spPr>
          <a:xfrm rot="5400000">
            <a:off x="7596319" y="5016336"/>
            <a:ext cx="585637" cy="584775"/>
          </a:xfrm>
          <a:prstGeom prst="rect">
            <a:avLst/>
          </a:prstGeom>
          <a:noFill/>
        </p:spPr>
        <p:txBody>
          <a:bodyPr wrap="square" rtlCol="0">
            <a:spAutoFit/>
          </a:bodyPr>
          <a:lstStyle/>
          <a:p>
            <a:r>
              <a:rPr lang="en-US" sz="3200" dirty="0">
                <a:latin typeface="Lucida Bright" panose="02040602050505020304" pitchFamily="18" charset="77"/>
              </a:rPr>
              <a:t>…</a:t>
            </a:r>
            <a:endParaRPr lang="en-US" sz="3200" baseline="-25000" dirty="0">
              <a:latin typeface="Lucida Bright" panose="02040602050505020304" pitchFamily="18" charset="77"/>
            </a:endParaRPr>
          </a:p>
        </p:txBody>
      </p:sp>
      <p:sp>
        <p:nvSpPr>
          <p:cNvPr id="48" name="Left Bracket 47">
            <a:extLst>
              <a:ext uri="{FF2B5EF4-FFF2-40B4-BE49-F238E27FC236}">
                <a16:creationId xmlns:a16="http://schemas.microsoft.com/office/drawing/2014/main" id="{8656D8C6-5CB7-6E44-A2F1-AD22F9C62543}"/>
              </a:ext>
            </a:extLst>
          </p:cNvPr>
          <p:cNvSpPr/>
          <p:nvPr/>
        </p:nvSpPr>
        <p:spPr>
          <a:xfrm>
            <a:off x="7276548" y="3889520"/>
            <a:ext cx="128553" cy="1998857"/>
          </a:xfrm>
          <a:prstGeom prst="leftBracket">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Left Bracket 48">
            <a:extLst>
              <a:ext uri="{FF2B5EF4-FFF2-40B4-BE49-F238E27FC236}">
                <a16:creationId xmlns:a16="http://schemas.microsoft.com/office/drawing/2014/main" id="{1287BB53-1E1B-8F4E-B96B-A90FFEC73531}"/>
              </a:ext>
            </a:extLst>
          </p:cNvPr>
          <p:cNvSpPr/>
          <p:nvPr/>
        </p:nvSpPr>
        <p:spPr>
          <a:xfrm flipH="1">
            <a:off x="8272667" y="3887824"/>
            <a:ext cx="128553" cy="1998857"/>
          </a:xfrm>
          <a:prstGeom prst="leftBracket">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1D165A45-4D36-2142-AF8F-41E68ED8A856}"/>
              </a:ext>
            </a:extLst>
          </p:cNvPr>
          <p:cNvSpPr txBox="1"/>
          <p:nvPr/>
        </p:nvSpPr>
        <p:spPr>
          <a:xfrm>
            <a:off x="4780582" y="4072479"/>
            <a:ext cx="2662150" cy="400110"/>
          </a:xfrm>
          <a:prstGeom prst="rect">
            <a:avLst/>
          </a:prstGeom>
          <a:noFill/>
        </p:spPr>
        <p:txBody>
          <a:bodyPr wrap="square" rtlCol="0">
            <a:spAutoFit/>
          </a:bodyPr>
          <a:lstStyle/>
          <a:p>
            <a:r>
              <a:rPr lang="en-US" sz="2000" dirty="0">
                <a:latin typeface="Lucida Bright" panose="02040602050505020304" pitchFamily="18" charset="77"/>
              </a:rPr>
              <a:t>Time series,</a:t>
            </a:r>
            <a:endParaRPr lang="en-US" sz="2000" baseline="-25000" dirty="0">
              <a:latin typeface="Lucida Bright" panose="02040602050505020304" pitchFamily="18" charset="77"/>
            </a:endParaRPr>
          </a:p>
        </p:txBody>
      </p:sp>
    </p:spTree>
    <p:extLst>
      <p:ext uri="{BB962C8B-B14F-4D97-AF65-F5344CB8AC3E}">
        <p14:creationId xmlns:p14="http://schemas.microsoft.com/office/powerpoint/2010/main" val="2970572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1323</TotalTime>
  <Words>1378</Words>
  <Application>Microsoft Macintosh PowerPoint</Application>
  <PresentationFormat>On-screen Show (4:3)</PresentationFormat>
  <Paragraphs>365</Paragraphs>
  <Slides>37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Cambria Math</vt:lpstr>
      <vt:lpstr>Lucida Bright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Nakul Garg</dc:creator>
  <cp:lastModifiedBy>Nakul Garg</cp:lastModifiedBy>
  <cp:revision>26</cp:revision>
  <dcterms:created xsi:type="dcterms:W3CDTF">2020-11-08T22:20:16Z</dcterms:created>
  <dcterms:modified xsi:type="dcterms:W3CDTF">2020-11-09T20:23:44Z</dcterms:modified>
</cp:coreProperties>
</file>