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5"/>
  </p:notesMasterIdLst>
  <p:sldIdLst>
    <p:sldId id="1467" r:id="rId2"/>
    <p:sldId id="365" r:id="rId3"/>
    <p:sldId id="366" r:id="rId4"/>
    <p:sldId id="367" r:id="rId5"/>
    <p:sldId id="368" r:id="rId6"/>
    <p:sldId id="372" r:id="rId7"/>
    <p:sldId id="371" r:id="rId8"/>
    <p:sldId id="373" r:id="rId9"/>
    <p:sldId id="374" r:id="rId10"/>
    <p:sldId id="1495" r:id="rId11"/>
    <p:sldId id="1496" r:id="rId12"/>
    <p:sldId id="1497" r:id="rId13"/>
    <p:sldId id="1498" r:id="rId14"/>
    <p:sldId id="376" r:id="rId15"/>
    <p:sldId id="364" r:id="rId16"/>
    <p:sldId id="1469" r:id="rId17"/>
    <p:sldId id="1470" r:id="rId18"/>
    <p:sldId id="359" r:id="rId19"/>
    <p:sldId id="363" r:id="rId20"/>
    <p:sldId id="361" r:id="rId21"/>
    <p:sldId id="380" r:id="rId22"/>
    <p:sldId id="379" r:id="rId23"/>
    <p:sldId id="381" r:id="rId24"/>
    <p:sldId id="1503" r:id="rId25"/>
    <p:sldId id="1502" r:id="rId26"/>
    <p:sldId id="1499" r:id="rId27"/>
    <p:sldId id="1501" r:id="rId28"/>
    <p:sldId id="1500" r:id="rId29"/>
    <p:sldId id="1493" r:id="rId30"/>
    <p:sldId id="1494" r:id="rId31"/>
    <p:sldId id="1471" r:id="rId32"/>
    <p:sldId id="383" r:id="rId33"/>
    <p:sldId id="384" r:id="rId34"/>
    <p:sldId id="385" r:id="rId35"/>
    <p:sldId id="387" r:id="rId36"/>
    <p:sldId id="389" r:id="rId37"/>
    <p:sldId id="386" r:id="rId38"/>
    <p:sldId id="377" r:id="rId39"/>
    <p:sldId id="382" r:id="rId40"/>
    <p:sldId id="324" r:id="rId41"/>
    <p:sldId id="325" r:id="rId42"/>
    <p:sldId id="332" r:id="rId43"/>
    <p:sldId id="326" r:id="rId44"/>
    <p:sldId id="331" r:id="rId45"/>
    <p:sldId id="328" r:id="rId46"/>
    <p:sldId id="329" r:id="rId47"/>
    <p:sldId id="333" r:id="rId48"/>
    <p:sldId id="335" r:id="rId49"/>
    <p:sldId id="336" r:id="rId50"/>
    <p:sldId id="337" r:id="rId51"/>
    <p:sldId id="341" r:id="rId52"/>
    <p:sldId id="340" r:id="rId53"/>
    <p:sldId id="338" r:id="rId54"/>
    <p:sldId id="370" r:id="rId55"/>
    <p:sldId id="390" r:id="rId56"/>
    <p:sldId id="344" r:id="rId57"/>
    <p:sldId id="345" r:id="rId58"/>
    <p:sldId id="346" r:id="rId59"/>
    <p:sldId id="347" r:id="rId60"/>
    <p:sldId id="348" r:id="rId61"/>
    <p:sldId id="1472" r:id="rId62"/>
    <p:sldId id="349" r:id="rId63"/>
    <p:sldId id="147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91"/>
    <p:restoredTop sz="81320"/>
  </p:normalViewPr>
  <p:slideViewPr>
    <p:cSldViewPr snapToGrid="0" snapToObjects="1" showGuides="1">
      <p:cViewPr varScale="1">
        <p:scale>
          <a:sx n="95" d="100"/>
          <a:sy n="95" d="100"/>
        </p:scale>
        <p:origin x="1392" y="184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0499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3F07739-B6DE-C54D-9137-AE36A054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90ABF-0AEF-2B45-933D-F78258B32A5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7316172-B1C7-C34F-9C6D-37144378B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5C75779-F515-C54E-8572-AD9D1B9F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8736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31666F3A-757B-FB48-8BFD-2B5666BBA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7D291-791C-294A-83B4-833CFEB67F9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FD35DEA-BE33-B047-BB2E-0822D1E69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E6C1671-5816-3A47-B6C1-65DD7112D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184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DB0B3ACB-FB2B-E344-A745-73D29E4D51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7AE3A-882E-DF4E-A2C4-617093AE48B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2CCABEF-44FE-6244-AF7E-A753D9AF7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59D133F-35C2-BA4D-901D-3D9A920AF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7698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B52E6BA3-9B86-5B43-AE0E-B5B5E9D003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06AB7-DD16-BA47-A6EF-FD6A615EBBA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ED282BA-9FE7-C840-AD37-D75C31B73C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B8B423E-C6D4-1B4F-870E-1C00F38AC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545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949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983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58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6306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1052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456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45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9075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592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0938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0640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6790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0498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3002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677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376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695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0013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84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8649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08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9904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3F07739-B6DE-C54D-9137-AE36A054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90ABF-0AEF-2B45-933D-F78258B32A5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7316172-B1C7-C34F-9C6D-37144378B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5C75779-F515-C54E-8572-AD9D1B9F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394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Lucida Bright" panose="02040602050505020304" pitchFamily="18" charset="77"/>
              </a:rPr>
              <a:t>CHM 1224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3.1: Machine Learning for IoT</a:t>
            </a:r>
          </a:p>
        </p:txBody>
      </p:sp>
    </p:spTree>
    <p:extLst>
      <p:ext uri="{BB962C8B-B14F-4D97-AF65-F5344CB8AC3E}">
        <p14:creationId xmlns:p14="http://schemas.microsoft.com/office/powerpoint/2010/main" val="77474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verfly motion vision">
            <a:extLst>
              <a:ext uri="{FF2B5EF4-FFF2-40B4-BE49-F238E27FC236}">
                <a16:creationId xmlns:a16="http://schemas.microsoft.com/office/drawing/2014/main" id="{A8D261DE-E0B3-7A47-B045-B4DAA9C4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338"/>
            <a:ext cx="9144000" cy="52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51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7707D4-9323-F946-B702-945640A7893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Sensors are not perfect</a:t>
            </a:r>
          </a:p>
        </p:txBody>
      </p:sp>
      <p:pic>
        <p:nvPicPr>
          <p:cNvPr id="4098" name="Picture 2" descr="Hoverfly motion vision">
            <a:extLst>
              <a:ext uri="{FF2B5EF4-FFF2-40B4-BE49-F238E27FC236}">
                <a16:creationId xmlns:a16="http://schemas.microsoft.com/office/drawing/2014/main" id="{F71BDC9C-B465-7A43-A81A-C4E1B5D99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338"/>
            <a:ext cx="9144000" cy="52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A90ABC9-9811-4C4A-A169-142B89E0BE0A}"/>
              </a:ext>
            </a:extLst>
          </p:cNvPr>
          <p:cNvSpPr/>
          <p:nvPr/>
        </p:nvSpPr>
        <p:spPr>
          <a:xfrm>
            <a:off x="2474259" y="3012141"/>
            <a:ext cx="927847" cy="9278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7E85C0-1F15-AF42-9EC3-D741501783DC}"/>
              </a:ext>
            </a:extLst>
          </p:cNvPr>
          <p:cNvSpPr/>
          <p:nvPr/>
        </p:nvSpPr>
        <p:spPr>
          <a:xfrm>
            <a:off x="6992471" y="3012141"/>
            <a:ext cx="927847" cy="9278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994B1D-ECB8-2E48-B62F-5012E876B1D7}"/>
              </a:ext>
            </a:extLst>
          </p:cNvPr>
          <p:cNvCxnSpPr/>
          <p:nvPr/>
        </p:nvCxnSpPr>
        <p:spPr>
          <a:xfrm>
            <a:off x="-143211" y="3012141"/>
            <a:ext cx="9363187" cy="0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B47098-3D65-9248-A969-2ACCB8B06B2E}"/>
              </a:ext>
            </a:extLst>
          </p:cNvPr>
          <p:cNvCxnSpPr/>
          <p:nvPr/>
        </p:nvCxnSpPr>
        <p:spPr>
          <a:xfrm>
            <a:off x="0" y="3944470"/>
            <a:ext cx="9363187" cy="0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6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Dangers of Industrial Entropy – All Hazards – A University of Findlay  Training Center">
            <a:extLst>
              <a:ext uri="{FF2B5EF4-FFF2-40B4-BE49-F238E27FC236}">
                <a16:creationId xmlns:a16="http://schemas.microsoft.com/office/drawing/2014/main" id="{81E938CB-E369-1C40-93EF-303FB21C9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25" y="1596274"/>
            <a:ext cx="5161550" cy="2697268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64FB05-7F88-844F-A01F-2A61A65BF841}"/>
              </a:ext>
            </a:extLst>
          </p:cNvPr>
          <p:cNvSpPr/>
          <p:nvPr/>
        </p:nvSpPr>
        <p:spPr>
          <a:xfrm>
            <a:off x="1991225" y="4690226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305773-271B-B44E-A54C-70330505C122}"/>
              </a:ext>
            </a:extLst>
          </p:cNvPr>
          <p:cNvSpPr/>
          <p:nvPr/>
        </p:nvSpPr>
        <p:spPr>
          <a:xfrm>
            <a:off x="1923990" y="62751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25F8B4-CE13-E04F-9D5E-AE14FB2EAE5D}"/>
              </a:ext>
            </a:extLst>
          </p:cNvPr>
          <p:cNvSpPr txBox="1"/>
          <p:nvPr/>
        </p:nvSpPr>
        <p:spPr>
          <a:xfrm>
            <a:off x="2259106" y="336176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physical world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288F1-C6BA-3F4D-9E70-1C3F14C66789}"/>
              </a:ext>
            </a:extLst>
          </p:cNvPr>
          <p:cNvSpPr txBox="1"/>
          <p:nvPr/>
        </p:nvSpPr>
        <p:spPr>
          <a:xfrm>
            <a:off x="2259106" y="4784672"/>
            <a:ext cx="4450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Statistical models, learning, perception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ADFF3-F4FE-5849-804E-5806919F1606}"/>
              </a:ext>
            </a:extLst>
          </p:cNvPr>
          <p:cNvSpPr txBox="1"/>
          <p:nvPr/>
        </p:nvSpPr>
        <p:spPr>
          <a:xfrm>
            <a:off x="2346512" y="6164453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Meaningful information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1600F0-BA62-8845-A604-5BDDAED442B1}"/>
              </a:ext>
            </a:extLst>
          </p:cNvPr>
          <p:cNvCxnSpPr/>
          <p:nvPr/>
        </p:nvCxnSpPr>
        <p:spPr>
          <a:xfrm>
            <a:off x="4511488" y="1205751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EE405D-2D8F-4C4C-85E4-CA21371DEAF0}"/>
              </a:ext>
            </a:extLst>
          </p:cNvPr>
          <p:cNvCxnSpPr/>
          <p:nvPr/>
        </p:nvCxnSpPr>
        <p:spPr>
          <a:xfrm>
            <a:off x="4468906" y="4299703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EC1570-FF4E-BC47-BC4D-1DB36E98DB20}"/>
              </a:ext>
            </a:extLst>
          </p:cNvPr>
          <p:cNvCxnSpPr/>
          <p:nvPr/>
        </p:nvCxnSpPr>
        <p:spPr>
          <a:xfrm>
            <a:off x="4480112" y="5833226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119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Dangers of Industrial Entropy – All Hazards – A University of Findlay  Training Center">
            <a:extLst>
              <a:ext uri="{FF2B5EF4-FFF2-40B4-BE49-F238E27FC236}">
                <a16:creationId xmlns:a16="http://schemas.microsoft.com/office/drawing/2014/main" id="{81E938CB-E369-1C40-93EF-303FB21C9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78" y="1596274"/>
            <a:ext cx="5161550" cy="2697268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64FB05-7F88-844F-A01F-2A61A65BF841}"/>
              </a:ext>
            </a:extLst>
          </p:cNvPr>
          <p:cNvSpPr/>
          <p:nvPr/>
        </p:nvSpPr>
        <p:spPr>
          <a:xfrm>
            <a:off x="633078" y="4690226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305773-271B-B44E-A54C-70330505C122}"/>
              </a:ext>
            </a:extLst>
          </p:cNvPr>
          <p:cNvSpPr/>
          <p:nvPr/>
        </p:nvSpPr>
        <p:spPr>
          <a:xfrm>
            <a:off x="565843" y="62751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25F8B4-CE13-E04F-9D5E-AE14FB2EAE5D}"/>
              </a:ext>
            </a:extLst>
          </p:cNvPr>
          <p:cNvSpPr txBox="1"/>
          <p:nvPr/>
        </p:nvSpPr>
        <p:spPr>
          <a:xfrm>
            <a:off x="900959" y="336176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physical world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288F1-C6BA-3F4D-9E70-1C3F14C66789}"/>
              </a:ext>
            </a:extLst>
          </p:cNvPr>
          <p:cNvSpPr txBox="1"/>
          <p:nvPr/>
        </p:nvSpPr>
        <p:spPr>
          <a:xfrm>
            <a:off x="900959" y="4784672"/>
            <a:ext cx="4450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Statistical models, learning, perception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ADFF3-F4FE-5849-804E-5806919F1606}"/>
              </a:ext>
            </a:extLst>
          </p:cNvPr>
          <p:cNvSpPr txBox="1"/>
          <p:nvPr/>
        </p:nvSpPr>
        <p:spPr>
          <a:xfrm>
            <a:off x="988365" y="6164453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Meaningful information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1600F0-BA62-8845-A604-5BDDAED442B1}"/>
              </a:ext>
            </a:extLst>
          </p:cNvPr>
          <p:cNvCxnSpPr/>
          <p:nvPr/>
        </p:nvCxnSpPr>
        <p:spPr>
          <a:xfrm>
            <a:off x="3153341" y="1205751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EE405D-2D8F-4C4C-85E4-CA21371DEAF0}"/>
              </a:ext>
            </a:extLst>
          </p:cNvPr>
          <p:cNvCxnSpPr/>
          <p:nvPr/>
        </p:nvCxnSpPr>
        <p:spPr>
          <a:xfrm>
            <a:off x="3110759" y="4299703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EC1570-FF4E-BC47-BC4D-1DB36E98DB20}"/>
              </a:ext>
            </a:extLst>
          </p:cNvPr>
          <p:cNvCxnSpPr/>
          <p:nvPr/>
        </p:nvCxnSpPr>
        <p:spPr>
          <a:xfrm>
            <a:off x="3121965" y="5833226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B65EDE2-DB0C-7443-A33A-AD77B42AE990}"/>
              </a:ext>
            </a:extLst>
          </p:cNvPr>
          <p:cNvSpPr txBox="1"/>
          <p:nvPr/>
        </p:nvSpPr>
        <p:spPr>
          <a:xfrm>
            <a:off x="6062503" y="2598003"/>
            <a:ext cx="2448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Neither perfect nor adequate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1310E-3959-624C-95AF-1384FFF9C2E0}"/>
              </a:ext>
            </a:extLst>
          </p:cNvPr>
          <p:cNvSpPr txBox="1"/>
          <p:nvPr/>
        </p:nvSpPr>
        <p:spPr>
          <a:xfrm>
            <a:off x="5727393" y="4883699"/>
            <a:ext cx="3555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sz="2400" dirty="0"/>
              <a:t>Inherently probabilistic</a:t>
            </a:r>
          </a:p>
          <a:p>
            <a:r>
              <a:rPr lang="en-US" sz="2400" dirty="0"/>
              <a:t>in nature</a:t>
            </a:r>
          </a:p>
        </p:txBody>
      </p:sp>
    </p:spTree>
    <p:extLst>
      <p:ext uri="{BB962C8B-B14F-4D97-AF65-F5344CB8AC3E}">
        <p14:creationId xmlns:p14="http://schemas.microsoft.com/office/powerpoint/2010/main" val="87692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refresher</a:t>
            </a:r>
          </a:p>
        </p:txBody>
      </p:sp>
    </p:spTree>
    <p:extLst>
      <p:ext uri="{BB962C8B-B14F-4D97-AF65-F5344CB8AC3E}">
        <p14:creationId xmlns:p14="http://schemas.microsoft.com/office/powerpoint/2010/main" val="2143791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multiple events occurring simultaneously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an event, given another event has occurred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Marginal probability: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94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multiple events occurring simultaneously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an event, given another event has occurred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Marginal probability: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0810407-AE5E-3A4F-B824-B60546069F1A}"/>
              </a:ext>
            </a:extLst>
          </p:cNvPr>
          <p:cNvSpPr/>
          <p:nvPr/>
        </p:nvSpPr>
        <p:spPr>
          <a:xfrm>
            <a:off x="1584960" y="441442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52D632A5-5DB4-7045-BE6D-61BD75A3EFD3}"/>
              </a:ext>
            </a:extLst>
          </p:cNvPr>
          <p:cNvSpPr/>
          <p:nvPr/>
        </p:nvSpPr>
        <p:spPr>
          <a:xfrm>
            <a:off x="1584960" y="441442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96EB49F9-D555-1F40-BBBD-DBCB7D41C66E}"/>
              </a:ext>
            </a:extLst>
          </p:cNvPr>
          <p:cNvSpPr/>
          <p:nvPr/>
        </p:nvSpPr>
        <p:spPr>
          <a:xfrm>
            <a:off x="3377081" y="440702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695DBED9-1A0B-CD47-A74D-7B659ABBCF3E}"/>
              </a:ext>
            </a:extLst>
          </p:cNvPr>
          <p:cNvSpPr/>
          <p:nvPr/>
        </p:nvSpPr>
        <p:spPr>
          <a:xfrm>
            <a:off x="5458131" y="442401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889CB8-98F3-1649-B821-0E4FCA0F866E}"/>
              </a:ext>
            </a:extLst>
          </p:cNvPr>
          <p:cNvSpPr txBox="1"/>
          <p:nvPr/>
        </p:nvSpPr>
        <p:spPr>
          <a:xfrm>
            <a:off x="1779675" y="4545531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13B93F-A142-494F-9887-644DADB03802}"/>
              </a:ext>
            </a:extLst>
          </p:cNvPr>
          <p:cNvSpPr txBox="1"/>
          <p:nvPr/>
        </p:nvSpPr>
        <p:spPr>
          <a:xfrm>
            <a:off x="4543092" y="4538660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F125BB-A028-7A48-810D-001D7C00ECA5}"/>
              </a:ext>
            </a:extLst>
          </p:cNvPr>
          <p:cNvSpPr txBox="1"/>
          <p:nvPr/>
        </p:nvSpPr>
        <p:spPr>
          <a:xfrm>
            <a:off x="6199689" y="4545394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BD999C9-955B-054F-A247-10D1F3DF9B36}"/>
              </a:ext>
            </a:extLst>
          </p:cNvPr>
          <p:cNvSpPr/>
          <p:nvPr/>
        </p:nvSpPr>
        <p:spPr>
          <a:xfrm>
            <a:off x="3059769" y="525667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AAFAC9-8068-0142-B645-4DC004DA19BD}"/>
              </a:ext>
            </a:extLst>
          </p:cNvPr>
          <p:cNvSpPr txBox="1"/>
          <p:nvPr/>
        </p:nvSpPr>
        <p:spPr>
          <a:xfrm>
            <a:off x="5691537" y="6067217"/>
            <a:ext cx="3097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253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multiple events occurring simultaneously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an event, given another event has occurred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Marginal probability: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25874F0-C16E-8449-9298-4E2CAA495C03}"/>
              </a:ext>
            </a:extLst>
          </p:cNvPr>
          <p:cNvSpPr txBox="1"/>
          <p:nvPr/>
        </p:nvSpPr>
        <p:spPr>
          <a:xfrm>
            <a:off x="170431" y="4801045"/>
            <a:ext cx="780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Chain rule: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7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8FF06A-26FF-B34E-978B-7A37D6285B7C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8FF06A-26FF-B34E-978B-7A37D6285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8234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189A9-C83C-164E-AEB7-918CA5E93E87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8380B-1426-0642-BA9F-A3BF8DBA781C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38E2D-B0C4-8B44-8798-28165F41B92C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6F5A30-A66A-4F49-8AA3-74FD2EB13377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96115A-7E07-D94C-AD26-938142FB8B00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9D6EF6-3C11-A842-9ACA-E0EF299C68A9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19255-A7B0-7147-A418-A466ABE67CCB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19255-A7B0-7147-A418-A466ABE67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65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33" y="1823474"/>
            <a:ext cx="2574723" cy="3203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</p:spTree>
    <p:extLst>
      <p:ext uri="{BB962C8B-B14F-4D97-AF65-F5344CB8AC3E}">
        <p14:creationId xmlns:p14="http://schemas.microsoft.com/office/powerpoint/2010/main" val="3253243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3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333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412438-1C9F-164C-BDB2-C6394F5BA93C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412438-1C9F-164C-BDB2-C6394F5BA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2"/>
                <a:stretch>
                  <a:fillRect l="-4192" t="-12281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7A7AF9-8454-9045-AA63-1E970FD1C1B4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7A7AF9-8454-9045-AA63-1E970FD1C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3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DCF59A-A751-BC4E-A80A-5B447FAE1260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DCF59A-A751-BC4E-A80A-5B447FAE1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758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646566" y="6342988"/>
            <a:ext cx="78508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Relates inverse representations of the probabilities concerning two events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7F1EAA-1B54-E744-BD49-8F1E3D437CA6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7F1EAA-1B54-E744-BD49-8F1E3D437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D0E016-BF2E-B649-AD89-500575E2333A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D0E016-BF2E-B649-AD89-500575E23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3"/>
                <a:stretch>
                  <a:fillRect l="-4192" t="-12281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AB6A0-52AA-BA4E-AC24-C130838FC4E0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AB6A0-52AA-BA4E-AC24-C130838F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541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ADE53-3DE8-FE4F-98A8-1C75C1E07134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Healthy: 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Diabetes: 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083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ADE53-3DE8-FE4F-98A8-1C75C1E07134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Healthy: 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Diabetes: 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08C4C-0887-0C4C-824F-6A7DD695A59C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747A4E-27FB-FE41-8AD2-0AD5250FCAB0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17323D-65ED-0548-81E7-0353560E62E0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B9D684-84FC-0A49-8A64-D03955E2A096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87E6E2E-D7F4-3644-8EB5-4A1AB017F126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75BF05-B138-0E4C-8CFE-86286F70CFE1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BDF1BF-884C-9045-A605-F4C7323B1F1F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BDF1BF-884C-9045-A605-F4C7323B1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869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3293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646566" y="6342988"/>
            <a:ext cx="78508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Relates inverse representations of the probabilities concerning two events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ADE53-3DE8-FE4F-98A8-1C75C1E07134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Healthy: 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Diabetes: 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5036" t="-14035" r="-1439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175005-FD67-5247-977A-0812C967BF84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175005-FD67-5247-977A-0812C967B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3"/>
                <a:stretch>
                  <a:fillRect l="-4790" t="-12069" b="-8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869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620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2114454" y="1004555"/>
            <a:ext cx="15709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cancer: ~A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567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2114454" y="1004555"/>
            <a:ext cx="15709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cancer: ~A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5CF7C-7D46-9C43-885F-BD6C26794BF8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F728C9-2F07-2C46-8467-9265912CFF65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A902C-6018-5A46-BF14-E5EAB52DBFA5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0C8F5D-4E0E-8545-AA6A-E6BBEA5613BF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199DB1-99AF-F346-9CF0-C3EC8BBA8D38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E3E291-916F-8B4C-8EA1-F27AF9B84919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53A669-C6BC-F743-AFF1-2FFD60D8951C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53A669-C6BC-F743-AFF1-2FFD60D89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blipFill>
                <a:blip r:embed="rId2"/>
                <a:stretch>
                  <a:fillRect l="-1956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9341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2291055" y="6252222"/>
            <a:ext cx="453463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Updates the believes, based on evidences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2114454" y="1004555"/>
            <a:ext cx="15709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cancer: ~A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3304174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|~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(~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3304174" cy="690382"/>
              </a:xfrm>
              <a:prstGeom prst="rect">
                <a:avLst/>
              </a:prstGeom>
              <a:blipFill>
                <a:blip r:embed="rId2"/>
                <a:stretch>
                  <a:fillRect l="-2682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blipFill>
                <a:blip r:embed="rId3"/>
                <a:stretch>
                  <a:fillRect l="-1956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21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87" y="2271412"/>
            <a:ext cx="3068022" cy="2290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86" y="2213502"/>
            <a:ext cx="1934427" cy="2406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1026" name="Picture 2" descr="Opal&amp;#39;s Discovery (Page 149) (Giantess Comic) by AshkiiWolf -- Fur Affinity  [dot] net">
            <a:extLst>
              <a:ext uri="{FF2B5EF4-FFF2-40B4-BE49-F238E27FC236}">
                <a16:creationId xmlns:a16="http://schemas.microsoft.com/office/drawing/2014/main" id="{7E9E3F28-30F7-6942-923F-D52E12F0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29" y="1742886"/>
            <a:ext cx="2996566" cy="334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5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77" y="1892288"/>
            <a:ext cx="4083537" cy="3049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33" y="1823474"/>
            <a:ext cx="2574723" cy="3203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</p:spTree>
    <p:extLst>
      <p:ext uri="{BB962C8B-B14F-4D97-AF65-F5344CB8AC3E}">
        <p14:creationId xmlns:p14="http://schemas.microsoft.com/office/powerpoint/2010/main" val="608010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87" y="2271412"/>
            <a:ext cx="3068022" cy="2290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86" y="2213502"/>
            <a:ext cx="1934427" cy="2406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1026" name="Picture 2" descr="Opal&amp;#39;s Discovery (Page 149) (Giantess Comic) by AshkiiWolf -- Fur Affinity  [dot] net">
            <a:extLst>
              <a:ext uri="{FF2B5EF4-FFF2-40B4-BE49-F238E27FC236}">
                <a16:creationId xmlns:a16="http://schemas.microsoft.com/office/drawing/2014/main" id="{7E9E3F28-30F7-6942-923F-D52E12F0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29" y="1742886"/>
            <a:ext cx="2996566" cy="334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76169-294B-3F4B-BEBC-390AE987F5EF}"/>
              </a:ext>
            </a:extLst>
          </p:cNvPr>
          <p:cNvSpPr txBox="1"/>
          <p:nvPr/>
        </p:nvSpPr>
        <p:spPr>
          <a:xfrm>
            <a:off x="476044" y="5630293"/>
            <a:ext cx="828365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 the “sequence” of tricky questions asked today, what should be the answer?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233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EE3D8-A2C9-F241-AB0A-0253D2AC6B24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</p:spTree>
    <p:extLst>
      <p:ext uri="{BB962C8B-B14F-4D97-AF65-F5344CB8AC3E}">
        <p14:creationId xmlns:p14="http://schemas.microsoft.com/office/powerpoint/2010/main" val="2504328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70289A-77BC-5940-BA67-322AFD02F12D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452565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2BA22A5-7038-254B-925A-FC11442DB4DF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17166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5" grpId="0" animBg="1"/>
      <p:bldP spid="7" grpId="0" animBg="1"/>
      <p:bldP spid="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42B695-EF9A-E34A-A658-15C7EF396E76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F3C94-2E88-BE42-8C35-18D56680BDA1}"/>
              </a:ext>
            </a:extLst>
          </p:cNvPr>
          <p:cNvSpPr txBox="1"/>
          <p:nvPr/>
        </p:nvSpPr>
        <p:spPr>
          <a:xfrm>
            <a:off x="69156" y="5997737"/>
            <a:ext cx="907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Current state depends on past M states </a:t>
            </a:r>
          </a:p>
        </p:txBody>
      </p:sp>
    </p:spTree>
    <p:extLst>
      <p:ext uri="{BB962C8B-B14F-4D97-AF65-F5344CB8AC3E}">
        <p14:creationId xmlns:p14="http://schemas.microsoft.com/office/powerpoint/2010/main" val="4276287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90C2BD-B525-6D45-9296-7D9590C53568}"/>
              </a:ext>
            </a:extLst>
          </p:cNvPr>
          <p:cNvSpPr txBox="1"/>
          <p:nvPr/>
        </p:nvSpPr>
        <p:spPr>
          <a:xfrm>
            <a:off x="225552" y="2831217"/>
            <a:ext cx="874776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future depends on the present only, not on the past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2DBAA-4197-C44E-B447-34F47C176D5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554005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2DBAA-4197-C44E-B447-34F47C176D5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837734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78875E-E415-CA46-86FC-AFC1EDC57E1D}"/>
              </a:ext>
            </a:extLst>
          </p:cNvPr>
          <p:cNvSpPr/>
          <p:nvPr/>
        </p:nvSpPr>
        <p:spPr>
          <a:xfrm>
            <a:off x="202035" y="4464659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4449-07EF-7346-B374-0186C20F90A7}"/>
              </a:ext>
            </a:extLst>
          </p:cNvPr>
          <p:cNvSpPr txBox="1"/>
          <p:nvPr/>
        </p:nvSpPr>
        <p:spPr>
          <a:xfrm>
            <a:off x="197338" y="4651906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79DEB6E-6805-EB4E-9F9D-8C6FDBD8A32A}"/>
              </a:ext>
            </a:extLst>
          </p:cNvPr>
          <p:cNvSpPr/>
          <p:nvPr/>
        </p:nvSpPr>
        <p:spPr>
          <a:xfrm>
            <a:off x="900994" y="5344494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194B27-60F2-704D-A611-EC09EF285346}"/>
              </a:ext>
            </a:extLst>
          </p:cNvPr>
          <p:cNvSpPr txBox="1"/>
          <p:nvPr/>
        </p:nvSpPr>
        <p:spPr>
          <a:xfrm>
            <a:off x="788764" y="5568317"/>
            <a:ext cx="1239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Humidity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05CF32-2402-B645-B75B-5DA2F2438C86}"/>
              </a:ext>
            </a:extLst>
          </p:cNvPr>
          <p:cNvSpPr/>
          <p:nvPr/>
        </p:nvSpPr>
        <p:spPr>
          <a:xfrm>
            <a:off x="1979191" y="5663042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2757D9-FCFE-C047-9A0D-3AD071C6739D}"/>
              </a:ext>
            </a:extLst>
          </p:cNvPr>
          <p:cNvSpPr txBox="1"/>
          <p:nvPr/>
        </p:nvSpPr>
        <p:spPr>
          <a:xfrm>
            <a:off x="1866961" y="5886865"/>
            <a:ext cx="1239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9DE81B5-56BA-B54F-90CD-87C942F161BA}"/>
              </a:ext>
            </a:extLst>
          </p:cNvPr>
          <p:cNvCxnSpPr>
            <a:cxnSpLocks/>
          </p:cNvCxnSpPr>
          <p:nvPr/>
        </p:nvCxnSpPr>
        <p:spPr>
          <a:xfrm flipH="1">
            <a:off x="1249681" y="3903193"/>
            <a:ext cx="1139951" cy="852129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DC5F77-B36C-8C4A-9FE2-50BB404E109A}"/>
              </a:ext>
            </a:extLst>
          </p:cNvPr>
          <p:cNvCxnSpPr>
            <a:cxnSpLocks/>
          </p:cNvCxnSpPr>
          <p:nvPr/>
        </p:nvCxnSpPr>
        <p:spPr>
          <a:xfrm flipH="1">
            <a:off x="1558661" y="3997918"/>
            <a:ext cx="967906" cy="1289234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F3FDF7-FE4E-4340-868F-CE9BCB9AEB37}"/>
              </a:ext>
            </a:extLst>
          </p:cNvPr>
          <p:cNvCxnSpPr>
            <a:cxnSpLocks/>
          </p:cNvCxnSpPr>
          <p:nvPr/>
        </p:nvCxnSpPr>
        <p:spPr>
          <a:xfrm flipH="1">
            <a:off x="2312473" y="4086261"/>
            <a:ext cx="361661" cy="1503641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2BE67B-FFA7-A84A-8ED2-9ED51368EDFA}"/>
              </a:ext>
            </a:extLst>
          </p:cNvPr>
          <p:cNvGrpSpPr/>
          <p:nvPr/>
        </p:nvGrpSpPr>
        <p:grpSpPr>
          <a:xfrm rot="309295" flipH="1">
            <a:off x="5673927" y="4075692"/>
            <a:ext cx="2908818" cy="2634216"/>
            <a:chOff x="6127871" y="4128570"/>
            <a:chExt cx="2908818" cy="263421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76027F7-697F-594E-A284-CE9A642EBEAB}"/>
                </a:ext>
              </a:extLst>
            </p:cNvPr>
            <p:cNvSpPr/>
            <p:nvPr/>
          </p:nvSpPr>
          <p:spPr>
            <a:xfrm>
              <a:off x="6132568" y="4690036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8CB7A1-D7C5-364A-AAA6-7D15569D1E32}"/>
                </a:ext>
              </a:extLst>
            </p:cNvPr>
            <p:cNvSpPr txBox="1"/>
            <p:nvPr/>
          </p:nvSpPr>
          <p:spPr>
            <a:xfrm>
              <a:off x="6127871" y="4877283"/>
              <a:ext cx="1024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8655AC-D184-E44A-8D95-F85ADC0700B6}"/>
                </a:ext>
              </a:extLst>
            </p:cNvPr>
            <p:cNvSpPr/>
            <p:nvPr/>
          </p:nvSpPr>
          <p:spPr>
            <a:xfrm>
              <a:off x="6831527" y="5569871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9E4EB4-2261-C744-B92A-EC5A41520F65}"/>
                </a:ext>
              </a:extLst>
            </p:cNvPr>
            <p:cNvSpPr txBox="1"/>
            <p:nvPr/>
          </p:nvSpPr>
          <p:spPr>
            <a:xfrm>
              <a:off x="6719297" y="5793694"/>
              <a:ext cx="12391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A788AF5-26AE-8C41-AB1E-0E48905F84D6}"/>
                </a:ext>
              </a:extLst>
            </p:cNvPr>
            <p:cNvSpPr/>
            <p:nvPr/>
          </p:nvSpPr>
          <p:spPr>
            <a:xfrm>
              <a:off x="7909724" y="5888419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8B64E8E-88E2-6744-9529-ED4D65CED93E}"/>
                </a:ext>
              </a:extLst>
            </p:cNvPr>
            <p:cNvSpPr txBox="1"/>
            <p:nvPr/>
          </p:nvSpPr>
          <p:spPr>
            <a:xfrm>
              <a:off x="7797494" y="6112242"/>
              <a:ext cx="12391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Wind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61EAA10-51FD-DA49-BF8C-AF1DCB1FE1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0214" y="4128570"/>
              <a:ext cx="1139951" cy="852129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8B332A9-FEB2-4840-BB60-9F9C47C348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9194" y="4223295"/>
              <a:ext cx="967906" cy="1289234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5A5143E-56FE-894C-9F3C-396CBAB11D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3006" y="4311638"/>
              <a:ext cx="361661" cy="1503641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C04F2BF-D8F7-7043-BF46-E13E3A24EE0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126269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</a:t>
            </a:r>
          </a:p>
        </p:txBody>
      </p:sp>
    </p:spTree>
    <p:extLst>
      <p:ext uri="{BB962C8B-B14F-4D97-AF65-F5344CB8AC3E}">
        <p14:creationId xmlns:p14="http://schemas.microsoft.com/office/powerpoint/2010/main" val="2670705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627251"/>
            <a:ext cx="3362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location of the robot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(Hidden information)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2825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48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15" y="2488184"/>
            <a:ext cx="2095500" cy="1564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9A478-537D-1649-A934-CE3CBB52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30" y="2112264"/>
            <a:ext cx="2168568" cy="28073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06A86-B396-6A4C-96E6-B79FE99FBA14}"/>
              </a:ext>
            </a:extLst>
          </p:cNvPr>
          <p:cNvCxnSpPr/>
          <p:nvPr/>
        </p:nvCxnSpPr>
        <p:spPr>
          <a:xfrm flipV="1">
            <a:off x="4901184" y="248818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C6A2B5-22B0-CE4B-B89A-AC0D16D1DAA3}"/>
              </a:ext>
            </a:extLst>
          </p:cNvPr>
          <p:cNvCxnSpPr>
            <a:cxnSpLocks/>
          </p:cNvCxnSpPr>
          <p:nvPr/>
        </p:nvCxnSpPr>
        <p:spPr>
          <a:xfrm>
            <a:off x="4901184" y="327050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498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98C6B6FA-ECEB-EE4B-A2D3-7BB62FEC9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410200"/>
            <a:ext cx="7772400" cy="127158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t=0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720071AA-1CD2-6549-9AED-11B2672E7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8" name="Rectangle 5">
            <a:extLst>
              <a:ext uri="{FF2B5EF4-FFF2-40B4-BE49-F238E27FC236}">
                <a16:creationId xmlns:a16="http://schemas.microsoft.com/office/drawing/2014/main" id="{204CCD8A-822C-5C40-8F83-ADF0D4A6E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9" name="Rectangle 6">
            <a:extLst>
              <a:ext uri="{FF2B5EF4-FFF2-40B4-BE49-F238E27FC236}">
                <a16:creationId xmlns:a16="http://schemas.microsoft.com/office/drawing/2014/main" id="{E318DD0C-D50F-9B4E-806E-ACB4D0F11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0" name="Rectangle 7">
            <a:extLst>
              <a:ext uri="{FF2B5EF4-FFF2-40B4-BE49-F238E27FC236}">
                <a16:creationId xmlns:a16="http://schemas.microsoft.com/office/drawing/2014/main" id="{15B0BBCF-5382-AE49-BA17-CC22927E3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1" name="Rectangle 8">
            <a:extLst>
              <a:ext uri="{FF2B5EF4-FFF2-40B4-BE49-F238E27FC236}">
                <a16:creationId xmlns:a16="http://schemas.microsoft.com/office/drawing/2014/main" id="{144101F9-DF5F-BD47-8C84-CF44A6490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2" name="Rectangle 9">
            <a:extLst>
              <a:ext uri="{FF2B5EF4-FFF2-40B4-BE49-F238E27FC236}">
                <a16:creationId xmlns:a16="http://schemas.microsoft.com/office/drawing/2014/main" id="{12B1CDF6-4E5F-504C-93F9-7779F7FE1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3" name="Rectangle 10">
            <a:extLst>
              <a:ext uri="{FF2B5EF4-FFF2-40B4-BE49-F238E27FC236}">
                <a16:creationId xmlns:a16="http://schemas.microsoft.com/office/drawing/2014/main" id="{689EBD9E-C882-7D42-86B1-0574F7ABB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4" name="Rectangle 11">
            <a:extLst>
              <a:ext uri="{FF2B5EF4-FFF2-40B4-BE49-F238E27FC236}">
                <a16:creationId xmlns:a16="http://schemas.microsoft.com/office/drawing/2014/main" id="{A48A68D7-1399-6E4D-951F-AD33CB898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5" name="Rectangle 12">
            <a:extLst>
              <a:ext uri="{FF2B5EF4-FFF2-40B4-BE49-F238E27FC236}">
                <a16:creationId xmlns:a16="http://schemas.microsoft.com/office/drawing/2014/main" id="{A27344D4-F1A2-7242-9999-E3C587BAF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6" name="Rectangle 13">
            <a:extLst>
              <a:ext uri="{FF2B5EF4-FFF2-40B4-BE49-F238E27FC236}">
                <a16:creationId xmlns:a16="http://schemas.microsoft.com/office/drawing/2014/main" id="{A0BE57CD-8A6C-AF42-8324-2575C06F9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7" name="Rectangle 14">
            <a:extLst>
              <a:ext uri="{FF2B5EF4-FFF2-40B4-BE49-F238E27FC236}">
                <a16:creationId xmlns:a16="http://schemas.microsoft.com/office/drawing/2014/main" id="{9E1260A5-4F82-354E-B5DD-2FCE83737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8" name="Rectangle 15">
            <a:extLst>
              <a:ext uri="{FF2B5EF4-FFF2-40B4-BE49-F238E27FC236}">
                <a16:creationId xmlns:a16="http://schemas.microsoft.com/office/drawing/2014/main" id="{906D4E59-83BF-8647-A221-E463083CC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9" name="Rectangle 16">
            <a:extLst>
              <a:ext uri="{FF2B5EF4-FFF2-40B4-BE49-F238E27FC236}">
                <a16:creationId xmlns:a16="http://schemas.microsoft.com/office/drawing/2014/main" id="{E248E591-9A6D-BB4F-92C4-7E1BB164D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0" name="Rectangle 17">
            <a:extLst>
              <a:ext uri="{FF2B5EF4-FFF2-40B4-BE49-F238E27FC236}">
                <a16:creationId xmlns:a16="http://schemas.microsoft.com/office/drawing/2014/main" id="{4A40C387-7AF4-AB4B-B419-252EC30AE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1" name="Rectangle 18">
            <a:extLst>
              <a:ext uri="{FF2B5EF4-FFF2-40B4-BE49-F238E27FC236}">
                <a16:creationId xmlns:a16="http://schemas.microsoft.com/office/drawing/2014/main" id="{225D5402-9DE6-BE4E-AE0B-0334FB90F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2" name="Rectangle 19">
            <a:extLst>
              <a:ext uri="{FF2B5EF4-FFF2-40B4-BE49-F238E27FC236}">
                <a16:creationId xmlns:a16="http://schemas.microsoft.com/office/drawing/2014/main" id="{CFA8DBD6-4259-DB4C-815D-EDAA26089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3" name="Rectangle 20">
            <a:extLst>
              <a:ext uri="{FF2B5EF4-FFF2-40B4-BE49-F238E27FC236}">
                <a16:creationId xmlns:a16="http://schemas.microsoft.com/office/drawing/2014/main" id="{F8255009-2541-CF4C-89B6-EEB287B4D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4" name="Rectangle 21">
            <a:extLst>
              <a:ext uri="{FF2B5EF4-FFF2-40B4-BE49-F238E27FC236}">
                <a16:creationId xmlns:a16="http://schemas.microsoft.com/office/drawing/2014/main" id="{6D058235-0D6A-D54D-A210-A6B49106E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5" name="Rectangle 22">
            <a:extLst>
              <a:ext uri="{FF2B5EF4-FFF2-40B4-BE49-F238E27FC236}">
                <a16:creationId xmlns:a16="http://schemas.microsoft.com/office/drawing/2014/main" id="{A49C39EF-0D1F-104A-A1E9-B3A31679F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6" name="Rectangle 23">
            <a:extLst>
              <a:ext uri="{FF2B5EF4-FFF2-40B4-BE49-F238E27FC236}">
                <a16:creationId xmlns:a16="http://schemas.microsoft.com/office/drawing/2014/main" id="{22935563-0518-0E43-9710-0C9965F4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7" name="Rectangle 24">
            <a:extLst>
              <a:ext uri="{FF2B5EF4-FFF2-40B4-BE49-F238E27FC236}">
                <a16:creationId xmlns:a16="http://schemas.microsoft.com/office/drawing/2014/main" id="{C03D8842-AA64-5848-9742-03B9330DD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8" name="Rectangle 25">
            <a:extLst>
              <a:ext uri="{FF2B5EF4-FFF2-40B4-BE49-F238E27FC236}">
                <a16:creationId xmlns:a16="http://schemas.microsoft.com/office/drawing/2014/main" id="{73493DCB-3909-5D48-859D-5594A08F5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9" name="Rectangle 26">
            <a:extLst>
              <a:ext uri="{FF2B5EF4-FFF2-40B4-BE49-F238E27FC236}">
                <a16:creationId xmlns:a16="http://schemas.microsoft.com/office/drawing/2014/main" id="{FB0C0B93-CF52-844E-8110-DDC747D1C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0" name="Rectangle 27">
            <a:extLst>
              <a:ext uri="{FF2B5EF4-FFF2-40B4-BE49-F238E27FC236}">
                <a16:creationId xmlns:a16="http://schemas.microsoft.com/office/drawing/2014/main" id="{76295428-4A2D-CE45-A284-376AC5A91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1" name="Rectangle 28">
            <a:extLst>
              <a:ext uri="{FF2B5EF4-FFF2-40B4-BE49-F238E27FC236}">
                <a16:creationId xmlns:a16="http://schemas.microsoft.com/office/drawing/2014/main" id="{1FC70B81-B605-2946-82CC-4CC77C68D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2" name="Rectangle 29">
            <a:extLst>
              <a:ext uri="{FF2B5EF4-FFF2-40B4-BE49-F238E27FC236}">
                <a16:creationId xmlns:a16="http://schemas.microsoft.com/office/drawing/2014/main" id="{75C3BBF1-8891-4849-AED5-6C5BEDC22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3" name="Rectangle 30">
            <a:extLst>
              <a:ext uri="{FF2B5EF4-FFF2-40B4-BE49-F238E27FC236}">
                <a16:creationId xmlns:a16="http://schemas.microsoft.com/office/drawing/2014/main" id="{BBFBAD57-8916-1641-BFFB-11CD86A0B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4" name="Rectangle 31">
            <a:extLst>
              <a:ext uri="{FF2B5EF4-FFF2-40B4-BE49-F238E27FC236}">
                <a16:creationId xmlns:a16="http://schemas.microsoft.com/office/drawing/2014/main" id="{CAB82EC9-1926-ED49-8C1B-60777F70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5" name="Rectangle 32">
            <a:extLst>
              <a:ext uri="{FF2B5EF4-FFF2-40B4-BE49-F238E27FC236}">
                <a16:creationId xmlns:a16="http://schemas.microsoft.com/office/drawing/2014/main" id="{BC34229B-9BD2-4949-8636-C8B595E94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6" name="Oval 33">
            <a:extLst>
              <a:ext uri="{FF2B5EF4-FFF2-40B4-BE49-F238E27FC236}">
                <a16:creationId xmlns:a16="http://schemas.microsoft.com/office/drawing/2014/main" id="{67ACE4B9-7757-774C-8CB5-DC3190609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2239382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AB843B4E-A7D4-8040-8717-A3A5A787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t=1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E88DF6FB-23F2-8545-8108-0FBA42AF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7A4650-C254-B749-8B39-7A450F16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5C7C479F-AC44-BC40-81FB-80CF10F0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8557FB6A-41E4-B54C-9A57-331DE9BA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63303CA5-465F-6340-8854-7C7FDE72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FCC9F12B-7F63-0441-AB4B-E7CDB502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B2CB6173-F856-B94D-829C-FBB165C3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7449068D-D094-BD4F-BCE9-E2432DB3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C0966C7F-E157-F04C-9F81-D031A12F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FCBE3375-405B-7441-88E3-C067E71F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CA259705-8FAA-2345-94C2-4EB044D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E7671C7E-66F1-734C-B00A-8742D7A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8D85F7EC-37BF-114D-9C52-FA058D558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8" name="Rectangle 17">
            <a:extLst>
              <a:ext uri="{FF2B5EF4-FFF2-40B4-BE49-F238E27FC236}">
                <a16:creationId xmlns:a16="http://schemas.microsoft.com/office/drawing/2014/main" id="{EA1FEF18-AFEC-8845-9A26-4804708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9" name="Rectangle 18">
            <a:extLst>
              <a:ext uri="{FF2B5EF4-FFF2-40B4-BE49-F238E27FC236}">
                <a16:creationId xmlns:a16="http://schemas.microsoft.com/office/drawing/2014/main" id="{70101BF1-BCC0-FB4F-A170-C9BA525E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0" name="Rectangle 19">
            <a:extLst>
              <a:ext uri="{FF2B5EF4-FFF2-40B4-BE49-F238E27FC236}">
                <a16:creationId xmlns:a16="http://schemas.microsoft.com/office/drawing/2014/main" id="{B7AC120E-142A-E14E-B694-49AEE4A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1" name="Rectangle 20">
            <a:extLst>
              <a:ext uri="{FF2B5EF4-FFF2-40B4-BE49-F238E27FC236}">
                <a16:creationId xmlns:a16="http://schemas.microsoft.com/office/drawing/2014/main" id="{DD0519C6-0BA2-B84C-B051-D407749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2" name="Rectangle 21">
            <a:extLst>
              <a:ext uri="{FF2B5EF4-FFF2-40B4-BE49-F238E27FC236}">
                <a16:creationId xmlns:a16="http://schemas.microsoft.com/office/drawing/2014/main" id="{97331866-D343-F545-9166-5918BC55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3" name="Rectangle 22">
            <a:extLst>
              <a:ext uri="{FF2B5EF4-FFF2-40B4-BE49-F238E27FC236}">
                <a16:creationId xmlns:a16="http://schemas.microsoft.com/office/drawing/2014/main" id="{199504F0-4618-B344-8411-69E1679E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4" name="Rectangle 23">
            <a:extLst>
              <a:ext uri="{FF2B5EF4-FFF2-40B4-BE49-F238E27FC236}">
                <a16:creationId xmlns:a16="http://schemas.microsoft.com/office/drawing/2014/main" id="{EE68E26B-6CE4-FC46-8E42-066239B0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295F9A85-2371-5749-8D5A-A72AEDD49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52AD7268-80B9-7741-A94A-58E3F9E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3F29AB41-E8DB-BE48-84A8-E1099A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8EF0FAF2-B0B9-454B-8574-B4B86C65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05097F9D-9BE2-E349-926D-0F282A3C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0" name="Line 29">
            <a:extLst>
              <a:ext uri="{FF2B5EF4-FFF2-40B4-BE49-F238E27FC236}">
                <a16:creationId xmlns:a16="http://schemas.microsoft.com/office/drawing/2014/main" id="{0646A576-33DA-F04A-87D7-78E211E79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1" name="Oval 30">
            <a:extLst>
              <a:ext uri="{FF2B5EF4-FFF2-40B4-BE49-F238E27FC236}">
                <a16:creationId xmlns:a16="http://schemas.microsoft.com/office/drawing/2014/main" id="{2A6CAA73-5476-8742-84CA-5EC72F60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2" name="Line 31">
            <a:extLst>
              <a:ext uri="{FF2B5EF4-FFF2-40B4-BE49-F238E27FC236}">
                <a16:creationId xmlns:a16="http://schemas.microsoft.com/office/drawing/2014/main" id="{AE8199A9-7B6D-9F40-BF70-9BC658AFAD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3" name="Line 32">
            <a:extLst>
              <a:ext uri="{FF2B5EF4-FFF2-40B4-BE49-F238E27FC236}">
                <a16:creationId xmlns:a16="http://schemas.microsoft.com/office/drawing/2014/main" id="{F3E4CF85-4E6A-1D44-AB8C-36B89092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4" name="Line 33">
            <a:extLst>
              <a:ext uri="{FF2B5EF4-FFF2-40B4-BE49-F238E27FC236}">
                <a16:creationId xmlns:a16="http://schemas.microsoft.com/office/drawing/2014/main" id="{EC2BF85D-8676-3545-8430-C09C14E9F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3EAA79F9-7A62-8047-9FB2-62F27C07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A57FA3C0-2190-6F4D-9718-F15465A6A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2B745367-8237-F743-84C3-1CE8B470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47B268C8-F787-2B4E-8F24-A066B7A9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BAB6FD-9C70-AF41-9F8E-959F5A9071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3795574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AB843B4E-A7D4-8040-8717-A3A5A787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t=1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E88DF6FB-23F2-8545-8108-0FBA42AF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7A4650-C254-B749-8B39-7A450F16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5C7C479F-AC44-BC40-81FB-80CF10F0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8557FB6A-41E4-B54C-9A57-331DE9BA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63303CA5-465F-6340-8854-7C7FDE72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FCC9F12B-7F63-0441-AB4B-E7CDB502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B2CB6173-F856-B94D-829C-FBB165C3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7449068D-D094-BD4F-BCE9-E2432DB3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C0966C7F-E157-F04C-9F81-D031A12F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FCBE3375-405B-7441-88E3-C067E71F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CA259705-8FAA-2345-94C2-4EB044D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E7671C7E-66F1-734C-B00A-8742D7A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8D85F7EC-37BF-114D-9C52-FA058D558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8" name="Rectangle 17">
            <a:extLst>
              <a:ext uri="{FF2B5EF4-FFF2-40B4-BE49-F238E27FC236}">
                <a16:creationId xmlns:a16="http://schemas.microsoft.com/office/drawing/2014/main" id="{EA1FEF18-AFEC-8845-9A26-4804708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9" name="Rectangle 18">
            <a:extLst>
              <a:ext uri="{FF2B5EF4-FFF2-40B4-BE49-F238E27FC236}">
                <a16:creationId xmlns:a16="http://schemas.microsoft.com/office/drawing/2014/main" id="{70101BF1-BCC0-FB4F-A170-C9BA525E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0" name="Rectangle 19">
            <a:extLst>
              <a:ext uri="{FF2B5EF4-FFF2-40B4-BE49-F238E27FC236}">
                <a16:creationId xmlns:a16="http://schemas.microsoft.com/office/drawing/2014/main" id="{B7AC120E-142A-E14E-B694-49AEE4A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1" name="Rectangle 20">
            <a:extLst>
              <a:ext uri="{FF2B5EF4-FFF2-40B4-BE49-F238E27FC236}">
                <a16:creationId xmlns:a16="http://schemas.microsoft.com/office/drawing/2014/main" id="{DD0519C6-0BA2-B84C-B051-D407749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2" name="Rectangle 21">
            <a:extLst>
              <a:ext uri="{FF2B5EF4-FFF2-40B4-BE49-F238E27FC236}">
                <a16:creationId xmlns:a16="http://schemas.microsoft.com/office/drawing/2014/main" id="{97331866-D343-F545-9166-5918BC55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3" name="Rectangle 22">
            <a:extLst>
              <a:ext uri="{FF2B5EF4-FFF2-40B4-BE49-F238E27FC236}">
                <a16:creationId xmlns:a16="http://schemas.microsoft.com/office/drawing/2014/main" id="{199504F0-4618-B344-8411-69E1679E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4" name="Rectangle 23">
            <a:extLst>
              <a:ext uri="{FF2B5EF4-FFF2-40B4-BE49-F238E27FC236}">
                <a16:creationId xmlns:a16="http://schemas.microsoft.com/office/drawing/2014/main" id="{EE68E26B-6CE4-FC46-8E42-066239B0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295F9A85-2371-5749-8D5A-A72AEDD49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52AD7268-80B9-7741-A94A-58E3F9E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3F29AB41-E8DB-BE48-84A8-E1099A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8EF0FAF2-B0B9-454B-8574-B4B86C65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05097F9D-9BE2-E349-926D-0F282A3C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0" name="Line 29">
            <a:extLst>
              <a:ext uri="{FF2B5EF4-FFF2-40B4-BE49-F238E27FC236}">
                <a16:creationId xmlns:a16="http://schemas.microsoft.com/office/drawing/2014/main" id="{0646A576-33DA-F04A-87D7-78E211E79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1" name="Oval 30">
            <a:extLst>
              <a:ext uri="{FF2B5EF4-FFF2-40B4-BE49-F238E27FC236}">
                <a16:creationId xmlns:a16="http://schemas.microsoft.com/office/drawing/2014/main" id="{2A6CAA73-5476-8742-84CA-5EC72F60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2" name="Line 31">
            <a:extLst>
              <a:ext uri="{FF2B5EF4-FFF2-40B4-BE49-F238E27FC236}">
                <a16:creationId xmlns:a16="http://schemas.microsoft.com/office/drawing/2014/main" id="{AE8199A9-7B6D-9F40-BF70-9BC658AFAD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3" name="Line 32">
            <a:extLst>
              <a:ext uri="{FF2B5EF4-FFF2-40B4-BE49-F238E27FC236}">
                <a16:creationId xmlns:a16="http://schemas.microsoft.com/office/drawing/2014/main" id="{F3E4CF85-4E6A-1D44-AB8C-36B89092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4" name="Line 33">
            <a:extLst>
              <a:ext uri="{FF2B5EF4-FFF2-40B4-BE49-F238E27FC236}">
                <a16:creationId xmlns:a16="http://schemas.microsoft.com/office/drawing/2014/main" id="{EC2BF85D-8676-3545-8430-C09C14E9F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3EAA79F9-7A62-8047-9FB2-62F27C07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A57FA3C0-2190-6F4D-9718-F15465A6A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2B745367-8237-F743-84C3-1CE8B470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47B268C8-F787-2B4E-8F24-A066B7A9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BAB6FD-9C70-AF41-9F8E-959F5A9071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38" name="AutoShape 38">
            <a:extLst>
              <a:ext uri="{FF2B5EF4-FFF2-40B4-BE49-F238E27FC236}">
                <a16:creationId xmlns:a16="http://schemas.microsoft.com/office/drawing/2014/main" id="{B646953E-0B68-A944-8748-8CF40F3EF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797" y="229257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46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8ED35843-9687-1845-80FB-D560DC1AC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t=2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193D7542-7F62-D74E-BD2B-69352D0A0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4" name="Rectangle 5">
            <a:extLst>
              <a:ext uri="{FF2B5EF4-FFF2-40B4-BE49-F238E27FC236}">
                <a16:creationId xmlns:a16="http://schemas.microsoft.com/office/drawing/2014/main" id="{C07B83B6-19CA-1D49-A430-ABC921A25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5" name="Rectangle 6">
            <a:extLst>
              <a:ext uri="{FF2B5EF4-FFF2-40B4-BE49-F238E27FC236}">
                <a16:creationId xmlns:a16="http://schemas.microsoft.com/office/drawing/2014/main" id="{4B8B874C-0A5B-2849-B215-4BF91CF5A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6" name="Rectangle 7">
            <a:extLst>
              <a:ext uri="{FF2B5EF4-FFF2-40B4-BE49-F238E27FC236}">
                <a16:creationId xmlns:a16="http://schemas.microsoft.com/office/drawing/2014/main" id="{DA90FB7E-3608-4746-BE97-1B9C4E46B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7" name="Rectangle 8">
            <a:extLst>
              <a:ext uri="{FF2B5EF4-FFF2-40B4-BE49-F238E27FC236}">
                <a16:creationId xmlns:a16="http://schemas.microsoft.com/office/drawing/2014/main" id="{ED17116A-5382-4942-8F73-7CEA1307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8" name="Rectangle 9">
            <a:extLst>
              <a:ext uri="{FF2B5EF4-FFF2-40B4-BE49-F238E27FC236}">
                <a16:creationId xmlns:a16="http://schemas.microsoft.com/office/drawing/2014/main" id="{D6E6A4A2-AD2B-7A47-9EDA-97677E50C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9" name="Rectangle 10">
            <a:extLst>
              <a:ext uri="{FF2B5EF4-FFF2-40B4-BE49-F238E27FC236}">
                <a16:creationId xmlns:a16="http://schemas.microsoft.com/office/drawing/2014/main" id="{5F43D059-F784-5340-B762-AD41A8552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0" name="Rectangle 11">
            <a:extLst>
              <a:ext uri="{FF2B5EF4-FFF2-40B4-BE49-F238E27FC236}">
                <a16:creationId xmlns:a16="http://schemas.microsoft.com/office/drawing/2014/main" id="{34607A98-C79B-1049-B43B-0515C684B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1" name="Rectangle 12">
            <a:extLst>
              <a:ext uri="{FF2B5EF4-FFF2-40B4-BE49-F238E27FC236}">
                <a16:creationId xmlns:a16="http://schemas.microsoft.com/office/drawing/2014/main" id="{865F12BC-E9FF-D34D-98C7-81727E411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2" name="Rectangle 13">
            <a:extLst>
              <a:ext uri="{FF2B5EF4-FFF2-40B4-BE49-F238E27FC236}">
                <a16:creationId xmlns:a16="http://schemas.microsoft.com/office/drawing/2014/main" id="{2CD9DC18-04E1-4044-BE7E-4A5442E66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3" name="Rectangle 14">
            <a:extLst>
              <a:ext uri="{FF2B5EF4-FFF2-40B4-BE49-F238E27FC236}">
                <a16:creationId xmlns:a16="http://schemas.microsoft.com/office/drawing/2014/main" id="{ED26C419-CA4A-BE4C-8389-7165820C9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4" name="Rectangle 15">
            <a:extLst>
              <a:ext uri="{FF2B5EF4-FFF2-40B4-BE49-F238E27FC236}">
                <a16:creationId xmlns:a16="http://schemas.microsoft.com/office/drawing/2014/main" id="{97E92FB7-8D86-3343-9941-71E4C91BA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5" name="Rectangle 16">
            <a:extLst>
              <a:ext uri="{FF2B5EF4-FFF2-40B4-BE49-F238E27FC236}">
                <a16:creationId xmlns:a16="http://schemas.microsoft.com/office/drawing/2014/main" id="{382CA24C-9E6D-6148-AE3A-2204C298F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6" name="Rectangle 17">
            <a:extLst>
              <a:ext uri="{FF2B5EF4-FFF2-40B4-BE49-F238E27FC236}">
                <a16:creationId xmlns:a16="http://schemas.microsoft.com/office/drawing/2014/main" id="{392DF6DE-4251-B443-827B-C2927CFD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7" name="Rectangle 18">
            <a:extLst>
              <a:ext uri="{FF2B5EF4-FFF2-40B4-BE49-F238E27FC236}">
                <a16:creationId xmlns:a16="http://schemas.microsoft.com/office/drawing/2014/main" id="{0CC0BD94-F10A-AA47-BF75-676E76D1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8" name="Rectangle 19">
            <a:extLst>
              <a:ext uri="{FF2B5EF4-FFF2-40B4-BE49-F238E27FC236}">
                <a16:creationId xmlns:a16="http://schemas.microsoft.com/office/drawing/2014/main" id="{8F0E7817-EC92-D243-8287-6A81C2CEC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9" name="Rectangle 20">
            <a:extLst>
              <a:ext uri="{FF2B5EF4-FFF2-40B4-BE49-F238E27FC236}">
                <a16:creationId xmlns:a16="http://schemas.microsoft.com/office/drawing/2014/main" id="{284EE292-3B34-1643-87BD-0915C0C20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0" name="Rectangle 21">
            <a:extLst>
              <a:ext uri="{FF2B5EF4-FFF2-40B4-BE49-F238E27FC236}">
                <a16:creationId xmlns:a16="http://schemas.microsoft.com/office/drawing/2014/main" id="{0F2805C3-C05A-5A4C-8B41-D2CC3DE2A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1" name="Rectangle 22">
            <a:extLst>
              <a:ext uri="{FF2B5EF4-FFF2-40B4-BE49-F238E27FC236}">
                <a16:creationId xmlns:a16="http://schemas.microsoft.com/office/drawing/2014/main" id="{62B44AE4-3F37-C143-BA25-A81FF14E4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2" name="Rectangle 23">
            <a:extLst>
              <a:ext uri="{FF2B5EF4-FFF2-40B4-BE49-F238E27FC236}">
                <a16:creationId xmlns:a16="http://schemas.microsoft.com/office/drawing/2014/main" id="{6164D538-6C98-8C4E-97E9-B8B463985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3" name="Rectangle 24">
            <a:extLst>
              <a:ext uri="{FF2B5EF4-FFF2-40B4-BE49-F238E27FC236}">
                <a16:creationId xmlns:a16="http://schemas.microsoft.com/office/drawing/2014/main" id="{9E27A6AA-349D-8545-9322-BE118B11E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4" name="Rectangle 25">
            <a:extLst>
              <a:ext uri="{FF2B5EF4-FFF2-40B4-BE49-F238E27FC236}">
                <a16:creationId xmlns:a16="http://schemas.microsoft.com/office/drawing/2014/main" id="{3F93DE56-33AE-E746-B5E7-8D4FBF11B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5" name="Rectangle 26">
            <a:extLst>
              <a:ext uri="{FF2B5EF4-FFF2-40B4-BE49-F238E27FC236}">
                <a16:creationId xmlns:a16="http://schemas.microsoft.com/office/drawing/2014/main" id="{8B91E330-CCB1-8D43-9540-D6EEB21A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6" name="Rectangle 27">
            <a:extLst>
              <a:ext uri="{FF2B5EF4-FFF2-40B4-BE49-F238E27FC236}">
                <a16:creationId xmlns:a16="http://schemas.microsoft.com/office/drawing/2014/main" id="{B35325F6-F7D7-3A46-BBCC-3DD5891DF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7" name="Rectangle 28">
            <a:extLst>
              <a:ext uri="{FF2B5EF4-FFF2-40B4-BE49-F238E27FC236}">
                <a16:creationId xmlns:a16="http://schemas.microsoft.com/office/drawing/2014/main" id="{B6C88F7E-8180-944C-B21C-F8EC5FA7E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8" name="Line 29">
            <a:extLst>
              <a:ext uri="{FF2B5EF4-FFF2-40B4-BE49-F238E27FC236}">
                <a16:creationId xmlns:a16="http://schemas.microsoft.com/office/drawing/2014/main" id="{A2B7F074-6FA3-B44D-B081-1AD634A0E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69" name="Rectangle 30">
            <a:extLst>
              <a:ext uri="{FF2B5EF4-FFF2-40B4-BE49-F238E27FC236}">
                <a16:creationId xmlns:a16="http://schemas.microsoft.com/office/drawing/2014/main" id="{9859F909-9125-B04D-8465-F82AFC9DA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0" name="Rectangle 31">
            <a:extLst>
              <a:ext uri="{FF2B5EF4-FFF2-40B4-BE49-F238E27FC236}">
                <a16:creationId xmlns:a16="http://schemas.microsoft.com/office/drawing/2014/main" id="{90BFE9B8-3043-5A43-96C3-B0410B792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1" name="Rectangle 32">
            <a:extLst>
              <a:ext uri="{FF2B5EF4-FFF2-40B4-BE49-F238E27FC236}">
                <a16:creationId xmlns:a16="http://schemas.microsoft.com/office/drawing/2014/main" id="{C4AE8C83-7609-FF4B-B173-AB279C7FA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2" name="Rectangle 33">
            <a:extLst>
              <a:ext uri="{FF2B5EF4-FFF2-40B4-BE49-F238E27FC236}">
                <a16:creationId xmlns:a16="http://schemas.microsoft.com/office/drawing/2014/main" id="{FD211A13-1000-6442-A1D7-B2C30E553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3" name="Oval 34">
            <a:extLst>
              <a:ext uri="{FF2B5EF4-FFF2-40B4-BE49-F238E27FC236}">
                <a16:creationId xmlns:a16="http://schemas.microsoft.com/office/drawing/2014/main" id="{49CC2D68-9F4C-384A-9D4F-65D421F3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4" name="Line 35">
            <a:extLst>
              <a:ext uri="{FF2B5EF4-FFF2-40B4-BE49-F238E27FC236}">
                <a16:creationId xmlns:a16="http://schemas.microsoft.com/office/drawing/2014/main" id="{08F782F9-7DAA-C34F-A6BD-53200832EA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75" name="Line 36">
            <a:extLst>
              <a:ext uri="{FF2B5EF4-FFF2-40B4-BE49-F238E27FC236}">
                <a16:creationId xmlns:a16="http://schemas.microsoft.com/office/drawing/2014/main" id="{8C7B73CE-97B9-AA44-ACF3-C91F208685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76" name="Line 37">
            <a:extLst>
              <a:ext uri="{FF2B5EF4-FFF2-40B4-BE49-F238E27FC236}">
                <a16:creationId xmlns:a16="http://schemas.microsoft.com/office/drawing/2014/main" id="{56014580-B068-5D45-BD86-A9F10BCFD5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5BE7F0-BD1C-FE4E-AFB2-AD10B5F6487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1374639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C08584AC-F015-394B-8439-9E4B4CA51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t=3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998E44C1-9213-8D43-8078-A6BC8A3DE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2" name="Rectangle 5">
            <a:extLst>
              <a:ext uri="{FF2B5EF4-FFF2-40B4-BE49-F238E27FC236}">
                <a16:creationId xmlns:a16="http://schemas.microsoft.com/office/drawing/2014/main" id="{B908668F-8332-6E43-A68D-401BD07D8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3" name="Rectangle 6">
            <a:extLst>
              <a:ext uri="{FF2B5EF4-FFF2-40B4-BE49-F238E27FC236}">
                <a16:creationId xmlns:a16="http://schemas.microsoft.com/office/drawing/2014/main" id="{5E7E29B6-CFBE-C340-8B8E-4BE5C0C5F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4" name="Rectangle 7">
            <a:extLst>
              <a:ext uri="{FF2B5EF4-FFF2-40B4-BE49-F238E27FC236}">
                <a16:creationId xmlns:a16="http://schemas.microsoft.com/office/drawing/2014/main" id="{D8ED1EFD-0731-B04C-B809-BCA7A10CB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456320FB-E882-4B4A-91D9-4CC116DF8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6" name="Rectangle 9">
            <a:extLst>
              <a:ext uri="{FF2B5EF4-FFF2-40B4-BE49-F238E27FC236}">
                <a16:creationId xmlns:a16="http://schemas.microsoft.com/office/drawing/2014/main" id="{329F8F3E-AA01-8C45-8B5B-7B33DC9C4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7" name="Rectangle 10">
            <a:extLst>
              <a:ext uri="{FF2B5EF4-FFF2-40B4-BE49-F238E27FC236}">
                <a16:creationId xmlns:a16="http://schemas.microsoft.com/office/drawing/2014/main" id="{71E5FF23-D868-5B42-AA83-1B7FBF86A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8" name="Rectangle 11">
            <a:extLst>
              <a:ext uri="{FF2B5EF4-FFF2-40B4-BE49-F238E27FC236}">
                <a16:creationId xmlns:a16="http://schemas.microsoft.com/office/drawing/2014/main" id="{5046AB02-2DEE-4E44-B7EC-13E39306D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9" name="Rectangle 12">
            <a:extLst>
              <a:ext uri="{FF2B5EF4-FFF2-40B4-BE49-F238E27FC236}">
                <a16:creationId xmlns:a16="http://schemas.microsoft.com/office/drawing/2014/main" id="{C15EB72A-D0DA-734E-B5D5-B28282F2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0" name="Rectangle 13">
            <a:extLst>
              <a:ext uri="{FF2B5EF4-FFF2-40B4-BE49-F238E27FC236}">
                <a16:creationId xmlns:a16="http://schemas.microsoft.com/office/drawing/2014/main" id="{A79C7876-5075-0F41-8A73-CBD0D7F0B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1" name="Rectangle 14">
            <a:extLst>
              <a:ext uri="{FF2B5EF4-FFF2-40B4-BE49-F238E27FC236}">
                <a16:creationId xmlns:a16="http://schemas.microsoft.com/office/drawing/2014/main" id="{46D0A7AC-394B-2A47-8406-619C592CD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2" name="Rectangle 15">
            <a:extLst>
              <a:ext uri="{FF2B5EF4-FFF2-40B4-BE49-F238E27FC236}">
                <a16:creationId xmlns:a16="http://schemas.microsoft.com/office/drawing/2014/main" id="{03A56412-05C1-4F47-A2CD-7E218B112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3" name="Rectangle 16">
            <a:extLst>
              <a:ext uri="{FF2B5EF4-FFF2-40B4-BE49-F238E27FC236}">
                <a16:creationId xmlns:a16="http://schemas.microsoft.com/office/drawing/2014/main" id="{A75F5C06-06C7-DC40-B183-CDDA5D5E3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4" name="Rectangle 17">
            <a:extLst>
              <a:ext uri="{FF2B5EF4-FFF2-40B4-BE49-F238E27FC236}">
                <a16:creationId xmlns:a16="http://schemas.microsoft.com/office/drawing/2014/main" id="{57A3FA50-BBA2-6243-A8BE-334A3DD8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5" name="Rectangle 18">
            <a:extLst>
              <a:ext uri="{FF2B5EF4-FFF2-40B4-BE49-F238E27FC236}">
                <a16:creationId xmlns:a16="http://schemas.microsoft.com/office/drawing/2014/main" id="{FA42C0EB-A96F-7742-B201-A7A8F257F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6" name="Rectangle 19">
            <a:extLst>
              <a:ext uri="{FF2B5EF4-FFF2-40B4-BE49-F238E27FC236}">
                <a16:creationId xmlns:a16="http://schemas.microsoft.com/office/drawing/2014/main" id="{AE895772-9C12-BC4F-BD19-304C33EA1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7" name="Rectangle 20">
            <a:extLst>
              <a:ext uri="{FF2B5EF4-FFF2-40B4-BE49-F238E27FC236}">
                <a16:creationId xmlns:a16="http://schemas.microsoft.com/office/drawing/2014/main" id="{B432885C-13CF-DC41-A9E6-F0BB87843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8" name="Rectangle 21">
            <a:extLst>
              <a:ext uri="{FF2B5EF4-FFF2-40B4-BE49-F238E27FC236}">
                <a16:creationId xmlns:a16="http://schemas.microsoft.com/office/drawing/2014/main" id="{90FC0389-2B44-4445-BD92-32D107009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9" name="Rectangle 22">
            <a:extLst>
              <a:ext uri="{FF2B5EF4-FFF2-40B4-BE49-F238E27FC236}">
                <a16:creationId xmlns:a16="http://schemas.microsoft.com/office/drawing/2014/main" id="{4A46C8BA-B5EF-0142-8E48-151CA0A9D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0" name="Rectangle 23">
            <a:extLst>
              <a:ext uri="{FF2B5EF4-FFF2-40B4-BE49-F238E27FC236}">
                <a16:creationId xmlns:a16="http://schemas.microsoft.com/office/drawing/2014/main" id="{3910B8DF-FE11-2742-BE57-B3F53C932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1" name="Rectangle 24">
            <a:extLst>
              <a:ext uri="{FF2B5EF4-FFF2-40B4-BE49-F238E27FC236}">
                <a16:creationId xmlns:a16="http://schemas.microsoft.com/office/drawing/2014/main" id="{8210BDFA-2408-2F4B-9E4F-AA4A3838A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2" name="Rectangle 25">
            <a:extLst>
              <a:ext uri="{FF2B5EF4-FFF2-40B4-BE49-F238E27FC236}">
                <a16:creationId xmlns:a16="http://schemas.microsoft.com/office/drawing/2014/main" id="{0ADE6217-4508-8D49-A16B-2498F7E5F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3" name="Rectangle 26">
            <a:extLst>
              <a:ext uri="{FF2B5EF4-FFF2-40B4-BE49-F238E27FC236}">
                <a16:creationId xmlns:a16="http://schemas.microsoft.com/office/drawing/2014/main" id="{10F49401-5FC3-9C4E-8566-E61EB5916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4" name="Rectangle 27">
            <a:extLst>
              <a:ext uri="{FF2B5EF4-FFF2-40B4-BE49-F238E27FC236}">
                <a16:creationId xmlns:a16="http://schemas.microsoft.com/office/drawing/2014/main" id="{EBEDDA1C-E546-524A-AAF4-47F16812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5" name="Rectangle 28">
            <a:extLst>
              <a:ext uri="{FF2B5EF4-FFF2-40B4-BE49-F238E27FC236}">
                <a16:creationId xmlns:a16="http://schemas.microsoft.com/office/drawing/2014/main" id="{455DE958-1EC2-1944-A069-5CBF38E4F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6" name="Line 29">
            <a:extLst>
              <a:ext uri="{FF2B5EF4-FFF2-40B4-BE49-F238E27FC236}">
                <a16:creationId xmlns:a16="http://schemas.microsoft.com/office/drawing/2014/main" id="{973452C8-DEE4-DE4C-9C00-E22B63AB2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17" name="Rectangle 30">
            <a:extLst>
              <a:ext uri="{FF2B5EF4-FFF2-40B4-BE49-F238E27FC236}">
                <a16:creationId xmlns:a16="http://schemas.microsoft.com/office/drawing/2014/main" id="{23A825F8-7611-9D40-AC75-EADF5F8D8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8" name="Rectangle 31">
            <a:extLst>
              <a:ext uri="{FF2B5EF4-FFF2-40B4-BE49-F238E27FC236}">
                <a16:creationId xmlns:a16="http://schemas.microsoft.com/office/drawing/2014/main" id="{7BD4D1F9-922C-2B4A-A4A6-52F3FED4F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9" name="Rectangle 32">
            <a:extLst>
              <a:ext uri="{FF2B5EF4-FFF2-40B4-BE49-F238E27FC236}">
                <a16:creationId xmlns:a16="http://schemas.microsoft.com/office/drawing/2014/main" id="{A0E5387D-9B50-934E-A156-84687D4AD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0" name="Rectangle 33">
            <a:extLst>
              <a:ext uri="{FF2B5EF4-FFF2-40B4-BE49-F238E27FC236}">
                <a16:creationId xmlns:a16="http://schemas.microsoft.com/office/drawing/2014/main" id="{52D25327-4187-BF4E-AB54-FD22C42A8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1" name="Oval 34">
            <a:extLst>
              <a:ext uri="{FF2B5EF4-FFF2-40B4-BE49-F238E27FC236}">
                <a16:creationId xmlns:a16="http://schemas.microsoft.com/office/drawing/2014/main" id="{0B68BADA-E9C4-CF47-8F3D-A75EF252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2" name="Line 35">
            <a:extLst>
              <a:ext uri="{FF2B5EF4-FFF2-40B4-BE49-F238E27FC236}">
                <a16:creationId xmlns:a16="http://schemas.microsoft.com/office/drawing/2014/main" id="{9D47825C-4ED0-1A48-8AB6-6F12F3B775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23" name="Line 36">
            <a:extLst>
              <a:ext uri="{FF2B5EF4-FFF2-40B4-BE49-F238E27FC236}">
                <a16:creationId xmlns:a16="http://schemas.microsoft.com/office/drawing/2014/main" id="{159E6F10-53AD-8749-95C2-83385B048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24" name="Line 37">
            <a:extLst>
              <a:ext uri="{FF2B5EF4-FFF2-40B4-BE49-F238E27FC236}">
                <a16:creationId xmlns:a16="http://schemas.microsoft.com/office/drawing/2014/main" id="{F0A590D0-CFF0-C442-8566-A6E7952908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BAAA24-C2C5-5042-998A-004D4650011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89404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75A5BB6A-36E3-3240-AF3A-069B533E3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t=4</a:t>
            </a: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E22CA188-6B2D-7E48-885D-42756FDD1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0" name="Rectangle 5">
            <a:extLst>
              <a:ext uri="{FF2B5EF4-FFF2-40B4-BE49-F238E27FC236}">
                <a16:creationId xmlns:a16="http://schemas.microsoft.com/office/drawing/2014/main" id="{A653733C-F677-CA4A-B890-3D1B117D1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1" name="Rectangle 6">
            <a:extLst>
              <a:ext uri="{FF2B5EF4-FFF2-40B4-BE49-F238E27FC236}">
                <a16:creationId xmlns:a16="http://schemas.microsoft.com/office/drawing/2014/main" id="{2F5EC3B3-7173-D948-A233-B0112954B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2" name="Rectangle 7">
            <a:extLst>
              <a:ext uri="{FF2B5EF4-FFF2-40B4-BE49-F238E27FC236}">
                <a16:creationId xmlns:a16="http://schemas.microsoft.com/office/drawing/2014/main" id="{9ED3366C-BE77-D74D-B3DA-3B83278F1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3" name="Rectangle 8">
            <a:extLst>
              <a:ext uri="{FF2B5EF4-FFF2-40B4-BE49-F238E27FC236}">
                <a16:creationId xmlns:a16="http://schemas.microsoft.com/office/drawing/2014/main" id="{B526A949-EFB5-C94D-BA4F-6B76C7B2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4" name="Rectangle 9">
            <a:extLst>
              <a:ext uri="{FF2B5EF4-FFF2-40B4-BE49-F238E27FC236}">
                <a16:creationId xmlns:a16="http://schemas.microsoft.com/office/drawing/2014/main" id="{15444A39-9237-B047-8A6A-6E7CA8D4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5" name="Rectangle 10">
            <a:extLst>
              <a:ext uri="{FF2B5EF4-FFF2-40B4-BE49-F238E27FC236}">
                <a16:creationId xmlns:a16="http://schemas.microsoft.com/office/drawing/2014/main" id="{6489A1C9-80A5-304D-9B2C-3655E6B3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6" name="Rectangle 11">
            <a:extLst>
              <a:ext uri="{FF2B5EF4-FFF2-40B4-BE49-F238E27FC236}">
                <a16:creationId xmlns:a16="http://schemas.microsoft.com/office/drawing/2014/main" id="{FF327D5F-A8FD-0949-8053-C605480E5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7" name="Rectangle 12">
            <a:extLst>
              <a:ext uri="{FF2B5EF4-FFF2-40B4-BE49-F238E27FC236}">
                <a16:creationId xmlns:a16="http://schemas.microsoft.com/office/drawing/2014/main" id="{24EB1036-7711-0A4A-BA0B-F53182C1E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8" name="Rectangle 13">
            <a:extLst>
              <a:ext uri="{FF2B5EF4-FFF2-40B4-BE49-F238E27FC236}">
                <a16:creationId xmlns:a16="http://schemas.microsoft.com/office/drawing/2014/main" id="{37ADCBA3-0348-E145-B299-FF9C861D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9" name="Rectangle 14">
            <a:extLst>
              <a:ext uri="{FF2B5EF4-FFF2-40B4-BE49-F238E27FC236}">
                <a16:creationId xmlns:a16="http://schemas.microsoft.com/office/drawing/2014/main" id="{B7FA767A-9A0E-144B-9190-F002373E0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0" name="Rectangle 15">
            <a:extLst>
              <a:ext uri="{FF2B5EF4-FFF2-40B4-BE49-F238E27FC236}">
                <a16:creationId xmlns:a16="http://schemas.microsoft.com/office/drawing/2014/main" id="{42334149-E9B1-7741-8838-29E9B7BFB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1" name="Rectangle 16">
            <a:extLst>
              <a:ext uri="{FF2B5EF4-FFF2-40B4-BE49-F238E27FC236}">
                <a16:creationId xmlns:a16="http://schemas.microsoft.com/office/drawing/2014/main" id="{108E6A0B-97FD-F349-8639-A36A37F3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2" name="Rectangle 17">
            <a:extLst>
              <a:ext uri="{FF2B5EF4-FFF2-40B4-BE49-F238E27FC236}">
                <a16:creationId xmlns:a16="http://schemas.microsoft.com/office/drawing/2014/main" id="{978314B4-67C7-DD4F-93F9-5643A91AC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3" name="Rectangle 18">
            <a:extLst>
              <a:ext uri="{FF2B5EF4-FFF2-40B4-BE49-F238E27FC236}">
                <a16:creationId xmlns:a16="http://schemas.microsoft.com/office/drawing/2014/main" id="{19D68916-F833-A34E-9FF7-FF226BCC6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4" name="Rectangle 19">
            <a:extLst>
              <a:ext uri="{FF2B5EF4-FFF2-40B4-BE49-F238E27FC236}">
                <a16:creationId xmlns:a16="http://schemas.microsoft.com/office/drawing/2014/main" id="{4242413D-AF3D-4243-B489-3DF6A6A5C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5" name="Rectangle 20">
            <a:extLst>
              <a:ext uri="{FF2B5EF4-FFF2-40B4-BE49-F238E27FC236}">
                <a16:creationId xmlns:a16="http://schemas.microsoft.com/office/drawing/2014/main" id="{6AE78B62-E779-A74D-A77B-CBD49BBCC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6" name="Rectangle 21">
            <a:extLst>
              <a:ext uri="{FF2B5EF4-FFF2-40B4-BE49-F238E27FC236}">
                <a16:creationId xmlns:a16="http://schemas.microsoft.com/office/drawing/2014/main" id="{34B5BDAF-887D-5D4A-BF99-5DCFD5B7A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7" name="Rectangle 22">
            <a:extLst>
              <a:ext uri="{FF2B5EF4-FFF2-40B4-BE49-F238E27FC236}">
                <a16:creationId xmlns:a16="http://schemas.microsoft.com/office/drawing/2014/main" id="{241DEAF8-BD5E-4B42-92C8-0FFDA326E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8" name="Rectangle 23">
            <a:extLst>
              <a:ext uri="{FF2B5EF4-FFF2-40B4-BE49-F238E27FC236}">
                <a16:creationId xmlns:a16="http://schemas.microsoft.com/office/drawing/2014/main" id="{97B69F81-BD0F-2745-8017-77876D313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9" name="Rectangle 24">
            <a:extLst>
              <a:ext uri="{FF2B5EF4-FFF2-40B4-BE49-F238E27FC236}">
                <a16:creationId xmlns:a16="http://schemas.microsoft.com/office/drawing/2014/main" id="{FCC2B0CB-FB1A-1C44-AE32-E652D5F26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0" name="Rectangle 25">
            <a:extLst>
              <a:ext uri="{FF2B5EF4-FFF2-40B4-BE49-F238E27FC236}">
                <a16:creationId xmlns:a16="http://schemas.microsoft.com/office/drawing/2014/main" id="{A3AF9D04-DD23-2E46-9471-D177B3908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1" name="Rectangle 26">
            <a:extLst>
              <a:ext uri="{FF2B5EF4-FFF2-40B4-BE49-F238E27FC236}">
                <a16:creationId xmlns:a16="http://schemas.microsoft.com/office/drawing/2014/main" id="{A3650095-18C8-D642-89DF-1637D29ED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2" name="Rectangle 27">
            <a:extLst>
              <a:ext uri="{FF2B5EF4-FFF2-40B4-BE49-F238E27FC236}">
                <a16:creationId xmlns:a16="http://schemas.microsoft.com/office/drawing/2014/main" id="{2EE60767-452C-4144-9E45-4DC28F522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3" name="Rectangle 28">
            <a:extLst>
              <a:ext uri="{FF2B5EF4-FFF2-40B4-BE49-F238E27FC236}">
                <a16:creationId xmlns:a16="http://schemas.microsoft.com/office/drawing/2014/main" id="{C2E113B2-0348-BD43-A709-AF6656FC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4" name="Line 29">
            <a:extLst>
              <a:ext uri="{FF2B5EF4-FFF2-40B4-BE49-F238E27FC236}">
                <a16:creationId xmlns:a16="http://schemas.microsoft.com/office/drawing/2014/main" id="{50E45046-8650-F547-BB5B-35A30D9D3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65" name="Rectangle 30">
            <a:extLst>
              <a:ext uri="{FF2B5EF4-FFF2-40B4-BE49-F238E27FC236}">
                <a16:creationId xmlns:a16="http://schemas.microsoft.com/office/drawing/2014/main" id="{12B1C83E-7C39-FE4A-A064-03800DAFC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6" name="Rectangle 31">
            <a:extLst>
              <a:ext uri="{FF2B5EF4-FFF2-40B4-BE49-F238E27FC236}">
                <a16:creationId xmlns:a16="http://schemas.microsoft.com/office/drawing/2014/main" id="{F11820BE-CFE3-6147-86F5-D87685ED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7" name="Rectangle 32">
            <a:extLst>
              <a:ext uri="{FF2B5EF4-FFF2-40B4-BE49-F238E27FC236}">
                <a16:creationId xmlns:a16="http://schemas.microsoft.com/office/drawing/2014/main" id="{74E8BF52-B2C2-FC41-866D-21EC3BEAA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8" name="Rectangle 33">
            <a:extLst>
              <a:ext uri="{FF2B5EF4-FFF2-40B4-BE49-F238E27FC236}">
                <a16:creationId xmlns:a16="http://schemas.microsoft.com/office/drawing/2014/main" id="{617CDB9A-2028-3A48-A101-6E8D163F6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9" name="Oval 34">
            <a:extLst>
              <a:ext uri="{FF2B5EF4-FFF2-40B4-BE49-F238E27FC236}">
                <a16:creationId xmlns:a16="http://schemas.microsoft.com/office/drawing/2014/main" id="{F3C24ABA-E2B8-6B4A-8A77-8F28D7A9C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70" name="Line 35">
            <a:extLst>
              <a:ext uri="{FF2B5EF4-FFF2-40B4-BE49-F238E27FC236}">
                <a16:creationId xmlns:a16="http://schemas.microsoft.com/office/drawing/2014/main" id="{8E636D47-8AB1-4347-A537-40BE76E315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71" name="Line 36">
            <a:extLst>
              <a:ext uri="{FF2B5EF4-FFF2-40B4-BE49-F238E27FC236}">
                <a16:creationId xmlns:a16="http://schemas.microsoft.com/office/drawing/2014/main" id="{3EFB4545-28A5-E343-86AD-FA294C923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72" name="Line 37">
            <a:extLst>
              <a:ext uri="{FF2B5EF4-FFF2-40B4-BE49-F238E27FC236}">
                <a16:creationId xmlns:a16="http://schemas.microsoft.com/office/drawing/2014/main" id="{A3EF9174-149E-814D-96A0-E29E4A839A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FE1D42-AAB8-1944-AAC4-010BA2826C4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817530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4AC44306-44BE-8C40-B589-9905DB9899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t=5</a:t>
            </a: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1" name="Line 28">
            <a:extLst>
              <a:ext uri="{FF2B5EF4-FFF2-40B4-BE49-F238E27FC236}">
                <a16:creationId xmlns:a16="http://schemas.microsoft.com/office/drawing/2014/main" id="{481B6FEE-2EBA-DE4A-8C55-BCA3B7940E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2" name="Rectangle 29">
            <a:extLst>
              <a:ext uri="{FF2B5EF4-FFF2-40B4-BE49-F238E27FC236}">
                <a16:creationId xmlns:a16="http://schemas.microsoft.com/office/drawing/2014/main" id="{859366B7-CE72-4E46-ADDD-85FD4498A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3" name="Rectangle 30">
            <a:extLst>
              <a:ext uri="{FF2B5EF4-FFF2-40B4-BE49-F238E27FC236}">
                <a16:creationId xmlns:a16="http://schemas.microsoft.com/office/drawing/2014/main" id="{72423204-1120-B34E-BE6C-251C6CF40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4" name="Rectangle 31">
            <a:extLst>
              <a:ext uri="{FF2B5EF4-FFF2-40B4-BE49-F238E27FC236}">
                <a16:creationId xmlns:a16="http://schemas.microsoft.com/office/drawing/2014/main" id="{DF9530B5-2F74-C342-93EF-193B4B001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5" name="Rectangle 32">
            <a:extLst>
              <a:ext uri="{FF2B5EF4-FFF2-40B4-BE49-F238E27FC236}">
                <a16:creationId xmlns:a16="http://schemas.microsoft.com/office/drawing/2014/main" id="{CFB97192-E3F5-414A-B998-1754FE07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6" name="Oval 33">
            <a:extLst>
              <a:ext uri="{FF2B5EF4-FFF2-40B4-BE49-F238E27FC236}">
                <a16:creationId xmlns:a16="http://schemas.microsoft.com/office/drawing/2014/main" id="{85E58F20-D512-DA4C-B466-E508A566D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7" name="Line 34">
            <a:extLst>
              <a:ext uri="{FF2B5EF4-FFF2-40B4-BE49-F238E27FC236}">
                <a16:creationId xmlns:a16="http://schemas.microsoft.com/office/drawing/2014/main" id="{F827146C-E610-5B4B-9912-36B9228FDA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8" name="Line 35">
            <a:extLst>
              <a:ext uri="{FF2B5EF4-FFF2-40B4-BE49-F238E27FC236}">
                <a16:creationId xmlns:a16="http://schemas.microsoft.com/office/drawing/2014/main" id="{1A0E6192-9E53-5341-B9CF-7CF1418D3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9" name="Line 36">
            <a:extLst>
              <a:ext uri="{FF2B5EF4-FFF2-40B4-BE49-F238E27FC236}">
                <a16:creationId xmlns:a16="http://schemas.microsoft.com/office/drawing/2014/main" id="{D10C063A-F0C7-3446-85B9-60E66B9E8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20" name="Line 37">
            <a:extLst>
              <a:ext uri="{FF2B5EF4-FFF2-40B4-BE49-F238E27FC236}">
                <a16:creationId xmlns:a16="http://schemas.microsoft.com/office/drawing/2014/main" id="{7151F12C-D747-5945-B977-B92890EA06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3986050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643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27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22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0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EF6086-03E1-024F-9FF7-37B567C701C0}"/>
              </a:ext>
            </a:extLst>
          </p:cNvPr>
          <p:cNvSpPr/>
          <p:nvPr/>
        </p:nvSpPr>
        <p:spPr>
          <a:xfrm rot="20092931" flipH="1">
            <a:off x="7799381" y="2825613"/>
            <a:ext cx="310589" cy="405259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1D08EB-ED55-0547-A776-A4595D89FF58}"/>
              </a:ext>
            </a:extLst>
          </p:cNvPr>
          <p:cNvSpPr txBox="1"/>
          <p:nvPr/>
        </p:nvSpPr>
        <p:spPr>
          <a:xfrm>
            <a:off x="6699053" y="3248906"/>
            <a:ext cx="2444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the current state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(Emission)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84E821-522A-014A-A99C-EF115576E687}"/>
              </a:ext>
            </a:extLst>
          </p:cNvPr>
          <p:cNvSpPr txBox="1"/>
          <p:nvPr/>
        </p:nvSpPr>
        <p:spPr>
          <a:xfrm>
            <a:off x="6811372" y="3976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712166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15" y="2488184"/>
            <a:ext cx="2095500" cy="1564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9A478-537D-1649-A934-CE3CBB52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30" y="2112264"/>
            <a:ext cx="2168568" cy="28073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06A86-B396-6A4C-96E6-B79FE99FBA14}"/>
              </a:ext>
            </a:extLst>
          </p:cNvPr>
          <p:cNvCxnSpPr/>
          <p:nvPr/>
        </p:nvCxnSpPr>
        <p:spPr>
          <a:xfrm flipV="1">
            <a:off x="4901184" y="248818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C6A2B5-22B0-CE4B-B89A-AC0D16D1DAA3}"/>
              </a:ext>
            </a:extLst>
          </p:cNvPr>
          <p:cNvCxnSpPr>
            <a:cxnSpLocks/>
          </p:cNvCxnSpPr>
          <p:nvPr/>
        </p:nvCxnSpPr>
        <p:spPr>
          <a:xfrm>
            <a:off x="4901184" y="327050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39CAB5-4E9F-A747-A984-83AAFAD34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98" y="1070566"/>
            <a:ext cx="1986517" cy="1979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2A4F9-7C06-AB4A-BA0B-CBD6890932B4}"/>
              </a:ext>
            </a:extLst>
          </p:cNvPr>
          <p:cNvSpPr txBox="1"/>
          <p:nvPr/>
        </p:nvSpPr>
        <p:spPr>
          <a:xfrm>
            <a:off x="596700" y="3073853"/>
            <a:ext cx="214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experience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79941C-9C03-5C41-A8EA-0470CAA6D447}"/>
              </a:ext>
            </a:extLst>
          </p:cNvPr>
          <p:cNvCxnSpPr>
            <a:cxnSpLocks/>
          </p:cNvCxnSpPr>
          <p:nvPr/>
        </p:nvCxnSpPr>
        <p:spPr>
          <a:xfrm flipH="1" flipV="1">
            <a:off x="2642615" y="1145319"/>
            <a:ext cx="1324192" cy="1811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503929-C234-EC48-A7C1-83DC1CFF25F2}"/>
              </a:ext>
            </a:extLst>
          </p:cNvPr>
          <p:cNvCxnSpPr>
            <a:cxnSpLocks/>
          </p:cNvCxnSpPr>
          <p:nvPr/>
        </p:nvCxnSpPr>
        <p:spPr>
          <a:xfrm flipV="1">
            <a:off x="2624326" y="2957271"/>
            <a:ext cx="1342481" cy="68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4BF2F9-DCD1-AA41-8C85-462FD8FCC311}"/>
              </a:ext>
            </a:extLst>
          </p:cNvPr>
          <p:cNvSpPr txBox="1"/>
          <p:nvPr/>
        </p:nvSpPr>
        <p:spPr>
          <a:xfrm>
            <a:off x="1649356" y="5240229"/>
            <a:ext cx="569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 dolphin is happy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|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Experience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012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0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D1217C-3D14-0343-8274-61B10145CFD6}"/>
              </a:ext>
            </a:extLst>
          </p:cNvPr>
          <p:cNvSpPr txBox="1"/>
          <p:nvPr/>
        </p:nvSpPr>
        <p:spPr>
          <a:xfrm>
            <a:off x="6699053" y="3248906"/>
            <a:ext cx="2444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the current state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(Emission)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BB5C0F-EFCD-B045-A74D-8DCF89EFF897}"/>
              </a:ext>
            </a:extLst>
          </p:cNvPr>
          <p:cNvSpPr txBox="1"/>
          <p:nvPr/>
        </p:nvSpPr>
        <p:spPr>
          <a:xfrm>
            <a:off x="6811372" y="3976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EF6086-03E1-024F-9FF7-37B567C701C0}"/>
              </a:ext>
            </a:extLst>
          </p:cNvPr>
          <p:cNvSpPr/>
          <p:nvPr/>
        </p:nvSpPr>
        <p:spPr>
          <a:xfrm rot="20092931" flipH="1">
            <a:off x="7799381" y="2825613"/>
            <a:ext cx="310589" cy="405259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74EE26-D7A1-9841-88B5-DF95C193A4C9}"/>
              </a:ext>
            </a:extLst>
          </p:cNvPr>
          <p:cNvSpPr txBox="1"/>
          <p:nvPr/>
        </p:nvSpPr>
        <p:spPr>
          <a:xfrm>
            <a:off x="2431853" y="375189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C5B52F-7B32-E944-A1AC-B244B8EF5CE9}"/>
              </a:ext>
            </a:extLst>
          </p:cNvPr>
          <p:cNvSpPr txBox="1"/>
          <p:nvPr/>
        </p:nvSpPr>
        <p:spPr>
          <a:xfrm>
            <a:off x="2850953" y="375189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i+1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5AD212-0477-954A-BF02-2E906A4C0A4E}"/>
              </a:ext>
            </a:extLst>
          </p:cNvPr>
          <p:cNvSpPr txBox="1"/>
          <p:nvPr/>
        </p:nvSpPr>
        <p:spPr>
          <a:xfrm>
            <a:off x="3374034" y="375189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i+2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83B156-115E-5E4C-BCD2-64223F24A632}"/>
              </a:ext>
            </a:extLst>
          </p:cNvPr>
          <p:cNvSpPr txBox="1"/>
          <p:nvPr/>
        </p:nvSpPr>
        <p:spPr>
          <a:xfrm>
            <a:off x="4021734" y="378744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1DAE2886-836C-9C42-951D-D39B9AA7AEE6}"/>
              </a:ext>
            </a:extLst>
          </p:cNvPr>
          <p:cNvSpPr/>
          <p:nvPr/>
        </p:nvSpPr>
        <p:spPr>
          <a:xfrm rot="21260447" flipH="1" flipV="1">
            <a:off x="2620638" y="4336859"/>
            <a:ext cx="532544" cy="45538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A1BFD284-5645-7543-9B17-8E1109218B96}"/>
              </a:ext>
            </a:extLst>
          </p:cNvPr>
          <p:cNvSpPr/>
          <p:nvPr/>
        </p:nvSpPr>
        <p:spPr>
          <a:xfrm rot="21260447" flipH="1" flipV="1">
            <a:off x="2588466" y="4519562"/>
            <a:ext cx="1692195" cy="95102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902B8FDC-A82B-D146-ADE7-53892CB388A4}"/>
              </a:ext>
            </a:extLst>
          </p:cNvPr>
          <p:cNvSpPr/>
          <p:nvPr/>
        </p:nvSpPr>
        <p:spPr>
          <a:xfrm rot="21260447" flipH="1" flipV="1">
            <a:off x="3292118" y="4408445"/>
            <a:ext cx="532544" cy="45538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ABDE62-0906-E340-BF74-46968D7DCB16}"/>
              </a:ext>
            </a:extLst>
          </p:cNvPr>
          <p:cNvSpPr txBox="1"/>
          <p:nvPr/>
        </p:nvSpPr>
        <p:spPr>
          <a:xfrm>
            <a:off x="2280174" y="5529953"/>
            <a:ext cx="3206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States change over time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(Transition)</a:t>
            </a:r>
          </a:p>
        </p:txBody>
      </p:sp>
    </p:spTree>
    <p:extLst>
      <p:ext uri="{BB962C8B-B14F-4D97-AF65-F5344CB8AC3E}">
        <p14:creationId xmlns:p14="http://schemas.microsoft.com/office/powerpoint/2010/main" val="12645136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49108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4BE8C88-E9DF-0341-8CFA-12A36E84900C}"/>
              </a:ext>
            </a:extLst>
          </p:cNvPr>
          <p:cNvSpPr/>
          <p:nvPr/>
        </p:nvSpPr>
        <p:spPr>
          <a:xfrm>
            <a:off x="1255776" y="1024128"/>
            <a:ext cx="6083808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D23C0-CED9-734D-9348-BC3EEAE4C9D6}"/>
              </a:ext>
            </a:extLst>
          </p:cNvPr>
          <p:cNvSpPr txBox="1"/>
          <p:nvPr/>
        </p:nvSpPr>
        <p:spPr>
          <a:xfrm>
            <a:off x="2651760" y="1020942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states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BC936D-15F8-4347-B6B4-C48B9FBA7E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1203009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4BE8C88-E9DF-0341-8CFA-12A36E84900C}"/>
              </a:ext>
            </a:extLst>
          </p:cNvPr>
          <p:cNvSpPr/>
          <p:nvPr/>
        </p:nvSpPr>
        <p:spPr>
          <a:xfrm>
            <a:off x="1255776" y="1024128"/>
            <a:ext cx="6083808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D23C0-CED9-734D-9348-BC3EEAE4C9D6}"/>
              </a:ext>
            </a:extLst>
          </p:cNvPr>
          <p:cNvSpPr txBox="1"/>
          <p:nvPr/>
        </p:nvSpPr>
        <p:spPr>
          <a:xfrm>
            <a:off x="2651760" y="1020942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states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F5CCA6-F7AD-C046-B8A7-16E4344079A7}"/>
              </a:ext>
            </a:extLst>
          </p:cNvPr>
          <p:cNvSpPr/>
          <p:nvPr/>
        </p:nvSpPr>
        <p:spPr>
          <a:xfrm>
            <a:off x="1263396" y="2462784"/>
            <a:ext cx="6083808" cy="1328928"/>
          </a:xfrm>
          <a:prstGeom prst="ellipse">
            <a:avLst/>
          </a:prstGeom>
          <a:solidFill>
            <a:srgbClr val="FF7E79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26946A-C19E-D548-944D-568828765CB7}"/>
              </a:ext>
            </a:extLst>
          </p:cNvPr>
          <p:cNvSpPr txBox="1"/>
          <p:nvPr/>
        </p:nvSpPr>
        <p:spPr>
          <a:xfrm>
            <a:off x="2743200" y="3207951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35F21E-FC3A-3F45-BBE1-9979479495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818397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0749493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5EA12-226C-0548-A016-E00C4F7142F7}"/>
              </a:ext>
            </a:extLst>
          </p:cNvPr>
          <p:cNvSpPr txBox="1"/>
          <p:nvPr/>
        </p:nvSpPr>
        <p:spPr>
          <a:xfrm>
            <a:off x="770009" y="4007043"/>
            <a:ext cx="754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probability depends on the current state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1F047-3ED0-5047-B8B0-A8F02FA396A7}"/>
              </a:ext>
            </a:extLst>
          </p:cNvPr>
          <p:cNvSpPr txBox="1"/>
          <p:nvPr/>
        </p:nvSpPr>
        <p:spPr>
          <a:xfrm>
            <a:off x="770009" y="5293299"/>
            <a:ext cx="817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independence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Output/Emission probability depends on the current state only.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5932461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4881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330B7C4-C6E7-CB44-A568-FDF1AEDF392A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sequence of hidden states, given a sequence of observations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F36839E-7B32-1B49-9958-5DD181ED7E93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208800-EB23-CE46-BF9E-1565683611E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08606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1304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D9FB2F-A1D5-384C-811E-668E22B26F13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sequence of hidden states, given a sequence of observations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591E5D8-3548-E740-929E-96C26265BF55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B74BF-F029-294D-A5D4-673B38B2D3A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6107735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1902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48EB6-C78E-2140-8FD1-58B2DDCFFFF1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sequence of hidden states, given a sequence of observations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2F54B27-88CF-7F4B-B4AF-4463BCA9A72A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DA8B9-C020-C840-AAEF-7A66A7CB40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7794770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3840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DCC8D7-36CF-0246-9E03-01575174B8C2}"/>
              </a:ext>
            </a:extLst>
          </p:cNvPr>
          <p:cNvSpPr txBox="1"/>
          <p:nvPr/>
        </p:nvSpPr>
        <p:spPr>
          <a:xfrm>
            <a:off x="120743" y="3429000"/>
            <a:ext cx="160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Chain rule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975FDC0-A19C-6847-BA63-4DB64CC310EE}"/>
              </a:ext>
            </a:extLst>
          </p:cNvPr>
          <p:cNvSpPr/>
          <p:nvPr/>
        </p:nvSpPr>
        <p:spPr>
          <a:xfrm flipH="1">
            <a:off x="924479" y="291353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81CE4-BD90-1844-A713-4BD36A292E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38885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750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2684206" y="2477728"/>
            <a:ext cx="5294671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2544448" y="4700231"/>
            <a:ext cx="5294671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5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48722-CF7C-DC42-BE82-0D83B72C6191}"/>
              </a:ext>
            </a:extLst>
          </p:cNvPr>
          <p:cNvSpPr txBox="1"/>
          <p:nvPr/>
        </p:nvSpPr>
        <p:spPr>
          <a:xfrm>
            <a:off x="404208" y="5213857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state depends on the current state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4675239" y="3421626"/>
            <a:ext cx="3864077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3613354" y="5205873"/>
            <a:ext cx="5100934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AE1788C-8A85-7C4D-9769-E1BA8FD0B546}"/>
              </a:ext>
            </a:extLst>
          </p:cNvPr>
          <p:cNvSpPr/>
          <p:nvPr/>
        </p:nvSpPr>
        <p:spPr>
          <a:xfrm rot="18613450" flipH="1" flipV="1">
            <a:off x="2039739" y="5556736"/>
            <a:ext cx="1930899" cy="1001598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7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FC0D9-AB48-A640-AE7E-50F29F2C7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1AA39-7064-4C4F-8259-04FD4E5194B1}"/>
              </a:ext>
            </a:extLst>
          </p:cNvPr>
          <p:cNvSpPr txBox="1"/>
          <p:nvPr/>
        </p:nvSpPr>
        <p:spPr>
          <a:xfrm>
            <a:off x="0" y="3305888"/>
            <a:ext cx="91440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N hidden states and a sequence of T observations,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combinations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95309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Likelihood: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Decoding: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Learning: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 and a sequence of states, learn the HMM parameters: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Transition probabilities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[Viterbi algorithm]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[Forward-backward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[Baum-Welch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9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77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38283-F58E-F84A-9030-DB76D4405339}"/>
              </a:ext>
            </a:extLst>
          </p:cNvPr>
          <p:cNvCxnSpPr/>
          <p:nvPr/>
        </p:nvCxnSpPr>
        <p:spPr>
          <a:xfrm>
            <a:off x="3462528" y="3271611"/>
            <a:ext cx="0" cy="74651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6D6A6D-7C4D-1247-9BB2-A381EA38483C}"/>
              </a:ext>
            </a:extLst>
          </p:cNvPr>
          <p:cNvCxnSpPr>
            <a:cxnSpLocks/>
          </p:cNvCxnSpPr>
          <p:nvPr/>
        </p:nvCxnSpPr>
        <p:spPr>
          <a:xfrm flipH="1" flipV="1">
            <a:off x="3692855" y="4464622"/>
            <a:ext cx="999891" cy="70788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FDF8FA4-C94A-6C42-8E70-944BFECE2D45}"/>
              </a:ext>
            </a:extLst>
          </p:cNvPr>
          <p:cNvSpPr/>
          <p:nvPr/>
        </p:nvSpPr>
        <p:spPr>
          <a:xfrm>
            <a:off x="3249168" y="4046338"/>
            <a:ext cx="475488" cy="460297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F4E60-4179-5746-9014-10C22074764D}"/>
              </a:ext>
            </a:extLst>
          </p:cNvPr>
          <p:cNvSpPr txBox="1"/>
          <p:nvPr/>
        </p:nvSpPr>
        <p:spPr>
          <a:xfrm>
            <a:off x="3317635" y="40131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C8354D-463F-F944-BBFE-D6388F1D81BC}"/>
              </a:ext>
            </a:extLst>
          </p:cNvPr>
          <p:cNvSpPr txBox="1"/>
          <p:nvPr/>
        </p:nvSpPr>
        <p:spPr>
          <a:xfrm>
            <a:off x="1976041" y="2085436"/>
            <a:ext cx="302267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about the arm’s motion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(probabilistic models)</a:t>
            </a:r>
          </a:p>
        </p:txBody>
      </p:sp>
    </p:spTree>
    <p:extLst>
      <p:ext uri="{BB962C8B-B14F-4D97-AF65-F5344CB8AC3E}">
        <p14:creationId xmlns:p14="http://schemas.microsoft.com/office/powerpoint/2010/main" val="115714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38283-F58E-F84A-9030-DB76D4405339}"/>
              </a:ext>
            </a:extLst>
          </p:cNvPr>
          <p:cNvCxnSpPr/>
          <p:nvPr/>
        </p:nvCxnSpPr>
        <p:spPr>
          <a:xfrm>
            <a:off x="3462528" y="3271611"/>
            <a:ext cx="0" cy="74651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6D6A6D-7C4D-1247-9BB2-A381EA38483C}"/>
              </a:ext>
            </a:extLst>
          </p:cNvPr>
          <p:cNvCxnSpPr>
            <a:cxnSpLocks/>
          </p:cNvCxnSpPr>
          <p:nvPr/>
        </p:nvCxnSpPr>
        <p:spPr>
          <a:xfrm flipH="1" flipV="1">
            <a:off x="3692855" y="4464622"/>
            <a:ext cx="999891" cy="70788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FDF8FA4-C94A-6C42-8E70-944BFECE2D45}"/>
              </a:ext>
            </a:extLst>
          </p:cNvPr>
          <p:cNvSpPr/>
          <p:nvPr/>
        </p:nvSpPr>
        <p:spPr>
          <a:xfrm>
            <a:off x="3249168" y="4046338"/>
            <a:ext cx="475488" cy="460297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F4E60-4179-5746-9014-10C22074764D}"/>
              </a:ext>
            </a:extLst>
          </p:cNvPr>
          <p:cNvSpPr txBox="1"/>
          <p:nvPr/>
        </p:nvSpPr>
        <p:spPr>
          <a:xfrm>
            <a:off x="3317635" y="40131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0F8AF9-FB8F-5F4A-83ED-EA64DB77C8F9}"/>
              </a:ext>
            </a:extLst>
          </p:cNvPr>
          <p:cNvCxnSpPr>
            <a:cxnSpLocks/>
          </p:cNvCxnSpPr>
          <p:nvPr/>
        </p:nvCxnSpPr>
        <p:spPr>
          <a:xfrm flipH="1">
            <a:off x="2462626" y="4283991"/>
            <a:ext cx="751059" cy="0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D8672B4-C488-4F42-91BC-47CFDBC35B62}"/>
              </a:ext>
            </a:extLst>
          </p:cNvPr>
          <p:cNvSpPr txBox="1"/>
          <p:nvPr/>
        </p:nvSpPr>
        <p:spPr>
          <a:xfrm>
            <a:off x="305856" y="3748126"/>
            <a:ext cx="215677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Arm’s gesture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movement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06B3F9-3964-4843-A315-A551CA18CE2E}"/>
              </a:ext>
            </a:extLst>
          </p:cNvPr>
          <p:cNvSpPr txBox="1"/>
          <p:nvPr/>
        </p:nvSpPr>
        <p:spPr>
          <a:xfrm>
            <a:off x="1976041" y="2085436"/>
            <a:ext cx="302267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about the arm’s motion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(probabilistic models)</a:t>
            </a:r>
          </a:p>
        </p:txBody>
      </p:sp>
    </p:spTree>
    <p:extLst>
      <p:ext uri="{BB962C8B-B14F-4D97-AF65-F5344CB8AC3E}">
        <p14:creationId xmlns:p14="http://schemas.microsoft.com/office/powerpoint/2010/main" val="1209415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10333</TotalTime>
  <Words>1526</Words>
  <Application>Microsoft Macintosh PowerPoint</Application>
  <PresentationFormat>On-screen Show (4:3)</PresentationFormat>
  <Paragraphs>430</Paragraphs>
  <Slides>63</Slides>
  <Notes>28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Arial</vt:lpstr>
      <vt:lpstr>Calibri</vt:lpstr>
      <vt:lpstr>Calibri Light</vt:lpstr>
      <vt:lpstr>Cambria Math</vt:lpstr>
      <vt:lpstr>Lucida Bright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641</cp:revision>
  <dcterms:created xsi:type="dcterms:W3CDTF">2019-02-13T16:19:48Z</dcterms:created>
  <dcterms:modified xsi:type="dcterms:W3CDTF">2021-10-06T15:05:54Z</dcterms:modified>
</cp:coreProperties>
</file>