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1467" r:id="rId2"/>
    <p:sldId id="1574" r:id="rId3"/>
    <p:sldId id="1582" r:id="rId4"/>
    <p:sldId id="1575" r:id="rId5"/>
    <p:sldId id="1583" r:id="rId6"/>
    <p:sldId id="1595" r:id="rId7"/>
    <p:sldId id="1611" r:id="rId8"/>
    <p:sldId id="1612" r:id="rId9"/>
    <p:sldId id="1613" r:id="rId10"/>
    <p:sldId id="1598" r:id="rId11"/>
    <p:sldId id="1601" r:id="rId12"/>
    <p:sldId id="1607" r:id="rId13"/>
    <p:sldId id="1597" r:id="rId14"/>
    <p:sldId id="1608" r:id="rId15"/>
    <p:sldId id="1600" r:id="rId16"/>
    <p:sldId id="1609" r:id="rId17"/>
    <p:sldId id="1602" r:id="rId18"/>
    <p:sldId id="1610" r:id="rId19"/>
    <p:sldId id="1599" r:id="rId20"/>
    <p:sldId id="1576" r:id="rId21"/>
    <p:sldId id="1577" r:id="rId22"/>
    <p:sldId id="591" r:id="rId23"/>
    <p:sldId id="1614" r:id="rId24"/>
    <p:sldId id="1615" r:id="rId25"/>
    <p:sldId id="1616" r:id="rId26"/>
    <p:sldId id="158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3"/>
    <p:restoredTop sz="94582"/>
  </p:normalViewPr>
  <p:slideViewPr>
    <p:cSldViewPr snapToGrid="0" snapToObjects="1">
      <p:cViewPr varScale="1">
        <p:scale>
          <a:sx n="120" d="100"/>
          <a:sy n="120" d="100"/>
        </p:scale>
        <p:origin x="1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6:48.235"/>
    </inkml:context>
    <inkml:brush xml:id="br0">
      <inkml:brushProperty name="width" value="0.05" units="cm"/>
      <inkml:brushProperty name="height" value="0.05" units="cm"/>
      <inkml:brushProperty name="color" value="#008C3A"/>
    </inkml:brush>
  </inkml:definitions>
  <inkml:trace contextRef="#ctx0" brushRef="#br0">1 5054 24575,'0'-9'0,"0"-1"0,0 0 0,0 0 0,4 5 0,-3-4 0,6 3 0,-6-5 0,3 1 0,0 4 0,-3-3 0,3 3 0,-1 0 0,-2-2 0,7 7 0,-3-8 0,3 8 0,1-9 0,-1 5 0,1-6 0,-1 6 0,1-5 0,-1 9 0,1-8 0,-1 8 0,1-4 0,0 0 0,-1 4 0,0-8 0,0 8 0,-4-8 0,4 8 0,-3-9 0,3 9 0,1-4 0,-1 1 0,0 3 0,0-4 0,1 5 0,-1 0 0,0 0 0,1 0 0,0 0 0,-1 0 0,1 0 0,-1 0 0,1 0 0,-1 0 0,0 0 0,0 0 0,0 0 0,0 5 0,1-4 0,-5 7 0,4-6 0,-4 2 0,5-4 0,-1 4 0,0-3 0,0 8 0,0-8 0,-3 8 0,2-8 0,-2 3 0,3 0 0,0-3 0,0 8 0,0-8 0,0 3 0,0-4 0,0 0 0,0 0 0,1 0 0,-1 0 0,0 0 0,-3-4 0,2-2 0,-2-5 0,4 1 0,-1-6 0,-3 4 0,-1-4 0,0 10 0,-3-3 0,7 8 0,-7-9 0,3 5 0,-1-1 0,-2-3 0,7 8 0,-7-8 0,6 7 0,-6-7 0,7 8 0,-7-8 0,6 7 0,-6-7 0,7 3 0,-8-4 0,7 5 0,-2-4 0,3 8 0,0-3 0,-4-1 0,3 4 0,-3-4 0,4 5 0,0 0 0,-3 5 0,2-4 0,-6 8 0,6-4 0,-3 1 0,1 3 0,2-3 0,-2 0 0,4 3 0,-1-3 0,1 4 0,-1 0 0,1-4 0,-1 3 0,1-7 0,-1 2 0,0-4 0,0 0 0,0 5 0,1-4 0,-1 3 0,0-4 0,1 0 0,-1 0 0,0 0 0,0 0 0,1 0 0,-1 0 0,0 0 0,1 0 0,-1 0 0,1 0 0,-1 0 0,1 0 0,0 0 0,-1 0 0,1 0 0,-1 0 0,1 0 0,0 0 0,-1 0 0,-3-5 0,3 4 0,-4-8 0,5 8 0,-5-8 0,4 3 0,-4-4 0,5 4 0,-1-3 0,1 8 0,-5-9 0,4 9 0,-4-4 0,4 5 0,0 0 0,0 0 0,0 0 0,0 0 0,0 0 0,0 0 0,-1 0 0,2 0 0,-5 5 0,4-4 0,-4 4 0,1-1 0,2 2 0,-3 4 0,4-1 0,-3 1 0,2-4 0,-6 3 0,7-8 0,-7 8 0,6-7 0,-6 7 0,6-3 0,-6 4 0,7 0 0,-7 1 0,7-1 0,-4 1 0,1-1 0,-1 0 0,0 1 0,-3-1 0,3 0 0,-1 0 0,-2-9 0,2-8 0,-3-10 0,0-7 0,0 1 0,0-6 0,0 4 0,0-5 0,0 12 0,0-3 0,0 9 0,0-4 0,0 5 0,0 1 0,0 0 0,0 0 0,0-6 0,0 4 0,0-4 0,0 6 0,0-1 0,0 1 0,0-1 0,0 1 0,0 0 0,0-5 0,0 4 0,0-4 0,0-2 0,0 0 0,0-6 0,0 5 0,0 2 0,0 5 0,0 1 0,0 0 0,0-6 0,0 4 0,0-9 0,0 3 0,0-12 0,0 6 0,0-13 0,0 13 0,0-1 0,0 9 0,0 6 0,0-1 0,0 1 0,0 0 0,0 0 0,0 0 0,0-7 0,0 0 0,0-6 0,0 0 0,0-1 0,0 7 0,0-5 0,0 10 0,0-10 0,0 10 0,0-4 0,0 6 0,0-1 0,0-5 0,0 4 0,0-10 0,0 10 0,0-16 0,5 9 0,-4-11 0,3 7 0,-4 0 0,0 5 0,4-4 0,-3 5 0,3-1 0,-4 2 0,0 6 0,0-6 0,0 4 0,0-10 0,0 10 0,0-10 0,0 5 0,0-1 0,0-4 0,0 5 0,0-1 0,0-4 0,0 10 0,0-4 0,0 0 0,4 4 0,-3-4 0,3 0 0,-4 4 0,0-10 0,4 5 0,-3-6 0,3-1 0,-4 7 0,0-5 0,0 5 0,5-7 0,-4 1 0,3 0 0,-4 0 0,0-7 0,0 5 0,5-11 0,-4 11 0,3-4 0,-4-1 0,0 5 0,0-5 0,5 7 0,-4 0 0,3 0 0,-4 0 0,0 0 0,0-1 0,0 7 0,0-11 0,0 8 0,0-16 0,0 5 0,0-15 0,0 6 0,4-5 0,-2-1 0,2 6 0,-4-5 0,5 7 0,-4 0 0,4 0 0,-5 0 0,4 7 0,-3-6 0,3 12 0,1-11 0,-4 11 0,4-11 0,-5 5 0,0-1 0,0-4 0,0 11 0,0-11 0,0 11 0,0-11 0,0 11 0,0-5 0,0 1 0,0 4 0,0 1 0,0 2 0,0 5 0,0-7 0,0 1 0,0 0 0,0 0 0,0 0 0,0 0 0,0-1 0,0-5 0,0 4 0,0-5 0,0 7 0,0 6 0,0 0 0,0 7 0,0-1 0,0 1 0,0-5 0,0 3 0,0-8 0,0 3 0,0-7 0,0 1 0,0 0 0,0 0 0,0 0 0,0 5 0,0 2 0,0 6 0,0-6 0,0 4 0,0-4 0,0 5 0,0-5 0,0-2 0,0-5 0,0 0 0,0 0 0,0-7 0,0-1 0,0-1 0,0 3 0,0 5 0,0 1 0,0 0 0,0 0 0,0 0 0,0 0 0,0 0 0,0 5 0,0-4 0,0-2 0,0-1 0,0-4 0,0 5 0,0-5 0,4 4 0,-3-5 0,3 7 0,0 5 0,-3 2 0,3 0 0,-4 4 0,0-4 0,0 6 0,0-1 0,0 1 0,3-1 0,-2 1 0,3-1 0,0 1 0,-3-1 0,3-5 0,0 4 0,-3-4 0,6 5 0,-6 1 0,3-1 0,-4 1 0,4 4 0,-3-3 0,6 7 0,-3-2 0,1-7 0,2 9 0,-6-13 0,7 14 0,-7-9 0,6 5 0,-6 3 0,2 3 0,-3 15 0,0 1 0,0 6 0,0 7 0,0-5 0,0 4 0,0-6 0,0 0 0,0 0 0,0 0 0,0 0 0,0-5 0,0 3 0,0-4 0,0 6 0,0 0 0,0 0 0,0 7 0,0-5 0,0 11 0,0-12 0,0 13 0,0-13 0,0 6 0,0-7 0,0 0 0,0 0 0,0 0 0,0-6 0,0 5 0,0-5 0,0 6 0,0 7 0,0-6 0,0 6 0,0 0 0,0 1 0,0 0 0,0 5 0,0-5 0,0 1 0,0-3 0,0-6 0,0 0 0,0-6 0,0 5 0,0-10 0,0 9 0,0-9 0,0 10 0,0-5 0,0 13 0,0-6 0,0 12 0,0-11 0,0 11 0,0-4 0,0-1 0,0-2 0,0-6 0,0 0 0,0 0 0,0 0 0,0 0 0,0 7 0,0-6 0,0 13 0,0-6 0,0 14 0,0-5 0,0 5 0,0 1 0,0-7 0,0 0 0,0-3 0,0-11 0,0 5 0,5-7 0,-4 0 0,7 0 0,-3 0 0,1 0 0,-2 0 0,1 6 0,-4-4 0,3 11 0,1-11 0,-4 4 0,3-6 0,-4 0 0,0 0 0,0-5 0,4-3 0,-3-4 0,3 5 0,-4-4 0,0 4 0,0 0 0,0 1 0,4 6 0,-3 0 0,3 7 0,0-6 0,-3 12 0,4-4 0,-5-1 0,4-2 0,-3-6 0,7-5 0,-7 3 0,3-9 0,0 10 0,-3-5 0,7 6 0,-7 0 0,8 7 0,-8-6 0,4 6 0,-5-7 0,0 0 0,0 0 0,4-6 0,-3-1 0,3-6 0,-4 1 0,0-1 0,3 1 0,-2 5 0,7 1 0,-7 6 0,4 0 0,-1 0 0,-3 7 0,3-6 0,-4 6 0,0-1 0,0-10 0,4 10 0,-3-18 0,4 5 0,-5-5 0,0-1 0,0 0 0,0 1 0,0-1 0,0 0 0,0 0 0,0 6 0,0 2 0,0 5 0,0-6 0,0 5 0,0-10 0,0 4 0,0-6 0,0 0 0,0 1 0,0-1 0,0 1 0,0-1 0,0 6 0,0 1 0,0 6 0,0 7 0,0-5 0,0 11 0,0-5 0,0 0 0,0-1 0,0-7 0,0 0 0,0 0 0,0 0 0,0-6 0,0 5 0,0-5 0,0 6 0,0-6 0,0 5 0,0-5 0,0 6 0,0-5 0,0 3 0,0-9 0,0 4 0,0-5 0,0-1 0,0 6 0,0-4 0,0 9 0,0-3 0,0 5 0,0 6 0,0 3 0,0-1 0,0 5 0,0-5 0,0 7 0,0 0 0,0-7 0,0-2 0,0-6 0,0 0 0,0 0 0,0-5 0,0-2 0,4-6 0,-4 0 0,4 1 0,0-1 0,-3 6 0,7-4 0,-7 9 0,2-9 0,1 4 0,-3-6 0,3 1 0,-4-1 0,4-4 0,-3 3 0,3-12 0,-4-4 0,0-16 0,4-2 0,6-11 0,1 11 0,3-5 0,-4 0 0,0 6 0,4-6 0,-3 7 0,3-7 0,-5 5 0,1-4 0,0-1 0,0 5 0,0-5 0,-1 7 0,0 6 0,1-5 0,-1 4 0,0-5 0,1 0 0,-5 5 0,3-3 0,-2 3 0,3 1 0,0-5 0,0 10 0,-4-10 0,3 10 0,-7-4 0,2 5 0,1 6 0,-3-5 0,3 4 0,0-4 0,0 0 0,1 0 0,2-1 0,-2 1 0,4-7 0,0 5 0,0-9 0,0 9 0,0-4 0,-1 5 0,1 1 0,-5 0 0,4 4 0,-4 2 0,5 4 0,-1 0 0,0 0 0,1 5 0,0 6 0,-4 13 0,3 7 0,-2 7 0,5 7 0,0-5 0,0 13 0,-1-13 0,1 5 0,-1-14 0,0 6 0,0-18 0,-1 9 0,-4-16 0,3 4 0,-7-6 0,3 0 0,0-4 0,-3 3 0,3-3 0,-4 4 0,4 0 0,0 0 0,1 1 0,-2-1 0,-3 0 0,4 1 0,-3-1 0,3 0 0,0-4 0,-3 3 0,3-3 0,-1 4 0,2 0 0,3 0 0,-3 1 0,3-1 0,-4 0 0,5 0 0,-1-4 0,1-1 0,-1-5 0,1 0 0,-1 0 0,1 0 0,-1 0 0,1 0 0,-1-5 0,1-7 0,0-5 0,1-6 0,0-7 0,-1 5 0,1-5 0,0 1 0,0 4 0,-5-5 0,3 13 0,-7 0 0,7 7 0,-7-1 0,6 6 0,-2 0 0,3 5 0,0 0 0,1 0 0,4 10 0,-2 9 0,8 13 0,-8 5 0,9 1 0,-8 8 0,3-13 0,-5 11 0,0-20 0,0 6 0,-1-7 0,-3 0 0,-2-6 0,-4-1 0,0-5 0,0-1 0,0 0 0,0 1 0,3-6 0,2 0 0,3-5 0,0 0 0,0-4 0,1-8 0,0 1 0,0-11 0,0 10 0,0-4 0,0 5 0,0-5 0,-1 4 0,1-4 0,-4 5 0,2 1 0,-2-1 0,4 1 0,-1-1 0,-3 1 0,3-1 0,-4 1 0,5 4 0,-5-3 0,3 8 0,-2-4 0,4 5 0,-1 0 0,0 0 0,1 0 0,0 0 0,-1 0 0,1 0 0,-1 0 0,1 0 0,0 0 0,-1 0 0,1 0 0,-1 0 0,1 5 0,-1 0 0,1 1 0,-5 3 0,4-3 0,-3 4 0,3-4 0,0 3 0,-3-4 0,3 1 0,-3 3 0,3-3 0,1 4 0,-1-4 0,-3 3 0,2-8 0,-6 8 0,7-8 0,-3 9 0,3-9 0,1 8 0,-1-3 0,1-1 0,-1 0 0,-3-1 0,2-3 0,-2 4 0,3-5 0,0 0 0,0 0 0,1 0 0,-1 0 0,1 0 0,-1 0 0,6 0 0,-5 0 0,9 0 0,-4 0 0,6 0 0,-1-5 0,0-2 0,0-4 0,-5 0 0,4-1 0,-9 6 0,9-4 0,-8 4 0,3-5 0,-4 5 0,-1-4 0,1 5 0,0-1 0,-1-3 0,0 3 0,0-4 0,1 0 0,-1-1 0,1 0 0,0 1 0,0-6 0,-1 9 0,1-8 0,0 9 0,-1 0 0,1 1 0,-1 5 0,0 0 0,0 0 0,0 0 0,1 0 0,-1 5 0,-3 1 0,3 4 0,-3 0 0,-1 1 0,4-6 0,-7 5 0,7-5 0,-7 6 0,2-1 0,-3 1 0,4-1 0,-3 0 0,3 1 0,-4-1 0,4 1 0,-3-1 0,6 0 0,-6 1 0,3-1 0,0 1 0,-3-1 0,7 0 0,-8 6 0,4-4 0,1 10 0,-4-5 0,3 1 0,-4-3 0,0 1 0,4-4 0,-3 4 0,2-5 0,-3-1 0,0 0 0,4-4 0,-3 3 0,6-7 0,-2 2 0,3-4 0,0 0 0,0 0 0,0 0 0,0 0 0,1 0 0,-1 0 0,1-5 0,-5 0 0,4-6 0,-7 1 0,7-6 0,-7 4 0,3-10 0,1 5 0,-4-6 0,3-1 0,0 7 0,-3-5 0,2 10 0,1 1 0,-3 1 0,3 4 0,0-4 0,0 4 0,1-3 0,2 4 0,-3-1 0,5-3 0,-1 3 0,0 0 0,1-3 0,-1 8 0,0-3 0,0 4 0,0 0 0,0 0 0,0 0 0,0 0 0,0 0 0,1 0 0,-1 0 0,0 0 0,0 0 0,1 0 0,-5 4 0,4 2 0,-4 4 0,1 0 0,2-5 0,-6 4 0,7-7 0,-7 7 0,6-8 0,-6 8 0,7-3 0,-4 4 0,5 0 0,-5 0 0,3-1 0,-6 1 0,6 0 0,-6 0 0,7-4 0,-7 3 0,3-4 0,-1 5 0,-2 0 0,6 0 0,-6 0 0,7 0 0,-7-1 0,2 0 0,-3 1 0,0 0 0,0-1 0,0 2 0,0-1 0,0 1 0,0-1 0,0 0 0,0 1 0,0-1 0,0-5 0,0 0 0</inkml:trace>
  <inkml:trace contextRef="#ctx0" brushRef="#br0" timeOffset="763">4176 5032 24575,'0'0'0</inkml:trace>
  <inkml:trace contextRef="#ctx0" brushRef="#br0" timeOffset="947">4176 5032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7:13.152"/>
    </inkml:context>
    <inkml:brush xml:id="br0">
      <inkml:brushProperty name="width" value="0.05" units="cm"/>
      <inkml:brushProperty name="height" value="0.05" units="cm"/>
      <inkml:brushProperty name="color" value="#C00000"/>
    </inkml:brush>
  </inkml:definitions>
  <inkml:trace contextRef="#ctx0" brushRef="#br0">0 2998 24575,'26'0'0,"6"0"0,-8 0 0,1-10 0,-9 7 0,-5-7 0,-1 10 0,1 0 0,-1-5 0,0-1 0,1-4 0,0-6 0,0-2 0,0-5 0,0 5 0,1-3 0,-1 3 0,0-5 0,0 5 0,-5-3 0,4 9 0,-4-10 0,0 10 0,-1-10 0,0 5 0,-4-1 0,10-4 0,-10 5 0,9-6 0,-9 5 0,9 2 0,-9 5 0,4 1 0,-1 4 0,-2-3 0,6 3 0,-2 0 0,4 2 0,0 4 0,1 0 0,-1 0 0,1 0 0,-1 0 0,0 0 0,6 0 0,-4 0 0,4 0 0,-5 5 0,-1 1 0,1 10 0,-1-5 0,2 11 0,-6-5 0,-1 6 0,-5 0 0,0 0 0,0 7 0,0-6 0,0 6 0,0-7 0,0-6 0,0 5 0,0-10 0,0 4 0,0-6 0,0 0 0,4-4 0,-3-6 0,8-11 0,-2-6 0,5-13 0,0-1 0,0-7 0,-5-8 0,4 13 0,-10-11 0,4 12 0,-5-6 0,0 7 0,0 1 0,0 7 0,0 0 0,0 5 0,0-3 0,0 3 0,0-5 0,0 5 0,0-3 0,0 3 0,0 1 0,0-5 0,0 10 0,0-4 0,0 5 0,0 1 0,0 0 0,0-5 0,0 3 0,0-3 0,6-1 0,-5 4 0,4-4 0,0 10 0,-4-3 0,3 3 0,-4-5 0,5 1 0,-4-1 0,4 1 0,-5-1 0,0 1 0,4-1 0,-2 1 0,7-7 0,-2 0 0,-1-1 0,4-3 0,-8 3 0,8-5 0,-4 0 0,1 0 0,3 0 0,-9 5 0,9 2 0,-9 0 0,4 4 0,-1-4 0,-3-1 0,4 5 0,0-4 0,-4 6 0,3-6 0,1 4 0,-4-4 0,4 5 0,-5 0 0,0 1 0,0 0 0,0-5 0,0 4 0,5-10 0,-4 3 0,4-5 0,-5 0 0,0 6 0,0-5 0,0 4 0,0 1 0,0-5 0,0 4 0,0-5 0,0 6 0,0-5 0,0 4 0,0-5 0,0 6 0,0-5 0,0 10 0,0-4 0,0 5 0,0-5 0,0 4 0,0-4 0,0 5 0,0 1 0,0-1 0,0 1 0,5-1 0,-4 1 0,4-1 0,-5 1 0,0-6 0,0 4 0,0-5 0,0 7 0,0-6 0,0 4 0,0-10 0,0 5 0,0-7 0,0 1 0,0 0 0,5 0 0,-4 5 0,4 2 0,-5 6 0,0-1 0,0 1 0,4-1 0,-2 1 0,2-6 0,1-2 0,-4-5 0,4-7 0,1-1 0,-5-7 0,5 0 0,-6 0 0,6 0 0,-5 0 0,5 7 0,-6-5 0,0 11 0,0-5 0,0 7 0,0 5 0,0-3 0,0 9 0,0-10 0,0 10 0,0-10 0,0 5 0,5-6 0,-4 5 0,4-4 0,-5 10 0,0-4 0,0 6 0,0-1 0,5 5 0,-4-3 0,3 3 0,-4-4 0,0 0 0,5 0 0,-4-1 0,8 1 0,-8 0 0,4 0 0,-5 8 0,0 9 0,0 10 0,5 6 0,-4 0 0,4 0 0,1 6 0,-5-4 0,10 11 0,-9-5 0,8 1 0,-8 4 0,8-5 0,-3 0 0,0-1 0,4-1 0,-10-4 0,5 11 0,-1-11 0,-4 4 0,4 1 0,-5-5 0,0 11 0,5-12 0,-4 6 0,5-7 0,-6 0 0,0 0 0,4-6 0,-3 5 0,4-10 0,-5 4 0,5-6 0,-4 0 0,3 1 0,1-1 0,-4 1 0,9 5 0,-9-5 0,9 11 0,-8-5 0,8 6 0,-9 0 0,9 0 0,-8 0 0,8 0 0,-9-5 0,4 3 0,0-9 0,-4 10 0,4-10 0,-5 9 0,0-3 0,0 5 0,4-6 0,-3 5 0,4 1 0,0 2 0,-4 5 0,10-1 0,-10-4 0,10 4 0,-10 1 0,10-5 0,-10 4 0,4 1 0,0-6 0,-4 13 0,10-13 0,-10 12 0,9-11 0,-9 5 0,5-7 0,-1 0 0,-4 0 0,4-6 0,0 5 0,-4-11 0,5 11 0,-2-10 0,-3 9 0,4-9 0,0 10 0,-4-10 0,4 9 0,0-9 0,-4 10 0,8-11 0,-7 11 0,7-10 0,-8 9 0,4-9 0,-5 4 0,0 0 0,4-4 0,-3 4 0,4 0 0,-5-4 0,5 9 0,-4-9 0,5 10 0,-1-5 0,-4 6 0,9 0 0,-9-6 0,4 5 0,1-5 0,-5 6 0,4 7 0,0-5 0,-4 4 0,10 1 0,-10-6 0,10 6 0,-4-7 0,-1 0 0,-1 0 0,0 0 0,-4 0 0,9-6 0,-9 5 0,9-10 0,-9 9 0,3-9 0,1 4 0,-4-5 0,4-1 0,-5 0 0,4 1 0,-2-1 0,2 0 0,-4 0 0,0 0 0,5 0 0,-4 1 0,4-1 0,-5 1 0,4-1 0,-3 0 0,4 1 0,-1-5 0,-3 3 0,8-8 0,-4 4 0,5-5 0,-1 0 0,-3 4 0,-2 2 0,1-1 0,0 0 0,1-1 0,2 2 0,-2 4 0,0 1 0,3-1 0,-3 0 0,4 0 0,-5 0 0,0 0 0,-1-5 0,-3 4 0,8-8 0,-4 4 0,4-5 0,1 0 0,1 0 0,-1-5 0,1-7 0,0-5 0,5-6 0,2 0 0,0-1 0,-1 1 0,-1 0 0,-3 6 0,3 0 0,-6 7 0,0 4 0,-4-3 0,3 7 0,-8-7 0,8 8 0,-4-4 0,5 5 0,0 0 0,0 0 0,-1 4 0,2 2 0,-1 10 0,-4 1 0,4 6 0,-4-5 0,6 10 0,-1-15 0,1 15 0,-6-16 0,3 4 0,-8-5 0,9-1 0,-5-4 0,5-2 0,0-4 0,0 0 0,1 0 0,5 0 0,-4-10 0,10-3 0,-4-16 0,1 4 0,3-5 0,-9 7 0,3 5 0,-5 2 0,-1 6 0,1 4 0,-1 1 0,1 5 0,-1 0 0,0 0 0,1 0 0,-1 0 0,1 5 0,5 1 0,2 17 0,0-4 0,6 17 0,-5-4 0,0-1 0,5 5 0,-11-11 0,4 4 0,-5-6 0,-1-5 0,0-2 0,-1-6 0,0 0 0,1 1 0,-1-1 0,1-4 0,-1-1 0,0-5 0,1 0 0,-1 0 0,1 0 0,-1 0 0,0-5 0,1-7 0,0-5 0,1-6 0,-6 5 0,4-4 0,-4 10 0,5-4 0,-5 6 0,3 4 0,-3 1 0,4 5 0,0 0 0,0 0 0,1 0 0,-1 5 0,6 6 0,-3 13 0,9 1 0,-8 11 0,7-11 0,-7 4 0,2-6 0,-5-6 0,0-1 0,0-5 0,-6-1 0,0 0 0,-5-4 0,0-2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9:51.886"/>
    </inkml:context>
    <inkml:brush xml:id="br0">
      <inkml:brushProperty name="width" value="0.05" units="cm"/>
      <inkml:brushProperty name="height" value="0.05" units="cm"/>
      <inkml:brushProperty name="color" value="#008C3A"/>
    </inkml:brush>
  </inkml:definitions>
  <inkml:trace contextRef="#ctx0" brushRef="#br0">1 5054 24575,'0'-9'0,"0"-1"0,0 0 0,0 0 0,4 5 0,-3-4 0,6 3 0,-6-5 0,3 1 0,0 4 0,-3-3 0,3 3 0,-1 0 0,-2-2 0,7 7 0,-3-8 0,3 8 0,1-9 0,-1 5 0,1-6 0,-1 6 0,1-5 0,-1 9 0,1-8 0,-1 8 0,1-4 0,0 0 0,-1 4 0,0-8 0,0 8 0,-4-8 0,4 8 0,-3-9 0,3 9 0,1-4 0,-1 1 0,0 3 0,0-4 0,1 5 0,-1 0 0,0 0 0,1 0 0,0 0 0,-1 0 0,1 0 0,-1 0 0,1 0 0,-1 0 0,0 0 0,0 0 0,0 0 0,0 5 0,1-4 0,-5 7 0,4-6 0,-4 2 0,5-4 0,-1 4 0,0-3 0,0 8 0,0-8 0,-3 8 0,2-8 0,-2 3 0,3 0 0,0-3 0,0 8 0,0-8 0,0 3 0,0-4 0,0 0 0,0 0 0,1 0 0,-1 0 0,0 0 0,-3-4 0,2-2 0,-2-5 0,4 1 0,-1-6 0,-3 4 0,-1-4 0,0 10 0,-3-3 0,7 8 0,-7-9 0,3 5 0,-1-1 0,-2-3 0,7 8 0,-7-8 0,6 7 0,-6-7 0,7 8 0,-7-8 0,6 7 0,-6-7 0,7 3 0,-8-4 0,7 5 0,-2-4 0,3 8 0,0-3 0,-4-1 0,3 4 0,-3-4 0,4 5 0,0 0 0,-3 5 0,2-4 0,-6 8 0,6-4 0,-3 1 0,1 3 0,2-3 0,-2 0 0,4 3 0,-1-3 0,1 4 0,-1 0 0,1-4 0,-1 3 0,1-7 0,-1 2 0,0-4 0,0 0 0,0 5 0,1-4 0,-1 3 0,0-4 0,1 0 0,-1 0 0,0 0 0,0 0 0,1 0 0,-1 0 0,0 0 0,1 0 0,-1 0 0,1 0 0,-1 0 0,1 0 0,0 0 0,-1 0 0,1 0 0,-1 0 0,1 0 0,0 0 0,-1 0 0,-3-5 0,3 4 0,-4-8 0,5 8 0,-5-8 0,4 3 0,-4-4 0,5 4 0,-1-3 0,1 8 0,-5-9 0,4 9 0,-4-4 0,4 5 0,0 0 0,0 0 0,0 0 0,0 0 0,0 0 0,0 0 0,-1 0 0,2 0 0,-5 5 0,4-4 0,-4 4 0,1-1 0,2 2 0,-3 4 0,4-1 0,-3 1 0,2-4 0,-6 3 0,7-8 0,-7 8 0,6-7 0,-6 7 0,6-3 0,-6 4 0,7 0 0,-7 1 0,7-1 0,-4 1 0,1-1 0,-1 0 0,0 1 0,-3-1 0,3 0 0,-1 0 0,-2-9 0,2-8 0,-3-10 0,0-7 0,0 1 0,0-6 0,0 4 0,0-5 0,0 12 0,0-3 0,0 9 0,0-4 0,0 5 0,0 1 0,0 0 0,0 0 0,0-6 0,0 4 0,0-4 0,0 6 0,0-1 0,0 1 0,0-1 0,0 1 0,0 0 0,0-5 0,0 4 0,0-4 0,0-2 0,0 0 0,0-6 0,0 5 0,0 2 0,0 5 0,0 1 0,0 0 0,0-6 0,0 4 0,0-9 0,0 3 0,0-12 0,0 6 0,0-13 0,0 13 0,0-1 0,0 9 0,0 6 0,0-1 0,0 1 0,0 0 0,0 0 0,0 0 0,0-7 0,0 0 0,0-6 0,0 0 0,0-1 0,0 7 0,0-5 0,0 10 0,0-10 0,0 10 0,0-4 0,0 6 0,0-1 0,0-5 0,0 4 0,0-10 0,0 10 0,0-16 0,5 9 0,-4-11 0,3 7 0,-4 0 0,0 5 0,4-4 0,-3 5 0,3-1 0,-4 2 0,0 6 0,0-6 0,0 4 0,0-10 0,0 10 0,0-10 0,0 5 0,0-1 0,0-4 0,0 5 0,0-1 0,0-4 0,0 10 0,0-4 0,0 0 0,4 4 0,-3-4 0,3 0 0,-4 4 0,0-10 0,4 5 0,-3-6 0,3-1 0,-4 7 0,0-5 0,0 5 0,5-7 0,-4 1 0,3 0 0,-4 0 0,0-7 0,0 5 0,5-11 0,-4 11 0,3-4 0,-4-1 0,0 5 0,0-5 0,5 7 0,-4 0 0,3 0 0,-4 0 0,0 0 0,0-1 0,0 7 0,0-11 0,0 8 0,0-16 0,0 5 0,0-15 0,0 6 0,4-5 0,-2-1 0,2 6 0,-4-5 0,5 7 0,-4 0 0,4 0 0,-5 0 0,4 7 0,-3-6 0,3 12 0,1-11 0,-4 11 0,4-11 0,-5 5 0,0-1 0,0-4 0,0 11 0,0-11 0,0 11 0,0-11 0,0 11 0,0-5 0,0 1 0,0 4 0,0 1 0,0 2 0,0 5 0,0-7 0,0 1 0,0 0 0,0 0 0,0 0 0,0 0 0,0-1 0,0-5 0,0 4 0,0-5 0,0 7 0,0 6 0,0 0 0,0 7 0,0-1 0,0 1 0,0-5 0,0 3 0,0-8 0,0 3 0,0-7 0,0 1 0,0 0 0,0 0 0,0 0 0,0 5 0,0 2 0,0 6 0,0-6 0,0 4 0,0-4 0,0 5 0,0-5 0,0-2 0,0-5 0,0 0 0,0 0 0,0-7 0,0-1 0,0-1 0,0 3 0,0 5 0,0 1 0,0 0 0,0 0 0,0 0 0,0 0 0,0 0 0,0 5 0,0-4 0,0-2 0,0-1 0,0-4 0,0 5 0,0-5 0,4 4 0,-3-5 0,3 7 0,0 5 0,-3 2 0,3 0 0,-4 4 0,0-4 0,0 6 0,0-1 0,0 1 0,3-1 0,-2 1 0,3-1 0,0 1 0,-3-1 0,3-5 0,0 4 0,-3-4 0,6 5 0,-6 1 0,3-1 0,-4 1 0,4 4 0,-3-3 0,6 7 0,-3-2 0,1-7 0,2 9 0,-6-13 0,7 14 0,-7-9 0,6 5 0,-6 3 0,2 3 0,-3 15 0,0 1 0,0 6 0,0 7 0,0-5 0,0 4 0,0-6 0,0 0 0,0 0 0,0 0 0,0 0 0,0-5 0,0 3 0,0-4 0,0 6 0,0 0 0,0 0 0,0 7 0,0-5 0,0 11 0,0-12 0,0 13 0,0-13 0,0 6 0,0-7 0,0 0 0,0 0 0,0 0 0,0-6 0,0 5 0,0-5 0,0 6 0,0 7 0,0-6 0,0 6 0,0 0 0,0 1 0,0 0 0,0 5 0,0-5 0,0 1 0,0-3 0,0-6 0,0 0 0,0-6 0,0 5 0,0-10 0,0 9 0,0-9 0,0 10 0,0-5 0,0 13 0,0-6 0,0 12 0,0-11 0,0 11 0,0-4 0,0-1 0,0-2 0,0-6 0,0 0 0,0 0 0,0 0 0,0 0 0,0 7 0,0-6 0,0 13 0,0-6 0,0 14 0,0-5 0,0 5 0,0 1 0,0-7 0,0 0 0,0-3 0,0-11 0,0 5 0,5-7 0,-4 0 0,7 0 0,-3 0 0,1 0 0,-2 0 0,1 6 0,-4-4 0,3 11 0,1-11 0,-4 4 0,3-6 0,-4 0 0,0 0 0,0-5 0,4-3 0,-3-4 0,3 5 0,-4-4 0,0 4 0,0 0 0,0 1 0,4 6 0,-3 0 0,3 7 0,0-6 0,-3 12 0,4-4 0,-5-1 0,4-2 0,-3-6 0,7-5 0,-7 3 0,3-9 0,0 10 0,-3-5 0,7 6 0,-7 0 0,8 7 0,-8-6 0,4 6 0,-5-7 0,0 0 0,0 0 0,4-6 0,-3-1 0,3-6 0,-4 1 0,0-1 0,3 1 0,-2 5 0,7 1 0,-7 6 0,4 0 0,-1 0 0,-3 7 0,3-6 0,-4 6 0,0-1 0,0-10 0,4 10 0,-3-18 0,4 5 0,-5-5 0,0-1 0,0 0 0,0 1 0,0-1 0,0 0 0,0 0 0,0 6 0,0 2 0,0 5 0,0-6 0,0 5 0,0-10 0,0 4 0,0-6 0,0 0 0,0 1 0,0-1 0,0 1 0,0-1 0,0 6 0,0 1 0,0 6 0,0 7 0,0-5 0,0 11 0,0-5 0,0 0 0,0-1 0,0-7 0,0 0 0,0 0 0,0 0 0,0-6 0,0 5 0,0-5 0,0 6 0,0-6 0,0 5 0,0-5 0,0 6 0,0-5 0,0 3 0,0-9 0,0 4 0,0-5 0,0-1 0,0 6 0,0-4 0,0 9 0,0-3 0,0 5 0,0 6 0,0 3 0,0-1 0,0 5 0,0-5 0,0 7 0,0 0 0,0-7 0,0-2 0,0-6 0,0 0 0,0 0 0,0-5 0,0-2 0,4-6 0,-4 0 0,4 1 0,0-1 0,-3 6 0,7-4 0,-7 9 0,2-9 0,1 4 0,-3-6 0,3 1 0,-4-1 0,4-4 0,-3 3 0,3-12 0,-4-4 0,0-16 0,4-2 0,6-11 0,1 11 0,3-5 0,-4 0 0,0 6 0,4-6 0,-3 7 0,3-7 0,-5 5 0,1-4 0,0-1 0,0 5 0,0-5 0,-1 7 0,0 6 0,1-5 0,-1 4 0,0-5 0,1 0 0,-5 5 0,3-3 0,-2 3 0,3 1 0,0-5 0,0 10 0,-4-10 0,3 10 0,-7-4 0,2 5 0,1 6 0,-3-5 0,3 4 0,0-4 0,0 0 0,1 0 0,2-1 0,-2 1 0,4-7 0,0 5 0,0-9 0,0 9 0,0-4 0,-1 5 0,1 1 0,-5 0 0,4 4 0,-4 2 0,5 4 0,-1 0 0,0 0 0,1 5 0,0 6 0,-4 13 0,3 7 0,-2 7 0,5 7 0,0-5 0,0 13 0,-1-13 0,1 5 0,-1-14 0,0 6 0,0-18 0,-1 9 0,-4-16 0,3 4 0,-7-6 0,3 0 0,0-4 0,-3 3 0,3-3 0,-4 4 0,4 0 0,0 0 0,1 1 0,-2-1 0,-3 0 0,4 1 0,-3-1 0,3 0 0,0-4 0,-3 3 0,3-3 0,-1 4 0,2 0 0,3 0 0,-3 1 0,3-1 0,-4 0 0,5 0 0,-1-4 0,1-1 0,-1-5 0,1 0 0,-1 0 0,1 0 0,-1 0 0,1 0 0,-1-5 0,1-7 0,0-5 0,1-6 0,0-7 0,-1 5 0,1-5 0,0 1 0,0 4 0,-5-5 0,3 13 0,-7 0 0,7 7 0,-7-1 0,6 6 0,-2 0 0,3 5 0,0 0 0,1 0 0,4 10 0,-2 9 0,8 13 0,-8 5 0,9 1 0,-8 8 0,3-13 0,-5 11 0,0-20 0,0 6 0,-1-7 0,-3 0 0,-2-6 0,-4-1 0,0-5 0,0-1 0,0 0 0,0 1 0,3-6 0,2 0 0,3-5 0,0 0 0,0-4 0,1-8 0,0 1 0,0-11 0,0 10 0,0-4 0,0 5 0,0-5 0,-1 4 0,1-4 0,-4 5 0,2 1 0,-2-1 0,4 1 0,-1-1 0,-3 1 0,3-1 0,-4 1 0,5 4 0,-5-3 0,3 8 0,-2-4 0,4 5 0,-1 0 0,0 0 0,1 0 0,0 0 0,-1 0 0,1 0 0,-1 0 0,1 0 0,0 0 0,-1 0 0,1 0 0,-1 0 0,1 5 0,-1 0 0,1 1 0,-5 3 0,4-3 0,-3 4 0,3-4 0,0 3 0,-3-4 0,3 1 0,-3 3 0,3-3 0,1 4 0,-1-4 0,-3 3 0,2-8 0,-6 8 0,7-8 0,-3 9 0,3-9 0,1 8 0,-1-3 0,1-1 0,-1 0 0,-3-1 0,2-3 0,-2 4 0,3-5 0,0 0 0,0 0 0,1 0 0,-1 0 0,1 0 0,-1 0 0,6 0 0,-5 0 0,9 0 0,-4 0 0,6 0 0,-1-5 0,0-2 0,0-4 0,-5 0 0,4-1 0,-9 6 0,9-4 0,-8 4 0,3-5 0,-4 5 0,-1-4 0,1 5 0,0-1 0,-1-3 0,0 3 0,0-4 0,1 0 0,-1-1 0,1 0 0,0 1 0,0-6 0,-1 9 0,1-8 0,0 9 0,-1 0 0,1 1 0,-1 5 0,0 0 0,0 0 0,0 0 0,1 0 0,-1 5 0,-3 1 0,3 4 0,-3 0 0,-1 1 0,4-6 0,-7 5 0,7-5 0,-7 6 0,2-1 0,-3 1 0,4-1 0,-3 0 0,3 1 0,-4-1 0,4 1 0,-3-1 0,6 0 0,-6 1 0,3-1 0,0 1 0,-3-1 0,7 0 0,-8 6 0,4-4 0,1 10 0,-4-5 0,3 1 0,-4-3 0,0 1 0,4-4 0,-3 4 0,2-5 0,-3-1 0,0 0 0,4-4 0,-3 3 0,6-7 0,-2 2 0,3-4 0,0 0 0,0 0 0,0 0 0,0 0 0,1 0 0,-1 0 0,1-5 0,-5 0 0,4-6 0,-7 1 0,7-6 0,-7 4 0,3-10 0,1 5 0,-4-6 0,3-1 0,0 7 0,-3-5 0,2 10 0,1 1 0,-3 1 0,3 4 0,0-4 0,0 4 0,1-3 0,2 4 0,-3-1 0,5-3 0,-1 3 0,0 0 0,1-3 0,-1 8 0,0-3 0,0 4 0,0 0 0,0 0 0,0 0 0,0 0 0,0 0 0,1 0 0,-1 0 0,0 0 0,0 0 0,1 0 0,-5 4 0,4 2 0,-4 4 0,1 0 0,2-5 0,-6 4 0,7-7 0,-7 7 0,6-8 0,-6 8 0,7-3 0,-4 4 0,5 0 0,-5 0 0,3-1 0,-6 1 0,6 0 0,-6 0 0,7-4 0,-7 3 0,3-4 0,-1 5 0,-2 0 0,6 0 0,-6 0 0,7 0 0,-7-1 0,2 0 0,-3 1 0,0 0 0,0-1 0,0 2 0,0-1 0,0 1 0,0-1 0,0 0 0,0 1 0,0-1 0,0-5 0,0 0 0</inkml:trace>
  <inkml:trace contextRef="#ctx0" brushRef="#br0" timeOffset="1">4176 5032 24575,'0'0'0</inkml:trace>
  <inkml:trace contextRef="#ctx0" brushRef="#br0" timeOffset="2">4176 5032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9:51.889"/>
    </inkml:context>
    <inkml:brush xml:id="br0">
      <inkml:brushProperty name="width" value="0.05" units="cm"/>
      <inkml:brushProperty name="height" value="0.05" units="cm"/>
      <inkml:brushProperty name="color" value="#C00000"/>
    </inkml:brush>
  </inkml:definitions>
  <inkml:trace contextRef="#ctx0" brushRef="#br0">2948 2998 24575,'-26'0'0,"-6"0"0,7 0 0,0-10 0,8 7 0,6-7 0,0 10 0,1 0 0,-1-5 0,0-1 0,1-4 0,-1-6 0,-1-2 0,1-5 0,-1 5 0,1-3 0,-1 3 0,1-5 0,-1 5 0,6-3 0,-3 9 0,2-10 0,1 10 0,1-10 0,0 5 0,3-1 0,-8-4 0,9 5 0,-10-6 0,10 5 0,-9 2 0,9 5 0,-4 1 0,0 4 0,4-3 0,-8 3 0,3 0 0,-4 2 0,0 4 0,-1 0 0,0 0 0,1 0 0,-1 0 0,0 0 0,-5 0 0,4 0 0,-4 0 0,5 5 0,0 1 0,0 10 0,0-5 0,0 11 0,5-5 0,1 6 0,5 0 0,0 0 0,0 7 0,0-6 0,0 6 0,0-7 0,0-6 0,0 5 0,0-10 0,0 4 0,0-6 0,0 0 0,-5-4 0,4-6 0,-8-11 0,2-6 0,-5-13 0,0-1 0,-1-7 0,6-8 0,-4 13 0,9-11 0,-3 12 0,5-6 0,0 7 0,0 1 0,0 7 0,0 0 0,0 5 0,0-3 0,0 3 0,0-5 0,0 5 0,0-3 0,0 3 0,0 1 0,0-5 0,0 10 0,0-4 0,0 5 0,0 1 0,0 0 0,0-5 0,0 3 0,0-3 0,-5-1 0,3 4 0,-3-4 0,1 10 0,2-3 0,-2 3 0,4-5 0,-5 1 0,4-1 0,-4 1 0,5-1 0,0 1 0,-5-1 0,4 1 0,-9-7 0,4 0 0,-1-1 0,-3-3 0,8 3 0,-8-5 0,3 0 0,1 0 0,-5 0 0,10 5 0,-9 2 0,9 0 0,-4 4 0,1-4 0,2-1 0,-2 5 0,-1-4 0,4 6 0,-4-6 0,0 4 0,4-4 0,-4 5 0,5 0 0,0 1 0,0 0 0,0-5 0,0 4 0,-5-10 0,4 3 0,-4-5 0,5 0 0,0 6 0,0-5 0,0 4 0,0 1 0,0-5 0,0 4 0,0-5 0,0 6 0,0-5 0,0 4 0,0-5 0,0 6 0,0-5 0,0 10 0,0-4 0,0 5 0,0-5 0,0 4 0,0-4 0,0 5 0,0 1 0,0-1 0,0 1 0,-5-1 0,4 1 0,-4-1 0,5 1 0,0-6 0,0 4 0,0-5 0,0 7 0,0-6 0,0 4 0,0-10 0,0 5 0,0-7 0,0 1 0,0 0 0,-5 0 0,3 5 0,-3 2 0,5 6 0,0-1 0,0 1 0,-4-1 0,3 1 0,-4-6 0,0-2 0,4-5 0,-5-7 0,1-1 0,3-7 0,-3 0 0,5 0 0,-6 0 0,4 0 0,-3 7 0,5-5 0,0 11 0,0-5 0,0 7 0,0 5 0,0-3 0,0 9 0,0-10 0,0 10 0,0-10 0,0 5 0,-6-6 0,5 5 0,-4-4 0,5 10 0,0-4 0,0 6 0,0-1 0,-5 5 0,4-3 0,-4 3 0,5-4 0,0 0 0,-4 0 0,2-1 0,-7 1 0,8 0 0,-3 0 0,4 8 0,0 9 0,0 10 0,-6 6 0,5 0 0,-4 0 0,-1 6 0,5-4 0,-11 11 0,11-5 0,-10 1 0,10 4 0,-10-5 0,4 0 0,0-1 0,-4-1 0,10-4 0,-5 11 0,1-11 0,3 4 0,-3 1 0,5-5 0,0 11 0,-5-12 0,4 6 0,-5-7 0,6 0 0,0 0 0,-4-6 0,3 5 0,-4-10 0,5 4 0,-5-6 0,4 0 0,-4 1 0,0-1 0,4 1 0,-9 5 0,9-5 0,-9 11 0,8-5 0,-8 6 0,8 0 0,-8 0 0,9 0 0,-10 0 0,10-5 0,-4 3 0,0-9 0,4 10 0,-4-10 0,5 9 0,0-3 0,0 5 0,-5-6 0,4 5 0,-4 1 0,0 2 0,4 5 0,-10-1 0,10-4 0,-10 4 0,9 1 0,-8-5 0,9 4 0,-5 1 0,1-6 0,4 13 0,-10-13 0,10 12 0,-9-11 0,8 5 0,-3-7 0,0 0 0,4 0 0,-5-6 0,1 5 0,4-11 0,-4 11 0,0-10 0,4 9 0,-4-9 0,0 10 0,3-10 0,-3 9 0,0-9 0,4 10 0,-8-11 0,8 11 0,-9-10 0,9 9 0,-4-9 0,5 4 0,0 0 0,-4-4 0,2 4 0,-2 0 0,4-4 0,-6 9 0,5-9 0,-4 10 0,0-5 0,3 6 0,-8 0 0,9-6 0,-5 5 0,1-5 0,4 6 0,-4 7 0,-1-5 0,5 4 0,-10 1 0,10-6 0,-10 6 0,4-7 0,1 0 0,1 0 0,-1 0 0,5 0 0,-9-6 0,9 5 0,-9-10 0,9 9 0,-4-9 0,1 4 0,3-5 0,-4-1 0,5 0 0,-5 1 0,4-1 0,-4 0 0,5 0 0,0 0 0,-4 0 0,2 1 0,-2-1 0,4 1 0,-5-1 0,4 0 0,-4 1 0,1-5 0,2 3 0,-6-8 0,2 4 0,-3-5 0,-1 0 0,4 4 0,2 2 0,-1-1 0,0 0 0,-1-1 0,-3 2 0,3 4 0,0 1 0,-3-1 0,3 0 0,-4 0 0,4 0 0,2 0 0,-1-5 0,4 4 0,-8-8 0,4 4 0,-5-5 0,0 0 0,0 0 0,-1-5 0,0-7 0,0-5 0,-6-6 0,-2 0 0,1-1 0,1 1 0,0 0 0,5 6 0,-5 0 0,7 7 0,-1 4 0,5-3 0,-3 7 0,8-7 0,-8 8 0,3-4 0,-3 5 0,-1 0 0,0 0 0,0 4 0,-1 2 0,0 10 0,5 1 0,-4 6 0,4-5 0,-6 10 0,1-15 0,-1 15 0,5-16 0,-2 4 0,7-5 0,-7-1 0,3-4 0,-4-2 0,0-4 0,0 0 0,-1 0 0,-5 0 0,3-10 0,-9-3 0,3-16 0,0 4 0,-4-5 0,10 7 0,-4 5 0,6 2 0,0 6 0,1 4 0,-1 1 0,1 5 0,-1 0 0,0 0 0,1 0 0,-1 0 0,0 5 0,-5 1 0,-3 17 0,1-4 0,-6 17 0,4-4 0,1-1 0,-6 5 0,12-11 0,-5 4 0,6-6 0,1-5 0,0-2 0,0-6 0,1 0 0,-1 1 0,0-1 0,1-4 0,-1-1 0,0-5 0,1 0 0,-1 0 0,1 0 0,-1 0 0,0-5 0,0-7 0,0-5 0,-1-6 0,6 5 0,-5-4 0,5 10 0,-5-4 0,5 6 0,-3 4 0,3 1 0,-5 5 0,1 0 0,0 0 0,-1 0 0,0 5 0,-5 6 0,3 13 0,-9 1 0,7 11 0,-7-11 0,9 4 0,-4-6 0,5-6 0,1-1 0,1-5 0,4-1 0,1 0 0,5-4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F6070-CC9C-3F49-B5D5-2D5718A9729D}" type="datetimeFigureOut">
              <a:rPr lang="en-US" smtClean="0"/>
              <a:t>11/1/21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5D633-8E31-A547-8EE3-A8294C400E28}" type="slidenum">
              <a:rPr lang="en-US" smtClean="0"/>
              <a:t>‹#›</a:t>
            </a:fld>
            <a:endParaRPr lang="en-US"/>
          </a:p>
        </p:txBody>
      </p:sp>
    </p:spTree>
    <p:extLst>
      <p:ext uri="{BB962C8B-B14F-4D97-AF65-F5344CB8AC3E}">
        <p14:creationId xmlns:p14="http://schemas.microsoft.com/office/powerpoint/2010/main" val="396558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8E3F4D3-0FD7-654D-A7DB-41F31F6E0C9B}"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55027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E3F4D3-0FD7-654D-A7DB-41F31F6E0C9B}"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326859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E3F4D3-0FD7-654D-A7DB-41F31F6E0C9B}"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249730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E3F4D3-0FD7-654D-A7DB-41F31F6E0C9B}"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207011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E3F4D3-0FD7-654D-A7DB-41F31F6E0C9B}"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429409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8E3F4D3-0FD7-654D-A7DB-41F31F6E0C9B}"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76902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8E3F4D3-0FD7-654D-A7DB-41F31F6E0C9B}"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18462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8E3F4D3-0FD7-654D-A7DB-41F31F6E0C9B}"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127550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3F4D3-0FD7-654D-A7DB-41F31F6E0C9B}" type="datetimeFigureOut">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393019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8E3F4D3-0FD7-654D-A7DB-41F31F6E0C9B}"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309594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8E3F4D3-0FD7-654D-A7DB-41F31F6E0C9B}"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B6C44-AF12-B74D-8198-437942A0356E}" type="slidenum">
              <a:rPr lang="en-US" smtClean="0"/>
              <a:t>‹#›</a:t>
            </a:fld>
            <a:endParaRPr lang="en-US"/>
          </a:p>
        </p:txBody>
      </p:sp>
    </p:spTree>
    <p:extLst>
      <p:ext uri="{BB962C8B-B14F-4D97-AF65-F5344CB8AC3E}">
        <p14:creationId xmlns:p14="http://schemas.microsoft.com/office/powerpoint/2010/main" val="356089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3F4D3-0FD7-654D-A7DB-41F31F6E0C9B}" type="datetimeFigureOut">
              <a:rPr lang="en-US" smtClean="0"/>
              <a:t>11/1/21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B6C44-AF12-B74D-8198-437942A0356E}" type="slidenum">
              <a:rPr lang="en-US" smtClean="0"/>
              <a:t>‹#›</a:t>
            </a:fld>
            <a:endParaRPr lang="en-US"/>
          </a:p>
        </p:txBody>
      </p:sp>
    </p:spTree>
    <p:extLst>
      <p:ext uri="{BB962C8B-B14F-4D97-AF65-F5344CB8AC3E}">
        <p14:creationId xmlns:p14="http://schemas.microsoft.com/office/powerpoint/2010/main" val="1133070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NULL"/><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C3E69D-A04A-E246-A3C0-46ACBE637F13}"/>
              </a:ext>
            </a:extLst>
          </p:cNvPr>
          <p:cNvSpPr txBox="1"/>
          <p:nvPr/>
        </p:nvSpPr>
        <p:spPr>
          <a:xfrm>
            <a:off x="0" y="1407876"/>
            <a:ext cx="9144000" cy="1200329"/>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Wireless and Mobile Systems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for the IoT</a:t>
            </a:r>
          </a:p>
        </p:txBody>
      </p:sp>
      <p:pic>
        <p:nvPicPr>
          <p:cNvPr id="4" name="Picture 3">
            <a:extLst>
              <a:ext uri="{FF2B5EF4-FFF2-40B4-BE49-F238E27FC236}">
                <a16:creationId xmlns:a16="http://schemas.microsoft.com/office/drawing/2014/main" id="{7989A777-E05F-7845-9662-C68BAC3FB03B}"/>
              </a:ext>
            </a:extLst>
          </p:cNvPr>
          <p:cNvPicPr>
            <a:picLocks noChangeAspect="1"/>
          </p:cNvPicPr>
          <p:nvPr/>
        </p:nvPicPr>
        <p:blipFill>
          <a:blip r:embed="rId2">
            <a:alphaModFix amt="30000"/>
          </a:blip>
          <a:stretch>
            <a:fillRect/>
          </a:stretch>
        </p:blipFill>
        <p:spPr>
          <a:xfrm flipH="1">
            <a:off x="5384" y="0"/>
            <a:ext cx="1996901" cy="1343708"/>
          </a:xfrm>
          <a:prstGeom prst="rect">
            <a:avLst/>
          </a:prstGeom>
        </p:spPr>
      </p:pic>
      <p:pic>
        <p:nvPicPr>
          <p:cNvPr id="5" name="Picture 4">
            <a:extLst>
              <a:ext uri="{FF2B5EF4-FFF2-40B4-BE49-F238E27FC236}">
                <a16:creationId xmlns:a16="http://schemas.microsoft.com/office/drawing/2014/main" id="{5553C1DA-861C-2241-9F85-B898F7543377}"/>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599569" y="0"/>
            <a:ext cx="2025254" cy="1343574"/>
          </a:xfrm>
          <a:prstGeom prst="rect">
            <a:avLst/>
          </a:prstGeom>
        </p:spPr>
      </p:pic>
      <p:pic>
        <p:nvPicPr>
          <p:cNvPr id="6" name="Picture 5">
            <a:extLst>
              <a:ext uri="{FF2B5EF4-FFF2-40B4-BE49-F238E27FC236}">
                <a16:creationId xmlns:a16="http://schemas.microsoft.com/office/drawing/2014/main" id="{E87993C2-906B-BD4B-88DC-A2BAB6517D3D}"/>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283814" y="0"/>
            <a:ext cx="2034226" cy="1343708"/>
          </a:xfrm>
          <a:prstGeom prst="rect">
            <a:avLst/>
          </a:prstGeom>
        </p:spPr>
      </p:pic>
      <p:pic>
        <p:nvPicPr>
          <p:cNvPr id="7" name="Picture 6">
            <a:extLst>
              <a:ext uri="{FF2B5EF4-FFF2-40B4-BE49-F238E27FC236}">
                <a16:creationId xmlns:a16="http://schemas.microsoft.com/office/drawing/2014/main" id="{0ACEA7FB-EFFD-3B44-A86A-C7A6164C5673}"/>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flipH="1">
            <a:off x="7328635" y="5504228"/>
            <a:ext cx="1815365" cy="1352032"/>
          </a:xfrm>
          <a:prstGeom prst="rect">
            <a:avLst/>
          </a:prstGeom>
        </p:spPr>
      </p:pic>
      <p:pic>
        <p:nvPicPr>
          <p:cNvPr id="8" name="Picture 7">
            <a:extLst>
              <a:ext uri="{FF2B5EF4-FFF2-40B4-BE49-F238E27FC236}">
                <a16:creationId xmlns:a16="http://schemas.microsoft.com/office/drawing/2014/main" id="{4CA88B0C-5D03-394B-847E-434533560049}"/>
              </a:ext>
            </a:extLst>
          </p:cNvPr>
          <p:cNvPicPr>
            <a:picLocks noChangeAspect="1"/>
          </p:cNvPicPr>
          <p:nvPr/>
        </p:nvPicPr>
        <p:blipFill>
          <a:blip r:embed="rId6">
            <a:alphaModFix amt="30000"/>
            <a:extLst>
              <a:ext uri="{28A0092B-C50C-407E-A947-70E740481C1C}">
                <a14:useLocalDpi xmlns:a14="http://schemas.microsoft.com/office/drawing/2010/main" val="0"/>
              </a:ext>
            </a:extLst>
          </a:blip>
          <a:stretch>
            <a:fillRect/>
          </a:stretch>
        </p:blipFill>
        <p:spPr>
          <a:xfrm>
            <a:off x="5384" y="5508662"/>
            <a:ext cx="1996901" cy="1347598"/>
          </a:xfrm>
          <a:prstGeom prst="rect">
            <a:avLst/>
          </a:prstGeom>
        </p:spPr>
      </p:pic>
      <p:pic>
        <p:nvPicPr>
          <p:cNvPr id="9" name="Picture 8">
            <a:extLst>
              <a:ext uri="{FF2B5EF4-FFF2-40B4-BE49-F238E27FC236}">
                <a16:creationId xmlns:a16="http://schemas.microsoft.com/office/drawing/2014/main" id="{392AA96E-EE2B-D34B-A660-D55D6C8AEC25}"/>
              </a:ext>
            </a:extLst>
          </p:cNvPr>
          <p:cNvPicPr>
            <a:picLocks noChangeAspect="1"/>
          </p:cNvPicPr>
          <p:nvPr/>
        </p:nvPicPr>
        <p:blipFill rotWithShape="1">
          <a:blip r:embed="rId7">
            <a:alphaModFix amt="30000"/>
          </a:blip>
          <a:srcRect l="14066" r="9796"/>
          <a:stretch/>
        </p:blipFill>
        <p:spPr>
          <a:xfrm>
            <a:off x="2393114" y="5504805"/>
            <a:ext cx="2040047" cy="1351455"/>
          </a:xfrm>
          <a:prstGeom prst="rect">
            <a:avLst/>
          </a:prstGeom>
        </p:spPr>
      </p:pic>
      <p:sp>
        <p:nvSpPr>
          <p:cNvPr id="10" name="TextBox 9">
            <a:extLst>
              <a:ext uri="{FF2B5EF4-FFF2-40B4-BE49-F238E27FC236}">
                <a16:creationId xmlns:a16="http://schemas.microsoft.com/office/drawing/2014/main" id="{DC7A88D3-319C-0044-946E-22EE76012E8F}"/>
              </a:ext>
            </a:extLst>
          </p:cNvPr>
          <p:cNvSpPr txBox="1"/>
          <p:nvPr/>
        </p:nvSpPr>
        <p:spPr>
          <a:xfrm>
            <a:off x="150222" y="4447808"/>
            <a:ext cx="884355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Nakul Garg</a:t>
            </a:r>
          </a:p>
        </p:txBody>
      </p:sp>
      <p:pic>
        <p:nvPicPr>
          <p:cNvPr id="12" name="Picture 11">
            <a:extLst>
              <a:ext uri="{FF2B5EF4-FFF2-40B4-BE49-F238E27FC236}">
                <a16:creationId xmlns:a16="http://schemas.microsoft.com/office/drawing/2014/main" id="{CF9E4994-D17B-DE4F-B6E9-C809FAE2AB67}"/>
              </a:ext>
            </a:extLst>
          </p:cNvPr>
          <p:cNvPicPr>
            <a:picLocks noChangeAspect="1"/>
          </p:cNvPicPr>
          <p:nvPr/>
        </p:nvPicPr>
        <p:blipFill>
          <a:blip r:embed="rId8">
            <a:alphaModFix amt="30000"/>
          </a:blip>
          <a:stretch>
            <a:fillRect/>
          </a:stretch>
        </p:blipFill>
        <p:spPr>
          <a:xfrm>
            <a:off x="4823990" y="5494159"/>
            <a:ext cx="2113815" cy="1362101"/>
          </a:xfrm>
          <a:prstGeom prst="rect">
            <a:avLst/>
          </a:prstGeom>
        </p:spPr>
      </p:pic>
      <p:pic>
        <p:nvPicPr>
          <p:cNvPr id="13" name="Picture 12">
            <a:extLst>
              <a:ext uri="{FF2B5EF4-FFF2-40B4-BE49-F238E27FC236}">
                <a16:creationId xmlns:a16="http://schemas.microsoft.com/office/drawing/2014/main" id="{3C7C3A76-2BF2-5445-A080-643468C5D893}"/>
              </a:ext>
            </a:extLst>
          </p:cNvPr>
          <p:cNvPicPr>
            <a:picLocks noChangeAspect="1"/>
          </p:cNvPicPr>
          <p:nvPr/>
        </p:nvPicPr>
        <p:blipFill>
          <a:blip r:embed="rId9">
            <a:alphaModFix amt="30000"/>
          </a:blip>
          <a:stretch>
            <a:fillRect/>
          </a:stretch>
        </p:blipFill>
        <p:spPr>
          <a:xfrm flipH="1">
            <a:off x="6906351" y="0"/>
            <a:ext cx="2237649" cy="1363837"/>
          </a:xfrm>
          <a:prstGeom prst="rect">
            <a:avLst/>
          </a:prstGeom>
        </p:spPr>
      </p:pic>
      <p:sp>
        <p:nvSpPr>
          <p:cNvPr id="16" name="TextBox 15">
            <a:extLst>
              <a:ext uri="{FF2B5EF4-FFF2-40B4-BE49-F238E27FC236}">
                <a16:creationId xmlns:a16="http://schemas.microsoft.com/office/drawing/2014/main" id="{7B6BF136-A7BB-C241-B057-D88B7C55BFF6}"/>
              </a:ext>
            </a:extLst>
          </p:cNvPr>
          <p:cNvSpPr txBox="1"/>
          <p:nvPr/>
        </p:nvSpPr>
        <p:spPr>
          <a:xfrm>
            <a:off x="2719137" y="2592390"/>
            <a:ext cx="34371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Lucida Bright" panose="02040602050505020304" pitchFamily="18" charset="77"/>
                <a:ea typeface="+mn-ea"/>
                <a:cs typeface="+mn-cs"/>
              </a:rPr>
              <a:t>CMSC 715 : Fall 2021</a:t>
            </a:r>
          </a:p>
        </p:txBody>
      </p:sp>
      <p:sp>
        <p:nvSpPr>
          <p:cNvPr id="17" name="TextBox 16">
            <a:extLst>
              <a:ext uri="{FF2B5EF4-FFF2-40B4-BE49-F238E27FC236}">
                <a16:creationId xmlns:a16="http://schemas.microsoft.com/office/drawing/2014/main" id="{722F55EA-EA03-B44F-B899-34BF229DA4B8}"/>
              </a:ext>
            </a:extLst>
          </p:cNvPr>
          <p:cNvSpPr txBox="1"/>
          <p:nvPr/>
        </p:nvSpPr>
        <p:spPr>
          <a:xfrm>
            <a:off x="0" y="3508293"/>
            <a:ext cx="9144000" cy="830997"/>
          </a:xfrm>
          <a:prstGeom prst="rect">
            <a:avLst/>
          </a:prstGeom>
          <a:noFill/>
        </p:spPr>
        <p:txBody>
          <a:bodyPr wrap="square" rtlCol="0">
            <a:spAutoFit/>
          </a:bodyPr>
          <a:lstStyle/>
          <a:p>
            <a:pPr lvl="0" algn="ctr"/>
            <a:r>
              <a:rPr kumimoji="0" lang="en-US" sz="2400" b="1" i="0" u="none" strike="noStrike" kern="1200" cap="none" spc="0" normalizeH="0" baseline="0" noProof="0" dirty="0">
                <a:ln>
                  <a:noFill/>
                </a:ln>
                <a:solidFill>
                  <a:srgbClr val="4472C4">
                    <a:lumMod val="75000"/>
                  </a:srgbClr>
                </a:solidFill>
                <a:effectLst/>
                <a:uLnTx/>
                <a:uFillTx/>
                <a:latin typeface="Lucida Bright" panose="02040602050505020304" pitchFamily="18" charset="77"/>
                <a:ea typeface="+mn-ea"/>
                <a:cs typeface="+mn-cs"/>
              </a:rPr>
              <a:t>Midterm Review and Discussion</a:t>
            </a:r>
          </a:p>
          <a:p>
            <a:pPr lvl="0" algn="ctr"/>
            <a:r>
              <a:rPr kumimoji="0" lang="en-US" sz="2400" b="1" i="0" u="none" strike="noStrike" kern="1200" cap="none" spc="0" normalizeH="0" baseline="0" noProof="0" dirty="0">
                <a:ln>
                  <a:noFill/>
                </a:ln>
                <a:solidFill>
                  <a:srgbClr val="4472C4">
                    <a:lumMod val="75000"/>
                  </a:srgbClr>
                </a:solidFill>
                <a:effectLst/>
                <a:uLnTx/>
                <a:uFillTx/>
                <a:latin typeface="Lucida Bright" panose="02040602050505020304" pitchFamily="18" charset="77"/>
                <a:ea typeface="+mn-ea"/>
                <a:cs typeface="+mn-cs"/>
              </a:rPr>
              <a:t>November 1</a:t>
            </a:r>
            <a:r>
              <a:rPr kumimoji="0" lang="en-US" sz="2400" b="1" i="0" u="none" strike="noStrike" kern="1200" cap="none" spc="0" normalizeH="0" baseline="30000" noProof="0" dirty="0">
                <a:ln>
                  <a:noFill/>
                </a:ln>
                <a:solidFill>
                  <a:srgbClr val="4472C4">
                    <a:lumMod val="75000"/>
                  </a:srgbClr>
                </a:solidFill>
                <a:effectLst/>
                <a:uLnTx/>
                <a:uFillTx/>
                <a:latin typeface="Lucida Bright" panose="02040602050505020304" pitchFamily="18" charset="77"/>
                <a:ea typeface="+mn-ea"/>
                <a:cs typeface="+mn-cs"/>
              </a:rPr>
              <a:t>st</a:t>
            </a:r>
            <a:r>
              <a:rPr kumimoji="0" lang="en-US" sz="2400" b="1" i="0" u="none" strike="noStrike" kern="1200" cap="none" spc="0" normalizeH="0" baseline="0" noProof="0" dirty="0">
                <a:ln>
                  <a:noFill/>
                </a:ln>
                <a:solidFill>
                  <a:srgbClr val="4472C4">
                    <a:lumMod val="75000"/>
                  </a:srgbClr>
                </a:solidFill>
                <a:effectLst/>
                <a:uLnTx/>
                <a:uFillTx/>
                <a:latin typeface="Lucida Bright" panose="02040602050505020304" pitchFamily="18" charset="77"/>
                <a:ea typeface="+mn-ea"/>
                <a:cs typeface="+mn-cs"/>
              </a:rPr>
              <a:t>, 2021</a:t>
            </a:r>
          </a:p>
        </p:txBody>
      </p:sp>
    </p:spTree>
    <p:extLst>
      <p:ext uri="{BB962C8B-B14F-4D97-AF65-F5344CB8AC3E}">
        <p14:creationId xmlns:p14="http://schemas.microsoft.com/office/powerpoint/2010/main" val="32887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547 Drop Phone Stock Photos, Pictures &amp; Royalty-Free Images - iStock">
            <a:extLst>
              <a:ext uri="{FF2B5EF4-FFF2-40B4-BE49-F238E27FC236}">
                <a16:creationId xmlns:a16="http://schemas.microsoft.com/office/drawing/2014/main" id="{286BDCAE-0AD4-7B48-8F6C-54AD7979A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792" y="1783409"/>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D0D051-D927-9C4B-8793-FE6DF1CA4D46}"/>
              </a:ext>
            </a:extLst>
          </p:cNvPr>
          <p:cNvSpPr txBox="1"/>
          <p:nvPr/>
        </p:nvSpPr>
        <p:spPr>
          <a:xfrm>
            <a:off x="563526" y="510363"/>
            <a:ext cx="5699052" cy="5170646"/>
          </a:xfrm>
          <a:prstGeom prst="rect">
            <a:avLst/>
          </a:prstGeom>
          <a:noFill/>
        </p:spPr>
        <p:txBody>
          <a:bodyPr wrap="square" rtlCol="0">
            <a:spAutoFit/>
          </a:bodyPr>
          <a:lstStyle/>
          <a:p>
            <a:pPr algn="just"/>
            <a:r>
              <a:rPr lang="en-US" sz="3000" dirty="0">
                <a:solidFill>
                  <a:schemeClr val="bg2">
                    <a:lumMod val="25000"/>
                  </a:schemeClr>
                </a:solidFill>
                <a:latin typeface="Roboto" panose="02000000000000000000" pitchFamily="2" charset="0"/>
                <a:ea typeface="Roboto" panose="02000000000000000000" pitchFamily="2" charset="0"/>
              </a:rPr>
              <a:t>Dropping a smartphone may damage it. You are planning to develop an airbag system for smartphones that will inflate in the event of a fall to protect the phone. The key challenge of this system is to detect the fall before the smartphone hits the ground. Explain how you can detect the fall of the smartphone using its sensors.</a:t>
            </a:r>
          </a:p>
        </p:txBody>
      </p:sp>
    </p:spTree>
    <p:extLst>
      <p:ext uri="{BB962C8B-B14F-4D97-AF65-F5344CB8AC3E}">
        <p14:creationId xmlns:p14="http://schemas.microsoft.com/office/powerpoint/2010/main" val="189103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2062103"/>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A signal is bandlimited to 1000 Hz. What bit rate is obtained in the digital domain if we use the minimum possible sampling rate and a 6-bit A/D converter?</a:t>
            </a:r>
          </a:p>
        </p:txBody>
      </p:sp>
      <p:pic>
        <p:nvPicPr>
          <p:cNvPr id="6146" name="Picture 2" descr="b) Quantization of a continuous signal to discrete values - Medical Imaging  Systems - NCBI Bookshelf">
            <a:extLst>
              <a:ext uri="{FF2B5EF4-FFF2-40B4-BE49-F238E27FC236}">
                <a16:creationId xmlns:a16="http://schemas.microsoft.com/office/drawing/2014/main" id="{D1F631DB-BBCD-864A-AD3B-8E86A86D7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190" y="3139861"/>
            <a:ext cx="4763386" cy="269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4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2062103"/>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A signal is bandlimited to 1000 Hz. What bit rate is obtained in the digital domain if we use the minimum possible sampling rate and a 6-bit A/D converter?</a:t>
            </a:r>
          </a:p>
        </p:txBody>
      </p:sp>
      <p:pic>
        <p:nvPicPr>
          <p:cNvPr id="4" name="Picture 2" descr="b) Quantization of a continuous signal to discrete values - Medical Imaging  Systems - NCBI Bookshelf">
            <a:extLst>
              <a:ext uri="{FF2B5EF4-FFF2-40B4-BE49-F238E27FC236}">
                <a16:creationId xmlns:a16="http://schemas.microsoft.com/office/drawing/2014/main" id="{75646486-7CF8-BE45-A232-A217B21E0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190" y="3139861"/>
            <a:ext cx="4763386" cy="26975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AC86E5-82AE-E442-82F2-179AC14F2E0C}"/>
              </a:ext>
            </a:extLst>
          </p:cNvPr>
          <p:cNvSpPr txBox="1"/>
          <p:nvPr/>
        </p:nvSpPr>
        <p:spPr>
          <a:xfrm>
            <a:off x="563525" y="3242317"/>
            <a:ext cx="2892055" cy="1938992"/>
          </a:xfrm>
          <a:prstGeom prst="rect">
            <a:avLst/>
          </a:prstGeom>
          <a:noFill/>
        </p:spPr>
        <p:txBody>
          <a:bodyPr wrap="square" rtlCol="0">
            <a:spAutoFit/>
          </a:bodyPr>
          <a:lstStyle/>
          <a:p>
            <a:r>
              <a:rPr lang="en-US" sz="2400" dirty="0">
                <a:solidFill>
                  <a:schemeClr val="accent6">
                    <a:lumMod val="75000"/>
                  </a:schemeClr>
                </a:solidFill>
                <a:latin typeface="Roboto" panose="02000000000000000000" pitchFamily="2" charset="0"/>
                <a:ea typeface="Roboto" panose="02000000000000000000" pitchFamily="2" charset="0"/>
              </a:rPr>
              <a:t>Minimum sampling rate = 2000Hz</a:t>
            </a:r>
          </a:p>
          <a:p>
            <a:endParaRPr lang="en-US" sz="2400" dirty="0">
              <a:solidFill>
                <a:schemeClr val="accent6">
                  <a:lumMod val="75000"/>
                </a:schemeClr>
              </a:solidFill>
              <a:latin typeface="Roboto" panose="02000000000000000000" pitchFamily="2" charset="0"/>
              <a:ea typeface="Roboto" panose="02000000000000000000" pitchFamily="2" charset="0"/>
            </a:endParaRPr>
          </a:p>
          <a:p>
            <a:r>
              <a:rPr lang="en-US" sz="2400" dirty="0">
                <a:solidFill>
                  <a:schemeClr val="accent6">
                    <a:lumMod val="75000"/>
                  </a:schemeClr>
                </a:solidFill>
                <a:latin typeface="Roboto" panose="02000000000000000000" pitchFamily="2" charset="0"/>
                <a:ea typeface="Roboto" panose="02000000000000000000" pitchFamily="2" charset="0"/>
              </a:rPr>
              <a:t>Bitrate = 2000*6 bits/second</a:t>
            </a:r>
          </a:p>
        </p:txBody>
      </p:sp>
    </p:spTree>
    <p:extLst>
      <p:ext uri="{BB962C8B-B14F-4D97-AF65-F5344CB8AC3E}">
        <p14:creationId xmlns:p14="http://schemas.microsoft.com/office/powerpoint/2010/main" val="150908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6049926" cy="2062103"/>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The DFT magnitudes of a signal are always symmetric around half of the sampling frequency. Is this statement correct? Why?</a:t>
            </a:r>
          </a:p>
        </p:txBody>
      </p:sp>
      <p:sp>
        <p:nvSpPr>
          <p:cNvPr id="4" name="TextBox 3">
            <a:extLst>
              <a:ext uri="{FF2B5EF4-FFF2-40B4-BE49-F238E27FC236}">
                <a16:creationId xmlns:a16="http://schemas.microsoft.com/office/drawing/2014/main" id="{575AEC79-9B9F-7B4C-B711-953C6F78E5D1}"/>
              </a:ext>
            </a:extLst>
          </p:cNvPr>
          <p:cNvSpPr txBox="1"/>
          <p:nvPr/>
        </p:nvSpPr>
        <p:spPr>
          <a:xfrm>
            <a:off x="579475" y="2931249"/>
            <a:ext cx="7969101" cy="2431435"/>
          </a:xfrm>
          <a:prstGeom prst="rect">
            <a:avLst/>
          </a:prstGeom>
          <a:noFill/>
        </p:spPr>
        <p:txBody>
          <a:bodyPr wrap="square" rtlCol="0">
            <a:spAutoFit/>
          </a:bodyPr>
          <a:lstStyle/>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Yes</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No</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 </a:t>
            </a:r>
            <a:r>
              <a:rPr lang="en-US" sz="4000" dirty="0">
                <a:solidFill>
                  <a:schemeClr val="bg2">
                    <a:lumMod val="25000"/>
                  </a:schemeClr>
                </a:solidFill>
                <a:latin typeface="Roboto" panose="02000000000000000000" pitchFamily="2" charset="0"/>
                <a:ea typeface="Roboto" panose="02000000000000000000" pitchFamily="2" charset="0"/>
              </a:rPr>
              <a:t>🤷‍♂️</a:t>
            </a:r>
          </a:p>
        </p:txBody>
      </p:sp>
      <p:pic>
        <p:nvPicPr>
          <p:cNvPr id="4102" name="Picture 6" descr="CHAPTER-5">
            <a:extLst>
              <a:ext uri="{FF2B5EF4-FFF2-40B4-BE49-F238E27FC236}">
                <a16:creationId xmlns:a16="http://schemas.microsoft.com/office/drawing/2014/main" id="{1FBF30D9-219B-8642-84A6-23B0768E0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535" y="598968"/>
            <a:ext cx="2062103" cy="20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0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6049926" cy="2062103"/>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The DFT magnitudes of a signal are always symmetric around half of the sampling frequency. Is this statement correct? Why?</a:t>
            </a:r>
          </a:p>
        </p:txBody>
      </p:sp>
      <p:sp>
        <p:nvSpPr>
          <p:cNvPr id="4" name="TextBox 3">
            <a:extLst>
              <a:ext uri="{FF2B5EF4-FFF2-40B4-BE49-F238E27FC236}">
                <a16:creationId xmlns:a16="http://schemas.microsoft.com/office/drawing/2014/main" id="{575AEC79-9B9F-7B4C-B711-953C6F78E5D1}"/>
              </a:ext>
            </a:extLst>
          </p:cNvPr>
          <p:cNvSpPr txBox="1"/>
          <p:nvPr/>
        </p:nvSpPr>
        <p:spPr>
          <a:xfrm>
            <a:off x="579475" y="2931249"/>
            <a:ext cx="7969101" cy="2431435"/>
          </a:xfrm>
          <a:prstGeom prst="rect">
            <a:avLst/>
          </a:prstGeom>
          <a:noFill/>
        </p:spPr>
        <p:txBody>
          <a:bodyPr wrap="square" rtlCol="0">
            <a:spAutoFit/>
          </a:bodyPr>
          <a:lstStyle/>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Yes</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No</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 </a:t>
            </a:r>
            <a:r>
              <a:rPr lang="en-US" sz="4000" dirty="0">
                <a:solidFill>
                  <a:schemeClr val="bg2">
                    <a:lumMod val="25000"/>
                  </a:schemeClr>
                </a:solidFill>
                <a:latin typeface="Roboto" panose="02000000000000000000" pitchFamily="2" charset="0"/>
                <a:ea typeface="Roboto" panose="02000000000000000000" pitchFamily="2" charset="0"/>
              </a:rPr>
              <a:t>🤷‍♂️</a:t>
            </a:r>
          </a:p>
        </p:txBody>
      </p:sp>
      <p:pic>
        <p:nvPicPr>
          <p:cNvPr id="4102" name="Picture 6" descr="CHAPTER-5">
            <a:extLst>
              <a:ext uri="{FF2B5EF4-FFF2-40B4-BE49-F238E27FC236}">
                <a16:creationId xmlns:a16="http://schemas.microsoft.com/office/drawing/2014/main" id="{1FBF30D9-219B-8642-84A6-23B0768E0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535" y="59896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AE6F1AC5-92E2-9748-BED1-5490C81A2EFE}"/>
              </a:ext>
            </a:extLst>
          </p:cNvPr>
          <p:cNvSpPr/>
          <p:nvPr/>
        </p:nvSpPr>
        <p:spPr>
          <a:xfrm>
            <a:off x="499730" y="3785191"/>
            <a:ext cx="2179675" cy="510977"/>
          </a:xfrm>
          <a:prstGeom prst="round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11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1569660"/>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How many samples are enough to represent a 10 second long 40Hz sinusoid time signal?</a:t>
            </a:r>
          </a:p>
        </p:txBody>
      </p:sp>
      <p:pic>
        <p:nvPicPr>
          <p:cNvPr id="6" name="Picture 5" descr="Diagram, histogram&#10;&#10;Description automatically generated">
            <a:extLst>
              <a:ext uri="{FF2B5EF4-FFF2-40B4-BE49-F238E27FC236}">
                <a16:creationId xmlns:a16="http://schemas.microsoft.com/office/drawing/2014/main" id="{E3EB3931-F5D0-7D41-B9A0-8E40C403D2DF}"/>
              </a:ext>
            </a:extLst>
          </p:cNvPr>
          <p:cNvPicPr>
            <a:picLocks noChangeAspect="1"/>
          </p:cNvPicPr>
          <p:nvPr/>
        </p:nvPicPr>
        <p:blipFill>
          <a:blip r:embed="rId2"/>
          <a:stretch>
            <a:fillRect/>
          </a:stretch>
        </p:blipFill>
        <p:spPr>
          <a:xfrm>
            <a:off x="4325713" y="2455147"/>
            <a:ext cx="4222863" cy="2829234"/>
          </a:xfrm>
          <a:prstGeom prst="rect">
            <a:avLst/>
          </a:prstGeom>
        </p:spPr>
      </p:pic>
    </p:spTree>
    <p:extLst>
      <p:ext uri="{BB962C8B-B14F-4D97-AF65-F5344CB8AC3E}">
        <p14:creationId xmlns:p14="http://schemas.microsoft.com/office/powerpoint/2010/main" val="273017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1569660"/>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How many samples are enough to represent a 10 second long 40Hz sinusoid time signal?</a:t>
            </a:r>
          </a:p>
        </p:txBody>
      </p:sp>
      <p:pic>
        <p:nvPicPr>
          <p:cNvPr id="4" name="Picture 3" descr="Diagram, histogram&#10;&#10;Description automatically generated">
            <a:extLst>
              <a:ext uri="{FF2B5EF4-FFF2-40B4-BE49-F238E27FC236}">
                <a16:creationId xmlns:a16="http://schemas.microsoft.com/office/drawing/2014/main" id="{49E2E570-EC7A-EF4D-A647-42CEF976233F}"/>
              </a:ext>
            </a:extLst>
          </p:cNvPr>
          <p:cNvPicPr>
            <a:picLocks noChangeAspect="1"/>
          </p:cNvPicPr>
          <p:nvPr/>
        </p:nvPicPr>
        <p:blipFill>
          <a:blip r:embed="rId2"/>
          <a:stretch>
            <a:fillRect/>
          </a:stretch>
        </p:blipFill>
        <p:spPr>
          <a:xfrm>
            <a:off x="4325713" y="2455147"/>
            <a:ext cx="4222863" cy="2829234"/>
          </a:xfrm>
          <a:prstGeom prst="rect">
            <a:avLst/>
          </a:prstGeom>
        </p:spPr>
      </p:pic>
      <p:sp>
        <p:nvSpPr>
          <p:cNvPr id="6" name="TextBox 5">
            <a:extLst>
              <a:ext uri="{FF2B5EF4-FFF2-40B4-BE49-F238E27FC236}">
                <a16:creationId xmlns:a16="http://schemas.microsoft.com/office/drawing/2014/main" id="{19EA42FF-EE9E-354A-8751-DA40C4D57509}"/>
              </a:ext>
            </a:extLst>
          </p:cNvPr>
          <p:cNvSpPr txBox="1"/>
          <p:nvPr/>
        </p:nvSpPr>
        <p:spPr>
          <a:xfrm>
            <a:off x="595424" y="3208318"/>
            <a:ext cx="3444951" cy="1569660"/>
          </a:xfrm>
          <a:prstGeom prst="rect">
            <a:avLst/>
          </a:prstGeom>
          <a:noFill/>
        </p:spPr>
        <p:txBody>
          <a:bodyPr wrap="square" rtlCol="0">
            <a:spAutoFit/>
          </a:bodyPr>
          <a:lstStyle/>
          <a:p>
            <a:r>
              <a:rPr lang="en-US" sz="2400" dirty="0">
                <a:solidFill>
                  <a:schemeClr val="accent6">
                    <a:lumMod val="75000"/>
                  </a:schemeClr>
                </a:solidFill>
                <a:latin typeface="Roboto" panose="02000000000000000000" pitchFamily="2" charset="0"/>
                <a:ea typeface="Roboto" panose="02000000000000000000" pitchFamily="2" charset="0"/>
              </a:rPr>
              <a:t>Nyquist rate = 80 Hz</a:t>
            </a:r>
          </a:p>
          <a:p>
            <a:endParaRPr lang="en-US" sz="2400" dirty="0">
              <a:solidFill>
                <a:schemeClr val="accent6">
                  <a:lumMod val="75000"/>
                </a:schemeClr>
              </a:solidFill>
              <a:latin typeface="Roboto" panose="02000000000000000000" pitchFamily="2" charset="0"/>
              <a:ea typeface="Roboto" panose="02000000000000000000" pitchFamily="2" charset="0"/>
            </a:endParaRPr>
          </a:p>
          <a:p>
            <a:r>
              <a:rPr lang="en-US" sz="2400" dirty="0">
                <a:solidFill>
                  <a:schemeClr val="accent6">
                    <a:lumMod val="75000"/>
                  </a:schemeClr>
                </a:solidFill>
                <a:latin typeface="Roboto" panose="02000000000000000000" pitchFamily="2" charset="0"/>
                <a:ea typeface="Roboto" panose="02000000000000000000" pitchFamily="2" charset="0"/>
              </a:rPr>
              <a:t>Number of samples in 10 seconds = 80*10</a:t>
            </a:r>
          </a:p>
        </p:txBody>
      </p:sp>
    </p:spTree>
    <p:extLst>
      <p:ext uri="{BB962C8B-B14F-4D97-AF65-F5344CB8AC3E}">
        <p14:creationId xmlns:p14="http://schemas.microsoft.com/office/powerpoint/2010/main" val="238202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1569660"/>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What is the frequency resolution in Hz of a signal x(t) sampled at 5 Hz over a time interval of 3 s</a:t>
            </a:r>
          </a:p>
        </p:txBody>
      </p:sp>
      <p:sp>
        <p:nvSpPr>
          <p:cNvPr id="5" name="TextBox 4">
            <a:extLst>
              <a:ext uri="{FF2B5EF4-FFF2-40B4-BE49-F238E27FC236}">
                <a16:creationId xmlns:a16="http://schemas.microsoft.com/office/drawing/2014/main" id="{435F8E04-3818-7545-9E8A-9C2652F10BB4}"/>
              </a:ext>
            </a:extLst>
          </p:cNvPr>
          <p:cNvSpPr txBox="1"/>
          <p:nvPr/>
        </p:nvSpPr>
        <p:spPr>
          <a:xfrm>
            <a:off x="579475" y="2931249"/>
            <a:ext cx="7969101" cy="3108543"/>
          </a:xfrm>
          <a:prstGeom prst="rect">
            <a:avLst/>
          </a:prstGeom>
          <a:noFill/>
        </p:spPr>
        <p:txBody>
          <a:bodyPr wrap="square" rtlCol="0">
            <a:spAutoFit/>
          </a:bodyPr>
          <a:lstStyle/>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0.33</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1</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3</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15</a:t>
            </a:r>
          </a:p>
        </p:txBody>
      </p:sp>
    </p:spTree>
    <p:extLst>
      <p:ext uri="{BB962C8B-B14F-4D97-AF65-F5344CB8AC3E}">
        <p14:creationId xmlns:p14="http://schemas.microsoft.com/office/powerpoint/2010/main" val="116404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1569660"/>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What is the frequency resolution in Hz of a signal x(t) sampled at 5 Hz over a time interval of 3 s</a:t>
            </a:r>
          </a:p>
        </p:txBody>
      </p:sp>
      <p:sp>
        <p:nvSpPr>
          <p:cNvPr id="5" name="TextBox 4">
            <a:extLst>
              <a:ext uri="{FF2B5EF4-FFF2-40B4-BE49-F238E27FC236}">
                <a16:creationId xmlns:a16="http://schemas.microsoft.com/office/drawing/2014/main" id="{435F8E04-3818-7545-9E8A-9C2652F10BB4}"/>
              </a:ext>
            </a:extLst>
          </p:cNvPr>
          <p:cNvSpPr txBox="1"/>
          <p:nvPr/>
        </p:nvSpPr>
        <p:spPr>
          <a:xfrm>
            <a:off x="579475" y="2931249"/>
            <a:ext cx="7969101" cy="3108543"/>
          </a:xfrm>
          <a:prstGeom prst="rect">
            <a:avLst/>
          </a:prstGeom>
          <a:noFill/>
        </p:spPr>
        <p:txBody>
          <a:bodyPr wrap="square" rtlCol="0">
            <a:spAutoFit/>
          </a:bodyPr>
          <a:lstStyle/>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0.33</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1</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3</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15</a:t>
            </a:r>
          </a:p>
        </p:txBody>
      </p:sp>
      <p:sp>
        <p:nvSpPr>
          <p:cNvPr id="4" name="Rounded Rectangle 3">
            <a:extLst>
              <a:ext uri="{FF2B5EF4-FFF2-40B4-BE49-F238E27FC236}">
                <a16:creationId xmlns:a16="http://schemas.microsoft.com/office/drawing/2014/main" id="{9C4D93C9-DF3F-BC45-AC45-44ECFEAAE4CF}"/>
              </a:ext>
            </a:extLst>
          </p:cNvPr>
          <p:cNvSpPr/>
          <p:nvPr/>
        </p:nvSpPr>
        <p:spPr>
          <a:xfrm>
            <a:off x="563525" y="2941882"/>
            <a:ext cx="2179675" cy="510977"/>
          </a:xfrm>
          <a:prstGeom prst="round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31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7985051" cy="2062103"/>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What are the advantages of using microphone array for spatial filtering over a mechanically steerable directional microphone?</a:t>
            </a:r>
          </a:p>
        </p:txBody>
      </p:sp>
      <p:pic>
        <p:nvPicPr>
          <p:cNvPr id="5122" name="Picture 2" descr="Phased array - Wikipedia">
            <a:extLst>
              <a:ext uri="{FF2B5EF4-FFF2-40B4-BE49-F238E27FC236}">
                <a16:creationId xmlns:a16="http://schemas.microsoft.com/office/drawing/2014/main" id="{319A0C76-51B3-1440-8671-D3E540895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338" y="3429000"/>
            <a:ext cx="3478914" cy="261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795E8-6434-BC48-916D-240AEECED130}"/>
              </a:ext>
            </a:extLst>
          </p:cNvPr>
          <p:cNvSpPr txBox="1"/>
          <p:nvPr/>
        </p:nvSpPr>
        <p:spPr>
          <a:xfrm>
            <a:off x="649999" y="2090172"/>
            <a:ext cx="7844002" cy="2677656"/>
          </a:xfrm>
          <a:prstGeom prst="rect">
            <a:avLst/>
          </a:prstGeom>
          <a:noFill/>
        </p:spPr>
        <p:txBody>
          <a:bodyPr wrap="square" rtlCol="0">
            <a:spAutoFit/>
          </a:bodyPr>
          <a:lstStyle/>
          <a:p>
            <a:pPr marL="457200" indent="-457200">
              <a:buFont typeface="Arial" panose="020B0604020202020204" pitchFamily="34" charset="0"/>
              <a:buChar char="•"/>
            </a:pPr>
            <a:r>
              <a:rPr lang="en-IN" sz="2800" dirty="0">
                <a:solidFill>
                  <a:schemeClr val="accent2">
                    <a:lumMod val="75000"/>
                  </a:schemeClr>
                </a:solidFill>
              </a:rPr>
              <a:t>November 3, </a:t>
            </a:r>
            <a:r>
              <a:rPr lang="en-US" sz="2800" dirty="0">
                <a:solidFill>
                  <a:schemeClr val="accent2">
                    <a:lumMod val="75000"/>
                  </a:schemeClr>
                </a:solidFill>
              </a:rPr>
              <a:t>0</a:t>
            </a:r>
            <a:r>
              <a:rPr lang="en-IN" sz="2800" dirty="0">
                <a:solidFill>
                  <a:schemeClr val="accent2">
                    <a:lumMod val="75000"/>
                  </a:schemeClr>
                </a:solidFill>
              </a:rPr>
              <a:t>2:00 PM</a:t>
            </a:r>
          </a:p>
          <a:p>
            <a:pPr marL="457200" indent="-457200">
              <a:buFont typeface="Arial" panose="020B0604020202020204" pitchFamily="34" charset="0"/>
              <a:buChar char="•"/>
            </a:pPr>
            <a:r>
              <a:rPr lang="en-IN" sz="2800" dirty="0">
                <a:solidFill>
                  <a:schemeClr val="accent2">
                    <a:lumMod val="75000"/>
                  </a:schemeClr>
                </a:solidFill>
              </a:rPr>
              <a:t>The exam questions will be spread over the topics taught so far (up to lecture 4.1).</a:t>
            </a:r>
          </a:p>
          <a:p>
            <a:pPr marL="457200" indent="-457200">
              <a:buFont typeface="Arial" panose="020B0604020202020204" pitchFamily="34" charset="0"/>
              <a:buChar char="•"/>
            </a:pPr>
            <a:r>
              <a:rPr lang="en-IN" sz="2800" dirty="0">
                <a:solidFill>
                  <a:schemeClr val="accent2">
                    <a:lumMod val="75000"/>
                  </a:schemeClr>
                </a:solidFill>
              </a:rPr>
              <a:t>Fundamental concepts/theories are important.</a:t>
            </a:r>
          </a:p>
          <a:p>
            <a:pPr marL="457200" indent="-457200">
              <a:buFont typeface="Arial" panose="020B0604020202020204" pitchFamily="34" charset="0"/>
              <a:buChar char="•"/>
            </a:pPr>
            <a:r>
              <a:rPr lang="en-IN" sz="2800" dirty="0">
                <a:solidFill>
                  <a:schemeClr val="accent2">
                    <a:lumMod val="75000"/>
                  </a:schemeClr>
                </a:solidFill>
              </a:rPr>
              <a:t>There will be no specific question from any paper</a:t>
            </a:r>
          </a:p>
          <a:p>
            <a:pPr marL="457200" indent="-457200">
              <a:buFont typeface="Arial" panose="020B0604020202020204" pitchFamily="34" charset="0"/>
              <a:buChar char="•"/>
            </a:pPr>
            <a:r>
              <a:rPr lang="en-IN" sz="2800" dirty="0">
                <a:solidFill>
                  <a:schemeClr val="accent2">
                    <a:lumMod val="75000"/>
                  </a:schemeClr>
                </a:solidFill>
              </a:rPr>
              <a:t>No programming</a:t>
            </a:r>
          </a:p>
        </p:txBody>
      </p:sp>
    </p:spTree>
    <p:extLst>
      <p:ext uri="{BB962C8B-B14F-4D97-AF65-F5344CB8AC3E}">
        <p14:creationId xmlns:p14="http://schemas.microsoft.com/office/powerpoint/2010/main" val="69943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FD57DC0-5ADB-0C45-B9E2-AA6A2C3CD123}"/>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71E525A5-3099-E142-95B7-B773B22718CC}"/>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5EA7F925-0B1C-C245-8DA4-35D325489694}"/>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7" name="Group 6">
            <a:extLst>
              <a:ext uri="{FF2B5EF4-FFF2-40B4-BE49-F238E27FC236}">
                <a16:creationId xmlns:a16="http://schemas.microsoft.com/office/drawing/2014/main" id="{9F82D78B-3764-7142-8BDC-357E93B7E3E6}"/>
              </a:ext>
            </a:extLst>
          </p:cNvPr>
          <p:cNvGrpSpPr/>
          <p:nvPr/>
        </p:nvGrpSpPr>
        <p:grpSpPr>
          <a:xfrm>
            <a:off x="2074392" y="4184669"/>
            <a:ext cx="465975" cy="573687"/>
            <a:chOff x="7225126" y="3524912"/>
            <a:chExt cx="465975" cy="573687"/>
          </a:xfrm>
        </p:grpSpPr>
        <p:cxnSp>
          <p:nvCxnSpPr>
            <p:cNvPr id="8" name="Straight Connector 7">
              <a:extLst>
                <a:ext uri="{FF2B5EF4-FFF2-40B4-BE49-F238E27FC236}">
                  <a16:creationId xmlns:a16="http://schemas.microsoft.com/office/drawing/2014/main" id="{A10D393A-7022-E94B-A930-982C952DA67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CFEE18-9203-154E-84A6-751941A0DD1E}"/>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61CD517-5D44-434C-B5E8-9ADBB8521C45}"/>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11" name="TextBox 10">
            <a:extLst>
              <a:ext uri="{FF2B5EF4-FFF2-40B4-BE49-F238E27FC236}">
                <a16:creationId xmlns:a16="http://schemas.microsoft.com/office/drawing/2014/main" id="{61C693B9-A40B-AB45-83FB-68E9F3A1735E}"/>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12" name="Group 11">
            <a:extLst>
              <a:ext uri="{FF2B5EF4-FFF2-40B4-BE49-F238E27FC236}">
                <a16:creationId xmlns:a16="http://schemas.microsoft.com/office/drawing/2014/main" id="{377D17B8-4AFD-E14C-B19D-FB9F4151AD64}"/>
              </a:ext>
            </a:extLst>
          </p:cNvPr>
          <p:cNvGrpSpPr/>
          <p:nvPr/>
        </p:nvGrpSpPr>
        <p:grpSpPr>
          <a:xfrm>
            <a:off x="2768261" y="4177535"/>
            <a:ext cx="465973" cy="573687"/>
            <a:chOff x="7225126" y="3524912"/>
            <a:chExt cx="465973" cy="573687"/>
          </a:xfrm>
        </p:grpSpPr>
        <p:cxnSp>
          <p:nvCxnSpPr>
            <p:cNvPr id="13" name="Straight Connector 12">
              <a:extLst>
                <a:ext uri="{FF2B5EF4-FFF2-40B4-BE49-F238E27FC236}">
                  <a16:creationId xmlns:a16="http://schemas.microsoft.com/office/drawing/2014/main" id="{FE395575-CC5F-C647-9A11-0273309FEE9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5B4E4E-C157-A14D-930D-3B88C7169B6B}"/>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15" name="Group 14">
            <a:extLst>
              <a:ext uri="{FF2B5EF4-FFF2-40B4-BE49-F238E27FC236}">
                <a16:creationId xmlns:a16="http://schemas.microsoft.com/office/drawing/2014/main" id="{A711D8B5-3010-3B48-AB61-394C7D382559}"/>
              </a:ext>
            </a:extLst>
          </p:cNvPr>
          <p:cNvGrpSpPr/>
          <p:nvPr/>
        </p:nvGrpSpPr>
        <p:grpSpPr>
          <a:xfrm>
            <a:off x="3420034" y="4184669"/>
            <a:ext cx="508068" cy="573687"/>
            <a:chOff x="7225127" y="3524912"/>
            <a:chExt cx="508068" cy="573687"/>
          </a:xfrm>
        </p:grpSpPr>
        <p:cxnSp>
          <p:nvCxnSpPr>
            <p:cNvPr id="16" name="Straight Connector 15">
              <a:extLst>
                <a:ext uri="{FF2B5EF4-FFF2-40B4-BE49-F238E27FC236}">
                  <a16:creationId xmlns:a16="http://schemas.microsoft.com/office/drawing/2014/main" id="{EDE6E828-6A4A-7941-A348-A64C7E3AB7F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494C5B-A496-3143-8E12-C0289866D600}"/>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grpSp>
      <p:grpSp>
        <p:nvGrpSpPr>
          <p:cNvPr id="18" name="Group 17">
            <a:extLst>
              <a:ext uri="{FF2B5EF4-FFF2-40B4-BE49-F238E27FC236}">
                <a16:creationId xmlns:a16="http://schemas.microsoft.com/office/drawing/2014/main" id="{D1D2CDE8-EB7C-4D40-A56B-7ABD9AEFFB93}"/>
              </a:ext>
            </a:extLst>
          </p:cNvPr>
          <p:cNvGrpSpPr/>
          <p:nvPr/>
        </p:nvGrpSpPr>
        <p:grpSpPr>
          <a:xfrm>
            <a:off x="1412021" y="4177535"/>
            <a:ext cx="529067" cy="573687"/>
            <a:chOff x="7225126" y="3524912"/>
            <a:chExt cx="529067" cy="573687"/>
          </a:xfrm>
        </p:grpSpPr>
        <p:cxnSp>
          <p:nvCxnSpPr>
            <p:cNvPr id="19" name="Straight Connector 18">
              <a:extLst>
                <a:ext uri="{FF2B5EF4-FFF2-40B4-BE49-F238E27FC236}">
                  <a16:creationId xmlns:a16="http://schemas.microsoft.com/office/drawing/2014/main" id="{48DC0A27-A270-1845-98CF-61B9FE73E14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2D7F88-9B2A-7049-A633-78EA58F63E47}"/>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grpSp>
      <p:cxnSp>
        <p:nvCxnSpPr>
          <p:cNvPr id="21" name="Straight Connector 20">
            <a:extLst>
              <a:ext uri="{FF2B5EF4-FFF2-40B4-BE49-F238E27FC236}">
                <a16:creationId xmlns:a16="http://schemas.microsoft.com/office/drawing/2014/main" id="{2A1D637C-091F-8546-AD35-7009CD7BED75}"/>
              </a:ext>
            </a:extLst>
          </p:cNvPr>
          <p:cNvCxnSpPr>
            <a:cxnSpLocks/>
          </p:cNvCxnSpPr>
          <p:nvPr/>
        </p:nvCxnSpPr>
        <p:spPr>
          <a:xfrm flipV="1">
            <a:off x="2240728" y="3091672"/>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A491EDC-D438-F04F-9A8C-B9E045726022}"/>
                  </a:ext>
                </a:extLst>
              </p:cNvPr>
              <p:cNvSpPr txBox="1"/>
              <p:nvPr/>
            </p:nvSpPr>
            <p:spPr>
              <a:xfrm>
                <a:off x="817342" y="610014"/>
                <a:ext cx="3901838" cy="5129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(50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xmlns="">
          <p:sp>
            <p:nvSpPr>
              <p:cNvPr id="40" name="TextBox 39">
                <a:extLst>
                  <a:ext uri="{FF2B5EF4-FFF2-40B4-BE49-F238E27FC236}">
                    <a16:creationId xmlns:a16="http://schemas.microsoft.com/office/drawing/2014/main" id="{FA491EDC-D438-F04F-9A8C-B9E045726022}"/>
                  </a:ext>
                </a:extLst>
              </p:cNvPr>
              <p:cNvSpPr txBox="1">
                <a:spLocks noRot="1" noChangeAspect="1" noMove="1" noResize="1" noEditPoints="1" noAdjustHandles="1" noChangeArrowheads="1" noChangeShapeType="1" noTextEdit="1"/>
              </p:cNvSpPr>
              <p:nvPr/>
            </p:nvSpPr>
            <p:spPr>
              <a:xfrm>
                <a:off x="817342" y="610014"/>
                <a:ext cx="3901838" cy="512961"/>
              </a:xfrm>
              <a:prstGeom prst="rect">
                <a:avLst/>
              </a:prstGeom>
              <a:blipFill>
                <a:blip r:embed="rId2"/>
                <a:stretch>
                  <a:fillRect t="-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F4227BE-8FCD-034A-BA14-0BC08BB503AF}"/>
                  </a:ext>
                </a:extLst>
              </p:cNvPr>
              <p:cNvSpPr txBox="1"/>
              <p:nvPr/>
            </p:nvSpPr>
            <p:spPr>
              <a:xfrm>
                <a:off x="5003219" y="549727"/>
                <a:ext cx="3901838" cy="10259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(50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r>
                        <a:rPr lang="en-US" sz="3200" b="0" i="1" smtClean="0">
                          <a:solidFill>
                            <a:srgbClr val="7030A0"/>
                          </a:solidFill>
                          <a:latin typeface="Cambria Math" panose="02040503050406030204" pitchFamily="18" charset="0"/>
                          <a:ea typeface="Cambria Math" panose="02040503050406030204" pitchFamily="18" charset="0"/>
                        </a:rPr>
                        <m:t> ∗</m:t>
                      </m:r>
                      <m:sSup>
                        <m:sSupPr>
                          <m:ctrlPr>
                            <a:rPr lang="en-US" sz="3200" i="1">
                              <a:solidFill>
                                <a:srgbClr val="7030A0"/>
                              </a:solidFill>
                              <a:latin typeface="Cambria Math" panose="02040503050406030204" pitchFamily="18" charset="0"/>
                              <a:ea typeface="Cambria Math" panose="02040503050406030204" pitchFamily="18" charset="0"/>
                            </a:rPr>
                          </m:ctrlPr>
                        </m:sSupPr>
                        <m:e>
                          <m:r>
                            <a:rPr lang="en-US" sz="3200" i="1">
                              <a:solidFill>
                                <a:srgbClr val="7030A0"/>
                              </a:solidFill>
                              <a:latin typeface="Cambria Math" panose="02040503050406030204" pitchFamily="18" charset="0"/>
                              <a:ea typeface="Cambria Math" panose="02040503050406030204" pitchFamily="18" charset="0"/>
                            </a:rPr>
                            <m:t>𝑒</m:t>
                          </m:r>
                        </m:e>
                        <m:sup>
                          <m:r>
                            <a:rPr lang="en-US" sz="3200" i="1">
                              <a:solidFill>
                                <a:srgbClr val="7030A0"/>
                              </a:solidFill>
                              <a:latin typeface="Cambria Math" panose="02040503050406030204" pitchFamily="18" charset="0"/>
                              <a:ea typeface="Cambria Math" panose="02040503050406030204" pitchFamily="18" charset="0"/>
                            </a:rPr>
                            <m:t>−</m:t>
                          </m:r>
                          <m:r>
                            <a:rPr lang="en-US" sz="3200" i="1">
                              <a:solidFill>
                                <a:srgbClr val="7030A0"/>
                              </a:solidFill>
                              <a:latin typeface="Cambria Math" panose="02040503050406030204" pitchFamily="18" charset="0"/>
                              <a:ea typeface="Cambria Math" panose="02040503050406030204" pitchFamily="18" charset="0"/>
                            </a:rPr>
                            <m:t>𝑗</m:t>
                          </m:r>
                          <m:r>
                            <a:rPr lang="en-US" sz="3200" i="1">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i="1">
                              <a:solidFill>
                                <a:srgbClr val="7030A0"/>
                              </a:solidFill>
                              <a:latin typeface="Cambria Math" panose="02040503050406030204" pitchFamily="18" charset="0"/>
                              <a:ea typeface="Cambria Math" panose="02040503050406030204" pitchFamily="18" charset="0"/>
                            </a:rPr>
                            <m:t>(30</m:t>
                          </m:r>
                          <m:r>
                            <a:rPr lang="en-US" sz="3200" i="1">
                              <a:solidFill>
                                <a:srgbClr val="7030A0"/>
                              </a:solidFill>
                              <a:latin typeface="Cambria Math" panose="02040503050406030204" pitchFamily="18" charset="0"/>
                              <a:ea typeface="Cambria Math" panose="02040503050406030204" pitchFamily="18" charset="0"/>
                            </a:rPr>
                            <m:t>𝑘𝐻𝑧</m:t>
                          </m:r>
                          <m:r>
                            <a:rPr lang="en-US" sz="3200" i="1">
                              <a:solidFill>
                                <a:srgbClr val="7030A0"/>
                              </a:solidFill>
                              <a:latin typeface="Cambria Math" panose="02040503050406030204" pitchFamily="18" charset="0"/>
                              <a:ea typeface="Cambria Math" panose="02040503050406030204" pitchFamily="18" charset="0"/>
                            </a:rPr>
                            <m:t>)</m:t>
                          </m:r>
                          <m:r>
                            <a:rPr lang="en-US" sz="3200" i="1">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xmlns="">
          <p:sp>
            <p:nvSpPr>
              <p:cNvPr id="41" name="TextBox 40">
                <a:extLst>
                  <a:ext uri="{FF2B5EF4-FFF2-40B4-BE49-F238E27FC236}">
                    <a16:creationId xmlns:a16="http://schemas.microsoft.com/office/drawing/2014/main" id="{8F4227BE-8FCD-034A-BA14-0BC08BB503AF}"/>
                  </a:ext>
                </a:extLst>
              </p:cNvPr>
              <p:cNvSpPr txBox="1">
                <a:spLocks noRot="1" noChangeAspect="1" noMove="1" noResize="1" noEditPoints="1" noAdjustHandles="1" noChangeArrowheads="1" noChangeShapeType="1" noTextEdit="1"/>
              </p:cNvSpPr>
              <p:nvPr/>
            </p:nvSpPr>
            <p:spPr>
              <a:xfrm>
                <a:off x="5003219" y="549727"/>
                <a:ext cx="3901838" cy="1025922"/>
              </a:xfrm>
              <a:prstGeom prst="rect">
                <a:avLst/>
              </a:prstGeom>
              <a:blipFill>
                <a:blip r:embed="rId3"/>
                <a:stretch>
                  <a:fillRect t="-2469"/>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A688CEB-876D-C045-94ED-EFB50FD9B08B}"/>
              </a:ext>
            </a:extLst>
          </p:cNvPr>
          <p:cNvSpPr txBox="1"/>
          <p:nvPr/>
        </p:nvSpPr>
        <p:spPr>
          <a:xfrm>
            <a:off x="6602760" y="2932602"/>
            <a:ext cx="351378" cy="523220"/>
          </a:xfrm>
          <a:prstGeom prst="rect">
            <a:avLst/>
          </a:prstGeom>
          <a:noFill/>
        </p:spPr>
        <p:txBody>
          <a:bodyPr wrap="none" rtlCol="0">
            <a:spAutoFit/>
          </a:bodyPr>
          <a:lstStyle/>
          <a:p>
            <a:r>
              <a:rPr lang="en-US" sz="2800" dirty="0"/>
              <a:t>?</a:t>
            </a:r>
          </a:p>
        </p:txBody>
      </p:sp>
    </p:spTree>
    <p:extLst>
      <p:ext uri="{BB962C8B-B14F-4D97-AF65-F5344CB8AC3E}">
        <p14:creationId xmlns:p14="http://schemas.microsoft.com/office/powerpoint/2010/main" val="373532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9F9D2D-5410-6F41-94C5-7B936892B7A1}"/>
                  </a:ext>
                </a:extLst>
              </p:cNvPr>
              <p:cNvSpPr txBox="1"/>
              <p:nvPr/>
            </p:nvSpPr>
            <p:spPr>
              <a:xfrm>
                <a:off x="5003219" y="549727"/>
                <a:ext cx="3901838" cy="10259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(50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r>
                        <a:rPr lang="en-US" sz="3200" b="0" i="1" smtClean="0">
                          <a:solidFill>
                            <a:srgbClr val="7030A0"/>
                          </a:solidFill>
                          <a:latin typeface="Cambria Math" panose="02040503050406030204" pitchFamily="18" charset="0"/>
                          <a:ea typeface="Cambria Math" panose="02040503050406030204" pitchFamily="18" charset="0"/>
                        </a:rPr>
                        <m:t> ∗</m:t>
                      </m:r>
                      <m:sSup>
                        <m:sSupPr>
                          <m:ctrlPr>
                            <a:rPr lang="en-US" sz="3200" i="1">
                              <a:solidFill>
                                <a:srgbClr val="7030A0"/>
                              </a:solidFill>
                              <a:latin typeface="Cambria Math" panose="02040503050406030204" pitchFamily="18" charset="0"/>
                              <a:ea typeface="Cambria Math" panose="02040503050406030204" pitchFamily="18" charset="0"/>
                            </a:rPr>
                          </m:ctrlPr>
                        </m:sSupPr>
                        <m:e>
                          <m:r>
                            <a:rPr lang="en-US" sz="3200" i="1">
                              <a:solidFill>
                                <a:srgbClr val="7030A0"/>
                              </a:solidFill>
                              <a:latin typeface="Cambria Math" panose="02040503050406030204" pitchFamily="18" charset="0"/>
                              <a:ea typeface="Cambria Math" panose="02040503050406030204" pitchFamily="18" charset="0"/>
                            </a:rPr>
                            <m:t>𝑒</m:t>
                          </m:r>
                        </m:e>
                        <m:sup>
                          <m:r>
                            <a:rPr lang="en-US" sz="3200" i="1">
                              <a:solidFill>
                                <a:srgbClr val="7030A0"/>
                              </a:solidFill>
                              <a:latin typeface="Cambria Math" panose="02040503050406030204" pitchFamily="18" charset="0"/>
                              <a:ea typeface="Cambria Math" panose="02040503050406030204" pitchFamily="18" charset="0"/>
                            </a:rPr>
                            <m:t>−</m:t>
                          </m:r>
                          <m:r>
                            <a:rPr lang="en-US" sz="3200" i="1">
                              <a:solidFill>
                                <a:srgbClr val="7030A0"/>
                              </a:solidFill>
                              <a:latin typeface="Cambria Math" panose="02040503050406030204" pitchFamily="18" charset="0"/>
                              <a:ea typeface="Cambria Math" panose="02040503050406030204" pitchFamily="18" charset="0"/>
                            </a:rPr>
                            <m:t>𝑗</m:t>
                          </m:r>
                          <m:r>
                            <a:rPr lang="en-US" sz="3200" i="1">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i="1">
                              <a:solidFill>
                                <a:srgbClr val="7030A0"/>
                              </a:solidFill>
                              <a:latin typeface="Cambria Math" panose="02040503050406030204" pitchFamily="18" charset="0"/>
                              <a:ea typeface="Cambria Math" panose="02040503050406030204" pitchFamily="18" charset="0"/>
                            </a:rPr>
                            <m:t>(30</m:t>
                          </m:r>
                          <m:r>
                            <a:rPr lang="en-US" sz="3200" i="1">
                              <a:solidFill>
                                <a:srgbClr val="7030A0"/>
                              </a:solidFill>
                              <a:latin typeface="Cambria Math" panose="02040503050406030204" pitchFamily="18" charset="0"/>
                              <a:ea typeface="Cambria Math" panose="02040503050406030204" pitchFamily="18" charset="0"/>
                            </a:rPr>
                            <m:t>𝑘𝐻𝑧</m:t>
                          </m:r>
                          <m:r>
                            <a:rPr lang="en-US" sz="3200" i="1">
                              <a:solidFill>
                                <a:srgbClr val="7030A0"/>
                              </a:solidFill>
                              <a:latin typeface="Cambria Math" panose="02040503050406030204" pitchFamily="18" charset="0"/>
                              <a:ea typeface="Cambria Math" panose="02040503050406030204" pitchFamily="18" charset="0"/>
                            </a:rPr>
                            <m:t>)</m:t>
                          </m:r>
                          <m:r>
                            <a:rPr lang="en-US" sz="3200" i="1">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xmlns="">
          <p:sp>
            <p:nvSpPr>
              <p:cNvPr id="3" name="TextBox 2">
                <a:extLst>
                  <a:ext uri="{FF2B5EF4-FFF2-40B4-BE49-F238E27FC236}">
                    <a16:creationId xmlns:a16="http://schemas.microsoft.com/office/drawing/2014/main" id="{D89F9D2D-5410-6F41-94C5-7B936892B7A1}"/>
                  </a:ext>
                </a:extLst>
              </p:cNvPr>
              <p:cNvSpPr txBox="1">
                <a:spLocks noRot="1" noChangeAspect="1" noMove="1" noResize="1" noEditPoints="1" noAdjustHandles="1" noChangeArrowheads="1" noChangeShapeType="1" noTextEdit="1"/>
              </p:cNvSpPr>
              <p:nvPr/>
            </p:nvSpPr>
            <p:spPr>
              <a:xfrm>
                <a:off x="5003219" y="549727"/>
                <a:ext cx="3901838" cy="1025922"/>
              </a:xfrm>
              <a:prstGeom prst="rect">
                <a:avLst/>
              </a:prstGeom>
              <a:blipFill>
                <a:blip r:embed="rId2"/>
                <a:stretch>
                  <a:fillRect t="-2469"/>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6FD57DC0-5ADB-0C45-B9E2-AA6A2C3CD123}"/>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71E525A5-3099-E142-95B7-B773B22718CC}"/>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5EA7F925-0B1C-C245-8DA4-35D325489694}"/>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7" name="Group 6">
            <a:extLst>
              <a:ext uri="{FF2B5EF4-FFF2-40B4-BE49-F238E27FC236}">
                <a16:creationId xmlns:a16="http://schemas.microsoft.com/office/drawing/2014/main" id="{9F82D78B-3764-7142-8BDC-357E93B7E3E6}"/>
              </a:ext>
            </a:extLst>
          </p:cNvPr>
          <p:cNvGrpSpPr/>
          <p:nvPr/>
        </p:nvGrpSpPr>
        <p:grpSpPr>
          <a:xfrm>
            <a:off x="2074392" y="4184669"/>
            <a:ext cx="465975" cy="573687"/>
            <a:chOff x="7225126" y="3524912"/>
            <a:chExt cx="465975" cy="573687"/>
          </a:xfrm>
        </p:grpSpPr>
        <p:cxnSp>
          <p:nvCxnSpPr>
            <p:cNvPr id="8" name="Straight Connector 7">
              <a:extLst>
                <a:ext uri="{FF2B5EF4-FFF2-40B4-BE49-F238E27FC236}">
                  <a16:creationId xmlns:a16="http://schemas.microsoft.com/office/drawing/2014/main" id="{A10D393A-7022-E94B-A930-982C952DA67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CFEE18-9203-154E-84A6-751941A0DD1E}"/>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61CD517-5D44-434C-B5E8-9ADBB8521C45}"/>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11" name="TextBox 10">
            <a:extLst>
              <a:ext uri="{FF2B5EF4-FFF2-40B4-BE49-F238E27FC236}">
                <a16:creationId xmlns:a16="http://schemas.microsoft.com/office/drawing/2014/main" id="{61C693B9-A40B-AB45-83FB-68E9F3A1735E}"/>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12" name="Group 11">
            <a:extLst>
              <a:ext uri="{FF2B5EF4-FFF2-40B4-BE49-F238E27FC236}">
                <a16:creationId xmlns:a16="http://schemas.microsoft.com/office/drawing/2014/main" id="{377D17B8-4AFD-E14C-B19D-FB9F4151AD64}"/>
              </a:ext>
            </a:extLst>
          </p:cNvPr>
          <p:cNvGrpSpPr/>
          <p:nvPr/>
        </p:nvGrpSpPr>
        <p:grpSpPr>
          <a:xfrm>
            <a:off x="2768261" y="4177535"/>
            <a:ext cx="465973" cy="573687"/>
            <a:chOff x="7225126" y="3524912"/>
            <a:chExt cx="465973" cy="573687"/>
          </a:xfrm>
        </p:grpSpPr>
        <p:cxnSp>
          <p:nvCxnSpPr>
            <p:cNvPr id="13" name="Straight Connector 12">
              <a:extLst>
                <a:ext uri="{FF2B5EF4-FFF2-40B4-BE49-F238E27FC236}">
                  <a16:creationId xmlns:a16="http://schemas.microsoft.com/office/drawing/2014/main" id="{FE395575-CC5F-C647-9A11-0273309FEE9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5B4E4E-C157-A14D-930D-3B88C7169B6B}"/>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15" name="Group 14">
            <a:extLst>
              <a:ext uri="{FF2B5EF4-FFF2-40B4-BE49-F238E27FC236}">
                <a16:creationId xmlns:a16="http://schemas.microsoft.com/office/drawing/2014/main" id="{A711D8B5-3010-3B48-AB61-394C7D382559}"/>
              </a:ext>
            </a:extLst>
          </p:cNvPr>
          <p:cNvGrpSpPr/>
          <p:nvPr/>
        </p:nvGrpSpPr>
        <p:grpSpPr>
          <a:xfrm>
            <a:off x="3420034" y="4184669"/>
            <a:ext cx="508068" cy="573687"/>
            <a:chOff x="7225127" y="3524912"/>
            <a:chExt cx="508068" cy="573687"/>
          </a:xfrm>
        </p:grpSpPr>
        <p:cxnSp>
          <p:nvCxnSpPr>
            <p:cNvPr id="16" name="Straight Connector 15">
              <a:extLst>
                <a:ext uri="{FF2B5EF4-FFF2-40B4-BE49-F238E27FC236}">
                  <a16:creationId xmlns:a16="http://schemas.microsoft.com/office/drawing/2014/main" id="{EDE6E828-6A4A-7941-A348-A64C7E3AB7F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494C5B-A496-3143-8E12-C0289866D600}"/>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grpSp>
      <p:grpSp>
        <p:nvGrpSpPr>
          <p:cNvPr id="18" name="Group 17">
            <a:extLst>
              <a:ext uri="{FF2B5EF4-FFF2-40B4-BE49-F238E27FC236}">
                <a16:creationId xmlns:a16="http://schemas.microsoft.com/office/drawing/2014/main" id="{D1D2CDE8-EB7C-4D40-A56B-7ABD9AEFFB93}"/>
              </a:ext>
            </a:extLst>
          </p:cNvPr>
          <p:cNvGrpSpPr/>
          <p:nvPr/>
        </p:nvGrpSpPr>
        <p:grpSpPr>
          <a:xfrm>
            <a:off x="1412021" y="4177535"/>
            <a:ext cx="529067" cy="573687"/>
            <a:chOff x="7225126" y="3524912"/>
            <a:chExt cx="529067" cy="573687"/>
          </a:xfrm>
        </p:grpSpPr>
        <p:cxnSp>
          <p:nvCxnSpPr>
            <p:cNvPr id="19" name="Straight Connector 18">
              <a:extLst>
                <a:ext uri="{FF2B5EF4-FFF2-40B4-BE49-F238E27FC236}">
                  <a16:creationId xmlns:a16="http://schemas.microsoft.com/office/drawing/2014/main" id="{48DC0A27-A270-1845-98CF-61B9FE73E14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2D7F88-9B2A-7049-A633-78EA58F63E47}"/>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grpSp>
      <p:cxnSp>
        <p:nvCxnSpPr>
          <p:cNvPr id="21" name="Straight Connector 20">
            <a:extLst>
              <a:ext uri="{FF2B5EF4-FFF2-40B4-BE49-F238E27FC236}">
                <a16:creationId xmlns:a16="http://schemas.microsoft.com/office/drawing/2014/main" id="{2A1D637C-091F-8546-AD35-7009CD7BED75}"/>
              </a:ext>
            </a:extLst>
          </p:cNvPr>
          <p:cNvCxnSpPr>
            <a:cxnSpLocks/>
          </p:cNvCxnSpPr>
          <p:nvPr/>
        </p:nvCxnSpPr>
        <p:spPr>
          <a:xfrm flipV="1">
            <a:off x="2240728" y="3091672"/>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22" name="Straight Connector 21">
            <a:extLst>
              <a:ext uri="{FF2B5EF4-FFF2-40B4-BE49-F238E27FC236}">
                <a16:creationId xmlns:a16="http://schemas.microsoft.com/office/drawing/2014/main" id="{2D9CD6E1-A254-D546-9ECD-75338A3D93CD}"/>
              </a:ext>
            </a:extLst>
          </p:cNvPr>
          <p:cNvCxnSpPr>
            <a:cxnSpLocks/>
          </p:cNvCxnSpPr>
          <p:nvPr/>
        </p:nvCxnSpPr>
        <p:spPr>
          <a:xfrm>
            <a:off x="5390446" y="424871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23" name="Straight Connector 22">
            <a:extLst>
              <a:ext uri="{FF2B5EF4-FFF2-40B4-BE49-F238E27FC236}">
                <a16:creationId xmlns:a16="http://schemas.microsoft.com/office/drawing/2014/main" id="{86B1353D-A35D-744F-B157-71AEC5E1603A}"/>
              </a:ext>
            </a:extLst>
          </p:cNvPr>
          <p:cNvCxnSpPr/>
          <p:nvPr/>
        </p:nvCxnSpPr>
        <p:spPr>
          <a:xfrm flipV="1">
            <a:off x="5393142" y="200467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24" name="TextBox 23">
            <a:extLst>
              <a:ext uri="{FF2B5EF4-FFF2-40B4-BE49-F238E27FC236}">
                <a16:creationId xmlns:a16="http://schemas.microsoft.com/office/drawing/2014/main" id="{C09D8542-A41A-1740-B718-3D0D5BB27CEA}"/>
              </a:ext>
            </a:extLst>
          </p:cNvPr>
          <p:cNvSpPr txBox="1"/>
          <p:nvPr/>
        </p:nvSpPr>
        <p:spPr>
          <a:xfrm rot="16200000">
            <a:off x="4523232" y="304255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25" name="Group 24">
            <a:extLst>
              <a:ext uri="{FF2B5EF4-FFF2-40B4-BE49-F238E27FC236}">
                <a16:creationId xmlns:a16="http://schemas.microsoft.com/office/drawing/2014/main" id="{CF7D9970-35E1-2642-BDBB-11DEE8DDA35B}"/>
              </a:ext>
            </a:extLst>
          </p:cNvPr>
          <p:cNvGrpSpPr/>
          <p:nvPr/>
        </p:nvGrpSpPr>
        <p:grpSpPr>
          <a:xfrm>
            <a:off x="6581069" y="4122109"/>
            <a:ext cx="465975" cy="573687"/>
            <a:chOff x="7225126" y="3524912"/>
            <a:chExt cx="465975" cy="573687"/>
          </a:xfrm>
        </p:grpSpPr>
        <p:cxnSp>
          <p:nvCxnSpPr>
            <p:cNvPr id="26" name="Straight Connector 25">
              <a:extLst>
                <a:ext uri="{FF2B5EF4-FFF2-40B4-BE49-F238E27FC236}">
                  <a16:creationId xmlns:a16="http://schemas.microsoft.com/office/drawing/2014/main" id="{73CA3746-8A09-F842-B2C8-57316F087B4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FE65C6D-64DE-134C-AF43-9CA40807D3B8}"/>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FA68169D-BCD9-CC4D-A5F6-D4142901CE9F}"/>
              </a:ext>
            </a:extLst>
          </p:cNvPr>
          <p:cNvSpPr txBox="1"/>
          <p:nvPr/>
        </p:nvSpPr>
        <p:spPr>
          <a:xfrm>
            <a:off x="6034293" y="460274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29" name="TextBox 28">
            <a:extLst>
              <a:ext uri="{FF2B5EF4-FFF2-40B4-BE49-F238E27FC236}">
                <a16:creationId xmlns:a16="http://schemas.microsoft.com/office/drawing/2014/main" id="{3E71B20B-A6F2-174E-B08E-A82300F7AC49}"/>
              </a:ext>
            </a:extLst>
          </p:cNvPr>
          <p:cNvSpPr txBox="1"/>
          <p:nvPr/>
        </p:nvSpPr>
        <p:spPr>
          <a:xfrm>
            <a:off x="5135736" y="431933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30" name="Group 29">
            <a:extLst>
              <a:ext uri="{FF2B5EF4-FFF2-40B4-BE49-F238E27FC236}">
                <a16:creationId xmlns:a16="http://schemas.microsoft.com/office/drawing/2014/main" id="{A8054A19-A707-904A-937E-E363A21B5037}"/>
              </a:ext>
            </a:extLst>
          </p:cNvPr>
          <p:cNvGrpSpPr/>
          <p:nvPr/>
        </p:nvGrpSpPr>
        <p:grpSpPr>
          <a:xfrm>
            <a:off x="7274938" y="4114975"/>
            <a:ext cx="465973" cy="573687"/>
            <a:chOff x="7225126" y="3524912"/>
            <a:chExt cx="465973" cy="573687"/>
          </a:xfrm>
        </p:grpSpPr>
        <p:cxnSp>
          <p:nvCxnSpPr>
            <p:cNvPr id="31" name="Straight Connector 30">
              <a:extLst>
                <a:ext uri="{FF2B5EF4-FFF2-40B4-BE49-F238E27FC236}">
                  <a16:creationId xmlns:a16="http://schemas.microsoft.com/office/drawing/2014/main" id="{CB82F025-5DE7-724C-A4CD-BDF98C644D0D}"/>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596CD5C-6BD8-604F-9D03-E7823D1E74F4}"/>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33" name="Group 32">
            <a:extLst>
              <a:ext uri="{FF2B5EF4-FFF2-40B4-BE49-F238E27FC236}">
                <a16:creationId xmlns:a16="http://schemas.microsoft.com/office/drawing/2014/main" id="{88149E33-29C6-8641-BFE2-0EA67FECDC31}"/>
              </a:ext>
            </a:extLst>
          </p:cNvPr>
          <p:cNvGrpSpPr/>
          <p:nvPr/>
        </p:nvGrpSpPr>
        <p:grpSpPr>
          <a:xfrm>
            <a:off x="7926711" y="4122109"/>
            <a:ext cx="508068" cy="573687"/>
            <a:chOff x="7225127" y="3524912"/>
            <a:chExt cx="508068" cy="573687"/>
          </a:xfrm>
        </p:grpSpPr>
        <p:cxnSp>
          <p:nvCxnSpPr>
            <p:cNvPr id="34" name="Straight Connector 33">
              <a:extLst>
                <a:ext uri="{FF2B5EF4-FFF2-40B4-BE49-F238E27FC236}">
                  <a16:creationId xmlns:a16="http://schemas.microsoft.com/office/drawing/2014/main" id="{4AE1A0F9-9E7D-E949-A525-3E890B9D231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CF190C5-9900-1648-A96E-77F39B9C4CA6}"/>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grpSp>
      <p:grpSp>
        <p:nvGrpSpPr>
          <p:cNvPr id="36" name="Group 35">
            <a:extLst>
              <a:ext uri="{FF2B5EF4-FFF2-40B4-BE49-F238E27FC236}">
                <a16:creationId xmlns:a16="http://schemas.microsoft.com/office/drawing/2014/main" id="{8EE55126-310A-4C4B-9AA5-8D366C80038B}"/>
              </a:ext>
            </a:extLst>
          </p:cNvPr>
          <p:cNvGrpSpPr/>
          <p:nvPr/>
        </p:nvGrpSpPr>
        <p:grpSpPr>
          <a:xfrm>
            <a:off x="5918698" y="4114975"/>
            <a:ext cx="529067" cy="573687"/>
            <a:chOff x="7225126" y="3524912"/>
            <a:chExt cx="529067" cy="573687"/>
          </a:xfrm>
        </p:grpSpPr>
        <p:cxnSp>
          <p:nvCxnSpPr>
            <p:cNvPr id="37" name="Straight Connector 36">
              <a:extLst>
                <a:ext uri="{FF2B5EF4-FFF2-40B4-BE49-F238E27FC236}">
                  <a16:creationId xmlns:a16="http://schemas.microsoft.com/office/drawing/2014/main" id="{59342062-F267-1B41-AAA7-31AF56ACDEA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D23A62C-5CF0-2745-866C-7B79C472BFCC}"/>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grpSp>
      <p:cxnSp>
        <p:nvCxnSpPr>
          <p:cNvPr id="39" name="Straight Connector 38">
            <a:extLst>
              <a:ext uri="{FF2B5EF4-FFF2-40B4-BE49-F238E27FC236}">
                <a16:creationId xmlns:a16="http://schemas.microsoft.com/office/drawing/2014/main" id="{1FF47AC0-B7A9-A248-9C69-A50D90F6D7B7}"/>
              </a:ext>
            </a:extLst>
          </p:cNvPr>
          <p:cNvCxnSpPr>
            <a:cxnSpLocks/>
          </p:cNvCxnSpPr>
          <p:nvPr/>
        </p:nvCxnSpPr>
        <p:spPr>
          <a:xfrm flipV="1">
            <a:off x="6085034" y="2973373"/>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A491EDC-D438-F04F-9A8C-B9E045726022}"/>
                  </a:ext>
                </a:extLst>
              </p:cNvPr>
              <p:cNvSpPr txBox="1"/>
              <p:nvPr/>
            </p:nvSpPr>
            <p:spPr>
              <a:xfrm>
                <a:off x="817342" y="610014"/>
                <a:ext cx="3901838" cy="5129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(50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xmlns="">
          <p:sp>
            <p:nvSpPr>
              <p:cNvPr id="40" name="TextBox 39">
                <a:extLst>
                  <a:ext uri="{FF2B5EF4-FFF2-40B4-BE49-F238E27FC236}">
                    <a16:creationId xmlns:a16="http://schemas.microsoft.com/office/drawing/2014/main" id="{FA491EDC-D438-F04F-9A8C-B9E045726022}"/>
                  </a:ext>
                </a:extLst>
              </p:cNvPr>
              <p:cNvSpPr txBox="1">
                <a:spLocks noRot="1" noChangeAspect="1" noMove="1" noResize="1" noEditPoints="1" noAdjustHandles="1" noChangeArrowheads="1" noChangeShapeType="1" noTextEdit="1"/>
              </p:cNvSpPr>
              <p:nvPr/>
            </p:nvSpPr>
            <p:spPr>
              <a:xfrm>
                <a:off x="817342" y="610014"/>
                <a:ext cx="3901838" cy="512961"/>
              </a:xfrm>
              <a:prstGeom prst="rect">
                <a:avLst/>
              </a:prstGeom>
              <a:blipFill>
                <a:blip r:embed="rId3"/>
                <a:stretch>
                  <a:fillRect t="-7317"/>
                </a:stretch>
              </a:blipFill>
            </p:spPr>
            <p:txBody>
              <a:bodyPr/>
              <a:lstStyle/>
              <a:p>
                <a:r>
                  <a:rPr lang="en-US">
                    <a:noFill/>
                  </a:rPr>
                  <a:t> </a:t>
                </a:r>
              </a:p>
            </p:txBody>
          </p:sp>
        </mc:Fallback>
      </mc:AlternateContent>
    </p:spTree>
    <p:extLst>
      <p:ext uri="{BB962C8B-B14F-4D97-AF65-F5344CB8AC3E}">
        <p14:creationId xmlns:p14="http://schemas.microsoft.com/office/powerpoint/2010/main" val="2952097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C24A33-BD72-4243-905A-3F043EA024DD}"/>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Calculating the aliased frequency value for real signals</a:t>
            </a:r>
          </a:p>
        </p:txBody>
      </p:sp>
      <p:cxnSp>
        <p:nvCxnSpPr>
          <p:cNvPr id="6" name="Straight Connector 5">
            <a:extLst>
              <a:ext uri="{FF2B5EF4-FFF2-40B4-BE49-F238E27FC236}">
                <a16:creationId xmlns:a16="http://schemas.microsoft.com/office/drawing/2014/main" id="{4541D336-4C4D-F34B-B32B-F3430201657D}"/>
              </a:ext>
            </a:extLst>
          </p:cNvPr>
          <p:cNvCxnSpPr>
            <a:cxnSpLocks/>
          </p:cNvCxnSpPr>
          <p:nvPr/>
        </p:nvCxnSpPr>
        <p:spPr>
          <a:xfrm>
            <a:off x="693245" y="3840207"/>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7" name="Straight Connector 6">
            <a:extLst>
              <a:ext uri="{FF2B5EF4-FFF2-40B4-BE49-F238E27FC236}">
                <a16:creationId xmlns:a16="http://schemas.microsoft.com/office/drawing/2014/main" id="{7AB94A22-D2CD-9B43-9085-F8B889D5CF4A}"/>
              </a:ext>
            </a:extLst>
          </p:cNvPr>
          <p:cNvCxnSpPr/>
          <p:nvPr/>
        </p:nvCxnSpPr>
        <p:spPr>
          <a:xfrm flipV="1">
            <a:off x="695941" y="1596167"/>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8" name="TextBox 7">
            <a:extLst>
              <a:ext uri="{FF2B5EF4-FFF2-40B4-BE49-F238E27FC236}">
                <a16:creationId xmlns:a16="http://schemas.microsoft.com/office/drawing/2014/main" id="{7439104D-AE0B-1F4D-992A-78297B6D5002}"/>
              </a:ext>
            </a:extLst>
          </p:cNvPr>
          <p:cNvSpPr txBox="1"/>
          <p:nvPr/>
        </p:nvSpPr>
        <p:spPr>
          <a:xfrm rot="16200000">
            <a:off x="-173969" y="2634042"/>
            <a:ext cx="1327735" cy="367760"/>
          </a:xfrm>
          <a:prstGeom prst="rect">
            <a:avLst/>
          </a:prstGeom>
          <a:noFill/>
        </p:spPr>
        <p:txBody>
          <a:bodyPr wrap="square" rtlCol="0">
            <a:spAutoFit/>
          </a:bodyPr>
          <a:lstStyle/>
          <a:p>
            <a:pPr algn="ctr"/>
            <a:r>
              <a:rPr lang="en-US" sz="2000" dirty="0"/>
              <a:t>Amplitude</a:t>
            </a:r>
          </a:p>
        </p:txBody>
      </p:sp>
      <p:grpSp>
        <p:nvGrpSpPr>
          <p:cNvPr id="9" name="Group 8">
            <a:extLst>
              <a:ext uri="{FF2B5EF4-FFF2-40B4-BE49-F238E27FC236}">
                <a16:creationId xmlns:a16="http://schemas.microsoft.com/office/drawing/2014/main" id="{916EC2B2-4077-7045-9D52-684E35BAF744}"/>
              </a:ext>
            </a:extLst>
          </p:cNvPr>
          <p:cNvGrpSpPr/>
          <p:nvPr/>
        </p:nvGrpSpPr>
        <p:grpSpPr>
          <a:xfrm>
            <a:off x="1883869" y="3713598"/>
            <a:ext cx="315804" cy="573687"/>
            <a:chOff x="7225127" y="3524912"/>
            <a:chExt cx="315804" cy="573687"/>
          </a:xfrm>
        </p:grpSpPr>
        <p:cxnSp>
          <p:nvCxnSpPr>
            <p:cNvPr id="10" name="Straight Connector 9">
              <a:extLst>
                <a:ext uri="{FF2B5EF4-FFF2-40B4-BE49-F238E27FC236}">
                  <a16:creationId xmlns:a16="http://schemas.microsoft.com/office/drawing/2014/main" id="{4383AA4F-2849-B546-9574-7D4088AB1456}"/>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91B535-3DBA-D848-AF9D-D7254F10C8FA}"/>
                </a:ext>
              </a:extLst>
            </p:cNvPr>
            <p:cNvSpPr txBox="1"/>
            <p:nvPr/>
          </p:nvSpPr>
          <p:spPr>
            <a:xfrm>
              <a:off x="7225127" y="3729267"/>
              <a:ext cx="315804" cy="369332"/>
            </a:xfrm>
            <a:prstGeom prst="rect">
              <a:avLst/>
            </a:prstGeom>
            <a:noFill/>
          </p:spPr>
          <p:txBody>
            <a:bodyPr wrap="square" rtlCol="0">
              <a:spAutoFit/>
            </a:bodyPr>
            <a:lstStyle/>
            <a:p>
              <a:r>
                <a:rPr lang="en-US" dirty="0"/>
                <a:t>4</a:t>
              </a:r>
            </a:p>
          </p:txBody>
        </p:sp>
      </p:grpSp>
      <p:sp>
        <p:nvSpPr>
          <p:cNvPr id="12" name="TextBox 11">
            <a:extLst>
              <a:ext uri="{FF2B5EF4-FFF2-40B4-BE49-F238E27FC236}">
                <a16:creationId xmlns:a16="http://schemas.microsoft.com/office/drawing/2014/main" id="{B6A2EA2C-761C-484B-87AB-7BF5BE23AF10}"/>
              </a:ext>
            </a:extLst>
          </p:cNvPr>
          <p:cNvSpPr txBox="1"/>
          <p:nvPr/>
        </p:nvSpPr>
        <p:spPr>
          <a:xfrm>
            <a:off x="1337092" y="4194236"/>
            <a:ext cx="1980336" cy="400110"/>
          </a:xfrm>
          <a:prstGeom prst="rect">
            <a:avLst/>
          </a:prstGeom>
          <a:noFill/>
        </p:spPr>
        <p:txBody>
          <a:bodyPr wrap="square" rtlCol="0">
            <a:spAutoFit/>
          </a:bodyPr>
          <a:lstStyle/>
          <a:p>
            <a:pPr algn="ctr"/>
            <a:r>
              <a:rPr lang="en-US" sz="2000" dirty="0"/>
              <a:t>Frequency (Hz)</a:t>
            </a:r>
          </a:p>
        </p:txBody>
      </p:sp>
      <p:sp>
        <p:nvSpPr>
          <p:cNvPr id="13" name="TextBox 12">
            <a:extLst>
              <a:ext uri="{FF2B5EF4-FFF2-40B4-BE49-F238E27FC236}">
                <a16:creationId xmlns:a16="http://schemas.microsoft.com/office/drawing/2014/main" id="{5787FF18-031D-2241-9BF7-C8BE6CD4671E}"/>
              </a:ext>
            </a:extLst>
          </p:cNvPr>
          <p:cNvSpPr txBox="1"/>
          <p:nvPr/>
        </p:nvSpPr>
        <p:spPr>
          <a:xfrm>
            <a:off x="438535" y="3910819"/>
            <a:ext cx="593931" cy="369332"/>
          </a:xfrm>
          <a:prstGeom prst="rect">
            <a:avLst/>
          </a:prstGeom>
          <a:noFill/>
        </p:spPr>
        <p:txBody>
          <a:bodyPr wrap="square" rtlCol="0">
            <a:spAutoFit/>
          </a:bodyPr>
          <a:lstStyle/>
          <a:p>
            <a:r>
              <a:rPr lang="en-US" dirty="0"/>
              <a:t>   0</a:t>
            </a:r>
          </a:p>
        </p:txBody>
      </p:sp>
      <p:grpSp>
        <p:nvGrpSpPr>
          <p:cNvPr id="14" name="Group 13">
            <a:extLst>
              <a:ext uri="{FF2B5EF4-FFF2-40B4-BE49-F238E27FC236}">
                <a16:creationId xmlns:a16="http://schemas.microsoft.com/office/drawing/2014/main" id="{DFA52332-AFD1-2445-AACA-4A030CF82481}"/>
              </a:ext>
            </a:extLst>
          </p:cNvPr>
          <p:cNvGrpSpPr/>
          <p:nvPr/>
        </p:nvGrpSpPr>
        <p:grpSpPr>
          <a:xfrm>
            <a:off x="2577738" y="3706464"/>
            <a:ext cx="315804" cy="573687"/>
            <a:chOff x="7225127" y="3524912"/>
            <a:chExt cx="315804" cy="573687"/>
          </a:xfrm>
        </p:grpSpPr>
        <p:cxnSp>
          <p:nvCxnSpPr>
            <p:cNvPr id="15" name="Straight Connector 14">
              <a:extLst>
                <a:ext uri="{FF2B5EF4-FFF2-40B4-BE49-F238E27FC236}">
                  <a16:creationId xmlns:a16="http://schemas.microsoft.com/office/drawing/2014/main" id="{1FA9B4BF-AD78-5C47-858A-AE47827FFF9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BA49487-3FEE-2C45-A808-94852132FB35}"/>
                </a:ext>
              </a:extLst>
            </p:cNvPr>
            <p:cNvSpPr txBox="1"/>
            <p:nvPr/>
          </p:nvSpPr>
          <p:spPr>
            <a:xfrm>
              <a:off x="7225127" y="3729267"/>
              <a:ext cx="315804" cy="369332"/>
            </a:xfrm>
            <a:prstGeom prst="rect">
              <a:avLst/>
            </a:prstGeom>
            <a:noFill/>
          </p:spPr>
          <p:txBody>
            <a:bodyPr wrap="square" rtlCol="0">
              <a:spAutoFit/>
            </a:bodyPr>
            <a:lstStyle/>
            <a:p>
              <a:r>
                <a:rPr lang="en-US" dirty="0"/>
                <a:t>6</a:t>
              </a:r>
            </a:p>
          </p:txBody>
        </p:sp>
      </p:grpSp>
      <p:grpSp>
        <p:nvGrpSpPr>
          <p:cNvPr id="17" name="Group 16">
            <a:extLst>
              <a:ext uri="{FF2B5EF4-FFF2-40B4-BE49-F238E27FC236}">
                <a16:creationId xmlns:a16="http://schemas.microsoft.com/office/drawing/2014/main" id="{BD466CDC-3877-DA47-B6B7-EF2CD953BCA5}"/>
              </a:ext>
            </a:extLst>
          </p:cNvPr>
          <p:cNvGrpSpPr/>
          <p:nvPr/>
        </p:nvGrpSpPr>
        <p:grpSpPr>
          <a:xfrm>
            <a:off x="3229510" y="3713598"/>
            <a:ext cx="315804" cy="573687"/>
            <a:chOff x="7225127" y="3524912"/>
            <a:chExt cx="315804" cy="573687"/>
          </a:xfrm>
        </p:grpSpPr>
        <p:cxnSp>
          <p:nvCxnSpPr>
            <p:cNvPr id="18" name="Straight Connector 17">
              <a:extLst>
                <a:ext uri="{FF2B5EF4-FFF2-40B4-BE49-F238E27FC236}">
                  <a16:creationId xmlns:a16="http://schemas.microsoft.com/office/drawing/2014/main" id="{E9FE25E9-2554-214C-964F-89038C62B63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62D4583-7CBF-FD4B-8894-25F3EE5B30D6}"/>
                </a:ext>
              </a:extLst>
            </p:cNvPr>
            <p:cNvSpPr txBox="1"/>
            <p:nvPr/>
          </p:nvSpPr>
          <p:spPr>
            <a:xfrm>
              <a:off x="7225127" y="3729267"/>
              <a:ext cx="315804" cy="369332"/>
            </a:xfrm>
            <a:prstGeom prst="rect">
              <a:avLst/>
            </a:prstGeom>
            <a:noFill/>
          </p:spPr>
          <p:txBody>
            <a:bodyPr wrap="square" rtlCol="0">
              <a:spAutoFit/>
            </a:bodyPr>
            <a:lstStyle/>
            <a:p>
              <a:r>
                <a:rPr lang="en-US" dirty="0"/>
                <a:t>8</a:t>
              </a:r>
            </a:p>
          </p:txBody>
        </p:sp>
      </p:grpSp>
      <p:grpSp>
        <p:nvGrpSpPr>
          <p:cNvPr id="20" name="Group 19">
            <a:extLst>
              <a:ext uri="{FF2B5EF4-FFF2-40B4-BE49-F238E27FC236}">
                <a16:creationId xmlns:a16="http://schemas.microsoft.com/office/drawing/2014/main" id="{E919CB97-8B8B-074B-9F9A-46DB0A0BC6B2}"/>
              </a:ext>
            </a:extLst>
          </p:cNvPr>
          <p:cNvGrpSpPr/>
          <p:nvPr/>
        </p:nvGrpSpPr>
        <p:grpSpPr>
          <a:xfrm>
            <a:off x="1221498" y="3706464"/>
            <a:ext cx="315804" cy="573687"/>
            <a:chOff x="7225127" y="3524912"/>
            <a:chExt cx="315804" cy="573687"/>
          </a:xfrm>
        </p:grpSpPr>
        <p:cxnSp>
          <p:nvCxnSpPr>
            <p:cNvPr id="21" name="Straight Connector 20">
              <a:extLst>
                <a:ext uri="{FF2B5EF4-FFF2-40B4-BE49-F238E27FC236}">
                  <a16:creationId xmlns:a16="http://schemas.microsoft.com/office/drawing/2014/main" id="{97BF306D-A953-BC43-A81A-87D60FA768B8}"/>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E3840F3-6A30-7448-8469-170A858BC9FA}"/>
                </a:ext>
              </a:extLst>
            </p:cNvPr>
            <p:cNvSpPr txBox="1"/>
            <p:nvPr/>
          </p:nvSpPr>
          <p:spPr>
            <a:xfrm>
              <a:off x="7225127" y="3729267"/>
              <a:ext cx="315804" cy="369332"/>
            </a:xfrm>
            <a:prstGeom prst="rect">
              <a:avLst/>
            </a:prstGeom>
            <a:noFill/>
          </p:spPr>
          <p:txBody>
            <a:bodyPr wrap="square" rtlCol="0">
              <a:spAutoFit/>
            </a:bodyPr>
            <a:lstStyle/>
            <a:p>
              <a:r>
                <a:rPr lang="en-US" dirty="0"/>
                <a:t>2</a:t>
              </a:r>
            </a:p>
          </p:txBody>
        </p:sp>
      </p:grpSp>
      <p:cxnSp>
        <p:nvCxnSpPr>
          <p:cNvPr id="26" name="Straight Connector 25">
            <a:extLst>
              <a:ext uri="{FF2B5EF4-FFF2-40B4-BE49-F238E27FC236}">
                <a16:creationId xmlns:a16="http://schemas.microsoft.com/office/drawing/2014/main" id="{CFB469DA-5CF3-6F43-95C4-03550ED5EC8E}"/>
              </a:ext>
            </a:extLst>
          </p:cNvPr>
          <p:cNvCxnSpPr>
            <a:cxnSpLocks/>
          </p:cNvCxnSpPr>
          <p:nvPr/>
        </p:nvCxnSpPr>
        <p:spPr>
          <a:xfrm>
            <a:off x="2369501" y="1306285"/>
            <a:ext cx="0" cy="254843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AE7689-6CA7-D94D-B865-D15FC56448E3}"/>
              </a:ext>
            </a:extLst>
          </p:cNvPr>
          <p:cNvSpPr txBox="1"/>
          <p:nvPr/>
        </p:nvSpPr>
        <p:spPr>
          <a:xfrm>
            <a:off x="2577738" y="633809"/>
            <a:ext cx="5296496" cy="461665"/>
          </a:xfrm>
          <a:prstGeom prst="rect">
            <a:avLst/>
          </a:prstGeom>
          <a:noFill/>
        </p:spPr>
        <p:txBody>
          <a:bodyPr wrap="square" rtlCol="0">
            <a:spAutoFit/>
          </a:bodyPr>
          <a:lstStyle/>
          <a:p>
            <a:r>
              <a:rPr lang="en-US" sz="2400" dirty="0"/>
              <a:t>Sampling frequency = 10Hz</a:t>
            </a:r>
          </a:p>
        </p:txBody>
      </p:sp>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B8321974-173B-3740-AADC-50C0F4FC350C}"/>
                  </a:ext>
                </a:extLst>
              </p14:cNvPr>
              <p14:cNvContentPartPr/>
              <p14:nvPr/>
            </p14:nvContentPartPr>
            <p14:xfrm>
              <a:off x="856524" y="2017439"/>
              <a:ext cx="1503669" cy="1819800"/>
            </p14:xfrm>
          </p:contentPart>
        </mc:Choice>
        <mc:Fallback xmlns="">
          <p:pic>
            <p:nvPicPr>
              <p:cNvPr id="44" name="Ink 43">
                <a:extLst>
                  <a:ext uri="{FF2B5EF4-FFF2-40B4-BE49-F238E27FC236}">
                    <a16:creationId xmlns:a16="http://schemas.microsoft.com/office/drawing/2014/main" id="{B8321974-173B-3740-AADC-50C0F4FC350C}"/>
                  </a:ext>
                </a:extLst>
              </p:cNvPr>
              <p:cNvPicPr/>
              <p:nvPr/>
            </p:nvPicPr>
            <p:blipFill>
              <a:blip r:embed="rId3"/>
              <a:stretch>
                <a:fillRect/>
              </a:stretch>
            </p:blipFill>
            <p:spPr>
              <a:xfrm>
                <a:off x="847882" y="2008439"/>
                <a:ext cx="1521313"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A021B12C-9AA5-E547-AE0A-95930AB6BE40}"/>
                  </a:ext>
                </a:extLst>
              </p14:cNvPr>
              <p14:cNvContentPartPr/>
              <p14:nvPr/>
            </p14:nvContentPartPr>
            <p14:xfrm>
              <a:off x="2387119" y="2687515"/>
              <a:ext cx="1038240" cy="1168560"/>
            </p14:xfrm>
          </p:contentPart>
        </mc:Choice>
        <mc:Fallback xmlns="">
          <p:pic>
            <p:nvPicPr>
              <p:cNvPr id="45" name="Ink 44">
                <a:extLst>
                  <a:ext uri="{FF2B5EF4-FFF2-40B4-BE49-F238E27FC236}">
                    <a16:creationId xmlns:a16="http://schemas.microsoft.com/office/drawing/2014/main" id="{A021B12C-9AA5-E547-AE0A-95930AB6BE40}"/>
                  </a:ext>
                </a:extLst>
              </p:cNvPr>
              <p:cNvPicPr/>
              <p:nvPr/>
            </p:nvPicPr>
            <p:blipFill>
              <a:blip r:embed="rId5"/>
              <a:stretch>
                <a:fillRect/>
              </a:stretch>
            </p:blipFill>
            <p:spPr>
              <a:xfrm>
                <a:off x="2378119" y="2678515"/>
                <a:ext cx="1055880" cy="1186200"/>
              </a:xfrm>
              <a:prstGeom prst="rect">
                <a:avLst/>
              </a:prstGeom>
            </p:spPr>
          </p:pic>
        </mc:Fallback>
      </mc:AlternateContent>
      <p:cxnSp>
        <p:nvCxnSpPr>
          <p:cNvPr id="46" name="Straight Connector 45">
            <a:extLst>
              <a:ext uri="{FF2B5EF4-FFF2-40B4-BE49-F238E27FC236}">
                <a16:creationId xmlns:a16="http://schemas.microsoft.com/office/drawing/2014/main" id="{D657E861-D430-EF43-99FF-6FF88D9E470F}"/>
              </a:ext>
            </a:extLst>
          </p:cNvPr>
          <p:cNvCxnSpPr>
            <a:cxnSpLocks/>
          </p:cNvCxnSpPr>
          <p:nvPr/>
        </p:nvCxnSpPr>
        <p:spPr>
          <a:xfrm>
            <a:off x="5884376" y="3840207"/>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7" name="Straight Connector 46">
            <a:extLst>
              <a:ext uri="{FF2B5EF4-FFF2-40B4-BE49-F238E27FC236}">
                <a16:creationId xmlns:a16="http://schemas.microsoft.com/office/drawing/2014/main" id="{E8D20DE6-4F90-AD43-9CED-D823C906B244}"/>
              </a:ext>
            </a:extLst>
          </p:cNvPr>
          <p:cNvCxnSpPr/>
          <p:nvPr/>
        </p:nvCxnSpPr>
        <p:spPr>
          <a:xfrm flipV="1">
            <a:off x="5887072" y="1596167"/>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48" name="TextBox 47">
            <a:extLst>
              <a:ext uri="{FF2B5EF4-FFF2-40B4-BE49-F238E27FC236}">
                <a16:creationId xmlns:a16="http://schemas.microsoft.com/office/drawing/2014/main" id="{765A2B57-68FA-764C-8E35-2F8AC2F50A17}"/>
              </a:ext>
            </a:extLst>
          </p:cNvPr>
          <p:cNvSpPr txBox="1"/>
          <p:nvPr/>
        </p:nvSpPr>
        <p:spPr>
          <a:xfrm rot="16200000">
            <a:off x="5017162" y="2634042"/>
            <a:ext cx="1327735" cy="367760"/>
          </a:xfrm>
          <a:prstGeom prst="rect">
            <a:avLst/>
          </a:prstGeom>
          <a:noFill/>
        </p:spPr>
        <p:txBody>
          <a:bodyPr wrap="square" rtlCol="0">
            <a:spAutoFit/>
          </a:bodyPr>
          <a:lstStyle/>
          <a:p>
            <a:pPr algn="ctr"/>
            <a:r>
              <a:rPr lang="en-US" sz="2000" dirty="0"/>
              <a:t>Amplitude</a:t>
            </a:r>
          </a:p>
        </p:txBody>
      </p:sp>
      <p:grpSp>
        <p:nvGrpSpPr>
          <p:cNvPr id="49" name="Group 48">
            <a:extLst>
              <a:ext uri="{FF2B5EF4-FFF2-40B4-BE49-F238E27FC236}">
                <a16:creationId xmlns:a16="http://schemas.microsoft.com/office/drawing/2014/main" id="{DF2A8C05-FB0D-A941-B514-F90CDF611AB4}"/>
              </a:ext>
            </a:extLst>
          </p:cNvPr>
          <p:cNvGrpSpPr/>
          <p:nvPr/>
        </p:nvGrpSpPr>
        <p:grpSpPr>
          <a:xfrm>
            <a:off x="7075000" y="3713598"/>
            <a:ext cx="315804" cy="573687"/>
            <a:chOff x="7225127" y="3524912"/>
            <a:chExt cx="315804" cy="573687"/>
          </a:xfrm>
        </p:grpSpPr>
        <p:cxnSp>
          <p:nvCxnSpPr>
            <p:cNvPr id="50" name="Straight Connector 49">
              <a:extLst>
                <a:ext uri="{FF2B5EF4-FFF2-40B4-BE49-F238E27FC236}">
                  <a16:creationId xmlns:a16="http://schemas.microsoft.com/office/drawing/2014/main" id="{969D874A-6712-AF44-88AE-F39B1926E500}"/>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06A3810-DF68-B94C-A536-9C4DC1F38614}"/>
                </a:ext>
              </a:extLst>
            </p:cNvPr>
            <p:cNvSpPr txBox="1"/>
            <p:nvPr/>
          </p:nvSpPr>
          <p:spPr>
            <a:xfrm>
              <a:off x="7225127" y="3729267"/>
              <a:ext cx="315804" cy="369332"/>
            </a:xfrm>
            <a:prstGeom prst="rect">
              <a:avLst/>
            </a:prstGeom>
            <a:noFill/>
          </p:spPr>
          <p:txBody>
            <a:bodyPr wrap="square" rtlCol="0">
              <a:spAutoFit/>
            </a:bodyPr>
            <a:lstStyle/>
            <a:p>
              <a:r>
                <a:rPr lang="en-US" dirty="0"/>
                <a:t>4</a:t>
              </a:r>
            </a:p>
          </p:txBody>
        </p:sp>
      </p:grpSp>
      <p:sp>
        <p:nvSpPr>
          <p:cNvPr id="52" name="TextBox 51">
            <a:extLst>
              <a:ext uri="{FF2B5EF4-FFF2-40B4-BE49-F238E27FC236}">
                <a16:creationId xmlns:a16="http://schemas.microsoft.com/office/drawing/2014/main" id="{8FF93DFE-AE46-D148-8490-57A52A9DF975}"/>
              </a:ext>
            </a:extLst>
          </p:cNvPr>
          <p:cNvSpPr txBox="1"/>
          <p:nvPr/>
        </p:nvSpPr>
        <p:spPr>
          <a:xfrm>
            <a:off x="6528223" y="4194236"/>
            <a:ext cx="1980336" cy="400110"/>
          </a:xfrm>
          <a:prstGeom prst="rect">
            <a:avLst/>
          </a:prstGeom>
          <a:noFill/>
        </p:spPr>
        <p:txBody>
          <a:bodyPr wrap="square" rtlCol="0">
            <a:spAutoFit/>
          </a:bodyPr>
          <a:lstStyle/>
          <a:p>
            <a:pPr algn="ctr"/>
            <a:r>
              <a:rPr lang="en-US" sz="2000" dirty="0"/>
              <a:t>Frequency (Hz)</a:t>
            </a:r>
          </a:p>
        </p:txBody>
      </p:sp>
      <p:sp>
        <p:nvSpPr>
          <p:cNvPr id="53" name="TextBox 52">
            <a:extLst>
              <a:ext uri="{FF2B5EF4-FFF2-40B4-BE49-F238E27FC236}">
                <a16:creationId xmlns:a16="http://schemas.microsoft.com/office/drawing/2014/main" id="{ABAA508E-C547-9749-8497-BAB85DEB8409}"/>
              </a:ext>
            </a:extLst>
          </p:cNvPr>
          <p:cNvSpPr txBox="1"/>
          <p:nvPr/>
        </p:nvSpPr>
        <p:spPr>
          <a:xfrm>
            <a:off x="5629666" y="3910819"/>
            <a:ext cx="593931" cy="369332"/>
          </a:xfrm>
          <a:prstGeom prst="rect">
            <a:avLst/>
          </a:prstGeom>
          <a:noFill/>
        </p:spPr>
        <p:txBody>
          <a:bodyPr wrap="square" rtlCol="0">
            <a:spAutoFit/>
          </a:bodyPr>
          <a:lstStyle/>
          <a:p>
            <a:r>
              <a:rPr lang="en-US" dirty="0"/>
              <a:t>   0</a:t>
            </a:r>
          </a:p>
        </p:txBody>
      </p:sp>
      <p:grpSp>
        <p:nvGrpSpPr>
          <p:cNvPr id="54" name="Group 53">
            <a:extLst>
              <a:ext uri="{FF2B5EF4-FFF2-40B4-BE49-F238E27FC236}">
                <a16:creationId xmlns:a16="http://schemas.microsoft.com/office/drawing/2014/main" id="{60D989FB-6574-C44A-8EE5-12F48C0296B2}"/>
              </a:ext>
            </a:extLst>
          </p:cNvPr>
          <p:cNvGrpSpPr/>
          <p:nvPr/>
        </p:nvGrpSpPr>
        <p:grpSpPr>
          <a:xfrm>
            <a:off x="7768869" y="3706464"/>
            <a:ext cx="315804" cy="573687"/>
            <a:chOff x="7225127" y="3524912"/>
            <a:chExt cx="315804" cy="573687"/>
          </a:xfrm>
        </p:grpSpPr>
        <p:cxnSp>
          <p:nvCxnSpPr>
            <p:cNvPr id="55" name="Straight Connector 54">
              <a:extLst>
                <a:ext uri="{FF2B5EF4-FFF2-40B4-BE49-F238E27FC236}">
                  <a16:creationId xmlns:a16="http://schemas.microsoft.com/office/drawing/2014/main" id="{CBE4D0B8-810B-7B49-ABDD-4B65D9051CA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3E1BB57-245C-1040-A0A2-BC645565F7FB}"/>
                </a:ext>
              </a:extLst>
            </p:cNvPr>
            <p:cNvSpPr txBox="1"/>
            <p:nvPr/>
          </p:nvSpPr>
          <p:spPr>
            <a:xfrm>
              <a:off x="7225127" y="3729267"/>
              <a:ext cx="315804" cy="369332"/>
            </a:xfrm>
            <a:prstGeom prst="rect">
              <a:avLst/>
            </a:prstGeom>
            <a:noFill/>
          </p:spPr>
          <p:txBody>
            <a:bodyPr wrap="square" rtlCol="0">
              <a:spAutoFit/>
            </a:bodyPr>
            <a:lstStyle/>
            <a:p>
              <a:r>
                <a:rPr lang="en-US" dirty="0"/>
                <a:t>6</a:t>
              </a:r>
            </a:p>
          </p:txBody>
        </p:sp>
      </p:grpSp>
      <p:grpSp>
        <p:nvGrpSpPr>
          <p:cNvPr id="57" name="Group 56">
            <a:extLst>
              <a:ext uri="{FF2B5EF4-FFF2-40B4-BE49-F238E27FC236}">
                <a16:creationId xmlns:a16="http://schemas.microsoft.com/office/drawing/2014/main" id="{E17D2577-810F-0B43-872E-4FF2A55D55CE}"/>
              </a:ext>
            </a:extLst>
          </p:cNvPr>
          <p:cNvGrpSpPr/>
          <p:nvPr/>
        </p:nvGrpSpPr>
        <p:grpSpPr>
          <a:xfrm>
            <a:off x="8420641" y="3713598"/>
            <a:ext cx="315804" cy="573687"/>
            <a:chOff x="7225127" y="3524912"/>
            <a:chExt cx="315804" cy="573687"/>
          </a:xfrm>
        </p:grpSpPr>
        <p:cxnSp>
          <p:nvCxnSpPr>
            <p:cNvPr id="58" name="Straight Connector 57">
              <a:extLst>
                <a:ext uri="{FF2B5EF4-FFF2-40B4-BE49-F238E27FC236}">
                  <a16:creationId xmlns:a16="http://schemas.microsoft.com/office/drawing/2014/main" id="{7689A585-0375-374B-BFE5-A4B5286802BD}"/>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663EC38-D941-7244-B9F7-CAF30A221985}"/>
                </a:ext>
              </a:extLst>
            </p:cNvPr>
            <p:cNvSpPr txBox="1"/>
            <p:nvPr/>
          </p:nvSpPr>
          <p:spPr>
            <a:xfrm>
              <a:off x="7225127" y="3729267"/>
              <a:ext cx="315804" cy="369332"/>
            </a:xfrm>
            <a:prstGeom prst="rect">
              <a:avLst/>
            </a:prstGeom>
            <a:noFill/>
          </p:spPr>
          <p:txBody>
            <a:bodyPr wrap="square" rtlCol="0">
              <a:spAutoFit/>
            </a:bodyPr>
            <a:lstStyle/>
            <a:p>
              <a:r>
                <a:rPr lang="en-US" dirty="0"/>
                <a:t>8</a:t>
              </a:r>
            </a:p>
          </p:txBody>
        </p:sp>
      </p:grpSp>
      <p:grpSp>
        <p:nvGrpSpPr>
          <p:cNvPr id="60" name="Group 59">
            <a:extLst>
              <a:ext uri="{FF2B5EF4-FFF2-40B4-BE49-F238E27FC236}">
                <a16:creationId xmlns:a16="http://schemas.microsoft.com/office/drawing/2014/main" id="{F043242C-8EC8-F24E-A45F-5C24EC76EA32}"/>
              </a:ext>
            </a:extLst>
          </p:cNvPr>
          <p:cNvGrpSpPr/>
          <p:nvPr/>
        </p:nvGrpSpPr>
        <p:grpSpPr>
          <a:xfrm>
            <a:off x="6412629" y="3706464"/>
            <a:ext cx="315804" cy="573687"/>
            <a:chOff x="7225127" y="3524912"/>
            <a:chExt cx="315804" cy="573687"/>
          </a:xfrm>
        </p:grpSpPr>
        <p:cxnSp>
          <p:nvCxnSpPr>
            <p:cNvPr id="61" name="Straight Connector 60">
              <a:extLst>
                <a:ext uri="{FF2B5EF4-FFF2-40B4-BE49-F238E27FC236}">
                  <a16:creationId xmlns:a16="http://schemas.microsoft.com/office/drawing/2014/main" id="{F7F1D5CB-14D4-C94E-9305-1C3C22823696}"/>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7627D7F-6F32-DD43-BB40-EB0F294B33B5}"/>
                </a:ext>
              </a:extLst>
            </p:cNvPr>
            <p:cNvSpPr txBox="1"/>
            <p:nvPr/>
          </p:nvSpPr>
          <p:spPr>
            <a:xfrm>
              <a:off x="7225127" y="3729267"/>
              <a:ext cx="315804" cy="369332"/>
            </a:xfrm>
            <a:prstGeom prst="rect">
              <a:avLst/>
            </a:prstGeom>
            <a:noFill/>
          </p:spPr>
          <p:txBody>
            <a:bodyPr wrap="square" rtlCol="0">
              <a:spAutoFit/>
            </a:bodyPr>
            <a:lstStyle/>
            <a:p>
              <a:r>
                <a:rPr lang="en-US" dirty="0"/>
                <a:t>2</a:t>
              </a:r>
            </a:p>
          </p:txBody>
        </p:sp>
      </p:grpSp>
      <p:cxnSp>
        <p:nvCxnSpPr>
          <p:cNvPr id="63" name="Straight Connector 62">
            <a:extLst>
              <a:ext uri="{FF2B5EF4-FFF2-40B4-BE49-F238E27FC236}">
                <a16:creationId xmlns:a16="http://schemas.microsoft.com/office/drawing/2014/main" id="{E4B804CF-01CE-4C44-A5C4-DFECF69E93DA}"/>
              </a:ext>
            </a:extLst>
          </p:cNvPr>
          <p:cNvCxnSpPr>
            <a:cxnSpLocks/>
          </p:cNvCxnSpPr>
          <p:nvPr/>
        </p:nvCxnSpPr>
        <p:spPr>
          <a:xfrm>
            <a:off x="7560632" y="1306285"/>
            <a:ext cx="0" cy="254843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64" name="Ink 63">
                <a:extLst>
                  <a:ext uri="{FF2B5EF4-FFF2-40B4-BE49-F238E27FC236}">
                    <a16:creationId xmlns:a16="http://schemas.microsoft.com/office/drawing/2014/main" id="{43744E74-CBF3-A34B-BCB5-4942530B9D3A}"/>
                  </a:ext>
                </a:extLst>
              </p14:cNvPr>
              <p14:cNvContentPartPr/>
              <p14:nvPr/>
            </p14:nvContentPartPr>
            <p14:xfrm>
              <a:off x="6047655" y="2017439"/>
              <a:ext cx="1503669" cy="1819800"/>
            </p14:xfrm>
          </p:contentPart>
        </mc:Choice>
        <mc:Fallback xmlns="">
          <p:pic>
            <p:nvPicPr>
              <p:cNvPr id="64" name="Ink 63">
                <a:extLst>
                  <a:ext uri="{FF2B5EF4-FFF2-40B4-BE49-F238E27FC236}">
                    <a16:creationId xmlns:a16="http://schemas.microsoft.com/office/drawing/2014/main" id="{43744E74-CBF3-A34B-BCB5-4942530B9D3A}"/>
                  </a:ext>
                </a:extLst>
              </p:cNvPr>
              <p:cNvPicPr/>
              <p:nvPr/>
            </p:nvPicPr>
            <p:blipFill>
              <a:blip r:embed="rId3"/>
              <a:stretch>
                <a:fillRect/>
              </a:stretch>
            </p:blipFill>
            <p:spPr>
              <a:xfrm>
                <a:off x="6039013" y="2008439"/>
                <a:ext cx="1521313"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Ink 64">
                <a:extLst>
                  <a:ext uri="{FF2B5EF4-FFF2-40B4-BE49-F238E27FC236}">
                    <a16:creationId xmlns:a16="http://schemas.microsoft.com/office/drawing/2014/main" id="{4A425900-4C5C-5449-992C-DA9D8564424C}"/>
                  </a:ext>
                </a:extLst>
              </p14:cNvPr>
              <p14:cNvContentPartPr/>
              <p14:nvPr/>
            </p14:nvContentPartPr>
            <p14:xfrm flipH="1">
              <a:off x="6516681" y="2687515"/>
              <a:ext cx="1061569" cy="1168560"/>
            </p14:xfrm>
          </p:contentPart>
        </mc:Choice>
        <mc:Fallback xmlns="">
          <p:pic>
            <p:nvPicPr>
              <p:cNvPr id="65" name="Ink 64">
                <a:extLst>
                  <a:ext uri="{FF2B5EF4-FFF2-40B4-BE49-F238E27FC236}">
                    <a16:creationId xmlns:a16="http://schemas.microsoft.com/office/drawing/2014/main" id="{4A425900-4C5C-5449-992C-DA9D8564424C}"/>
                  </a:ext>
                </a:extLst>
              </p:cNvPr>
              <p:cNvPicPr/>
              <p:nvPr/>
            </p:nvPicPr>
            <p:blipFill>
              <a:blip r:embed="rId8"/>
              <a:stretch>
                <a:fillRect/>
              </a:stretch>
            </p:blipFill>
            <p:spPr>
              <a:xfrm flipH="1">
                <a:off x="6507679" y="2678515"/>
                <a:ext cx="1079214" cy="1186200"/>
              </a:xfrm>
              <a:prstGeom prst="rect">
                <a:avLst/>
              </a:prstGeom>
            </p:spPr>
          </p:pic>
        </mc:Fallback>
      </mc:AlternateContent>
      <p:sp>
        <p:nvSpPr>
          <p:cNvPr id="66" name="TextBox 65">
            <a:extLst>
              <a:ext uri="{FF2B5EF4-FFF2-40B4-BE49-F238E27FC236}">
                <a16:creationId xmlns:a16="http://schemas.microsoft.com/office/drawing/2014/main" id="{F57BD805-8DB7-C64C-BA12-CBA42F351DAF}"/>
              </a:ext>
            </a:extLst>
          </p:cNvPr>
          <p:cNvSpPr txBox="1"/>
          <p:nvPr/>
        </p:nvSpPr>
        <p:spPr>
          <a:xfrm>
            <a:off x="2577738" y="1029582"/>
            <a:ext cx="5296496" cy="461665"/>
          </a:xfrm>
          <a:prstGeom prst="rect">
            <a:avLst/>
          </a:prstGeom>
          <a:noFill/>
        </p:spPr>
        <p:txBody>
          <a:bodyPr wrap="square" rtlCol="0">
            <a:spAutoFit/>
          </a:bodyPr>
          <a:lstStyle/>
          <a:p>
            <a:r>
              <a:rPr lang="en-US" sz="2400" dirty="0"/>
              <a:t>Nyquist frequency = 5Hz</a:t>
            </a:r>
          </a:p>
        </p:txBody>
      </p:sp>
      <p:cxnSp>
        <p:nvCxnSpPr>
          <p:cNvPr id="67" name="Straight Arrow Connector 66">
            <a:extLst>
              <a:ext uri="{FF2B5EF4-FFF2-40B4-BE49-F238E27FC236}">
                <a16:creationId xmlns:a16="http://schemas.microsoft.com/office/drawing/2014/main" id="{291E0B75-C4B8-0543-B698-1A95185033B9}"/>
              </a:ext>
            </a:extLst>
          </p:cNvPr>
          <p:cNvCxnSpPr/>
          <p:nvPr/>
        </p:nvCxnSpPr>
        <p:spPr>
          <a:xfrm>
            <a:off x="3577516" y="2927573"/>
            <a:ext cx="1902266" cy="0"/>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6653561-8271-B441-B3DD-7E37A5ED000F}"/>
              </a:ext>
            </a:extLst>
          </p:cNvPr>
          <p:cNvSpPr txBox="1"/>
          <p:nvPr/>
        </p:nvSpPr>
        <p:spPr>
          <a:xfrm>
            <a:off x="3917949" y="2562831"/>
            <a:ext cx="1166434" cy="707886"/>
          </a:xfrm>
          <a:prstGeom prst="rect">
            <a:avLst/>
          </a:prstGeom>
          <a:solidFill>
            <a:schemeClr val="accent1">
              <a:lumMod val="75000"/>
            </a:schemeClr>
          </a:solidFill>
        </p:spPr>
        <p:txBody>
          <a:bodyPr wrap="square" rtlCol="0">
            <a:spAutoFit/>
          </a:bodyPr>
          <a:lstStyle/>
          <a:p>
            <a:pPr algn="ctr"/>
            <a:r>
              <a:rPr lang="en-US" sz="2000" dirty="0">
                <a:solidFill>
                  <a:schemeClr val="bg1"/>
                </a:solidFill>
              </a:rPr>
              <a:t>Received</a:t>
            </a:r>
          </a:p>
          <a:p>
            <a:pPr algn="ctr"/>
            <a:r>
              <a:rPr lang="en-US" sz="2000" dirty="0">
                <a:solidFill>
                  <a:schemeClr val="bg1"/>
                </a:solidFill>
              </a:rPr>
              <a:t>signal</a:t>
            </a:r>
          </a:p>
        </p:txBody>
      </p:sp>
      <p:sp>
        <p:nvSpPr>
          <p:cNvPr id="69" name="TextBox 68">
            <a:extLst>
              <a:ext uri="{FF2B5EF4-FFF2-40B4-BE49-F238E27FC236}">
                <a16:creationId xmlns:a16="http://schemas.microsoft.com/office/drawing/2014/main" id="{4318C92B-E450-424C-83F1-76D8A4022B05}"/>
              </a:ext>
            </a:extLst>
          </p:cNvPr>
          <p:cNvSpPr txBox="1"/>
          <p:nvPr/>
        </p:nvSpPr>
        <p:spPr>
          <a:xfrm>
            <a:off x="306018" y="4921340"/>
            <a:ext cx="5296496" cy="1815882"/>
          </a:xfrm>
          <a:prstGeom prst="rect">
            <a:avLst/>
          </a:prstGeom>
          <a:noFill/>
        </p:spPr>
        <p:txBody>
          <a:bodyPr wrap="square" rtlCol="0">
            <a:spAutoFit/>
          </a:bodyPr>
          <a:lstStyle/>
          <a:p>
            <a:r>
              <a:rPr lang="en-US" sz="2800" dirty="0"/>
              <a:t>f</a:t>
            </a:r>
            <a:r>
              <a:rPr lang="en-US" sz="2800" baseline="-25000" dirty="0"/>
              <a:t>s</a:t>
            </a:r>
            <a:r>
              <a:rPr lang="en-US" sz="2800" dirty="0"/>
              <a:t> = Sampling frequency</a:t>
            </a:r>
          </a:p>
          <a:p>
            <a:r>
              <a:rPr lang="en-US" sz="2800" dirty="0"/>
              <a:t>f = Target frequency</a:t>
            </a:r>
          </a:p>
          <a:p>
            <a:r>
              <a:rPr lang="en-US" sz="2800" dirty="0"/>
              <a:t>f</a:t>
            </a:r>
            <a:r>
              <a:rPr lang="en-US" sz="2800" baseline="-25000" dirty="0"/>
              <a:t>a </a:t>
            </a:r>
            <a:r>
              <a:rPr lang="en-US" sz="2800" dirty="0"/>
              <a:t>= Aliased(perceived) frequency</a:t>
            </a:r>
          </a:p>
          <a:p>
            <a:r>
              <a:rPr lang="en-US" sz="2800" dirty="0"/>
              <a:t>K = Non-negative integer</a:t>
            </a:r>
          </a:p>
        </p:txBody>
      </p:sp>
      <p:sp>
        <p:nvSpPr>
          <p:cNvPr id="70" name="TextBox 69">
            <a:extLst>
              <a:ext uri="{FF2B5EF4-FFF2-40B4-BE49-F238E27FC236}">
                <a16:creationId xmlns:a16="http://schemas.microsoft.com/office/drawing/2014/main" id="{5AFD2C5B-7391-6A4B-AF6E-4A3C2ACC2846}"/>
              </a:ext>
            </a:extLst>
          </p:cNvPr>
          <p:cNvSpPr txBox="1"/>
          <p:nvPr/>
        </p:nvSpPr>
        <p:spPr>
          <a:xfrm>
            <a:off x="5084383" y="5424444"/>
            <a:ext cx="4161146" cy="523220"/>
          </a:xfrm>
          <a:prstGeom prst="rect">
            <a:avLst/>
          </a:prstGeom>
          <a:noFill/>
        </p:spPr>
        <p:txBody>
          <a:bodyPr wrap="square" rtlCol="0">
            <a:spAutoFit/>
          </a:bodyPr>
          <a:lstStyle/>
          <a:p>
            <a:pPr algn="ctr"/>
            <a:r>
              <a:rPr lang="en-US" sz="2800" dirty="0"/>
              <a:t>f</a:t>
            </a:r>
            <a:r>
              <a:rPr lang="en-US" sz="2800" baseline="-25000" dirty="0"/>
              <a:t>a</a:t>
            </a:r>
            <a:r>
              <a:rPr lang="en-US" sz="2800" dirty="0"/>
              <a:t> = min(abs(K*f</a:t>
            </a:r>
            <a:r>
              <a:rPr lang="en-US" sz="2800" baseline="-25000" dirty="0"/>
              <a:t>s</a:t>
            </a:r>
            <a:r>
              <a:rPr lang="en-US" sz="2800" dirty="0"/>
              <a:t> - f))</a:t>
            </a:r>
          </a:p>
        </p:txBody>
      </p:sp>
    </p:spTree>
    <p:extLst>
      <p:ext uri="{BB962C8B-B14F-4D97-AF65-F5344CB8AC3E}">
        <p14:creationId xmlns:p14="http://schemas.microsoft.com/office/powerpoint/2010/main" val="40024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B8B9F6-45EE-504F-B6F9-7666240C7833}"/>
              </a:ext>
            </a:extLst>
          </p:cNvPr>
          <p:cNvGrpSpPr/>
          <p:nvPr/>
        </p:nvGrpSpPr>
        <p:grpSpPr>
          <a:xfrm>
            <a:off x="496543" y="2067238"/>
            <a:ext cx="3431559" cy="2998179"/>
            <a:chOff x="496543" y="2067238"/>
            <a:chExt cx="3431559" cy="2998179"/>
          </a:xfrm>
        </p:grpSpPr>
        <p:cxnSp>
          <p:nvCxnSpPr>
            <p:cNvPr id="4" name="Straight Connector 3">
              <a:extLst>
                <a:ext uri="{FF2B5EF4-FFF2-40B4-BE49-F238E27FC236}">
                  <a16:creationId xmlns:a16="http://schemas.microsoft.com/office/drawing/2014/main" id="{6FD57DC0-5ADB-0C45-B9E2-AA6A2C3CD123}"/>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71E525A5-3099-E142-95B7-B773B22718CC}"/>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5EA7F925-0B1C-C245-8DA4-35D325489694}"/>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7" name="Group 6">
              <a:extLst>
                <a:ext uri="{FF2B5EF4-FFF2-40B4-BE49-F238E27FC236}">
                  <a16:creationId xmlns:a16="http://schemas.microsoft.com/office/drawing/2014/main" id="{9F82D78B-3764-7142-8BDC-357E93B7E3E6}"/>
                </a:ext>
              </a:extLst>
            </p:cNvPr>
            <p:cNvGrpSpPr/>
            <p:nvPr/>
          </p:nvGrpSpPr>
          <p:grpSpPr>
            <a:xfrm>
              <a:off x="2074392" y="4184669"/>
              <a:ext cx="465975" cy="573687"/>
              <a:chOff x="7225126" y="3524912"/>
              <a:chExt cx="465975" cy="573687"/>
            </a:xfrm>
          </p:grpSpPr>
          <p:cxnSp>
            <p:nvCxnSpPr>
              <p:cNvPr id="8" name="Straight Connector 7">
                <a:extLst>
                  <a:ext uri="{FF2B5EF4-FFF2-40B4-BE49-F238E27FC236}">
                    <a16:creationId xmlns:a16="http://schemas.microsoft.com/office/drawing/2014/main" id="{A10D393A-7022-E94B-A930-982C952DA67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CFEE18-9203-154E-84A6-751941A0DD1E}"/>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61CD517-5D44-434C-B5E8-9ADBB8521C45}"/>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11" name="TextBox 10">
              <a:extLst>
                <a:ext uri="{FF2B5EF4-FFF2-40B4-BE49-F238E27FC236}">
                  <a16:creationId xmlns:a16="http://schemas.microsoft.com/office/drawing/2014/main" id="{61C693B9-A40B-AB45-83FB-68E9F3A1735E}"/>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12" name="Group 11">
              <a:extLst>
                <a:ext uri="{FF2B5EF4-FFF2-40B4-BE49-F238E27FC236}">
                  <a16:creationId xmlns:a16="http://schemas.microsoft.com/office/drawing/2014/main" id="{377D17B8-4AFD-E14C-B19D-FB9F4151AD64}"/>
                </a:ext>
              </a:extLst>
            </p:cNvPr>
            <p:cNvGrpSpPr/>
            <p:nvPr/>
          </p:nvGrpSpPr>
          <p:grpSpPr>
            <a:xfrm>
              <a:off x="2768261" y="4177535"/>
              <a:ext cx="465973" cy="573687"/>
              <a:chOff x="7225126" y="3524912"/>
              <a:chExt cx="465973" cy="573687"/>
            </a:xfrm>
          </p:grpSpPr>
          <p:cxnSp>
            <p:nvCxnSpPr>
              <p:cNvPr id="13" name="Straight Connector 12">
                <a:extLst>
                  <a:ext uri="{FF2B5EF4-FFF2-40B4-BE49-F238E27FC236}">
                    <a16:creationId xmlns:a16="http://schemas.microsoft.com/office/drawing/2014/main" id="{FE395575-CC5F-C647-9A11-0273309FEE9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5B4E4E-C157-A14D-930D-3B88C7169B6B}"/>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15" name="Group 14">
              <a:extLst>
                <a:ext uri="{FF2B5EF4-FFF2-40B4-BE49-F238E27FC236}">
                  <a16:creationId xmlns:a16="http://schemas.microsoft.com/office/drawing/2014/main" id="{A711D8B5-3010-3B48-AB61-394C7D382559}"/>
                </a:ext>
              </a:extLst>
            </p:cNvPr>
            <p:cNvGrpSpPr/>
            <p:nvPr/>
          </p:nvGrpSpPr>
          <p:grpSpPr>
            <a:xfrm>
              <a:off x="3420034" y="4184669"/>
              <a:ext cx="508068" cy="573687"/>
              <a:chOff x="7225127" y="3524912"/>
              <a:chExt cx="508068" cy="573687"/>
            </a:xfrm>
          </p:grpSpPr>
          <p:cxnSp>
            <p:nvCxnSpPr>
              <p:cNvPr id="16" name="Straight Connector 15">
                <a:extLst>
                  <a:ext uri="{FF2B5EF4-FFF2-40B4-BE49-F238E27FC236}">
                    <a16:creationId xmlns:a16="http://schemas.microsoft.com/office/drawing/2014/main" id="{EDE6E828-6A4A-7941-A348-A64C7E3AB7F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494C5B-A496-3143-8E12-C0289866D600}"/>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18" name="Group 17">
              <a:extLst>
                <a:ext uri="{FF2B5EF4-FFF2-40B4-BE49-F238E27FC236}">
                  <a16:creationId xmlns:a16="http://schemas.microsoft.com/office/drawing/2014/main" id="{D1D2CDE8-EB7C-4D40-A56B-7ABD9AEFFB93}"/>
                </a:ext>
              </a:extLst>
            </p:cNvPr>
            <p:cNvGrpSpPr/>
            <p:nvPr/>
          </p:nvGrpSpPr>
          <p:grpSpPr>
            <a:xfrm>
              <a:off x="1412021" y="4177535"/>
              <a:ext cx="529067" cy="573687"/>
              <a:chOff x="7225126" y="3524912"/>
              <a:chExt cx="529067" cy="573687"/>
            </a:xfrm>
          </p:grpSpPr>
          <p:cxnSp>
            <p:nvCxnSpPr>
              <p:cNvPr id="19" name="Straight Connector 18">
                <a:extLst>
                  <a:ext uri="{FF2B5EF4-FFF2-40B4-BE49-F238E27FC236}">
                    <a16:creationId xmlns:a16="http://schemas.microsoft.com/office/drawing/2014/main" id="{48DC0A27-A270-1845-98CF-61B9FE73E14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2D7F88-9B2A-7049-A633-78EA58F63E47}"/>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cxnSp>
          <p:nvCxnSpPr>
            <p:cNvPr id="21" name="Straight Connector 20">
              <a:extLst>
                <a:ext uri="{FF2B5EF4-FFF2-40B4-BE49-F238E27FC236}">
                  <a16:creationId xmlns:a16="http://schemas.microsoft.com/office/drawing/2014/main" id="{2A1D637C-091F-8546-AD35-7009CD7BED75}"/>
                </a:ext>
              </a:extLst>
            </p:cNvPr>
            <p:cNvCxnSpPr>
              <a:cxnSpLocks/>
            </p:cNvCxnSpPr>
            <p:nvPr/>
          </p:nvCxnSpPr>
          <p:spPr>
            <a:xfrm flipV="1">
              <a:off x="2934597" y="3035933"/>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A491EDC-D438-F04F-9A8C-B9E045726022}"/>
                  </a:ext>
                </a:extLst>
              </p:cNvPr>
              <p:cNvSpPr txBox="1"/>
              <p:nvPr/>
            </p:nvSpPr>
            <p:spPr>
              <a:xfrm>
                <a:off x="817342" y="610014"/>
                <a:ext cx="3901838" cy="5129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6</m:t>
                          </m:r>
                          <m:r>
                            <a:rPr lang="en-US" sz="3200" b="0" i="1" smtClean="0">
                              <a:solidFill>
                                <a:srgbClr val="7030A0"/>
                              </a:solidFill>
                              <a:latin typeface="Cambria Math" panose="02040503050406030204" pitchFamily="18" charset="0"/>
                              <a:ea typeface="Cambria Math" panose="02040503050406030204" pitchFamily="18" charset="0"/>
                            </a:rPr>
                            <m:t>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p:sp>
            <p:nvSpPr>
              <p:cNvPr id="40" name="TextBox 39">
                <a:extLst>
                  <a:ext uri="{FF2B5EF4-FFF2-40B4-BE49-F238E27FC236}">
                    <a16:creationId xmlns:a16="http://schemas.microsoft.com/office/drawing/2014/main" id="{FA491EDC-D438-F04F-9A8C-B9E045726022}"/>
                  </a:ext>
                </a:extLst>
              </p:cNvPr>
              <p:cNvSpPr txBox="1">
                <a:spLocks noRot="1" noChangeAspect="1" noMove="1" noResize="1" noEditPoints="1" noAdjustHandles="1" noChangeArrowheads="1" noChangeShapeType="1" noTextEdit="1"/>
              </p:cNvSpPr>
              <p:nvPr/>
            </p:nvSpPr>
            <p:spPr>
              <a:xfrm>
                <a:off x="817342" y="610014"/>
                <a:ext cx="3901838" cy="512961"/>
              </a:xfrm>
              <a:prstGeom prst="rect">
                <a:avLst/>
              </a:prstGeom>
              <a:blipFill>
                <a:blip r:embed="rId2"/>
                <a:stretch>
                  <a:fillRect t="-731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A688CEB-876D-C045-94ED-EFB50FD9B08B}"/>
              </a:ext>
            </a:extLst>
          </p:cNvPr>
          <p:cNvSpPr txBox="1"/>
          <p:nvPr/>
        </p:nvSpPr>
        <p:spPr>
          <a:xfrm>
            <a:off x="6710822" y="1493486"/>
            <a:ext cx="351378" cy="523220"/>
          </a:xfrm>
          <a:prstGeom prst="rect">
            <a:avLst/>
          </a:prstGeom>
          <a:noFill/>
        </p:spPr>
        <p:txBody>
          <a:bodyPr wrap="none" rtlCol="0">
            <a:spAutoFit/>
          </a:bodyPr>
          <a:lstStyle/>
          <a:p>
            <a:r>
              <a:rPr lang="en-US" sz="2800" dirty="0"/>
              <a:t>?</a:t>
            </a:r>
          </a:p>
        </p:txBody>
      </p:sp>
      <p:sp>
        <p:nvSpPr>
          <p:cNvPr id="23" name="TextBox 22">
            <a:extLst>
              <a:ext uri="{FF2B5EF4-FFF2-40B4-BE49-F238E27FC236}">
                <a16:creationId xmlns:a16="http://schemas.microsoft.com/office/drawing/2014/main" id="{A587EC94-BC00-DA4D-9C6A-88B6A0F533A9}"/>
              </a:ext>
            </a:extLst>
          </p:cNvPr>
          <p:cNvSpPr txBox="1"/>
          <p:nvPr/>
        </p:nvSpPr>
        <p:spPr>
          <a:xfrm>
            <a:off x="5751146" y="373052"/>
            <a:ext cx="2362688" cy="400110"/>
          </a:xfrm>
          <a:prstGeom prst="rect">
            <a:avLst/>
          </a:prstGeom>
          <a:noFill/>
        </p:spPr>
        <p:txBody>
          <a:bodyPr wrap="square" rtlCol="0">
            <a:spAutoFit/>
          </a:bodyPr>
          <a:lstStyle/>
          <a:p>
            <a:pPr algn="ctr"/>
            <a:r>
              <a:rPr lang="en-US" sz="2000" b="1" dirty="0"/>
              <a:t>Sampled at 140kHz</a:t>
            </a:r>
          </a:p>
        </p:txBody>
      </p:sp>
      <p:sp>
        <p:nvSpPr>
          <p:cNvPr id="24" name="TextBox 23">
            <a:extLst>
              <a:ext uri="{FF2B5EF4-FFF2-40B4-BE49-F238E27FC236}">
                <a16:creationId xmlns:a16="http://schemas.microsoft.com/office/drawing/2014/main" id="{3AA83F32-1B1A-C643-8063-3F1F9A27BD82}"/>
              </a:ext>
            </a:extLst>
          </p:cNvPr>
          <p:cNvSpPr txBox="1"/>
          <p:nvPr/>
        </p:nvSpPr>
        <p:spPr>
          <a:xfrm>
            <a:off x="5778669" y="3635139"/>
            <a:ext cx="2362688" cy="400110"/>
          </a:xfrm>
          <a:prstGeom prst="rect">
            <a:avLst/>
          </a:prstGeom>
          <a:noFill/>
        </p:spPr>
        <p:txBody>
          <a:bodyPr wrap="square" rtlCol="0">
            <a:spAutoFit/>
          </a:bodyPr>
          <a:lstStyle/>
          <a:p>
            <a:pPr algn="ctr"/>
            <a:r>
              <a:rPr lang="en-US" sz="2000" b="1" dirty="0"/>
              <a:t>Sampled at 100kHz</a:t>
            </a:r>
          </a:p>
        </p:txBody>
      </p:sp>
      <p:sp>
        <p:nvSpPr>
          <p:cNvPr id="26" name="TextBox 25">
            <a:extLst>
              <a:ext uri="{FF2B5EF4-FFF2-40B4-BE49-F238E27FC236}">
                <a16:creationId xmlns:a16="http://schemas.microsoft.com/office/drawing/2014/main" id="{5188DB97-4913-7D40-888F-317CDE7EBCF8}"/>
              </a:ext>
            </a:extLst>
          </p:cNvPr>
          <p:cNvSpPr txBox="1"/>
          <p:nvPr/>
        </p:nvSpPr>
        <p:spPr>
          <a:xfrm>
            <a:off x="6721393" y="4983831"/>
            <a:ext cx="351378" cy="523220"/>
          </a:xfrm>
          <a:prstGeom prst="rect">
            <a:avLst/>
          </a:prstGeom>
          <a:noFill/>
        </p:spPr>
        <p:txBody>
          <a:bodyPr wrap="none" rtlCol="0">
            <a:spAutoFit/>
          </a:bodyPr>
          <a:lstStyle/>
          <a:p>
            <a:r>
              <a:rPr lang="en-US" sz="2800" dirty="0"/>
              <a:t>?</a:t>
            </a:r>
          </a:p>
        </p:txBody>
      </p:sp>
      <p:cxnSp>
        <p:nvCxnSpPr>
          <p:cNvPr id="29" name="Straight Connector 28">
            <a:extLst>
              <a:ext uri="{FF2B5EF4-FFF2-40B4-BE49-F238E27FC236}">
                <a16:creationId xmlns:a16="http://schemas.microsoft.com/office/drawing/2014/main" id="{92F7BF9E-47BF-5047-B368-9F4A0F8AE982}"/>
              </a:ext>
            </a:extLst>
          </p:cNvPr>
          <p:cNvCxnSpPr>
            <a:cxnSpLocks/>
          </p:cNvCxnSpPr>
          <p:nvPr/>
        </p:nvCxnSpPr>
        <p:spPr>
          <a:xfrm>
            <a:off x="5438757" y="2674861"/>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0" name="Straight Connector 29">
            <a:extLst>
              <a:ext uri="{FF2B5EF4-FFF2-40B4-BE49-F238E27FC236}">
                <a16:creationId xmlns:a16="http://schemas.microsoft.com/office/drawing/2014/main" id="{02077394-4C66-7C4E-B966-D1E2D80BDF01}"/>
              </a:ext>
            </a:extLst>
          </p:cNvPr>
          <p:cNvCxnSpPr/>
          <p:nvPr/>
        </p:nvCxnSpPr>
        <p:spPr>
          <a:xfrm flipV="1">
            <a:off x="5441453" y="430821"/>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1" name="TextBox 30">
            <a:extLst>
              <a:ext uri="{FF2B5EF4-FFF2-40B4-BE49-F238E27FC236}">
                <a16:creationId xmlns:a16="http://schemas.microsoft.com/office/drawing/2014/main" id="{35783DAF-A118-384B-AEEB-15FA063E2923}"/>
              </a:ext>
            </a:extLst>
          </p:cNvPr>
          <p:cNvSpPr txBox="1"/>
          <p:nvPr/>
        </p:nvSpPr>
        <p:spPr>
          <a:xfrm rot="16200000">
            <a:off x="4571543" y="1468696"/>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32" name="Group 31">
            <a:extLst>
              <a:ext uri="{FF2B5EF4-FFF2-40B4-BE49-F238E27FC236}">
                <a16:creationId xmlns:a16="http://schemas.microsoft.com/office/drawing/2014/main" id="{1E96437E-5B5F-C04A-B523-410F504B8D98}"/>
              </a:ext>
            </a:extLst>
          </p:cNvPr>
          <p:cNvGrpSpPr/>
          <p:nvPr/>
        </p:nvGrpSpPr>
        <p:grpSpPr>
          <a:xfrm>
            <a:off x="6629380" y="2548252"/>
            <a:ext cx="465975" cy="573687"/>
            <a:chOff x="7225126" y="3524912"/>
            <a:chExt cx="465975" cy="573687"/>
          </a:xfrm>
        </p:grpSpPr>
        <p:cxnSp>
          <p:nvCxnSpPr>
            <p:cNvPr id="48" name="Straight Connector 47">
              <a:extLst>
                <a:ext uri="{FF2B5EF4-FFF2-40B4-BE49-F238E27FC236}">
                  <a16:creationId xmlns:a16="http://schemas.microsoft.com/office/drawing/2014/main" id="{47FD8BBC-5BC6-7D45-9F8C-4F36AEAAAD9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34AD84A-C086-634A-A037-4AA1698099CB}"/>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9AADE722-B461-EF48-9DBC-DB0E3CC774C9}"/>
              </a:ext>
            </a:extLst>
          </p:cNvPr>
          <p:cNvSpPr txBox="1"/>
          <p:nvPr/>
        </p:nvSpPr>
        <p:spPr>
          <a:xfrm>
            <a:off x="6082604" y="3028890"/>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34" name="TextBox 33">
            <a:extLst>
              <a:ext uri="{FF2B5EF4-FFF2-40B4-BE49-F238E27FC236}">
                <a16:creationId xmlns:a16="http://schemas.microsoft.com/office/drawing/2014/main" id="{DB376287-1815-9346-BD1C-31E6B5199D88}"/>
              </a:ext>
            </a:extLst>
          </p:cNvPr>
          <p:cNvSpPr txBox="1"/>
          <p:nvPr/>
        </p:nvSpPr>
        <p:spPr>
          <a:xfrm>
            <a:off x="5184047" y="2745473"/>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35" name="Group 34">
            <a:extLst>
              <a:ext uri="{FF2B5EF4-FFF2-40B4-BE49-F238E27FC236}">
                <a16:creationId xmlns:a16="http://schemas.microsoft.com/office/drawing/2014/main" id="{DE2F89DE-2DB5-BA48-AAD1-8483B49711E0}"/>
              </a:ext>
            </a:extLst>
          </p:cNvPr>
          <p:cNvGrpSpPr/>
          <p:nvPr/>
        </p:nvGrpSpPr>
        <p:grpSpPr>
          <a:xfrm>
            <a:off x="7323249" y="2541118"/>
            <a:ext cx="465973" cy="573687"/>
            <a:chOff x="7225126" y="3524912"/>
            <a:chExt cx="465973" cy="573687"/>
          </a:xfrm>
        </p:grpSpPr>
        <p:cxnSp>
          <p:nvCxnSpPr>
            <p:cNvPr id="46" name="Straight Connector 45">
              <a:extLst>
                <a:ext uri="{FF2B5EF4-FFF2-40B4-BE49-F238E27FC236}">
                  <a16:creationId xmlns:a16="http://schemas.microsoft.com/office/drawing/2014/main" id="{95FD7CE5-0B11-9A42-8ED6-FDCCBF772517}"/>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E5E341A-EB9D-5F4D-8327-23407EAC1B40}"/>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36" name="Group 35">
            <a:extLst>
              <a:ext uri="{FF2B5EF4-FFF2-40B4-BE49-F238E27FC236}">
                <a16:creationId xmlns:a16="http://schemas.microsoft.com/office/drawing/2014/main" id="{1114295F-6754-BE4F-820F-E1390B08F4FA}"/>
              </a:ext>
            </a:extLst>
          </p:cNvPr>
          <p:cNvGrpSpPr/>
          <p:nvPr/>
        </p:nvGrpSpPr>
        <p:grpSpPr>
          <a:xfrm>
            <a:off x="7975022" y="2548252"/>
            <a:ext cx="508068" cy="573687"/>
            <a:chOff x="7225127" y="3524912"/>
            <a:chExt cx="508068" cy="573687"/>
          </a:xfrm>
        </p:grpSpPr>
        <p:cxnSp>
          <p:nvCxnSpPr>
            <p:cNvPr id="44" name="Straight Connector 43">
              <a:extLst>
                <a:ext uri="{FF2B5EF4-FFF2-40B4-BE49-F238E27FC236}">
                  <a16:creationId xmlns:a16="http://schemas.microsoft.com/office/drawing/2014/main" id="{BB18A1D4-7D7F-664F-87ED-8E36F547B51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DAD848-2EFB-4247-87D5-873A737B9505}"/>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37" name="Group 36">
            <a:extLst>
              <a:ext uri="{FF2B5EF4-FFF2-40B4-BE49-F238E27FC236}">
                <a16:creationId xmlns:a16="http://schemas.microsoft.com/office/drawing/2014/main" id="{37593D91-5068-6645-843C-466E7FCC8936}"/>
              </a:ext>
            </a:extLst>
          </p:cNvPr>
          <p:cNvGrpSpPr/>
          <p:nvPr/>
        </p:nvGrpSpPr>
        <p:grpSpPr>
          <a:xfrm>
            <a:off x="5967009" y="2541118"/>
            <a:ext cx="529067" cy="573687"/>
            <a:chOff x="7225126" y="3524912"/>
            <a:chExt cx="529067" cy="573687"/>
          </a:xfrm>
        </p:grpSpPr>
        <p:cxnSp>
          <p:nvCxnSpPr>
            <p:cNvPr id="39" name="Straight Connector 38">
              <a:extLst>
                <a:ext uri="{FF2B5EF4-FFF2-40B4-BE49-F238E27FC236}">
                  <a16:creationId xmlns:a16="http://schemas.microsoft.com/office/drawing/2014/main" id="{B5203805-5E85-394E-8780-02D2374305F5}"/>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9AF6BE9-2368-6046-A402-7CEF1CDC155F}"/>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51" name="Group 50">
            <a:extLst>
              <a:ext uri="{FF2B5EF4-FFF2-40B4-BE49-F238E27FC236}">
                <a16:creationId xmlns:a16="http://schemas.microsoft.com/office/drawing/2014/main" id="{ADA8FDEA-90CA-E841-AA8A-502FB5B749E6}"/>
              </a:ext>
            </a:extLst>
          </p:cNvPr>
          <p:cNvGrpSpPr/>
          <p:nvPr/>
        </p:nvGrpSpPr>
        <p:grpSpPr>
          <a:xfrm>
            <a:off x="5051530" y="4008898"/>
            <a:ext cx="3431559" cy="2998179"/>
            <a:chOff x="496543" y="2067238"/>
            <a:chExt cx="3431559" cy="2998179"/>
          </a:xfrm>
        </p:grpSpPr>
        <p:cxnSp>
          <p:nvCxnSpPr>
            <p:cNvPr id="52" name="Straight Connector 51">
              <a:extLst>
                <a:ext uri="{FF2B5EF4-FFF2-40B4-BE49-F238E27FC236}">
                  <a16:creationId xmlns:a16="http://schemas.microsoft.com/office/drawing/2014/main" id="{D589D450-2C55-F94C-B2C0-29548DD5BFA4}"/>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3" name="Straight Connector 52">
              <a:extLst>
                <a:ext uri="{FF2B5EF4-FFF2-40B4-BE49-F238E27FC236}">
                  <a16:creationId xmlns:a16="http://schemas.microsoft.com/office/drawing/2014/main" id="{35958CA0-F2A4-8548-A420-46162F673766}"/>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4" name="TextBox 53">
              <a:extLst>
                <a:ext uri="{FF2B5EF4-FFF2-40B4-BE49-F238E27FC236}">
                  <a16:creationId xmlns:a16="http://schemas.microsoft.com/office/drawing/2014/main" id="{85384070-C75C-C84C-8C0D-F266D601E093}"/>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55" name="Group 54">
              <a:extLst>
                <a:ext uri="{FF2B5EF4-FFF2-40B4-BE49-F238E27FC236}">
                  <a16:creationId xmlns:a16="http://schemas.microsoft.com/office/drawing/2014/main" id="{C3C037E4-1585-A644-A9B0-F3E3F37CFE1D}"/>
                </a:ext>
              </a:extLst>
            </p:cNvPr>
            <p:cNvGrpSpPr/>
            <p:nvPr/>
          </p:nvGrpSpPr>
          <p:grpSpPr>
            <a:xfrm>
              <a:off x="2074392" y="4184669"/>
              <a:ext cx="465975" cy="573687"/>
              <a:chOff x="7225126" y="3524912"/>
              <a:chExt cx="465975" cy="573687"/>
            </a:xfrm>
          </p:grpSpPr>
          <p:cxnSp>
            <p:nvCxnSpPr>
              <p:cNvPr id="68" name="Straight Connector 67">
                <a:extLst>
                  <a:ext uri="{FF2B5EF4-FFF2-40B4-BE49-F238E27FC236}">
                    <a16:creationId xmlns:a16="http://schemas.microsoft.com/office/drawing/2014/main" id="{5EC76F4C-1557-4746-9D82-88095405E77B}"/>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20283A2-D41B-0F43-8A17-03068D7446D0}"/>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190ADD70-0D03-404F-9556-98678CA661F1}"/>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57" name="TextBox 56">
              <a:extLst>
                <a:ext uri="{FF2B5EF4-FFF2-40B4-BE49-F238E27FC236}">
                  <a16:creationId xmlns:a16="http://schemas.microsoft.com/office/drawing/2014/main" id="{523121AB-A2FA-6942-AB48-F5B0B2AAF6A1}"/>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58" name="Group 57">
              <a:extLst>
                <a:ext uri="{FF2B5EF4-FFF2-40B4-BE49-F238E27FC236}">
                  <a16:creationId xmlns:a16="http://schemas.microsoft.com/office/drawing/2014/main" id="{E8ECD11F-95F7-D643-A61C-59556949E2B9}"/>
                </a:ext>
              </a:extLst>
            </p:cNvPr>
            <p:cNvGrpSpPr/>
            <p:nvPr/>
          </p:nvGrpSpPr>
          <p:grpSpPr>
            <a:xfrm>
              <a:off x="2768261" y="4177535"/>
              <a:ext cx="465973" cy="573687"/>
              <a:chOff x="7225126" y="3524912"/>
              <a:chExt cx="465973" cy="573687"/>
            </a:xfrm>
          </p:grpSpPr>
          <p:cxnSp>
            <p:nvCxnSpPr>
              <p:cNvPr id="66" name="Straight Connector 65">
                <a:extLst>
                  <a:ext uri="{FF2B5EF4-FFF2-40B4-BE49-F238E27FC236}">
                    <a16:creationId xmlns:a16="http://schemas.microsoft.com/office/drawing/2014/main" id="{216AF3CF-4ABB-3E46-9F4A-8A46FF30B4B1}"/>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9D4890D-9E54-1F43-ACFA-A6B3BCA650D6}"/>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59" name="Group 58">
              <a:extLst>
                <a:ext uri="{FF2B5EF4-FFF2-40B4-BE49-F238E27FC236}">
                  <a16:creationId xmlns:a16="http://schemas.microsoft.com/office/drawing/2014/main" id="{26AD078D-FC6F-FA4E-8936-EDFD376B88A2}"/>
                </a:ext>
              </a:extLst>
            </p:cNvPr>
            <p:cNvGrpSpPr/>
            <p:nvPr/>
          </p:nvGrpSpPr>
          <p:grpSpPr>
            <a:xfrm>
              <a:off x="3420034" y="4184669"/>
              <a:ext cx="508068" cy="573687"/>
              <a:chOff x="7225127" y="3524912"/>
              <a:chExt cx="508068" cy="573687"/>
            </a:xfrm>
          </p:grpSpPr>
          <p:cxnSp>
            <p:nvCxnSpPr>
              <p:cNvPr id="64" name="Straight Connector 63">
                <a:extLst>
                  <a:ext uri="{FF2B5EF4-FFF2-40B4-BE49-F238E27FC236}">
                    <a16:creationId xmlns:a16="http://schemas.microsoft.com/office/drawing/2014/main" id="{431BF359-A16D-2341-A0D9-21F9C03EBF14}"/>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44B2693-9D7F-D842-AA7A-DD6402C7D607}"/>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60" name="Group 59">
              <a:extLst>
                <a:ext uri="{FF2B5EF4-FFF2-40B4-BE49-F238E27FC236}">
                  <a16:creationId xmlns:a16="http://schemas.microsoft.com/office/drawing/2014/main" id="{266285FC-D3F4-CB41-93EC-3F9F364F92FE}"/>
                </a:ext>
              </a:extLst>
            </p:cNvPr>
            <p:cNvGrpSpPr/>
            <p:nvPr/>
          </p:nvGrpSpPr>
          <p:grpSpPr>
            <a:xfrm>
              <a:off x="1412021" y="4177535"/>
              <a:ext cx="529067" cy="573687"/>
              <a:chOff x="7225126" y="3524912"/>
              <a:chExt cx="529067" cy="573687"/>
            </a:xfrm>
          </p:grpSpPr>
          <p:cxnSp>
            <p:nvCxnSpPr>
              <p:cNvPr id="62" name="Straight Connector 61">
                <a:extLst>
                  <a:ext uri="{FF2B5EF4-FFF2-40B4-BE49-F238E27FC236}">
                    <a16:creationId xmlns:a16="http://schemas.microsoft.com/office/drawing/2014/main" id="{4C8EB19E-8392-714B-99CA-8D41C6016E5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B6BBE1F-C8C4-2949-8519-C8C2393B8371}"/>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spTree>
    <p:extLst>
      <p:ext uri="{BB962C8B-B14F-4D97-AF65-F5344CB8AC3E}">
        <p14:creationId xmlns:p14="http://schemas.microsoft.com/office/powerpoint/2010/main" val="257844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B8B9F6-45EE-504F-B6F9-7666240C7833}"/>
              </a:ext>
            </a:extLst>
          </p:cNvPr>
          <p:cNvGrpSpPr/>
          <p:nvPr/>
        </p:nvGrpSpPr>
        <p:grpSpPr>
          <a:xfrm>
            <a:off x="496543" y="2067238"/>
            <a:ext cx="3431559" cy="2998179"/>
            <a:chOff x="496543" y="2067238"/>
            <a:chExt cx="3431559" cy="2998179"/>
          </a:xfrm>
        </p:grpSpPr>
        <p:cxnSp>
          <p:nvCxnSpPr>
            <p:cNvPr id="4" name="Straight Connector 3">
              <a:extLst>
                <a:ext uri="{FF2B5EF4-FFF2-40B4-BE49-F238E27FC236}">
                  <a16:creationId xmlns:a16="http://schemas.microsoft.com/office/drawing/2014/main" id="{6FD57DC0-5ADB-0C45-B9E2-AA6A2C3CD123}"/>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71E525A5-3099-E142-95B7-B773B22718CC}"/>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5EA7F925-0B1C-C245-8DA4-35D325489694}"/>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7" name="Group 6">
              <a:extLst>
                <a:ext uri="{FF2B5EF4-FFF2-40B4-BE49-F238E27FC236}">
                  <a16:creationId xmlns:a16="http://schemas.microsoft.com/office/drawing/2014/main" id="{9F82D78B-3764-7142-8BDC-357E93B7E3E6}"/>
                </a:ext>
              </a:extLst>
            </p:cNvPr>
            <p:cNvGrpSpPr/>
            <p:nvPr/>
          </p:nvGrpSpPr>
          <p:grpSpPr>
            <a:xfrm>
              <a:off x="2074392" y="4184669"/>
              <a:ext cx="465975" cy="573687"/>
              <a:chOff x="7225126" y="3524912"/>
              <a:chExt cx="465975" cy="573687"/>
            </a:xfrm>
          </p:grpSpPr>
          <p:cxnSp>
            <p:nvCxnSpPr>
              <p:cNvPr id="8" name="Straight Connector 7">
                <a:extLst>
                  <a:ext uri="{FF2B5EF4-FFF2-40B4-BE49-F238E27FC236}">
                    <a16:creationId xmlns:a16="http://schemas.microsoft.com/office/drawing/2014/main" id="{A10D393A-7022-E94B-A930-982C952DA67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CFEE18-9203-154E-84A6-751941A0DD1E}"/>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61CD517-5D44-434C-B5E8-9ADBB8521C45}"/>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11" name="TextBox 10">
              <a:extLst>
                <a:ext uri="{FF2B5EF4-FFF2-40B4-BE49-F238E27FC236}">
                  <a16:creationId xmlns:a16="http://schemas.microsoft.com/office/drawing/2014/main" id="{61C693B9-A40B-AB45-83FB-68E9F3A1735E}"/>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12" name="Group 11">
              <a:extLst>
                <a:ext uri="{FF2B5EF4-FFF2-40B4-BE49-F238E27FC236}">
                  <a16:creationId xmlns:a16="http://schemas.microsoft.com/office/drawing/2014/main" id="{377D17B8-4AFD-E14C-B19D-FB9F4151AD64}"/>
                </a:ext>
              </a:extLst>
            </p:cNvPr>
            <p:cNvGrpSpPr/>
            <p:nvPr/>
          </p:nvGrpSpPr>
          <p:grpSpPr>
            <a:xfrm>
              <a:off x="2768261" y="4177535"/>
              <a:ext cx="465973" cy="573687"/>
              <a:chOff x="7225126" y="3524912"/>
              <a:chExt cx="465973" cy="573687"/>
            </a:xfrm>
          </p:grpSpPr>
          <p:cxnSp>
            <p:nvCxnSpPr>
              <p:cNvPr id="13" name="Straight Connector 12">
                <a:extLst>
                  <a:ext uri="{FF2B5EF4-FFF2-40B4-BE49-F238E27FC236}">
                    <a16:creationId xmlns:a16="http://schemas.microsoft.com/office/drawing/2014/main" id="{FE395575-CC5F-C647-9A11-0273309FEE9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5B4E4E-C157-A14D-930D-3B88C7169B6B}"/>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15" name="Group 14">
              <a:extLst>
                <a:ext uri="{FF2B5EF4-FFF2-40B4-BE49-F238E27FC236}">
                  <a16:creationId xmlns:a16="http://schemas.microsoft.com/office/drawing/2014/main" id="{A711D8B5-3010-3B48-AB61-394C7D382559}"/>
                </a:ext>
              </a:extLst>
            </p:cNvPr>
            <p:cNvGrpSpPr/>
            <p:nvPr/>
          </p:nvGrpSpPr>
          <p:grpSpPr>
            <a:xfrm>
              <a:off x="3420034" y="4184669"/>
              <a:ext cx="508068" cy="573687"/>
              <a:chOff x="7225127" y="3524912"/>
              <a:chExt cx="508068" cy="573687"/>
            </a:xfrm>
          </p:grpSpPr>
          <p:cxnSp>
            <p:nvCxnSpPr>
              <p:cNvPr id="16" name="Straight Connector 15">
                <a:extLst>
                  <a:ext uri="{FF2B5EF4-FFF2-40B4-BE49-F238E27FC236}">
                    <a16:creationId xmlns:a16="http://schemas.microsoft.com/office/drawing/2014/main" id="{EDE6E828-6A4A-7941-A348-A64C7E3AB7F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494C5B-A496-3143-8E12-C0289866D600}"/>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18" name="Group 17">
              <a:extLst>
                <a:ext uri="{FF2B5EF4-FFF2-40B4-BE49-F238E27FC236}">
                  <a16:creationId xmlns:a16="http://schemas.microsoft.com/office/drawing/2014/main" id="{D1D2CDE8-EB7C-4D40-A56B-7ABD9AEFFB93}"/>
                </a:ext>
              </a:extLst>
            </p:cNvPr>
            <p:cNvGrpSpPr/>
            <p:nvPr/>
          </p:nvGrpSpPr>
          <p:grpSpPr>
            <a:xfrm>
              <a:off x="1412021" y="4177535"/>
              <a:ext cx="529067" cy="573687"/>
              <a:chOff x="7225126" y="3524912"/>
              <a:chExt cx="529067" cy="573687"/>
            </a:xfrm>
          </p:grpSpPr>
          <p:cxnSp>
            <p:nvCxnSpPr>
              <p:cNvPr id="19" name="Straight Connector 18">
                <a:extLst>
                  <a:ext uri="{FF2B5EF4-FFF2-40B4-BE49-F238E27FC236}">
                    <a16:creationId xmlns:a16="http://schemas.microsoft.com/office/drawing/2014/main" id="{48DC0A27-A270-1845-98CF-61B9FE73E14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2D7F88-9B2A-7049-A633-78EA58F63E47}"/>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cxnSp>
          <p:nvCxnSpPr>
            <p:cNvPr id="21" name="Straight Connector 20">
              <a:extLst>
                <a:ext uri="{FF2B5EF4-FFF2-40B4-BE49-F238E27FC236}">
                  <a16:creationId xmlns:a16="http://schemas.microsoft.com/office/drawing/2014/main" id="{2A1D637C-091F-8546-AD35-7009CD7BED75}"/>
                </a:ext>
              </a:extLst>
            </p:cNvPr>
            <p:cNvCxnSpPr>
              <a:cxnSpLocks/>
            </p:cNvCxnSpPr>
            <p:nvPr/>
          </p:nvCxnSpPr>
          <p:spPr>
            <a:xfrm flipV="1">
              <a:off x="2934597" y="3035933"/>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A491EDC-D438-F04F-9A8C-B9E045726022}"/>
                  </a:ext>
                </a:extLst>
              </p:cNvPr>
              <p:cNvSpPr txBox="1"/>
              <p:nvPr/>
            </p:nvSpPr>
            <p:spPr>
              <a:xfrm>
                <a:off x="817342" y="610014"/>
                <a:ext cx="3901838" cy="5129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6</m:t>
                          </m:r>
                          <m:r>
                            <a:rPr lang="en-US" sz="3200" b="0" i="1" smtClean="0">
                              <a:solidFill>
                                <a:srgbClr val="7030A0"/>
                              </a:solidFill>
                              <a:latin typeface="Cambria Math" panose="02040503050406030204" pitchFamily="18" charset="0"/>
                              <a:ea typeface="Cambria Math" panose="02040503050406030204" pitchFamily="18" charset="0"/>
                            </a:rPr>
                            <m:t>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p:sp>
            <p:nvSpPr>
              <p:cNvPr id="40" name="TextBox 39">
                <a:extLst>
                  <a:ext uri="{FF2B5EF4-FFF2-40B4-BE49-F238E27FC236}">
                    <a16:creationId xmlns:a16="http://schemas.microsoft.com/office/drawing/2014/main" id="{FA491EDC-D438-F04F-9A8C-B9E045726022}"/>
                  </a:ext>
                </a:extLst>
              </p:cNvPr>
              <p:cNvSpPr txBox="1">
                <a:spLocks noRot="1" noChangeAspect="1" noMove="1" noResize="1" noEditPoints="1" noAdjustHandles="1" noChangeArrowheads="1" noChangeShapeType="1" noTextEdit="1"/>
              </p:cNvSpPr>
              <p:nvPr/>
            </p:nvSpPr>
            <p:spPr>
              <a:xfrm>
                <a:off x="817342" y="610014"/>
                <a:ext cx="3901838" cy="512961"/>
              </a:xfrm>
              <a:prstGeom prst="rect">
                <a:avLst/>
              </a:prstGeom>
              <a:blipFill>
                <a:blip r:embed="rId2"/>
                <a:stretch>
                  <a:fillRect t="-731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A587EC94-BC00-DA4D-9C6A-88B6A0F533A9}"/>
              </a:ext>
            </a:extLst>
          </p:cNvPr>
          <p:cNvSpPr txBox="1"/>
          <p:nvPr/>
        </p:nvSpPr>
        <p:spPr>
          <a:xfrm>
            <a:off x="5751146" y="373052"/>
            <a:ext cx="2362688" cy="400110"/>
          </a:xfrm>
          <a:prstGeom prst="rect">
            <a:avLst/>
          </a:prstGeom>
          <a:noFill/>
        </p:spPr>
        <p:txBody>
          <a:bodyPr wrap="square" rtlCol="0">
            <a:spAutoFit/>
          </a:bodyPr>
          <a:lstStyle/>
          <a:p>
            <a:pPr algn="ctr"/>
            <a:r>
              <a:rPr lang="en-US" sz="2000" b="1" dirty="0"/>
              <a:t>Sampled at 140kHz</a:t>
            </a:r>
          </a:p>
        </p:txBody>
      </p:sp>
      <p:sp>
        <p:nvSpPr>
          <p:cNvPr id="24" name="TextBox 23">
            <a:extLst>
              <a:ext uri="{FF2B5EF4-FFF2-40B4-BE49-F238E27FC236}">
                <a16:creationId xmlns:a16="http://schemas.microsoft.com/office/drawing/2014/main" id="{3AA83F32-1B1A-C643-8063-3F1F9A27BD82}"/>
              </a:ext>
            </a:extLst>
          </p:cNvPr>
          <p:cNvSpPr txBox="1"/>
          <p:nvPr/>
        </p:nvSpPr>
        <p:spPr>
          <a:xfrm>
            <a:off x="5778669" y="3635139"/>
            <a:ext cx="2362688" cy="400110"/>
          </a:xfrm>
          <a:prstGeom prst="rect">
            <a:avLst/>
          </a:prstGeom>
          <a:noFill/>
        </p:spPr>
        <p:txBody>
          <a:bodyPr wrap="square" rtlCol="0">
            <a:spAutoFit/>
          </a:bodyPr>
          <a:lstStyle/>
          <a:p>
            <a:pPr algn="ctr"/>
            <a:r>
              <a:rPr lang="en-US" sz="2000" b="1" dirty="0"/>
              <a:t>Sampled at 100kHz</a:t>
            </a:r>
          </a:p>
        </p:txBody>
      </p:sp>
      <p:sp>
        <p:nvSpPr>
          <p:cNvPr id="26" name="TextBox 25">
            <a:extLst>
              <a:ext uri="{FF2B5EF4-FFF2-40B4-BE49-F238E27FC236}">
                <a16:creationId xmlns:a16="http://schemas.microsoft.com/office/drawing/2014/main" id="{5188DB97-4913-7D40-888F-317CDE7EBCF8}"/>
              </a:ext>
            </a:extLst>
          </p:cNvPr>
          <p:cNvSpPr txBox="1"/>
          <p:nvPr/>
        </p:nvSpPr>
        <p:spPr>
          <a:xfrm>
            <a:off x="6721393" y="4983831"/>
            <a:ext cx="351378" cy="523220"/>
          </a:xfrm>
          <a:prstGeom prst="rect">
            <a:avLst/>
          </a:prstGeom>
          <a:noFill/>
        </p:spPr>
        <p:txBody>
          <a:bodyPr wrap="none" rtlCol="0">
            <a:spAutoFit/>
          </a:bodyPr>
          <a:lstStyle/>
          <a:p>
            <a:r>
              <a:rPr lang="en-US" sz="2800" dirty="0"/>
              <a:t>?</a:t>
            </a:r>
          </a:p>
        </p:txBody>
      </p:sp>
      <p:cxnSp>
        <p:nvCxnSpPr>
          <p:cNvPr id="29" name="Straight Connector 28">
            <a:extLst>
              <a:ext uri="{FF2B5EF4-FFF2-40B4-BE49-F238E27FC236}">
                <a16:creationId xmlns:a16="http://schemas.microsoft.com/office/drawing/2014/main" id="{92F7BF9E-47BF-5047-B368-9F4A0F8AE982}"/>
              </a:ext>
            </a:extLst>
          </p:cNvPr>
          <p:cNvCxnSpPr>
            <a:cxnSpLocks/>
          </p:cNvCxnSpPr>
          <p:nvPr/>
        </p:nvCxnSpPr>
        <p:spPr>
          <a:xfrm>
            <a:off x="5438757" y="2674861"/>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0" name="Straight Connector 29">
            <a:extLst>
              <a:ext uri="{FF2B5EF4-FFF2-40B4-BE49-F238E27FC236}">
                <a16:creationId xmlns:a16="http://schemas.microsoft.com/office/drawing/2014/main" id="{02077394-4C66-7C4E-B966-D1E2D80BDF01}"/>
              </a:ext>
            </a:extLst>
          </p:cNvPr>
          <p:cNvCxnSpPr/>
          <p:nvPr/>
        </p:nvCxnSpPr>
        <p:spPr>
          <a:xfrm flipV="1">
            <a:off x="5441453" y="430821"/>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1" name="TextBox 30">
            <a:extLst>
              <a:ext uri="{FF2B5EF4-FFF2-40B4-BE49-F238E27FC236}">
                <a16:creationId xmlns:a16="http://schemas.microsoft.com/office/drawing/2014/main" id="{35783DAF-A118-384B-AEEB-15FA063E2923}"/>
              </a:ext>
            </a:extLst>
          </p:cNvPr>
          <p:cNvSpPr txBox="1"/>
          <p:nvPr/>
        </p:nvSpPr>
        <p:spPr>
          <a:xfrm rot="16200000">
            <a:off x="4571543" y="1468696"/>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32" name="Group 31">
            <a:extLst>
              <a:ext uri="{FF2B5EF4-FFF2-40B4-BE49-F238E27FC236}">
                <a16:creationId xmlns:a16="http://schemas.microsoft.com/office/drawing/2014/main" id="{1E96437E-5B5F-C04A-B523-410F504B8D98}"/>
              </a:ext>
            </a:extLst>
          </p:cNvPr>
          <p:cNvGrpSpPr/>
          <p:nvPr/>
        </p:nvGrpSpPr>
        <p:grpSpPr>
          <a:xfrm>
            <a:off x="6629380" y="2548252"/>
            <a:ext cx="465975" cy="573687"/>
            <a:chOff x="7225126" y="3524912"/>
            <a:chExt cx="465975" cy="573687"/>
          </a:xfrm>
        </p:grpSpPr>
        <p:cxnSp>
          <p:nvCxnSpPr>
            <p:cNvPr id="48" name="Straight Connector 47">
              <a:extLst>
                <a:ext uri="{FF2B5EF4-FFF2-40B4-BE49-F238E27FC236}">
                  <a16:creationId xmlns:a16="http://schemas.microsoft.com/office/drawing/2014/main" id="{47FD8BBC-5BC6-7D45-9F8C-4F36AEAAAD9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34AD84A-C086-634A-A037-4AA1698099CB}"/>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9AADE722-B461-EF48-9DBC-DB0E3CC774C9}"/>
              </a:ext>
            </a:extLst>
          </p:cNvPr>
          <p:cNvSpPr txBox="1"/>
          <p:nvPr/>
        </p:nvSpPr>
        <p:spPr>
          <a:xfrm>
            <a:off x="6082604" y="3028890"/>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34" name="TextBox 33">
            <a:extLst>
              <a:ext uri="{FF2B5EF4-FFF2-40B4-BE49-F238E27FC236}">
                <a16:creationId xmlns:a16="http://schemas.microsoft.com/office/drawing/2014/main" id="{DB376287-1815-9346-BD1C-31E6B5199D88}"/>
              </a:ext>
            </a:extLst>
          </p:cNvPr>
          <p:cNvSpPr txBox="1"/>
          <p:nvPr/>
        </p:nvSpPr>
        <p:spPr>
          <a:xfrm>
            <a:off x="5184047" y="2745473"/>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35" name="Group 34">
            <a:extLst>
              <a:ext uri="{FF2B5EF4-FFF2-40B4-BE49-F238E27FC236}">
                <a16:creationId xmlns:a16="http://schemas.microsoft.com/office/drawing/2014/main" id="{DE2F89DE-2DB5-BA48-AAD1-8483B49711E0}"/>
              </a:ext>
            </a:extLst>
          </p:cNvPr>
          <p:cNvGrpSpPr/>
          <p:nvPr/>
        </p:nvGrpSpPr>
        <p:grpSpPr>
          <a:xfrm>
            <a:off x="7323249" y="2541118"/>
            <a:ext cx="465973" cy="573687"/>
            <a:chOff x="7225126" y="3524912"/>
            <a:chExt cx="465973" cy="573687"/>
          </a:xfrm>
        </p:grpSpPr>
        <p:cxnSp>
          <p:nvCxnSpPr>
            <p:cNvPr id="46" name="Straight Connector 45">
              <a:extLst>
                <a:ext uri="{FF2B5EF4-FFF2-40B4-BE49-F238E27FC236}">
                  <a16:creationId xmlns:a16="http://schemas.microsoft.com/office/drawing/2014/main" id="{95FD7CE5-0B11-9A42-8ED6-FDCCBF772517}"/>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E5E341A-EB9D-5F4D-8327-23407EAC1B40}"/>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36" name="Group 35">
            <a:extLst>
              <a:ext uri="{FF2B5EF4-FFF2-40B4-BE49-F238E27FC236}">
                <a16:creationId xmlns:a16="http://schemas.microsoft.com/office/drawing/2014/main" id="{1114295F-6754-BE4F-820F-E1390B08F4FA}"/>
              </a:ext>
            </a:extLst>
          </p:cNvPr>
          <p:cNvGrpSpPr/>
          <p:nvPr/>
        </p:nvGrpSpPr>
        <p:grpSpPr>
          <a:xfrm>
            <a:off x="7975022" y="2548252"/>
            <a:ext cx="508068" cy="573687"/>
            <a:chOff x="7225127" y="3524912"/>
            <a:chExt cx="508068" cy="573687"/>
          </a:xfrm>
        </p:grpSpPr>
        <p:cxnSp>
          <p:nvCxnSpPr>
            <p:cNvPr id="44" name="Straight Connector 43">
              <a:extLst>
                <a:ext uri="{FF2B5EF4-FFF2-40B4-BE49-F238E27FC236}">
                  <a16:creationId xmlns:a16="http://schemas.microsoft.com/office/drawing/2014/main" id="{BB18A1D4-7D7F-664F-87ED-8E36F547B51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DAD848-2EFB-4247-87D5-873A737B9505}"/>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37" name="Group 36">
            <a:extLst>
              <a:ext uri="{FF2B5EF4-FFF2-40B4-BE49-F238E27FC236}">
                <a16:creationId xmlns:a16="http://schemas.microsoft.com/office/drawing/2014/main" id="{37593D91-5068-6645-843C-466E7FCC8936}"/>
              </a:ext>
            </a:extLst>
          </p:cNvPr>
          <p:cNvGrpSpPr/>
          <p:nvPr/>
        </p:nvGrpSpPr>
        <p:grpSpPr>
          <a:xfrm>
            <a:off x="5967009" y="2541118"/>
            <a:ext cx="529067" cy="573687"/>
            <a:chOff x="7225126" y="3524912"/>
            <a:chExt cx="529067" cy="573687"/>
          </a:xfrm>
        </p:grpSpPr>
        <p:cxnSp>
          <p:nvCxnSpPr>
            <p:cNvPr id="39" name="Straight Connector 38">
              <a:extLst>
                <a:ext uri="{FF2B5EF4-FFF2-40B4-BE49-F238E27FC236}">
                  <a16:creationId xmlns:a16="http://schemas.microsoft.com/office/drawing/2014/main" id="{B5203805-5E85-394E-8780-02D2374305F5}"/>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9AF6BE9-2368-6046-A402-7CEF1CDC155F}"/>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cxnSp>
        <p:nvCxnSpPr>
          <p:cNvPr id="50" name="Straight Connector 49">
            <a:extLst>
              <a:ext uri="{FF2B5EF4-FFF2-40B4-BE49-F238E27FC236}">
                <a16:creationId xmlns:a16="http://schemas.microsoft.com/office/drawing/2014/main" id="{A9230454-7D52-A247-881A-92D31C711012}"/>
              </a:ext>
            </a:extLst>
          </p:cNvPr>
          <p:cNvCxnSpPr>
            <a:cxnSpLocks/>
          </p:cNvCxnSpPr>
          <p:nvPr/>
        </p:nvCxnSpPr>
        <p:spPr>
          <a:xfrm flipV="1">
            <a:off x="7489584" y="1389608"/>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grpSp>
        <p:nvGrpSpPr>
          <p:cNvPr id="51" name="Group 50">
            <a:extLst>
              <a:ext uri="{FF2B5EF4-FFF2-40B4-BE49-F238E27FC236}">
                <a16:creationId xmlns:a16="http://schemas.microsoft.com/office/drawing/2014/main" id="{ADA8FDEA-90CA-E841-AA8A-502FB5B749E6}"/>
              </a:ext>
            </a:extLst>
          </p:cNvPr>
          <p:cNvGrpSpPr/>
          <p:nvPr/>
        </p:nvGrpSpPr>
        <p:grpSpPr>
          <a:xfrm>
            <a:off x="5051530" y="4008898"/>
            <a:ext cx="3431559" cy="2998179"/>
            <a:chOff x="496543" y="2067238"/>
            <a:chExt cx="3431559" cy="2998179"/>
          </a:xfrm>
        </p:grpSpPr>
        <p:cxnSp>
          <p:nvCxnSpPr>
            <p:cNvPr id="52" name="Straight Connector 51">
              <a:extLst>
                <a:ext uri="{FF2B5EF4-FFF2-40B4-BE49-F238E27FC236}">
                  <a16:creationId xmlns:a16="http://schemas.microsoft.com/office/drawing/2014/main" id="{D589D450-2C55-F94C-B2C0-29548DD5BFA4}"/>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3" name="Straight Connector 52">
              <a:extLst>
                <a:ext uri="{FF2B5EF4-FFF2-40B4-BE49-F238E27FC236}">
                  <a16:creationId xmlns:a16="http://schemas.microsoft.com/office/drawing/2014/main" id="{35958CA0-F2A4-8548-A420-46162F673766}"/>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4" name="TextBox 53">
              <a:extLst>
                <a:ext uri="{FF2B5EF4-FFF2-40B4-BE49-F238E27FC236}">
                  <a16:creationId xmlns:a16="http://schemas.microsoft.com/office/drawing/2014/main" id="{85384070-C75C-C84C-8C0D-F266D601E093}"/>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55" name="Group 54">
              <a:extLst>
                <a:ext uri="{FF2B5EF4-FFF2-40B4-BE49-F238E27FC236}">
                  <a16:creationId xmlns:a16="http://schemas.microsoft.com/office/drawing/2014/main" id="{C3C037E4-1585-A644-A9B0-F3E3F37CFE1D}"/>
                </a:ext>
              </a:extLst>
            </p:cNvPr>
            <p:cNvGrpSpPr/>
            <p:nvPr/>
          </p:nvGrpSpPr>
          <p:grpSpPr>
            <a:xfrm>
              <a:off x="2074392" y="4184669"/>
              <a:ext cx="465975" cy="573687"/>
              <a:chOff x="7225126" y="3524912"/>
              <a:chExt cx="465975" cy="573687"/>
            </a:xfrm>
          </p:grpSpPr>
          <p:cxnSp>
            <p:nvCxnSpPr>
              <p:cNvPr id="68" name="Straight Connector 67">
                <a:extLst>
                  <a:ext uri="{FF2B5EF4-FFF2-40B4-BE49-F238E27FC236}">
                    <a16:creationId xmlns:a16="http://schemas.microsoft.com/office/drawing/2014/main" id="{5EC76F4C-1557-4746-9D82-88095405E77B}"/>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20283A2-D41B-0F43-8A17-03068D7446D0}"/>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190ADD70-0D03-404F-9556-98678CA661F1}"/>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57" name="TextBox 56">
              <a:extLst>
                <a:ext uri="{FF2B5EF4-FFF2-40B4-BE49-F238E27FC236}">
                  <a16:creationId xmlns:a16="http://schemas.microsoft.com/office/drawing/2014/main" id="{523121AB-A2FA-6942-AB48-F5B0B2AAF6A1}"/>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58" name="Group 57">
              <a:extLst>
                <a:ext uri="{FF2B5EF4-FFF2-40B4-BE49-F238E27FC236}">
                  <a16:creationId xmlns:a16="http://schemas.microsoft.com/office/drawing/2014/main" id="{E8ECD11F-95F7-D643-A61C-59556949E2B9}"/>
                </a:ext>
              </a:extLst>
            </p:cNvPr>
            <p:cNvGrpSpPr/>
            <p:nvPr/>
          </p:nvGrpSpPr>
          <p:grpSpPr>
            <a:xfrm>
              <a:off x="2768261" y="4177535"/>
              <a:ext cx="465973" cy="573687"/>
              <a:chOff x="7225126" y="3524912"/>
              <a:chExt cx="465973" cy="573687"/>
            </a:xfrm>
          </p:grpSpPr>
          <p:cxnSp>
            <p:nvCxnSpPr>
              <p:cNvPr id="66" name="Straight Connector 65">
                <a:extLst>
                  <a:ext uri="{FF2B5EF4-FFF2-40B4-BE49-F238E27FC236}">
                    <a16:creationId xmlns:a16="http://schemas.microsoft.com/office/drawing/2014/main" id="{216AF3CF-4ABB-3E46-9F4A-8A46FF30B4B1}"/>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9D4890D-9E54-1F43-ACFA-A6B3BCA650D6}"/>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59" name="Group 58">
              <a:extLst>
                <a:ext uri="{FF2B5EF4-FFF2-40B4-BE49-F238E27FC236}">
                  <a16:creationId xmlns:a16="http://schemas.microsoft.com/office/drawing/2014/main" id="{26AD078D-FC6F-FA4E-8936-EDFD376B88A2}"/>
                </a:ext>
              </a:extLst>
            </p:cNvPr>
            <p:cNvGrpSpPr/>
            <p:nvPr/>
          </p:nvGrpSpPr>
          <p:grpSpPr>
            <a:xfrm>
              <a:off x="3420034" y="4184669"/>
              <a:ext cx="508068" cy="573687"/>
              <a:chOff x="7225127" y="3524912"/>
              <a:chExt cx="508068" cy="573687"/>
            </a:xfrm>
          </p:grpSpPr>
          <p:cxnSp>
            <p:nvCxnSpPr>
              <p:cNvPr id="64" name="Straight Connector 63">
                <a:extLst>
                  <a:ext uri="{FF2B5EF4-FFF2-40B4-BE49-F238E27FC236}">
                    <a16:creationId xmlns:a16="http://schemas.microsoft.com/office/drawing/2014/main" id="{431BF359-A16D-2341-A0D9-21F9C03EBF14}"/>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44B2693-9D7F-D842-AA7A-DD6402C7D607}"/>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60" name="Group 59">
              <a:extLst>
                <a:ext uri="{FF2B5EF4-FFF2-40B4-BE49-F238E27FC236}">
                  <a16:creationId xmlns:a16="http://schemas.microsoft.com/office/drawing/2014/main" id="{266285FC-D3F4-CB41-93EC-3F9F364F92FE}"/>
                </a:ext>
              </a:extLst>
            </p:cNvPr>
            <p:cNvGrpSpPr/>
            <p:nvPr/>
          </p:nvGrpSpPr>
          <p:grpSpPr>
            <a:xfrm>
              <a:off x="1412021" y="4177535"/>
              <a:ext cx="529067" cy="573687"/>
              <a:chOff x="7225126" y="3524912"/>
              <a:chExt cx="529067" cy="573687"/>
            </a:xfrm>
          </p:grpSpPr>
          <p:cxnSp>
            <p:nvCxnSpPr>
              <p:cNvPr id="62" name="Straight Connector 61">
                <a:extLst>
                  <a:ext uri="{FF2B5EF4-FFF2-40B4-BE49-F238E27FC236}">
                    <a16:creationId xmlns:a16="http://schemas.microsoft.com/office/drawing/2014/main" id="{4C8EB19E-8392-714B-99CA-8D41C6016E5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B6BBE1F-C8C4-2949-8519-C8C2393B8371}"/>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spTree>
    <p:extLst>
      <p:ext uri="{BB962C8B-B14F-4D97-AF65-F5344CB8AC3E}">
        <p14:creationId xmlns:p14="http://schemas.microsoft.com/office/powerpoint/2010/main" val="205880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B8B9F6-45EE-504F-B6F9-7666240C7833}"/>
              </a:ext>
            </a:extLst>
          </p:cNvPr>
          <p:cNvGrpSpPr/>
          <p:nvPr/>
        </p:nvGrpSpPr>
        <p:grpSpPr>
          <a:xfrm>
            <a:off x="496543" y="2067238"/>
            <a:ext cx="3431559" cy="2998179"/>
            <a:chOff x="496543" y="2067238"/>
            <a:chExt cx="3431559" cy="2998179"/>
          </a:xfrm>
        </p:grpSpPr>
        <p:cxnSp>
          <p:nvCxnSpPr>
            <p:cNvPr id="4" name="Straight Connector 3">
              <a:extLst>
                <a:ext uri="{FF2B5EF4-FFF2-40B4-BE49-F238E27FC236}">
                  <a16:creationId xmlns:a16="http://schemas.microsoft.com/office/drawing/2014/main" id="{6FD57DC0-5ADB-0C45-B9E2-AA6A2C3CD123}"/>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71E525A5-3099-E142-95B7-B773B22718CC}"/>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5EA7F925-0B1C-C245-8DA4-35D325489694}"/>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7" name="Group 6">
              <a:extLst>
                <a:ext uri="{FF2B5EF4-FFF2-40B4-BE49-F238E27FC236}">
                  <a16:creationId xmlns:a16="http://schemas.microsoft.com/office/drawing/2014/main" id="{9F82D78B-3764-7142-8BDC-357E93B7E3E6}"/>
                </a:ext>
              </a:extLst>
            </p:cNvPr>
            <p:cNvGrpSpPr/>
            <p:nvPr/>
          </p:nvGrpSpPr>
          <p:grpSpPr>
            <a:xfrm>
              <a:off x="2074392" y="4184669"/>
              <a:ext cx="465975" cy="573687"/>
              <a:chOff x="7225126" y="3524912"/>
              <a:chExt cx="465975" cy="573687"/>
            </a:xfrm>
          </p:grpSpPr>
          <p:cxnSp>
            <p:nvCxnSpPr>
              <p:cNvPr id="8" name="Straight Connector 7">
                <a:extLst>
                  <a:ext uri="{FF2B5EF4-FFF2-40B4-BE49-F238E27FC236}">
                    <a16:creationId xmlns:a16="http://schemas.microsoft.com/office/drawing/2014/main" id="{A10D393A-7022-E94B-A930-982C952DA67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CFEE18-9203-154E-84A6-751941A0DD1E}"/>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61CD517-5D44-434C-B5E8-9ADBB8521C45}"/>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11" name="TextBox 10">
              <a:extLst>
                <a:ext uri="{FF2B5EF4-FFF2-40B4-BE49-F238E27FC236}">
                  <a16:creationId xmlns:a16="http://schemas.microsoft.com/office/drawing/2014/main" id="{61C693B9-A40B-AB45-83FB-68E9F3A1735E}"/>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12" name="Group 11">
              <a:extLst>
                <a:ext uri="{FF2B5EF4-FFF2-40B4-BE49-F238E27FC236}">
                  <a16:creationId xmlns:a16="http://schemas.microsoft.com/office/drawing/2014/main" id="{377D17B8-4AFD-E14C-B19D-FB9F4151AD64}"/>
                </a:ext>
              </a:extLst>
            </p:cNvPr>
            <p:cNvGrpSpPr/>
            <p:nvPr/>
          </p:nvGrpSpPr>
          <p:grpSpPr>
            <a:xfrm>
              <a:off x="2768261" y="4177535"/>
              <a:ext cx="465973" cy="573687"/>
              <a:chOff x="7225126" y="3524912"/>
              <a:chExt cx="465973" cy="573687"/>
            </a:xfrm>
          </p:grpSpPr>
          <p:cxnSp>
            <p:nvCxnSpPr>
              <p:cNvPr id="13" name="Straight Connector 12">
                <a:extLst>
                  <a:ext uri="{FF2B5EF4-FFF2-40B4-BE49-F238E27FC236}">
                    <a16:creationId xmlns:a16="http://schemas.microsoft.com/office/drawing/2014/main" id="{FE395575-CC5F-C647-9A11-0273309FEE9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5B4E4E-C157-A14D-930D-3B88C7169B6B}"/>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15" name="Group 14">
              <a:extLst>
                <a:ext uri="{FF2B5EF4-FFF2-40B4-BE49-F238E27FC236}">
                  <a16:creationId xmlns:a16="http://schemas.microsoft.com/office/drawing/2014/main" id="{A711D8B5-3010-3B48-AB61-394C7D382559}"/>
                </a:ext>
              </a:extLst>
            </p:cNvPr>
            <p:cNvGrpSpPr/>
            <p:nvPr/>
          </p:nvGrpSpPr>
          <p:grpSpPr>
            <a:xfrm>
              <a:off x="3420034" y="4184669"/>
              <a:ext cx="508068" cy="573687"/>
              <a:chOff x="7225127" y="3524912"/>
              <a:chExt cx="508068" cy="573687"/>
            </a:xfrm>
          </p:grpSpPr>
          <p:cxnSp>
            <p:nvCxnSpPr>
              <p:cNvPr id="16" name="Straight Connector 15">
                <a:extLst>
                  <a:ext uri="{FF2B5EF4-FFF2-40B4-BE49-F238E27FC236}">
                    <a16:creationId xmlns:a16="http://schemas.microsoft.com/office/drawing/2014/main" id="{EDE6E828-6A4A-7941-A348-A64C7E3AB7F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494C5B-A496-3143-8E12-C0289866D600}"/>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18" name="Group 17">
              <a:extLst>
                <a:ext uri="{FF2B5EF4-FFF2-40B4-BE49-F238E27FC236}">
                  <a16:creationId xmlns:a16="http://schemas.microsoft.com/office/drawing/2014/main" id="{D1D2CDE8-EB7C-4D40-A56B-7ABD9AEFFB93}"/>
                </a:ext>
              </a:extLst>
            </p:cNvPr>
            <p:cNvGrpSpPr/>
            <p:nvPr/>
          </p:nvGrpSpPr>
          <p:grpSpPr>
            <a:xfrm>
              <a:off x="1412021" y="4177535"/>
              <a:ext cx="529067" cy="573687"/>
              <a:chOff x="7225126" y="3524912"/>
              <a:chExt cx="529067" cy="573687"/>
            </a:xfrm>
          </p:grpSpPr>
          <p:cxnSp>
            <p:nvCxnSpPr>
              <p:cNvPr id="19" name="Straight Connector 18">
                <a:extLst>
                  <a:ext uri="{FF2B5EF4-FFF2-40B4-BE49-F238E27FC236}">
                    <a16:creationId xmlns:a16="http://schemas.microsoft.com/office/drawing/2014/main" id="{48DC0A27-A270-1845-98CF-61B9FE73E14E}"/>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2D7F88-9B2A-7049-A633-78EA58F63E47}"/>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cxnSp>
          <p:nvCxnSpPr>
            <p:cNvPr id="21" name="Straight Connector 20">
              <a:extLst>
                <a:ext uri="{FF2B5EF4-FFF2-40B4-BE49-F238E27FC236}">
                  <a16:creationId xmlns:a16="http://schemas.microsoft.com/office/drawing/2014/main" id="{2A1D637C-091F-8546-AD35-7009CD7BED75}"/>
                </a:ext>
              </a:extLst>
            </p:cNvPr>
            <p:cNvCxnSpPr>
              <a:cxnSpLocks/>
            </p:cNvCxnSpPr>
            <p:nvPr/>
          </p:nvCxnSpPr>
          <p:spPr>
            <a:xfrm flipV="1">
              <a:off x="2934597" y="3035933"/>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A491EDC-D438-F04F-9A8C-B9E045726022}"/>
                  </a:ext>
                </a:extLst>
              </p:cNvPr>
              <p:cNvSpPr txBox="1"/>
              <p:nvPr/>
            </p:nvSpPr>
            <p:spPr>
              <a:xfrm>
                <a:off x="817342" y="610014"/>
                <a:ext cx="3901838" cy="5129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𝑒</m:t>
                          </m:r>
                        </m:e>
                        <m:sup>
                          <m:r>
                            <a:rPr lang="en-US" sz="3200" b="0" i="1" smtClean="0">
                              <a:solidFill>
                                <a:srgbClr val="7030A0"/>
                              </a:solidFill>
                              <a:latin typeface="Cambria Math" panose="02040503050406030204" pitchFamily="18" charset="0"/>
                              <a:ea typeface="Cambria Math" panose="02040503050406030204" pitchFamily="18" charset="0"/>
                            </a:rPr>
                            <m:t>𝑗</m:t>
                          </m:r>
                          <m:r>
                            <a:rPr lang="en-US" sz="3200" b="0" i="1" smtClean="0">
                              <a:solidFill>
                                <a:srgbClr val="7030A0"/>
                              </a:solidFill>
                              <a:latin typeface="Cambria Math" panose="02040503050406030204" pitchFamily="18" charset="0"/>
                              <a:ea typeface="Cambria Math" panose="02040503050406030204" pitchFamily="18" charset="0"/>
                            </a:rPr>
                            <m:t>2</m:t>
                          </m:r>
                          <m:r>
                            <a:rPr lang="en-US" sz="3200" i="1">
                              <a:solidFill>
                                <a:srgbClr val="7030A0"/>
                              </a:solidFill>
                              <a:latin typeface="Cambria Math" panose="02040503050406030204" pitchFamily="18" charset="0"/>
                              <a:ea typeface="Cambria Math" panose="02040503050406030204" pitchFamily="18" charset="0"/>
                            </a:rPr>
                            <m:t>𝜋</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6</m:t>
                          </m:r>
                          <m:r>
                            <a:rPr lang="en-US" sz="3200" b="0" i="1" smtClean="0">
                              <a:solidFill>
                                <a:srgbClr val="7030A0"/>
                              </a:solidFill>
                              <a:latin typeface="Cambria Math" panose="02040503050406030204" pitchFamily="18" charset="0"/>
                              <a:ea typeface="Cambria Math" panose="02040503050406030204" pitchFamily="18" charset="0"/>
                            </a:rPr>
                            <m:t>0</m:t>
                          </m:r>
                          <m:r>
                            <a:rPr lang="en-US" sz="3200" b="0" i="1" smtClean="0">
                              <a:solidFill>
                                <a:srgbClr val="7030A0"/>
                              </a:solidFill>
                              <a:latin typeface="Cambria Math" panose="02040503050406030204" pitchFamily="18" charset="0"/>
                              <a:ea typeface="Cambria Math" panose="02040503050406030204" pitchFamily="18" charset="0"/>
                            </a:rPr>
                            <m:t>𝑘𝐻𝑧</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𝑡</m:t>
                          </m:r>
                        </m:sup>
                      </m:sSup>
                    </m:oMath>
                  </m:oMathPara>
                </a14:m>
                <a:endParaRPr lang="en-US" sz="3200" dirty="0">
                  <a:solidFill>
                    <a:srgbClr val="7030A0"/>
                  </a:solidFill>
                </a:endParaRPr>
              </a:p>
            </p:txBody>
          </p:sp>
        </mc:Choice>
        <mc:Fallback>
          <p:sp>
            <p:nvSpPr>
              <p:cNvPr id="40" name="TextBox 39">
                <a:extLst>
                  <a:ext uri="{FF2B5EF4-FFF2-40B4-BE49-F238E27FC236}">
                    <a16:creationId xmlns:a16="http://schemas.microsoft.com/office/drawing/2014/main" id="{FA491EDC-D438-F04F-9A8C-B9E045726022}"/>
                  </a:ext>
                </a:extLst>
              </p:cNvPr>
              <p:cNvSpPr txBox="1">
                <a:spLocks noRot="1" noChangeAspect="1" noMove="1" noResize="1" noEditPoints="1" noAdjustHandles="1" noChangeArrowheads="1" noChangeShapeType="1" noTextEdit="1"/>
              </p:cNvSpPr>
              <p:nvPr/>
            </p:nvSpPr>
            <p:spPr>
              <a:xfrm>
                <a:off x="817342" y="610014"/>
                <a:ext cx="3901838" cy="512961"/>
              </a:xfrm>
              <a:prstGeom prst="rect">
                <a:avLst/>
              </a:prstGeom>
              <a:blipFill>
                <a:blip r:embed="rId2"/>
                <a:stretch>
                  <a:fillRect t="-731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A587EC94-BC00-DA4D-9C6A-88B6A0F533A9}"/>
              </a:ext>
            </a:extLst>
          </p:cNvPr>
          <p:cNvSpPr txBox="1"/>
          <p:nvPr/>
        </p:nvSpPr>
        <p:spPr>
          <a:xfrm>
            <a:off x="5751146" y="373052"/>
            <a:ext cx="2362688" cy="400110"/>
          </a:xfrm>
          <a:prstGeom prst="rect">
            <a:avLst/>
          </a:prstGeom>
          <a:noFill/>
        </p:spPr>
        <p:txBody>
          <a:bodyPr wrap="square" rtlCol="0">
            <a:spAutoFit/>
          </a:bodyPr>
          <a:lstStyle/>
          <a:p>
            <a:pPr algn="ctr"/>
            <a:r>
              <a:rPr lang="en-US" sz="2000" b="1" dirty="0"/>
              <a:t>Sampled at 140kHz</a:t>
            </a:r>
          </a:p>
        </p:txBody>
      </p:sp>
      <p:sp>
        <p:nvSpPr>
          <p:cNvPr id="24" name="TextBox 23">
            <a:extLst>
              <a:ext uri="{FF2B5EF4-FFF2-40B4-BE49-F238E27FC236}">
                <a16:creationId xmlns:a16="http://schemas.microsoft.com/office/drawing/2014/main" id="{3AA83F32-1B1A-C643-8063-3F1F9A27BD82}"/>
              </a:ext>
            </a:extLst>
          </p:cNvPr>
          <p:cNvSpPr txBox="1"/>
          <p:nvPr/>
        </p:nvSpPr>
        <p:spPr>
          <a:xfrm>
            <a:off x="5778669" y="3635139"/>
            <a:ext cx="2362688" cy="400110"/>
          </a:xfrm>
          <a:prstGeom prst="rect">
            <a:avLst/>
          </a:prstGeom>
          <a:noFill/>
        </p:spPr>
        <p:txBody>
          <a:bodyPr wrap="square" rtlCol="0">
            <a:spAutoFit/>
          </a:bodyPr>
          <a:lstStyle/>
          <a:p>
            <a:pPr algn="ctr"/>
            <a:r>
              <a:rPr lang="en-US" sz="2000" b="1" dirty="0"/>
              <a:t>Sampled at 100kHz</a:t>
            </a:r>
          </a:p>
        </p:txBody>
      </p:sp>
      <p:cxnSp>
        <p:nvCxnSpPr>
          <p:cNvPr id="29" name="Straight Connector 28">
            <a:extLst>
              <a:ext uri="{FF2B5EF4-FFF2-40B4-BE49-F238E27FC236}">
                <a16:creationId xmlns:a16="http://schemas.microsoft.com/office/drawing/2014/main" id="{92F7BF9E-47BF-5047-B368-9F4A0F8AE982}"/>
              </a:ext>
            </a:extLst>
          </p:cNvPr>
          <p:cNvCxnSpPr>
            <a:cxnSpLocks/>
          </p:cNvCxnSpPr>
          <p:nvPr/>
        </p:nvCxnSpPr>
        <p:spPr>
          <a:xfrm>
            <a:off x="5438757" y="2674861"/>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0" name="Straight Connector 29">
            <a:extLst>
              <a:ext uri="{FF2B5EF4-FFF2-40B4-BE49-F238E27FC236}">
                <a16:creationId xmlns:a16="http://schemas.microsoft.com/office/drawing/2014/main" id="{02077394-4C66-7C4E-B966-D1E2D80BDF01}"/>
              </a:ext>
            </a:extLst>
          </p:cNvPr>
          <p:cNvCxnSpPr/>
          <p:nvPr/>
        </p:nvCxnSpPr>
        <p:spPr>
          <a:xfrm flipV="1">
            <a:off x="5441453" y="430821"/>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1" name="TextBox 30">
            <a:extLst>
              <a:ext uri="{FF2B5EF4-FFF2-40B4-BE49-F238E27FC236}">
                <a16:creationId xmlns:a16="http://schemas.microsoft.com/office/drawing/2014/main" id="{35783DAF-A118-384B-AEEB-15FA063E2923}"/>
              </a:ext>
            </a:extLst>
          </p:cNvPr>
          <p:cNvSpPr txBox="1"/>
          <p:nvPr/>
        </p:nvSpPr>
        <p:spPr>
          <a:xfrm rot="16200000">
            <a:off x="4571543" y="1468696"/>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32" name="Group 31">
            <a:extLst>
              <a:ext uri="{FF2B5EF4-FFF2-40B4-BE49-F238E27FC236}">
                <a16:creationId xmlns:a16="http://schemas.microsoft.com/office/drawing/2014/main" id="{1E96437E-5B5F-C04A-B523-410F504B8D98}"/>
              </a:ext>
            </a:extLst>
          </p:cNvPr>
          <p:cNvGrpSpPr/>
          <p:nvPr/>
        </p:nvGrpSpPr>
        <p:grpSpPr>
          <a:xfrm>
            <a:off x="6629380" y="2548252"/>
            <a:ext cx="465975" cy="573687"/>
            <a:chOff x="7225126" y="3524912"/>
            <a:chExt cx="465975" cy="573687"/>
          </a:xfrm>
        </p:grpSpPr>
        <p:cxnSp>
          <p:nvCxnSpPr>
            <p:cNvPr id="48" name="Straight Connector 47">
              <a:extLst>
                <a:ext uri="{FF2B5EF4-FFF2-40B4-BE49-F238E27FC236}">
                  <a16:creationId xmlns:a16="http://schemas.microsoft.com/office/drawing/2014/main" id="{47FD8BBC-5BC6-7D45-9F8C-4F36AEAAAD9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34AD84A-C086-634A-A037-4AA1698099CB}"/>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9AADE722-B461-EF48-9DBC-DB0E3CC774C9}"/>
              </a:ext>
            </a:extLst>
          </p:cNvPr>
          <p:cNvSpPr txBox="1"/>
          <p:nvPr/>
        </p:nvSpPr>
        <p:spPr>
          <a:xfrm>
            <a:off x="6082604" y="3028890"/>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34" name="TextBox 33">
            <a:extLst>
              <a:ext uri="{FF2B5EF4-FFF2-40B4-BE49-F238E27FC236}">
                <a16:creationId xmlns:a16="http://schemas.microsoft.com/office/drawing/2014/main" id="{DB376287-1815-9346-BD1C-31E6B5199D88}"/>
              </a:ext>
            </a:extLst>
          </p:cNvPr>
          <p:cNvSpPr txBox="1"/>
          <p:nvPr/>
        </p:nvSpPr>
        <p:spPr>
          <a:xfrm>
            <a:off x="5184047" y="2745473"/>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35" name="Group 34">
            <a:extLst>
              <a:ext uri="{FF2B5EF4-FFF2-40B4-BE49-F238E27FC236}">
                <a16:creationId xmlns:a16="http://schemas.microsoft.com/office/drawing/2014/main" id="{DE2F89DE-2DB5-BA48-AAD1-8483B49711E0}"/>
              </a:ext>
            </a:extLst>
          </p:cNvPr>
          <p:cNvGrpSpPr/>
          <p:nvPr/>
        </p:nvGrpSpPr>
        <p:grpSpPr>
          <a:xfrm>
            <a:off x="7323249" y="2541118"/>
            <a:ext cx="465973" cy="573687"/>
            <a:chOff x="7225126" y="3524912"/>
            <a:chExt cx="465973" cy="573687"/>
          </a:xfrm>
        </p:grpSpPr>
        <p:cxnSp>
          <p:nvCxnSpPr>
            <p:cNvPr id="46" name="Straight Connector 45">
              <a:extLst>
                <a:ext uri="{FF2B5EF4-FFF2-40B4-BE49-F238E27FC236}">
                  <a16:creationId xmlns:a16="http://schemas.microsoft.com/office/drawing/2014/main" id="{95FD7CE5-0B11-9A42-8ED6-FDCCBF772517}"/>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E5E341A-EB9D-5F4D-8327-23407EAC1B40}"/>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36" name="Group 35">
            <a:extLst>
              <a:ext uri="{FF2B5EF4-FFF2-40B4-BE49-F238E27FC236}">
                <a16:creationId xmlns:a16="http://schemas.microsoft.com/office/drawing/2014/main" id="{1114295F-6754-BE4F-820F-E1390B08F4FA}"/>
              </a:ext>
            </a:extLst>
          </p:cNvPr>
          <p:cNvGrpSpPr/>
          <p:nvPr/>
        </p:nvGrpSpPr>
        <p:grpSpPr>
          <a:xfrm>
            <a:off x="7975022" y="2548252"/>
            <a:ext cx="508068" cy="573687"/>
            <a:chOff x="7225127" y="3524912"/>
            <a:chExt cx="508068" cy="573687"/>
          </a:xfrm>
        </p:grpSpPr>
        <p:cxnSp>
          <p:nvCxnSpPr>
            <p:cNvPr id="44" name="Straight Connector 43">
              <a:extLst>
                <a:ext uri="{FF2B5EF4-FFF2-40B4-BE49-F238E27FC236}">
                  <a16:creationId xmlns:a16="http://schemas.microsoft.com/office/drawing/2014/main" id="{BB18A1D4-7D7F-664F-87ED-8E36F547B51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DAD848-2EFB-4247-87D5-873A737B9505}"/>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37" name="Group 36">
            <a:extLst>
              <a:ext uri="{FF2B5EF4-FFF2-40B4-BE49-F238E27FC236}">
                <a16:creationId xmlns:a16="http://schemas.microsoft.com/office/drawing/2014/main" id="{37593D91-5068-6645-843C-466E7FCC8936}"/>
              </a:ext>
            </a:extLst>
          </p:cNvPr>
          <p:cNvGrpSpPr/>
          <p:nvPr/>
        </p:nvGrpSpPr>
        <p:grpSpPr>
          <a:xfrm>
            <a:off x="5967009" y="2541118"/>
            <a:ext cx="529067" cy="573687"/>
            <a:chOff x="7225126" y="3524912"/>
            <a:chExt cx="529067" cy="573687"/>
          </a:xfrm>
        </p:grpSpPr>
        <p:cxnSp>
          <p:nvCxnSpPr>
            <p:cNvPr id="39" name="Straight Connector 38">
              <a:extLst>
                <a:ext uri="{FF2B5EF4-FFF2-40B4-BE49-F238E27FC236}">
                  <a16:creationId xmlns:a16="http://schemas.microsoft.com/office/drawing/2014/main" id="{B5203805-5E85-394E-8780-02D2374305F5}"/>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9AF6BE9-2368-6046-A402-7CEF1CDC155F}"/>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cxnSp>
        <p:nvCxnSpPr>
          <p:cNvPr id="50" name="Straight Connector 49">
            <a:extLst>
              <a:ext uri="{FF2B5EF4-FFF2-40B4-BE49-F238E27FC236}">
                <a16:creationId xmlns:a16="http://schemas.microsoft.com/office/drawing/2014/main" id="{A9230454-7D52-A247-881A-92D31C711012}"/>
              </a:ext>
            </a:extLst>
          </p:cNvPr>
          <p:cNvCxnSpPr>
            <a:cxnSpLocks/>
          </p:cNvCxnSpPr>
          <p:nvPr/>
        </p:nvCxnSpPr>
        <p:spPr>
          <a:xfrm flipV="1">
            <a:off x="7489584" y="1389608"/>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grpSp>
        <p:nvGrpSpPr>
          <p:cNvPr id="51" name="Group 50">
            <a:extLst>
              <a:ext uri="{FF2B5EF4-FFF2-40B4-BE49-F238E27FC236}">
                <a16:creationId xmlns:a16="http://schemas.microsoft.com/office/drawing/2014/main" id="{ADA8FDEA-90CA-E841-AA8A-502FB5B749E6}"/>
              </a:ext>
            </a:extLst>
          </p:cNvPr>
          <p:cNvGrpSpPr/>
          <p:nvPr/>
        </p:nvGrpSpPr>
        <p:grpSpPr>
          <a:xfrm>
            <a:off x="5051530" y="4008898"/>
            <a:ext cx="3431559" cy="2998179"/>
            <a:chOff x="496543" y="2067238"/>
            <a:chExt cx="3431559" cy="2998179"/>
          </a:xfrm>
        </p:grpSpPr>
        <p:cxnSp>
          <p:nvCxnSpPr>
            <p:cNvPr id="52" name="Straight Connector 51">
              <a:extLst>
                <a:ext uri="{FF2B5EF4-FFF2-40B4-BE49-F238E27FC236}">
                  <a16:creationId xmlns:a16="http://schemas.microsoft.com/office/drawing/2014/main" id="{D589D450-2C55-F94C-B2C0-29548DD5BFA4}"/>
                </a:ext>
              </a:extLst>
            </p:cNvPr>
            <p:cNvCxnSpPr>
              <a:cxnSpLocks/>
            </p:cNvCxnSpPr>
            <p:nvPr/>
          </p:nvCxnSpPr>
          <p:spPr>
            <a:xfrm>
              <a:off x="883769" y="4311278"/>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3" name="Straight Connector 52">
              <a:extLst>
                <a:ext uri="{FF2B5EF4-FFF2-40B4-BE49-F238E27FC236}">
                  <a16:creationId xmlns:a16="http://schemas.microsoft.com/office/drawing/2014/main" id="{35958CA0-F2A4-8548-A420-46162F673766}"/>
                </a:ext>
              </a:extLst>
            </p:cNvPr>
            <p:cNvCxnSpPr/>
            <p:nvPr/>
          </p:nvCxnSpPr>
          <p:spPr>
            <a:xfrm flipV="1">
              <a:off x="886465" y="2067238"/>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4" name="TextBox 53">
              <a:extLst>
                <a:ext uri="{FF2B5EF4-FFF2-40B4-BE49-F238E27FC236}">
                  <a16:creationId xmlns:a16="http://schemas.microsoft.com/office/drawing/2014/main" id="{85384070-C75C-C84C-8C0D-F266D601E093}"/>
                </a:ext>
              </a:extLst>
            </p:cNvPr>
            <p:cNvSpPr txBox="1"/>
            <p:nvPr/>
          </p:nvSpPr>
          <p:spPr>
            <a:xfrm rot="16200000">
              <a:off x="16555" y="3105113"/>
              <a:ext cx="1327735" cy="367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Amplitude</a:t>
              </a:r>
            </a:p>
          </p:txBody>
        </p:sp>
        <p:grpSp>
          <p:nvGrpSpPr>
            <p:cNvPr id="55" name="Group 54">
              <a:extLst>
                <a:ext uri="{FF2B5EF4-FFF2-40B4-BE49-F238E27FC236}">
                  <a16:creationId xmlns:a16="http://schemas.microsoft.com/office/drawing/2014/main" id="{C3C037E4-1585-A644-A9B0-F3E3F37CFE1D}"/>
                </a:ext>
              </a:extLst>
            </p:cNvPr>
            <p:cNvGrpSpPr/>
            <p:nvPr/>
          </p:nvGrpSpPr>
          <p:grpSpPr>
            <a:xfrm>
              <a:off x="2074392" y="4184669"/>
              <a:ext cx="465975" cy="573687"/>
              <a:chOff x="7225126" y="3524912"/>
              <a:chExt cx="465975" cy="573687"/>
            </a:xfrm>
          </p:grpSpPr>
          <p:cxnSp>
            <p:nvCxnSpPr>
              <p:cNvPr id="68" name="Straight Connector 67">
                <a:extLst>
                  <a:ext uri="{FF2B5EF4-FFF2-40B4-BE49-F238E27FC236}">
                    <a16:creationId xmlns:a16="http://schemas.microsoft.com/office/drawing/2014/main" id="{5EC76F4C-1557-4746-9D82-88095405E77B}"/>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20283A2-D41B-0F43-8A17-03068D7446D0}"/>
                  </a:ext>
                </a:extLst>
              </p:cNvPr>
              <p:cNvSpPr txBox="1"/>
              <p:nvPr/>
            </p:nvSpPr>
            <p:spPr>
              <a:xfrm>
                <a:off x="7225126" y="3729267"/>
                <a:ext cx="4659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190ADD70-0D03-404F-9556-98678CA661F1}"/>
                </a:ext>
              </a:extLst>
            </p:cNvPr>
            <p:cNvSpPr txBox="1"/>
            <p:nvPr/>
          </p:nvSpPr>
          <p:spPr>
            <a:xfrm>
              <a:off x="1527616" y="4665307"/>
              <a:ext cx="198033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Frequency (kHz)</a:t>
              </a:r>
            </a:p>
          </p:txBody>
        </p:sp>
        <p:sp>
          <p:nvSpPr>
            <p:cNvPr id="57" name="TextBox 56">
              <a:extLst>
                <a:ext uri="{FF2B5EF4-FFF2-40B4-BE49-F238E27FC236}">
                  <a16:creationId xmlns:a16="http://schemas.microsoft.com/office/drawing/2014/main" id="{523121AB-A2FA-6942-AB48-F5B0B2AAF6A1}"/>
                </a:ext>
              </a:extLst>
            </p:cNvPr>
            <p:cNvSpPr txBox="1"/>
            <p:nvPr/>
          </p:nvSpPr>
          <p:spPr>
            <a:xfrm>
              <a:off x="629059" y="4381890"/>
              <a:ext cx="5939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grpSp>
          <p:nvGrpSpPr>
            <p:cNvPr id="58" name="Group 57">
              <a:extLst>
                <a:ext uri="{FF2B5EF4-FFF2-40B4-BE49-F238E27FC236}">
                  <a16:creationId xmlns:a16="http://schemas.microsoft.com/office/drawing/2014/main" id="{E8ECD11F-95F7-D643-A61C-59556949E2B9}"/>
                </a:ext>
              </a:extLst>
            </p:cNvPr>
            <p:cNvGrpSpPr/>
            <p:nvPr/>
          </p:nvGrpSpPr>
          <p:grpSpPr>
            <a:xfrm>
              <a:off x="2768261" y="4177535"/>
              <a:ext cx="465973" cy="573687"/>
              <a:chOff x="7225126" y="3524912"/>
              <a:chExt cx="465973" cy="573687"/>
            </a:xfrm>
          </p:grpSpPr>
          <p:cxnSp>
            <p:nvCxnSpPr>
              <p:cNvPr id="66" name="Straight Connector 65">
                <a:extLst>
                  <a:ext uri="{FF2B5EF4-FFF2-40B4-BE49-F238E27FC236}">
                    <a16:creationId xmlns:a16="http://schemas.microsoft.com/office/drawing/2014/main" id="{216AF3CF-4ABB-3E46-9F4A-8A46FF30B4B1}"/>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9D4890D-9E54-1F43-ACFA-A6B3BCA650D6}"/>
                  </a:ext>
                </a:extLst>
              </p:cNvPr>
              <p:cNvSpPr txBox="1"/>
              <p:nvPr/>
            </p:nvSpPr>
            <p:spPr>
              <a:xfrm>
                <a:off x="7225126" y="3729267"/>
                <a:ext cx="4659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grpSp>
        <p:grpSp>
          <p:nvGrpSpPr>
            <p:cNvPr id="59" name="Group 58">
              <a:extLst>
                <a:ext uri="{FF2B5EF4-FFF2-40B4-BE49-F238E27FC236}">
                  <a16:creationId xmlns:a16="http://schemas.microsoft.com/office/drawing/2014/main" id="{26AD078D-FC6F-FA4E-8936-EDFD376B88A2}"/>
                </a:ext>
              </a:extLst>
            </p:cNvPr>
            <p:cNvGrpSpPr/>
            <p:nvPr/>
          </p:nvGrpSpPr>
          <p:grpSpPr>
            <a:xfrm>
              <a:off x="3420034" y="4184669"/>
              <a:ext cx="508068" cy="573687"/>
              <a:chOff x="7225127" y="3524912"/>
              <a:chExt cx="508068" cy="573687"/>
            </a:xfrm>
          </p:grpSpPr>
          <p:cxnSp>
            <p:nvCxnSpPr>
              <p:cNvPr id="64" name="Straight Connector 63">
                <a:extLst>
                  <a:ext uri="{FF2B5EF4-FFF2-40B4-BE49-F238E27FC236}">
                    <a16:creationId xmlns:a16="http://schemas.microsoft.com/office/drawing/2014/main" id="{431BF359-A16D-2341-A0D9-21F9C03EBF14}"/>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44B2693-9D7F-D842-AA7A-DD6402C7D607}"/>
                  </a:ext>
                </a:extLst>
              </p:cNvPr>
              <p:cNvSpPr txBox="1"/>
              <p:nvPr/>
            </p:nvSpPr>
            <p:spPr>
              <a:xfrm>
                <a:off x="7225127" y="3729267"/>
                <a:ext cx="508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nvGrpSpPr>
            <p:cNvPr id="60" name="Group 59">
              <a:extLst>
                <a:ext uri="{FF2B5EF4-FFF2-40B4-BE49-F238E27FC236}">
                  <a16:creationId xmlns:a16="http://schemas.microsoft.com/office/drawing/2014/main" id="{266285FC-D3F4-CB41-93EC-3F9F364F92FE}"/>
                </a:ext>
              </a:extLst>
            </p:cNvPr>
            <p:cNvGrpSpPr/>
            <p:nvPr/>
          </p:nvGrpSpPr>
          <p:grpSpPr>
            <a:xfrm>
              <a:off x="1412021" y="4177535"/>
              <a:ext cx="529067" cy="573687"/>
              <a:chOff x="7225126" y="3524912"/>
              <a:chExt cx="529067" cy="573687"/>
            </a:xfrm>
          </p:grpSpPr>
          <p:cxnSp>
            <p:nvCxnSpPr>
              <p:cNvPr id="62" name="Straight Connector 61">
                <a:extLst>
                  <a:ext uri="{FF2B5EF4-FFF2-40B4-BE49-F238E27FC236}">
                    <a16:creationId xmlns:a16="http://schemas.microsoft.com/office/drawing/2014/main" id="{4C8EB19E-8392-714B-99CA-8D41C6016E5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B6BBE1F-C8C4-2949-8519-C8C2393B8371}"/>
                  </a:ext>
                </a:extLst>
              </p:cNvPr>
              <p:cNvSpPr txBox="1"/>
              <p:nvPr/>
            </p:nvSpPr>
            <p:spPr>
              <a:xfrm>
                <a:off x="7225126" y="3729267"/>
                <a:ext cx="5290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grpSp>
      <p:cxnSp>
        <p:nvCxnSpPr>
          <p:cNvPr id="61" name="Straight Connector 60">
            <a:extLst>
              <a:ext uri="{FF2B5EF4-FFF2-40B4-BE49-F238E27FC236}">
                <a16:creationId xmlns:a16="http://schemas.microsoft.com/office/drawing/2014/main" id="{77E904C3-84FE-7C43-B543-045ED00E51B3}"/>
              </a:ext>
            </a:extLst>
          </p:cNvPr>
          <p:cNvCxnSpPr>
            <a:cxnSpLocks/>
          </p:cNvCxnSpPr>
          <p:nvPr/>
        </p:nvCxnSpPr>
        <p:spPr>
          <a:xfrm flipV="1">
            <a:off x="6133344" y="4977593"/>
            <a:ext cx="0" cy="1285253"/>
          </a:xfrm>
          <a:prstGeom prst="line">
            <a:avLst/>
          </a:prstGeom>
          <a:noFill/>
          <a:ln w="38100" cmpd="sng">
            <a:solidFill>
              <a:schemeClr val="accent2">
                <a:lumMod val="75000"/>
              </a:schemeClr>
            </a:solidFill>
            <a:headEnd type="none"/>
            <a:tailEnd type="arrow"/>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09863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344EA-2FDA-5C4F-A169-9854945031AF}"/>
              </a:ext>
            </a:extLst>
          </p:cNvPr>
          <p:cNvSpPr txBox="1"/>
          <p:nvPr/>
        </p:nvSpPr>
        <p:spPr>
          <a:xfrm>
            <a:off x="0" y="2890391"/>
            <a:ext cx="9144000" cy="584775"/>
          </a:xfrm>
          <a:prstGeom prst="rect">
            <a:avLst/>
          </a:prstGeom>
          <a:solidFill>
            <a:schemeClr val="bg1">
              <a:lumMod val="50000"/>
            </a:schemeClr>
          </a:solidFill>
        </p:spPr>
        <p:txBody>
          <a:bodyPr wrap="square" rtlCol="0">
            <a:spAutoFit/>
          </a:bodyPr>
          <a:lstStyle/>
          <a:p>
            <a:pPr algn="ctr"/>
            <a:r>
              <a:rPr lang="en-US" sz="3200" dirty="0">
                <a:solidFill>
                  <a:schemeClr val="bg1"/>
                </a:solidFill>
              </a:rPr>
              <a:t>Solved example of Viterbi</a:t>
            </a:r>
          </a:p>
        </p:txBody>
      </p:sp>
    </p:spTree>
    <p:extLst>
      <p:ext uri="{BB962C8B-B14F-4D97-AF65-F5344CB8AC3E}">
        <p14:creationId xmlns:p14="http://schemas.microsoft.com/office/powerpoint/2010/main" val="77714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795E8-6434-BC48-916D-240AEECED130}"/>
              </a:ext>
            </a:extLst>
          </p:cNvPr>
          <p:cNvSpPr txBox="1"/>
          <p:nvPr/>
        </p:nvSpPr>
        <p:spPr>
          <a:xfrm>
            <a:off x="649998" y="2090172"/>
            <a:ext cx="8334513" cy="2246769"/>
          </a:xfrm>
          <a:prstGeom prst="rect">
            <a:avLst/>
          </a:prstGeom>
          <a:noFill/>
        </p:spPr>
        <p:txBody>
          <a:bodyPr wrap="square" rtlCol="0">
            <a:spAutoFit/>
          </a:bodyPr>
          <a:lstStyle/>
          <a:p>
            <a:pPr marL="457200" indent="-457200">
              <a:buFont typeface="Arial" panose="020B0604020202020204" pitchFamily="34" charset="0"/>
              <a:buChar char="•"/>
            </a:pPr>
            <a:r>
              <a:rPr lang="en-IN" sz="2800" dirty="0">
                <a:solidFill>
                  <a:schemeClr val="accent2">
                    <a:lumMod val="75000"/>
                  </a:schemeClr>
                </a:solidFill>
              </a:rPr>
              <a:t>3 Sections</a:t>
            </a:r>
          </a:p>
          <a:p>
            <a:pPr marL="457200" indent="-457200">
              <a:buFont typeface="Arial" panose="020B0604020202020204" pitchFamily="34" charset="0"/>
              <a:buChar char="•"/>
            </a:pPr>
            <a:r>
              <a:rPr lang="en-IN" sz="2800" dirty="0">
                <a:solidFill>
                  <a:schemeClr val="accent2">
                    <a:lumMod val="75000"/>
                  </a:schemeClr>
                </a:solidFill>
              </a:rPr>
              <a:t>Multiple Choice Questions </a:t>
            </a:r>
          </a:p>
          <a:p>
            <a:pPr marL="457200" indent="-457200">
              <a:buFont typeface="Arial" panose="020B0604020202020204" pitchFamily="34" charset="0"/>
              <a:buChar char="•"/>
            </a:pPr>
            <a:r>
              <a:rPr lang="en-IN" sz="2800" dirty="0">
                <a:solidFill>
                  <a:schemeClr val="accent2">
                    <a:lumMod val="75000"/>
                  </a:schemeClr>
                </a:solidFill>
              </a:rPr>
              <a:t>Short answer type questions </a:t>
            </a:r>
          </a:p>
          <a:p>
            <a:pPr marL="457200" indent="-457200">
              <a:buFont typeface="Arial" panose="020B0604020202020204" pitchFamily="34" charset="0"/>
              <a:buChar char="•"/>
            </a:pPr>
            <a:r>
              <a:rPr lang="en-IN" sz="2800" dirty="0">
                <a:solidFill>
                  <a:schemeClr val="accent2">
                    <a:lumMod val="75000"/>
                  </a:schemeClr>
                </a:solidFill>
              </a:rPr>
              <a:t>Problem solving</a:t>
            </a:r>
          </a:p>
          <a:p>
            <a:pPr marL="457200" indent="-457200">
              <a:buFont typeface="Arial" panose="020B0604020202020204" pitchFamily="34" charset="0"/>
              <a:buChar char="•"/>
            </a:pPr>
            <a:r>
              <a:rPr lang="en-IN" sz="2800" dirty="0">
                <a:solidFill>
                  <a:schemeClr val="accent2">
                    <a:lumMod val="75000"/>
                  </a:schemeClr>
                </a:solidFill>
              </a:rPr>
              <a:t>There maybe some Bonus questions</a:t>
            </a:r>
          </a:p>
        </p:txBody>
      </p:sp>
    </p:spTree>
    <p:extLst>
      <p:ext uri="{BB962C8B-B14F-4D97-AF65-F5344CB8AC3E}">
        <p14:creationId xmlns:p14="http://schemas.microsoft.com/office/powerpoint/2010/main" val="3361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DBA17-9917-3F48-A16E-135AB1C7BCFC}"/>
              </a:ext>
            </a:extLst>
          </p:cNvPr>
          <p:cNvSpPr txBox="1"/>
          <p:nvPr/>
        </p:nvSpPr>
        <p:spPr>
          <a:xfrm>
            <a:off x="376177" y="800292"/>
            <a:ext cx="8391645" cy="5355312"/>
          </a:xfrm>
          <a:prstGeom prst="rect">
            <a:avLst/>
          </a:prstGeom>
          <a:noFill/>
        </p:spPr>
        <p:txBody>
          <a:bodyPr wrap="square" rtlCol="0">
            <a:spAutoFit/>
          </a:bodyPr>
          <a:lstStyle/>
          <a:p>
            <a:pPr marL="285750" indent="-285750">
              <a:buFontTx/>
              <a:buChar char="-"/>
            </a:pPr>
            <a:r>
              <a:rPr lang="en-US" dirty="0">
                <a:solidFill>
                  <a:schemeClr val="accent2">
                    <a:lumMod val="75000"/>
                  </a:schemeClr>
                </a:solidFill>
              </a:rPr>
              <a:t>Sensor fundamentals, Local/global coordinate systems, frequency and phase of a signal</a:t>
            </a:r>
          </a:p>
          <a:p>
            <a:pPr marL="285750" indent="-285750">
              <a:buFontTx/>
              <a:buChar char="-"/>
            </a:pPr>
            <a:r>
              <a:rPr lang="en-US" dirty="0">
                <a:solidFill>
                  <a:schemeClr val="accent2">
                    <a:lumMod val="75000"/>
                  </a:schemeClr>
                </a:solidFill>
              </a:rPr>
              <a:t>Time &amp; Frequency domain representation, Analog to Digital conversion, Sampling theorem, Aliasing, Complex representation of a signal</a:t>
            </a:r>
          </a:p>
          <a:p>
            <a:pPr marL="285750" indent="-285750">
              <a:buFontTx/>
              <a:buChar char="-"/>
            </a:pPr>
            <a:r>
              <a:rPr lang="en-US" dirty="0">
                <a:solidFill>
                  <a:schemeClr val="accent2">
                    <a:lumMod val="75000"/>
                  </a:schemeClr>
                </a:solidFill>
              </a:rPr>
              <a:t>Positive and negative frequencies, Discrete Fourier Transform (DFT), Aliasing in different types of signals</a:t>
            </a:r>
          </a:p>
          <a:p>
            <a:pPr marL="285750" indent="-285750">
              <a:buFontTx/>
              <a:buChar char="-"/>
            </a:pPr>
            <a:r>
              <a:rPr lang="en-US" dirty="0">
                <a:solidFill>
                  <a:schemeClr val="accent2">
                    <a:lumMod val="75000"/>
                  </a:schemeClr>
                </a:solidFill>
              </a:rPr>
              <a:t>Frequency bands, multiplication of frequency</a:t>
            </a:r>
          </a:p>
          <a:p>
            <a:pPr marL="285750" indent="-285750">
              <a:buFontTx/>
              <a:buChar char="-"/>
            </a:pPr>
            <a:r>
              <a:rPr lang="en-US" dirty="0">
                <a:solidFill>
                  <a:schemeClr val="accent2">
                    <a:lumMod val="75000"/>
                  </a:schemeClr>
                </a:solidFill>
              </a:rPr>
              <a:t>Time-space propagation of signals (waves), reflection and echolocation, using waves for proximity sensing and ranging (distance finding)</a:t>
            </a:r>
          </a:p>
          <a:p>
            <a:pPr marL="285750" indent="-285750">
              <a:buFontTx/>
              <a:buChar char="-"/>
            </a:pPr>
            <a:r>
              <a:rPr lang="en-US" dirty="0">
                <a:solidFill>
                  <a:schemeClr val="accent2">
                    <a:lumMod val="75000"/>
                  </a:schemeClr>
                </a:solidFill>
              </a:rPr>
              <a:t>Space-time equation of waves, superposition of waves, Sensing with multiple sensors, Spatial filtering/beamforming</a:t>
            </a:r>
          </a:p>
          <a:p>
            <a:pPr marL="285750" indent="-285750">
              <a:buFontTx/>
              <a:buChar char="-"/>
            </a:pPr>
            <a:r>
              <a:rPr lang="en-US" dirty="0">
                <a:solidFill>
                  <a:schemeClr val="accent2">
                    <a:lumMod val="75000"/>
                  </a:schemeClr>
                </a:solidFill>
              </a:rPr>
              <a:t>Directional sensing with the sensor array, uniform linear array (ULA)</a:t>
            </a:r>
          </a:p>
          <a:p>
            <a:pPr marL="285750" indent="-285750">
              <a:buFontTx/>
              <a:buChar char="-"/>
            </a:pPr>
            <a:r>
              <a:rPr lang="en-US" dirty="0">
                <a:solidFill>
                  <a:schemeClr val="accent2">
                    <a:lumMod val="75000"/>
                  </a:schemeClr>
                </a:solidFill>
              </a:rPr>
              <a:t>The direction of arrival estimation, signal localization </a:t>
            </a:r>
          </a:p>
          <a:p>
            <a:pPr marL="285750" indent="-285750">
              <a:buFontTx/>
              <a:buChar char="-"/>
            </a:pPr>
            <a:r>
              <a:rPr lang="en-US" dirty="0">
                <a:solidFill>
                  <a:schemeClr val="accent2">
                    <a:lumMod val="75000"/>
                  </a:schemeClr>
                </a:solidFill>
              </a:rPr>
              <a:t>Markov model, Hidden Markov Model, Viterbi decoding</a:t>
            </a:r>
          </a:p>
          <a:p>
            <a:pPr marL="285750" indent="-285750">
              <a:buFontTx/>
              <a:buChar char="-"/>
            </a:pPr>
            <a:r>
              <a:rPr lang="en-US" dirty="0">
                <a:solidFill>
                  <a:schemeClr val="accent2">
                    <a:lumMod val="75000"/>
                  </a:schemeClr>
                </a:solidFill>
              </a:rPr>
              <a:t>Bayesian inference, Deep learning overview, Challenges of computing on Embedded devices, Adapting deep learning for embedded sensing and inference systems.</a:t>
            </a:r>
          </a:p>
          <a:p>
            <a:pPr marL="285750" indent="-285750">
              <a:buFontTx/>
              <a:buChar char="-"/>
            </a:pPr>
            <a:r>
              <a:rPr lang="en-US" dirty="0">
                <a:solidFill>
                  <a:schemeClr val="accent2">
                    <a:lumMod val="75000"/>
                  </a:schemeClr>
                </a:solidFill>
              </a:rPr>
              <a:t>Indoor localization techniques: fingerprinting, ranging from multiple signal sources, pedestrian dead reckoning (using inertial sensors in mobile devices), Combination of dead reckoning with other localization techniques (indoor signatures or GPS signal).</a:t>
            </a:r>
          </a:p>
        </p:txBody>
      </p:sp>
      <p:sp>
        <p:nvSpPr>
          <p:cNvPr id="3" name="TextBox 2">
            <a:extLst>
              <a:ext uri="{FF2B5EF4-FFF2-40B4-BE49-F238E27FC236}">
                <a16:creationId xmlns:a16="http://schemas.microsoft.com/office/drawing/2014/main" id="{26F9C1FA-34F1-7C44-8D5A-3A8AFE9BAB30}"/>
              </a:ext>
            </a:extLst>
          </p:cNvPr>
          <p:cNvSpPr txBox="1"/>
          <p:nvPr/>
        </p:nvSpPr>
        <p:spPr>
          <a:xfrm>
            <a:off x="376177" y="369405"/>
            <a:ext cx="5479064" cy="430887"/>
          </a:xfrm>
          <a:prstGeom prst="rect">
            <a:avLst/>
          </a:prstGeom>
          <a:noFill/>
        </p:spPr>
        <p:txBody>
          <a:bodyPr wrap="none" rtlCol="0">
            <a:spAutoFit/>
          </a:bodyPr>
          <a:lstStyle/>
          <a:p>
            <a:r>
              <a:rPr lang="en-US" sz="2200" dirty="0">
                <a:solidFill>
                  <a:schemeClr val="accent2">
                    <a:lumMod val="75000"/>
                  </a:schemeClr>
                </a:solidFill>
              </a:rPr>
              <a:t>The following topics are particularly important</a:t>
            </a:r>
          </a:p>
        </p:txBody>
      </p:sp>
    </p:spTree>
    <p:extLst>
      <p:ext uri="{BB962C8B-B14F-4D97-AF65-F5344CB8AC3E}">
        <p14:creationId xmlns:p14="http://schemas.microsoft.com/office/powerpoint/2010/main" val="33750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DBA17-9917-3F48-A16E-135AB1C7BCFC}"/>
              </a:ext>
            </a:extLst>
          </p:cNvPr>
          <p:cNvSpPr txBox="1"/>
          <p:nvPr/>
        </p:nvSpPr>
        <p:spPr>
          <a:xfrm>
            <a:off x="376177" y="800292"/>
            <a:ext cx="8391645" cy="5355312"/>
          </a:xfrm>
          <a:prstGeom prst="rect">
            <a:avLst/>
          </a:prstGeom>
          <a:noFill/>
        </p:spPr>
        <p:txBody>
          <a:bodyPr wrap="square" rtlCol="0">
            <a:spAutoFit/>
          </a:bodyPr>
          <a:lstStyle/>
          <a:p>
            <a:pPr marL="285750" indent="-285750">
              <a:buFontTx/>
              <a:buChar char="-"/>
            </a:pPr>
            <a:r>
              <a:rPr lang="en-US" dirty="0">
                <a:solidFill>
                  <a:schemeClr val="accent2">
                    <a:lumMod val="60000"/>
                    <a:lumOff val="40000"/>
                  </a:schemeClr>
                </a:solidFill>
              </a:rPr>
              <a:t>Sensor fundamentals, Local/global coordinate systems,</a:t>
            </a:r>
            <a:r>
              <a:rPr lang="en-US" dirty="0">
                <a:solidFill>
                  <a:schemeClr val="accent2">
                    <a:lumMod val="75000"/>
                  </a:schemeClr>
                </a:solidFill>
              </a:rPr>
              <a:t> </a:t>
            </a:r>
            <a:r>
              <a:rPr lang="en-US" b="1" dirty="0">
                <a:solidFill>
                  <a:schemeClr val="accent2">
                    <a:lumMod val="75000"/>
                  </a:schemeClr>
                </a:solidFill>
              </a:rPr>
              <a:t>frequency and phase of a signal</a:t>
            </a:r>
          </a:p>
          <a:p>
            <a:pPr marL="285750" indent="-285750">
              <a:buFontTx/>
              <a:buChar char="-"/>
            </a:pPr>
            <a:r>
              <a:rPr lang="en-US" b="1" dirty="0">
                <a:solidFill>
                  <a:schemeClr val="accent2">
                    <a:lumMod val="75000"/>
                  </a:schemeClr>
                </a:solidFill>
              </a:rPr>
              <a:t>Time &amp; Frequency domain representation</a:t>
            </a:r>
            <a:r>
              <a:rPr lang="en-US" dirty="0">
                <a:solidFill>
                  <a:schemeClr val="accent2">
                    <a:lumMod val="75000"/>
                  </a:schemeClr>
                </a:solidFill>
              </a:rPr>
              <a:t>, </a:t>
            </a:r>
            <a:r>
              <a:rPr lang="en-US" dirty="0">
                <a:solidFill>
                  <a:schemeClr val="accent2">
                    <a:lumMod val="60000"/>
                    <a:lumOff val="40000"/>
                  </a:schemeClr>
                </a:solidFill>
              </a:rPr>
              <a:t>Analog to Digital conversion, Sampling theorem,</a:t>
            </a:r>
            <a:r>
              <a:rPr lang="en-US" dirty="0">
                <a:solidFill>
                  <a:schemeClr val="accent2">
                    <a:lumMod val="75000"/>
                  </a:schemeClr>
                </a:solidFill>
              </a:rPr>
              <a:t> </a:t>
            </a:r>
            <a:r>
              <a:rPr lang="en-US" b="1" dirty="0">
                <a:solidFill>
                  <a:schemeClr val="accent2">
                    <a:lumMod val="75000"/>
                  </a:schemeClr>
                </a:solidFill>
              </a:rPr>
              <a:t>Aliasing, Complex representation of a signal</a:t>
            </a:r>
          </a:p>
          <a:p>
            <a:pPr marL="285750" indent="-285750">
              <a:buFontTx/>
              <a:buChar char="-"/>
            </a:pPr>
            <a:r>
              <a:rPr lang="en-US" b="1" dirty="0">
                <a:solidFill>
                  <a:schemeClr val="accent2">
                    <a:lumMod val="75000"/>
                  </a:schemeClr>
                </a:solidFill>
              </a:rPr>
              <a:t>Positive and negative frequencies, Discrete Fourier Transform (DFT), Aliasing in different types of signals</a:t>
            </a:r>
          </a:p>
          <a:p>
            <a:pPr marL="285750" indent="-285750">
              <a:buFontTx/>
              <a:buChar char="-"/>
            </a:pPr>
            <a:r>
              <a:rPr lang="en-US" b="1" dirty="0">
                <a:solidFill>
                  <a:schemeClr val="accent2">
                    <a:lumMod val="75000"/>
                  </a:schemeClr>
                </a:solidFill>
              </a:rPr>
              <a:t>Frequency bands, multiplication of frequency</a:t>
            </a:r>
          </a:p>
          <a:p>
            <a:pPr marL="285750" indent="-285750">
              <a:buFontTx/>
              <a:buChar char="-"/>
            </a:pPr>
            <a:r>
              <a:rPr lang="en-US" dirty="0">
                <a:solidFill>
                  <a:schemeClr val="accent2">
                    <a:lumMod val="60000"/>
                    <a:lumOff val="40000"/>
                  </a:schemeClr>
                </a:solidFill>
              </a:rPr>
              <a:t>Time-space propagation of signals (waves), reflection and echolocation, using waves for proximity sensing and ranging (distance finding)</a:t>
            </a:r>
          </a:p>
          <a:p>
            <a:pPr marL="285750" indent="-285750">
              <a:buFontTx/>
              <a:buChar char="-"/>
            </a:pPr>
            <a:r>
              <a:rPr lang="en-US" dirty="0">
                <a:solidFill>
                  <a:schemeClr val="accent2">
                    <a:lumMod val="60000"/>
                    <a:lumOff val="40000"/>
                  </a:schemeClr>
                </a:solidFill>
              </a:rPr>
              <a:t>Space-time equation of waves, </a:t>
            </a:r>
            <a:r>
              <a:rPr lang="en-US" b="1" dirty="0">
                <a:solidFill>
                  <a:schemeClr val="accent2">
                    <a:lumMod val="75000"/>
                  </a:schemeClr>
                </a:solidFill>
              </a:rPr>
              <a:t>superposition of waves</a:t>
            </a:r>
            <a:r>
              <a:rPr lang="en-US" dirty="0">
                <a:solidFill>
                  <a:schemeClr val="accent2">
                    <a:lumMod val="60000"/>
                    <a:lumOff val="40000"/>
                  </a:schemeClr>
                </a:solidFill>
              </a:rPr>
              <a:t>, Sensing with multiple sensors, </a:t>
            </a:r>
            <a:r>
              <a:rPr lang="en-US" b="1" dirty="0">
                <a:solidFill>
                  <a:schemeClr val="accent2">
                    <a:lumMod val="75000"/>
                  </a:schemeClr>
                </a:solidFill>
              </a:rPr>
              <a:t>Spatial filtering/beamforming</a:t>
            </a:r>
          </a:p>
          <a:p>
            <a:pPr marL="285750" indent="-285750">
              <a:buFontTx/>
              <a:buChar char="-"/>
            </a:pPr>
            <a:r>
              <a:rPr lang="en-US" dirty="0">
                <a:solidFill>
                  <a:schemeClr val="accent2">
                    <a:lumMod val="60000"/>
                    <a:lumOff val="40000"/>
                  </a:schemeClr>
                </a:solidFill>
              </a:rPr>
              <a:t>Directional sensing with the sensor array, uniform linear array (ULA)</a:t>
            </a:r>
          </a:p>
          <a:p>
            <a:pPr marL="285750" indent="-285750">
              <a:buFontTx/>
              <a:buChar char="-"/>
            </a:pPr>
            <a:r>
              <a:rPr lang="en-US" b="1" dirty="0">
                <a:solidFill>
                  <a:schemeClr val="accent2">
                    <a:lumMod val="75000"/>
                  </a:schemeClr>
                </a:solidFill>
              </a:rPr>
              <a:t>The direction of arrival estimation</a:t>
            </a:r>
            <a:r>
              <a:rPr lang="en-US" dirty="0">
                <a:solidFill>
                  <a:schemeClr val="accent2">
                    <a:lumMod val="75000"/>
                  </a:schemeClr>
                </a:solidFill>
              </a:rPr>
              <a:t>, signal localization </a:t>
            </a:r>
          </a:p>
          <a:p>
            <a:pPr marL="285750" indent="-285750">
              <a:buFontTx/>
              <a:buChar char="-"/>
            </a:pPr>
            <a:r>
              <a:rPr lang="en-US" b="1" dirty="0">
                <a:solidFill>
                  <a:schemeClr val="accent2">
                    <a:lumMod val="75000"/>
                  </a:schemeClr>
                </a:solidFill>
              </a:rPr>
              <a:t>Markov model, Hidden Markov Model, Viterbi decoding</a:t>
            </a:r>
          </a:p>
          <a:p>
            <a:pPr marL="285750" indent="-285750">
              <a:buFontTx/>
              <a:buChar char="-"/>
            </a:pPr>
            <a:r>
              <a:rPr lang="en-US" dirty="0">
                <a:solidFill>
                  <a:schemeClr val="accent2">
                    <a:lumMod val="60000"/>
                    <a:lumOff val="40000"/>
                  </a:schemeClr>
                </a:solidFill>
              </a:rPr>
              <a:t>Bayesian inference, Deep learning overview, Challenges of computing on Embedded devices, Adapting deep learning for embedded sensing and inference systems.</a:t>
            </a:r>
          </a:p>
          <a:p>
            <a:pPr marL="285750" indent="-285750">
              <a:buFontTx/>
              <a:buChar char="-"/>
            </a:pPr>
            <a:r>
              <a:rPr lang="en-US" b="1" dirty="0">
                <a:solidFill>
                  <a:schemeClr val="accent2">
                    <a:lumMod val="75000"/>
                  </a:schemeClr>
                </a:solidFill>
              </a:rPr>
              <a:t>Indoor localization techniques</a:t>
            </a:r>
            <a:r>
              <a:rPr lang="en-US" dirty="0">
                <a:solidFill>
                  <a:schemeClr val="accent2">
                    <a:lumMod val="60000"/>
                    <a:lumOff val="40000"/>
                  </a:schemeClr>
                </a:solidFill>
              </a:rPr>
              <a:t>: fingerprinting, ranging from multiple signal sources, pedestrian dead reckoning (using inertial sensors in mobile devices), Combination of dead reckoning with other localization techniques (indoor signatures or GPS signal).</a:t>
            </a:r>
          </a:p>
        </p:txBody>
      </p:sp>
      <p:sp>
        <p:nvSpPr>
          <p:cNvPr id="5" name="TextBox 4">
            <a:extLst>
              <a:ext uri="{FF2B5EF4-FFF2-40B4-BE49-F238E27FC236}">
                <a16:creationId xmlns:a16="http://schemas.microsoft.com/office/drawing/2014/main" id="{88A39FAE-C73C-9A4B-A9EC-28F59D1ACD48}"/>
              </a:ext>
            </a:extLst>
          </p:cNvPr>
          <p:cNvSpPr txBox="1"/>
          <p:nvPr/>
        </p:nvSpPr>
        <p:spPr>
          <a:xfrm>
            <a:off x="376177" y="369405"/>
            <a:ext cx="1694631" cy="430887"/>
          </a:xfrm>
          <a:prstGeom prst="rect">
            <a:avLst/>
          </a:prstGeom>
          <a:noFill/>
        </p:spPr>
        <p:txBody>
          <a:bodyPr wrap="none" rtlCol="0">
            <a:spAutoFit/>
          </a:bodyPr>
          <a:lstStyle/>
          <a:p>
            <a:r>
              <a:rPr lang="en-US" sz="2200" dirty="0">
                <a:solidFill>
                  <a:schemeClr val="accent2">
                    <a:lumMod val="75000"/>
                  </a:schemeClr>
                </a:solidFill>
              </a:rPr>
              <a:t>Today’s focus</a:t>
            </a:r>
          </a:p>
        </p:txBody>
      </p:sp>
    </p:spTree>
    <p:extLst>
      <p:ext uri="{BB962C8B-B14F-4D97-AF65-F5344CB8AC3E}">
        <p14:creationId xmlns:p14="http://schemas.microsoft.com/office/powerpoint/2010/main" val="358968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6836735" cy="1569660"/>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Location estimated by double-integrating the accelerometer data drifts from the ground truth because</a:t>
            </a:r>
          </a:p>
        </p:txBody>
      </p:sp>
      <p:sp>
        <p:nvSpPr>
          <p:cNvPr id="4" name="TextBox 3">
            <a:extLst>
              <a:ext uri="{FF2B5EF4-FFF2-40B4-BE49-F238E27FC236}">
                <a16:creationId xmlns:a16="http://schemas.microsoft.com/office/drawing/2014/main" id="{575AEC79-9B9F-7B4C-B711-953C6F78E5D1}"/>
              </a:ext>
            </a:extLst>
          </p:cNvPr>
          <p:cNvSpPr txBox="1"/>
          <p:nvPr/>
        </p:nvSpPr>
        <p:spPr>
          <a:xfrm>
            <a:off x="579475" y="2548475"/>
            <a:ext cx="7969101" cy="3693319"/>
          </a:xfrm>
          <a:prstGeom prst="rect">
            <a:avLst/>
          </a:prstGeom>
          <a:noFill/>
        </p:spPr>
        <p:txBody>
          <a:bodyPr wrap="square" rtlCol="0">
            <a:spAutoFit/>
          </a:bodyPr>
          <a:lstStyle/>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Location can not be estimated from accelerometer data</a:t>
            </a:r>
          </a:p>
          <a:p>
            <a:pPr marL="514350" indent="-514350">
              <a:buAutoNum type="alphaUcParenR"/>
            </a:pPr>
            <a:endParaRPr lang="en-US" sz="26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Single integration is sufficient for location estimation</a:t>
            </a:r>
          </a:p>
          <a:p>
            <a:pPr marL="514350" indent="-514350">
              <a:buAutoNum type="alphaUcParenR"/>
            </a:pPr>
            <a:endParaRPr lang="en-US" sz="26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Double-integration reduces high frequency noise</a:t>
            </a:r>
          </a:p>
          <a:p>
            <a:pPr marL="514350" indent="-514350">
              <a:buAutoNum type="alphaUcParenR"/>
            </a:pPr>
            <a:endParaRPr lang="en-US" sz="26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Double-integration amplifies low frequency noise</a:t>
            </a:r>
          </a:p>
        </p:txBody>
      </p:sp>
      <p:pic>
        <p:nvPicPr>
          <p:cNvPr id="2050" name="Picture 2" descr="Measuring Tilt with Low-g Accelerometers">
            <a:extLst>
              <a:ext uri="{FF2B5EF4-FFF2-40B4-BE49-F238E27FC236}">
                <a16:creationId xmlns:a16="http://schemas.microsoft.com/office/drawing/2014/main" id="{5BC8C86E-EB10-0044-B618-02E522052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659" y="689860"/>
            <a:ext cx="1403793" cy="108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6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D051-D927-9C4B-8793-FE6DF1CA4D46}"/>
              </a:ext>
            </a:extLst>
          </p:cNvPr>
          <p:cNvSpPr txBox="1"/>
          <p:nvPr/>
        </p:nvSpPr>
        <p:spPr>
          <a:xfrm>
            <a:off x="563525" y="510363"/>
            <a:ext cx="6836735" cy="1569660"/>
          </a:xfrm>
          <a:prstGeom prst="rect">
            <a:avLst/>
          </a:prstGeom>
          <a:noFill/>
        </p:spPr>
        <p:txBody>
          <a:bodyPr wrap="square" rtlCol="0">
            <a:spAutoFit/>
          </a:bodyPr>
          <a:lstStyle/>
          <a:p>
            <a:pPr algn="just"/>
            <a:r>
              <a:rPr lang="en-US" sz="3200" dirty="0">
                <a:solidFill>
                  <a:schemeClr val="bg2">
                    <a:lumMod val="25000"/>
                  </a:schemeClr>
                </a:solidFill>
                <a:latin typeface="Roboto" panose="02000000000000000000" pitchFamily="2" charset="0"/>
                <a:ea typeface="Roboto" panose="02000000000000000000" pitchFamily="2" charset="0"/>
              </a:rPr>
              <a:t>Location estimated by double-integrating the accelerometer data drifts from the ground truth because</a:t>
            </a:r>
          </a:p>
        </p:txBody>
      </p:sp>
      <p:sp>
        <p:nvSpPr>
          <p:cNvPr id="4" name="TextBox 3">
            <a:extLst>
              <a:ext uri="{FF2B5EF4-FFF2-40B4-BE49-F238E27FC236}">
                <a16:creationId xmlns:a16="http://schemas.microsoft.com/office/drawing/2014/main" id="{575AEC79-9B9F-7B4C-B711-953C6F78E5D1}"/>
              </a:ext>
            </a:extLst>
          </p:cNvPr>
          <p:cNvSpPr txBox="1"/>
          <p:nvPr/>
        </p:nvSpPr>
        <p:spPr>
          <a:xfrm>
            <a:off x="579475" y="2548475"/>
            <a:ext cx="7969101" cy="3693319"/>
          </a:xfrm>
          <a:prstGeom prst="rect">
            <a:avLst/>
          </a:prstGeom>
          <a:noFill/>
        </p:spPr>
        <p:txBody>
          <a:bodyPr wrap="square" rtlCol="0">
            <a:spAutoFit/>
          </a:bodyPr>
          <a:lstStyle/>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Location can not be estimated from accelerometer data</a:t>
            </a:r>
          </a:p>
          <a:p>
            <a:pPr marL="514350" indent="-514350">
              <a:buAutoNum type="alphaUcParenR"/>
            </a:pPr>
            <a:endParaRPr lang="en-US" sz="26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Single integration is sufficient for location estimation</a:t>
            </a:r>
          </a:p>
          <a:p>
            <a:pPr marL="514350" indent="-514350">
              <a:buAutoNum type="alphaUcParenR"/>
            </a:pPr>
            <a:endParaRPr lang="en-US" sz="26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Double-integration reduces high frequency noise</a:t>
            </a:r>
          </a:p>
          <a:p>
            <a:pPr marL="514350" indent="-514350">
              <a:buAutoNum type="alphaUcParenR"/>
            </a:pPr>
            <a:endParaRPr lang="en-US" sz="26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600" dirty="0">
                <a:solidFill>
                  <a:schemeClr val="bg2">
                    <a:lumMod val="25000"/>
                  </a:schemeClr>
                </a:solidFill>
                <a:latin typeface="Roboto" panose="02000000000000000000" pitchFamily="2" charset="0"/>
                <a:ea typeface="Roboto" panose="02000000000000000000" pitchFamily="2" charset="0"/>
              </a:rPr>
              <a:t>Double-integration amplifies low frequency noise</a:t>
            </a:r>
          </a:p>
        </p:txBody>
      </p:sp>
      <p:pic>
        <p:nvPicPr>
          <p:cNvPr id="2050" name="Picture 2" descr="Measuring Tilt with Low-g Accelerometers">
            <a:extLst>
              <a:ext uri="{FF2B5EF4-FFF2-40B4-BE49-F238E27FC236}">
                <a16:creationId xmlns:a16="http://schemas.microsoft.com/office/drawing/2014/main" id="{5BC8C86E-EB10-0044-B618-02E522052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659" y="689860"/>
            <a:ext cx="1403793" cy="108292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B5B2FA93-BB98-F64C-BB61-2622CCD71067}"/>
              </a:ext>
            </a:extLst>
          </p:cNvPr>
          <p:cNvSpPr/>
          <p:nvPr/>
        </p:nvSpPr>
        <p:spPr>
          <a:xfrm>
            <a:off x="414670" y="5656521"/>
            <a:ext cx="8144539" cy="595906"/>
          </a:xfrm>
          <a:prstGeom prst="round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ass icon wind map north west Royalty Free Vector Image">
            <a:extLst>
              <a:ext uri="{FF2B5EF4-FFF2-40B4-BE49-F238E27FC236}">
                <a16:creationId xmlns:a16="http://schemas.microsoft.com/office/drawing/2014/main" id="{8CF22D1D-E683-B344-BAD1-A3A681A80E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831"/>
          <a:stretch/>
        </p:blipFill>
        <p:spPr bwMode="auto">
          <a:xfrm>
            <a:off x="7655442" y="631414"/>
            <a:ext cx="1324934" cy="1218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AEC79-9B9F-7B4C-B711-953C6F78E5D1}"/>
              </a:ext>
            </a:extLst>
          </p:cNvPr>
          <p:cNvSpPr txBox="1"/>
          <p:nvPr/>
        </p:nvSpPr>
        <p:spPr>
          <a:xfrm>
            <a:off x="579475" y="2931249"/>
            <a:ext cx="7969101" cy="3108543"/>
          </a:xfrm>
          <a:prstGeom prst="rect">
            <a:avLst/>
          </a:prstGeom>
          <a:noFill/>
        </p:spPr>
        <p:txBody>
          <a:bodyPr wrap="square" rtlCol="0">
            <a:spAutoFit/>
          </a:bodyPr>
          <a:lstStyle/>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orientation of the smartphone</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walking speed of the user</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exact value of the gravity at that location</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location of the magnetic north pole</a:t>
            </a:r>
          </a:p>
        </p:txBody>
      </p:sp>
      <p:sp>
        <p:nvSpPr>
          <p:cNvPr id="5" name="TextBox 4">
            <a:extLst>
              <a:ext uri="{FF2B5EF4-FFF2-40B4-BE49-F238E27FC236}">
                <a16:creationId xmlns:a16="http://schemas.microsoft.com/office/drawing/2014/main" id="{04699ADB-B467-C545-948B-A51566C4A369}"/>
              </a:ext>
            </a:extLst>
          </p:cNvPr>
          <p:cNvSpPr txBox="1"/>
          <p:nvPr/>
        </p:nvSpPr>
        <p:spPr>
          <a:xfrm>
            <a:off x="563526" y="510363"/>
            <a:ext cx="7155712" cy="1431161"/>
          </a:xfrm>
          <a:prstGeom prst="rect">
            <a:avLst/>
          </a:prstGeom>
          <a:noFill/>
        </p:spPr>
        <p:txBody>
          <a:bodyPr wrap="square" rtlCol="0">
            <a:spAutoFit/>
          </a:bodyPr>
          <a:lstStyle/>
          <a:p>
            <a:r>
              <a:rPr lang="en-US" sz="2900" dirty="0">
                <a:solidFill>
                  <a:schemeClr val="bg2">
                    <a:lumMod val="25000"/>
                  </a:schemeClr>
                </a:solidFill>
                <a:latin typeface="Roboto" panose="02000000000000000000" pitchFamily="2" charset="0"/>
                <a:ea typeface="Roboto" panose="02000000000000000000" pitchFamily="2" charset="0"/>
              </a:rPr>
              <a:t>You can use the magnetometer sensor of a smartphone to find the global walking direction of the user if you know:</a:t>
            </a:r>
          </a:p>
        </p:txBody>
      </p:sp>
    </p:spTree>
    <p:extLst>
      <p:ext uri="{BB962C8B-B14F-4D97-AF65-F5344CB8AC3E}">
        <p14:creationId xmlns:p14="http://schemas.microsoft.com/office/powerpoint/2010/main" val="196948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ass icon wind map north west Royalty Free Vector Image">
            <a:extLst>
              <a:ext uri="{FF2B5EF4-FFF2-40B4-BE49-F238E27FC236}">
                <a16:creationId xmlns:a16="http://schemas.microsoft.com/office/drawing/2014/main" id="{8CF22D1D-E683-B344-BAD1-A3A681A80E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831"/>
          <a:stretch/>
        </p:blipFill>
        <p:spPr bwMode="auto">
          <a:xfrm>
            <a:off x="7655442" y="631414"/>
            <a:ext cx="1324934" cy="1218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D0D051-D927-9C4B-8793-FE6DF1CA4D46}"/>
              </a:ext>
            </a:extLst>
          </p:cNvPr>
          <p:cNvSpPr txBox="1"/>
          <p:nvPr/>
        </p:nvSpPr>
        <p:spPr>
          <a:xfrm>
            <a:off x="563526" y="510363"/>
            <a:ext cx="7155712" cy="1431161"/>
          </a:xfrm>
          <a:prstGeom prst="rect">
            <a:avLst/>
          </a:prstGeom>
          <a:noFill/>
        </p:spPr>
        <p:txBody>
          <a:bodyPr wrap="square" rtlCol="0">
            <a:spAutoFit/>
          </a:bodyPr>
          <a:lstStyle/>
          <a:p>
            <a:r>
              <a:rPr lang="en-US" sz="2900" dirty="0">
                <a:solidFill>
                  <a:schemeClr val="bg2">
                    <a:lumMod val="25000"/>
                  </a:schemeClr>
                </a:solidFill>
                <a:latin typeface="Roboto" panose="02000000000000000000" pitchFamily="2" charset="0"/>
                <a:ea typeface="Roboto" panose="02000000000000000000" pitchFamily="2" charset="0"/>
              </a:rPr>
              <a:t>You can use the magnetometer sensor of a smartphone to find the global walking direction of the user if you know:</a:t>
            </a:r>
          </a:p>
        </p:txBody>
      </p:sp>
      <p:sp>
        <p:nvSpPr>
          <p:cNvPr id="4" name="TextBox 3">
            <a:extLst>
              <a:ext uri="{FF2B5EF4-FFF2-40B4-BE49-F238E27FC236}">
                <a16:creationId xmlns:a16="http://schemas.microsoft.com/office/drawing/2014/main" id="{575AEC79-9B9F-7B4C-B711-953C6F78E5D1}"/>
              </a:ext>
            </a:extLst>
          </p:cNvPr>
          <p:cNvSpPr txBox="1"/>
          <p:nvPr/>
        </p:nvSpPr>
        <p:spPr>
          <a:xfrm>
            <a:off x="579475" y="2931249"/>
            <a:ext cx="7969101" cy="3108543"/>
          </a:xfrm>
          <a:prstGeom prst="rect">
            <a:avLst/>
          </a:prstGeom>
          <a:noFill/>
        </p:spPr>
        <p:txBody>
          <a:bodyPr wrap="square" rtlCol="0">
            <a:spAutoFit/>
          </a:bodyPr>
          <a:lstStyle/>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orientation of the smartphone</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walking speed of the user</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exact value of the gravity at that location</a:t>
            </a:r>
          </a:p>
          <a:p>
            <a:pPr marL="514350" indent="-514350">
              <a:buAutoNum type="alphaUcParenR"/>
            </a:pPr>
            <a:endParaRPr lang="en-US" sz="2800" dirty="0">
              <a:solidFill>
                <a:schemeClr val="bg2">
                  <a:lumMod val="25000"/>
                </a:schemeClr>
              </a:solidFill>
              <a:latin typeface="Roboto" panose="02000000000000000000" pitchFamily="2" charset="0"/>
              <a:ea typeface="Roboto" panose="02000000000000000000" pitchFamily="2" charset="0"/>
            </a:endParaRPr>
          </a:p>
          <a:p>
            <a:pPr marL="514350" indent="-514350">
              <a:buAutoNum type="alphaUcParenR"/>
            </a:pPr>
            <a:r>
              <a:rPr lang="en-US" sz="2800" dirty="0">
                <a:solidFill>
                  <a:schemeClr val="bg2">
                    <a:lumMod val="25000"/>
                  </a:schemeClr>
                </a:solidFill>
                <a:latin typeface="Roboto" panose="02000000000000000000" pitchFamily="2" charset="0"/>
                <a:ea typeface="Roboto" panose="02000000000000000000" pitchFamily="2" charset="0"/>
              </a:rPr>
              <a:t>The location of the magnetic north pole</a:t>
            </a:r>
          </a:p>
        </p:txBody>
      </p:sp>
      <p:sp>
        <p:nvSpPr>
          <p:cNvPr id="6" name="Rounded Rectangle 5">
            <a:extLst>
              <a:ext uri="{FF2B5EF4-FFF2-40B4-BE49-F238E27FC236}">
                <a16:creationId xmlns:a16="http://schemas.microsoft.com/office/drawing/2014/main" id="{3A3C7681-D81E-6348-BDD3-0BC191969B98}"/>
              </a:ext>
            </a:extLst>
          </p:cNvPr>
          <p:cNvSpPr/>
          <p:nvPr/>
        </p:nvSpPr>
        <p:spPr>
          <a:xfrm>
            <a:off x="481122" y="2920616"/>
            <a:ext cx="8144539" cy="595906"/>
          </a:xfrm>
          <a:prstGeom prst="round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988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2236</TotalTime>
  <Words>1199</Words>
  <Application>Microsoft Macintosh PowerPoint</Application>
  <PresentationFormat>On-screen Show (4:3)</PresentationFormat>
  <Paragraphs>238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Lucida Bright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Nakul Garg</dc:creator>
  <cp:lastModifiedBy>Nakul Garg</cp:lastModifiedBy>
  <cp:revision>67</cp:revision>
  <dcterms:created xsi:type="dcterms:W3CDTF">2020-11-08T22:20:16Z</dcterms:created>
  <dcterms:modified xsi:type="dcterms:W3CDTF">2021-11-01T20:39:40Z</dcterms:modified>
</cp:coreProperties>
</file>