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4" r:id="rId13"/>
    <p:sldId id="278" r:id="rId14"/>
    <p:sldId id="279" r:id="rId15"/>
    <p:sldId id="275" r:id="rId16"/>
    <p:sldId id="277" r:id="rId17"/>
    <p:sldId id="27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D87E-A010-44F1-B67B-22E38B4D9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7C564-98FD-4DD8-9322-89454F25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F4D2-9D44-47ED-B87B-4B9FD944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113AF-A152-49B5-AF29-5D795786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054B5-BE74-48B1-B204-9462709A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DA08-F4AB-4491-A007-A65DE3C4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7153A-AAA3-4B67-9CE2-6A39812C9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4416-071D-4B2D-9566-8D8A8242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E3A3-7F7D-4D74-BF43-12D8E1E1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9ED5-0187-4014-92B2-4EC4F2A7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EF11C-88E9-42E9-83C1-B2AE288CF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E8B5F-1225-4640-8625-BE070E04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5FCB9-CE22-4C46-8E1C-9771B562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7EAC8-E101-469C-B192-321DC251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C03E-1950-462D-B477-EC24BA29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6894-9D7C-42C7-A79F-20FA6CB6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3414-EB55-4C5D-B43E-9B72EFE0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CA261-E928-4CDF-A352-DC29034C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7FB2-170C-4BF8-8118-D6932B9E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D0C9-738A-438A-B2E3-2555F7EF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3369-9E31-47BB-82AA-A69D07F3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BE898-65A3-4D53-948F-3D6EF165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6E24-D9E2-4090-9619-B3A1BFA5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C72A-1BDD-4F13-BE23-9356F35F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B2E7-ECFB-4E5C-9BE2-F6418783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9820-C968-4A55-AA53-94D2ABD5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F883-019C-4845-BE79-8AA946B5B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79AD6-8B5D-4B56-B4BF-F80F07CD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B4BE-29B0-4A81-8222-81F49F35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BB498-AE1F-484E-B5B9-B6D0655B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B5242-5991-405F-A538-A3AEB3D9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AAF2-E292-4F6F-B12B-6EAF4BA4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ACEE2-F9F4-4AE3-AB6B-B3029E2D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B1F25-E029-4FB4-B26F-8C8A75C1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1B1BA-3030-4B3A-A26D-BFB04FDD8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F0FA1-5A3A-4219-8F51-DA73F6237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93722-4C25-4917-9840-51C2F1BD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5DC3-D703-40F8-AF4B-FCCC7B8E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81BC9-E23F-4854-A794-905751A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5ADC-69F0-4647-8C9D-68E983CF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F15AA-197D-443F-99E9-BFBA709B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853FB-4FE3-4327-BACE-76C3892E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8669E-EFFF-48B3-BC8D-B4606EF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54E14-5BAE-4734-83AE-1D544099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F586F-3525-4D57-83FE-6A84288A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DF353-58DE-40A9-BDB1-0A3D7D1D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8824-2B27-4E72-AA94-BBB0E99F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F2F0-942E-4F49-8EFF-469C99F8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5CBF1-99F7-4F1A-B910-0F9251C82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352D-4E46-44B7-8E40-C12A032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8937C-E3F8-4CFC-8D3B-2F9A69BA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257FE-A02C-4D92-BA96-9B7AF798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6DC3-91E7-4094-AB47-8DA381F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56F5D-CAEE-471A-B315-F354A4BA7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C2F46-A541-4EC1-B341-0BA7B1079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A1A8C-C972-413D-9759-5112EA37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ACB27-F04E-465C-84A9-88D3423A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B0A85-2A21-42BA-BA1B-353BC592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4B3F5-CBCB-4801-B76F-4109E584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FBAA-4FF1-4FF6-AF69-EB54737D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E0594-476C-4179-A98D-5E6B29C9D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6827-10B8-4FAF-AEC2-AEAA9FFD31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B4BF-DC1D-471F-BFB1-7CBFA02B6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34898-ED3B-4F26-8D73-672C3E1B8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3CFC-EE1D-487D-AB0C-65955288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CBD2F-E1B3-40AE-BEEC-D8EB42CC8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Challenges &amp; Solutions in Action Segmentation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234A6-5B37-4303-9D56-E0548BF5C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Eadom Dessalene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Unsupervised Action Segmentation for Instructional Videos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5"/>
            <a:ext cx="10429351" cy="3322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of this approach is to discover atomic actions from instructional videos in </a:t>
            </a:r>
            <a:r>
              <a:rPr lang="en-US" i="1" dirty="0"/>
              <a:t>unsupervised</a:t>
            </a:r>
            <a:r>
              <a:rPr lang="en-US" dirty="0"/>
              <a:t> fashion using differentiable constraints. Their method works with a fixed </a:t>
            </a:r>
            <a:r>
              <a:rPr lang="en-US" i="1" dirty="0"/>
              <a:t>k</a:t>
            </a:r>
            <a:r>
              <a:rPr lang="en-US" dirty="0"/>
              <a:t>-the number of actions per task.</a:t>
            </a:r>
          </a:p>
          <a:p>
            <a:pPr lvl="1"/>
            <a:r>
              <a:rPr lang="en-US" dirty="0"/>
              <a:t>They introduce an approach of learning by ‘self-labeling’ videos. They generate self supervisory labels that best satisfy their constraints via ranking several candidate sequences.</a:t>
            </a:r>
          </a:p>
          <a:p>
            <a:pPr lvl="1"/>
            <a:r>
              <a:rPr lang="en-US" dirty="0"/>
              <a:t>Their rank function incorporates the following constraints:</a:t>
            </a:r>
          </a:p>
          <a:p>
            <a:pPr lvl="2"/>
            <a:r>
              <a:rPr lang="en-US" dirty="0"/>
              <a:t>Given a sequence of actions, ensure every of the k actions appears at least once</a:t>
            </a:r>
          </a:p>
          <a:p>
            <a:pPr lvl="2"/>
            <a:r>
              <a:rPr lang="en-US" dirty="0"/>
              <a:t>Ensure each atomic action has similar duration across different videos</a:t>
            </a:r>
          </a:p>
          <a:p>
            <a:pPr lvl="2"/>
            <a:r>
              <a:rPr lang="en-US" dirty="0"/>
              <a:t>Ensure each atomic action is consistent across videos</a:t>
            </a:r>
          </a:p>
          <a:p>
            <a:r>
              <a:rPr lang="en-US" dirty="0"/>
              <a:t>Approach proposes solutions to Challenges #2 and #4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E9E05-51AE-4B8C-9661-132388E4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76" y="5253687"/>
            <a:ext cx="10173819" cy="15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Anchor-Constrained Viterbi for Set-Supervised Action Segmentation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783771" y="1885279"/>
            <a:ext cx="5459747" cy="3732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Tackles the set-supervised problem, representing all legal action segmentations of a training video by distinct paths in a directed video segmentation graph. The goal is to identify the highest-scoring valid path where every action occurs at least once.</a:t>
            </a:r>
          </a:p>
          <a:p>
            <a:r>
              <a:rPr lang="en-US" dirty="0"/>
              <a:t>First step involves estimating scores of all actions from the ground truth set over all frames. For each action they assign an anchor.</a:t>
            </a:r>
          </a:p>
          <a:p>
            <a:r>
              <a:rPr lang="en-US" dirty="0"/>
              <a:t>Second step involves approximating a globally optimal action segmentation by running the Viterbi algorithm over the densely connected video graph (nodes are frames, edges are actions).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2633E-7255-4554-9B68-F7D2E5FAF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518" y="1764689"/>
            <a:ext cx="5948474" cy="3732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3327A-80C4-432C-8D4D-DF31FF53C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91" y="5182845"/>
            <a:ext cx="4479634" cy="1445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378E97-F0D8-4008-94CF-94C2CC25F6C2}"/>
              </a:ext>
            </a:extLst>
          </p:cNvPr>
          <p:cNvSpPr txBox="1"/>
          <p:nvPr/>
        </p:nvSpPr>
        <p:spPr>
          <a:xfrm>
            <a:off x="7627479" y="5808200"/>
            <a:ext cx="31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Addresses Challenges #1 and #2</a:t>
            </a:r>
          </a:p>
        </p:txBody>
      </p:sp>
    </p:spTree>
    <p:extLst>
      <p:ext uri="{BB962C8B-B14F-4D97-AF65-F5344CB8AC3E}">
        <p14:creationId xmlns:p14="http://schemas.microsoft.com/office/powerpoint/2010/main" val="32602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Learning to Segment Actions from Visual and Language Instructions via Differentiable Weak Sequence Alignment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the problem of unsupervised localization of task-relevant actions in instructional videos using both visual and language instructions.</a:t>
            </a:r>
          </a:p>
          <a:p>
            <a:pPr lvl="1"/>
            <a:r>
              <a:rPr lang="en-US" dirty="0"/>
              <a:t>Motivated by the observation that sequences of actions associated with visual and linguistic modalities exhibit an ordered one-to-one correspondence with most actions – some actions are absent in the other modality.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469F7-792F-4D8B-826E-0AE9FAB8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41" y="4357763"/>
            <a:ext cx="7514913" cy="25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Learning to Segment Actions from Visual and Language Instructions via Differentiable Weak Sequence Alignment (Continued)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Proposes a differentiable weak sequence alignment (DWSA) method that finds ordered one-to-one matching between sequences while allowing some items to stay unmatched, using dynamic programming.</a:t>
            </a:r>
          </a:p>
          <a:p>
            <a:r>
              <a:rPr lang="en-US" dirty="0"/>
              <a:t>Toy example shown below with symbolic sequences</a:t>
            </a:r>
          </a:p>
          <a:p>
            <a:pPr marL="0" indent="0">
              <a:buNone/>
            </a:pPr>
            <a:r>
              <a:rPr lang="en-US" dirty="0"/>
              <a:t>   and   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4B7DB-C642-4528-A31A-528364C8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44" y="4236157"/>
            <a:ext cx="10618523" cy="2631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9FD57-C4CD-47AB-B537-9EA8D0E2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932" y="3437276"/>
            <a:ext cx="2410545" cy="384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99EE2D-5783-407B-A1C1-BD9F4DEF1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68" y="3957696"/>
            <a:ext cx="2616867" cy="3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Learning to Segment Actions from Visual and Language Instructions via Differentiable Weak Sequence Alignment (Continued)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288DA-17EF-4E06-BA6D-997F83C7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3827"/>
            <a:ext cx="5829160" cy="3177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EAAEE-2087-43D6-BD7E-DFC6C9C7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6" y="2212303"/>
            <a:ext cx="5077197" cy="3574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79567A-0E57-4034-85F6-92BC367B9FBF}"/>
              </a:ext>
            </a:extLst>
          </p:cNvPr>
          <p:cNvSpPr txBox="1"/>
          <p:nvPr/>
        </p:nvSpPr>
        <p:spPr>
          <a:xfrm>
            <a:off x="4729298" y="6003341"/>
            <a:ext cx="31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Addresses Challenges #2 and #5</a:t>
            </a:r>
          </a:p>
        </p:txBody>
      </p:sp>
    </p:spTree>
    <p:extLst>
      <p:ext uri="{BB962C8B-B14F-4D97-AF65-F5344CB8AC3E}">
        <p14:creationId xmlns:p14="http://schemas.microsoft.com/office/powerpoint/2010/main" val="31450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D3TW: Discriminative Differentiable Dynamic Time Warping for Weakly Supervised Action Alignment and Segmentation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5391150" cy="4287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weakly supervised action segmentation in videos</a:t>
            </a:r>
          </a:p>
          <a:p>
            <a:r>
              <a:rPr lang="en-US" dirty="0"/>
              <a:t>Given a distance function between frames and action labels, D3TW attempts to find the best possible path producing an alignment between the transcript and video.</a:t>
            </a:r>
          </a:p>
          <a:p>
            <a:r>
              <a:rPr lang="en-US" dirty="0"/>
              <a:t>Learns the distance function using a novel contrastive loss based on ‘negative’ and ‘positive’ transcripts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F7C99-3796-45F4-8C76-80605D2F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9" y="2419798"/>
            <a:ext cx="5391150" cy="3952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E1CC3-C799-4DDD-AC05-CDF23C1DECD6}"/>
              </a:ext>
            </a:extLst>
          </p:cNvPr>
          <p:cNvSpPr txBox="1"/>
          <p:nvPr/>
        </p:nvSpPr>
        <p:spPr>
          <a:xfrm>
            <a:off x="1866025" y="6194130"/>
            <a:ext cx="31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Addresses Challenges #1 and #2</a:t>
            </a:r>
          </a:p>
        </p:txBody>
      </p:sp>
    </p:spTree>
    <p:extLst>
      <p:ext uri="{BB962C8B-B14F-4D97-AF65-F5344CB8AC3E}">
        <p14:creationId xmlns:p14="http://schemas.microsoft.com/office/powerpoint/2010/main" val="265932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Learning by Aligning Videos in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BDFF3-A0E5-4206-A0E4-B9D3CA16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89" y="4266714"/>
            <a:ext cx="6742547" cy="25222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200" y="1721035"/>
            <a:ext cx="10515600" cy="3028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Proposes a self-supervised method for learning video representations that align videos in time. This work aims at learning good representations for action segmentation.</a:t>
            </a:r>
          </a:p>
          <a:p>
            <a:r>
              <a:rPr lang="en-US" dirty="0"/>
              <a:t>Introduces a temporal alignment loss, aligning videos in the embedding space with dynamic programming.</a:t>
            </a:r>
          </a:p>
          <a:p>
            <a:r>
              <a:rPr lang="en-US" dirty="0"/>
              <a:t>Also proposes a temporal regularization, encouraging different frames to be mapped to different points in embedding space.</a:t>
            </a:r>
          </a:p>
        </p:txBody>
      </p:sp>
    </p:spTree>
    <p:extLst>
      <p:ext uri="{BB962C8B-B14F-4D97-AF65-F5344CB8AC3E}">
        <p14:creationId xmlns:p14="http://schemas.microsoft.com/office/powerpoint/2010/main" val="256724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Others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Cross-task weakly supervised learning from instructional videos</a:t>
            </a:r>
          </a:p>
          <a:p>
            <a:pPr lvl="1"/>
            <a:r>
              <a:rPr lang="en-US" dirty="0"/>
              <a:t>Proposes an action segmentation method over video leveraging temporal constraints learned from narration and a list of steps.</a:t>
            </a:r>
          </a:p>
          <a:p>
            <a:pPr lvl="1"/>
            <a:r>
              <a:rPr lang="en-US" dirty="0"/>
              <a:t>Uses dynamic programming to solve for a temporal alignment between narration and video</a:t>
            </a:r>
          </a:p>
          <a:p>
            <a:pPr lvl="1"/>
            <a:r>
              <a:rPr lang="en-US" dirty="0"/>
              <a:t>Penalizes action predictions that occur outside the constraint regions existent in narration</a:t>
            </a:r>
          </a:p>
          <a:p>
            <a:r>
              <a:rPr lang="en-US" dirty="0"/>
              <a:t>Hierarchical Modeling for Task Recognition and Action Segmentation in Weakly-Labeled Instructional Videos</a:t>
            </a:r>
          </a:p>
          <a:p>
            <a:pPr lvl="1"/>
            <a:r>
              <a:rPr lang="en-US" dirty="0"/>
              <a:t>Presents a novel top-down weakly supervised action segmentation approach, where the predicted high-level task is used to constrain the inference of fine-grained action sequences.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8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Piergiovanni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J., et al. "Unsupervised Action Segmentation for Instructional Videos." 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arXiv:2106.03738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Li, Jun, and Sinisa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Todorovic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"Anchor-Constrained Viterbi for Set-Supervised Action Segmentation."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2021.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Shen,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Yuhan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Lu Wang, and Ehsan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Elhamifar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"Learning To Segment Actions From Visual and Language Instructions via Differentiable Weak Sequence Alignment."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2021.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[4] Chang,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Chien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-Yi, et al. "D3tw: Discriminative differentiable dynamic time warping for weakly supervised action alignment and segmentation."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2019.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Haresh, Sanjay, et al. "Learning by Aligning Videos in Time."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2021.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[6] Zhukov, Dimitri, et al. "Cross-task weakly supervised learning from instructional videos."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2019.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[7]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Ghoddoosian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Reza,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Saif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Sayed, and Vassilis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Athitsos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"Hierarchical Modeling for Task Recognition and Action Segmentation in Weakly-Labeled Instructional Videos." 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arXiv:2110.05697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(2021).</a:t>
            </a:r>
          </a:p>
        </p:txBody>
      </p:sp>
    </p:spTree>
    <p:extLst>
      <p:ext uri="{BB962C8B-B14F-4D97-AF65-F5344CB8AC3E}">
        <p14:creationId xmlns:p14="http://schemas.microsoft.com/office/powerpoint/2010/main" val="158626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Task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3940334"/>
            <a:ext cx="10515600" cy="2432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Given a long, untrimmed video, the goal is to simultaneously segment  the video by time and predict each segment with a corresponding action category.</a:t>
            </a:r>
          </a:p>
          <a:p>
            <a:pPr lvl="1"/>
            <a:r>
              <a:rPr lang="en-US"/>
              <a:t>While video classification has shown great progress with the success of deep neural networks, temporally locating and recognizing action segments has proven to be far more challenging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A987E-FD9C-413B-B616-E7F88C7C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44072"/>
            <a:ext cx="10515600" cy="15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Generic Approaches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tempting to treat this as an “action recognition” problem extended in the temporal domain (and without assumption of temporal boundary annotations), using architectures proposed for action recognition.</a:t>
            </a:r>
          </a:p>
          <a:p>
            <a:pPr lvl="1"/>
            <a:r>
              <a:rPr lang="en-US" dirty="0"/>
              <a:t>Simply use features extracted by CNNs over every frame and apply a standard sequence prediction model over those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7406E-118C-45FB-BF32-E2DCE70D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71" y="4514882"/>
            <a:ext cx="1585307" cy="2269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F982D-0EDE-4CE2-9BD9-0FA1337D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18" y="4484282"/>
            <a:ext cx="1277370" cy="226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04EAB-6D4A-4B34-A201-B38CB73B8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19" y="4467254"/>
            <a:ext cx="1676548" cy="2269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14B6E-3432-4C4E-A424-6B620BBAF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129" y="4533682"/>
            <a:ext cx="1665143" cy="21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approaches typically don’t work at a satisfactory level, on top of the other problems listed below:</a:t>
            </a:r>
          </a:p>
          <a:p>
            <a:pPr lvl="1"/>
            <a:r>
              <a:rPr lang="en-US" dirty="0"/>
              <a:t>Challenge 1 : Space-time Tradeoffs (videos are </a:t>
            </a:r>
            <a:r>
              <a:rPr lang="en-US" i="1" dirty="0"/>
              <a:t>long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Challenge 2 : Dense annotations are often unobtainable</a:t>
            </a:r>
          </a:p>
          <a:p>
            <a:pPr lvl="1"/>
            <a:r>
              <a:rPr lang="en-US" dirty="0"/>
              <a:t>Challenge 3 : Regressing action boundaries is difficult</a:t>
            </a:r>
          </a:p>
          <a:p>
            <a:pPr lvl="1"/>
            <a:r>
              <a:rPr lang="en-US" dirty="0"/>
              <a:t>Challenge 4 : Lack of sub-symbolic label structure</a:t>
            </a:r>
          </a:p>
          <a:p>
            <a:pPr lvl="1"/>
            <a:r>
              <a:rPr lang="en-US" dirty="0"/>
              <a:t>Challenge 5 : Dominance of ‘background’ class of action</a:t>
            </a:r>
          </a:p>
        </p:txBody>
      </p:sp>
    </p:spTree>
    <p:extLst>
      <p:ext uri="{BB962C8B-B14F-4D97-AF65-F5344CB8AC3E}">
        <p14:creationId xmlns:p14="http://schemas.microsoft.com/office/powerpoint/2010/main" val="212892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 #1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Naïve approaches such as relying on the extension over time of large </a:t>
            </a:r>
            <a:r>
              <a:rPr lang="en-US" dirty="0" err="1"/>
              <a:t>ConvNets</a:t>
            </a:r>
            <a:r>
              <a:rPr lang="en-US" dirty="0"/>
              <a:t> (i.e. VGG16) yield an explosion in the number of model parameters and make training intractable</a:t>
            </a:r>
          </a:p>
          <a:p>
            <a:r>
              <a:rPr lang="en-US" dirty="0"/>
              <a:t>To get around this, typical proposals involve customized high-level temporal models over pre-trained CNN features, allowing for the capturing of long-range dependencies across frames while keeping training tractable.</a:t>
            </a:r>
          </a:p>
        </p:txBody>
      </p:sp>
    </p:spTree>
    <p:extLst>
      <p:ext uri="{BB962C8B-B14F-4D97-AF65-F5344CB8AC3E}">
        <p14:creationId xmlns:p14="http://schemas.microsoft.com/office/powerpoint/2010/main" val="36362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 #2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5"/>
            <a:ext cx="5913583" cy="427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Dense annotations are difficult to obtain</a:t>
            </a:r>
          </a:p>
          <a:p>
            <a:pPr lvl="1"/>
            <a:r>
              <a:rPr lang="en-US" dirty="0"/>
              <a:t>Videos are 30+ minutes long requiring fully exhaustive annotation</a:t>
            </a:r>
          </a:p>
          <a:p>
            <a:pPr lvl="1"/>
            <a:r>
              <a:rPr lang="en-US" dirty="0"/>
              <a:t>Beginning and ending of actions are ambiguous</a:t>
            </a:r>
          </a:p>
          <a:p>
            <a:pPr lvl="1"/>
            <a:r>
              <a:rPr lang="en-US" dirty="0"/>
              <a:t>Impossible to enforce mutual exclusivity of action with common ontologies</a:t>
            </a:r>
          </a:p>
          <a:p>
            <a:r>
              <a:rPr lang="en-US" dirty="0"/>
              <a:t>Alternative is the weakly supervised action segmentation problem</a:t>
            </a:r>
          </a:p>
          <a:p>
            <a:pPr lvl="1"/>
            <a:r>
              <a:rPr lang="en-US" dirty="0"/>
              <a:t>Often involves weak action labels in the form of an action order, or </a:t>
            </a:r>
            <a:r>
              <a:rPr lang="en-US" i="1" dirty="0"/>
              <a:t>transcript, an </a:t>
            </a:r>
            <a:r>
              <a:rPr lang="en-US" dirty="0"/>
              <a:t>ordered list of actions occurring in the video as supervision</a:t>
            </a:r>
          </a:p>
          <a:p>
            <a:pPr lvl="1"/>
            <a:r>
              <a:rPr lang="en-US" dirty="0"/>
              <a:t>Even weaker form of supervision – set-supervised training, where ground truth is a set of actions present, without ordering.</a:t>
            </a:r>
          </a:p>
          <a:p>
            <a:pPr lvl="1"/>
            <a:r>
              <a:rPr lang="en-US" dirty="0"/>
              <a:t>However, model requires </a:t>
            </a:r>
            <a:r>
              <a:rPr lang="en-US" i="1" dirty="0"/>
              <a:t>frame-wise labels </a:t>
            </a:r>
            <a:r>
              <a:rPr lang="en-US" dirty="0"/>
              <a:t>for supervision.</a:t>
            </a:r>
          </a:p>
        </p:txBody>
      </p:sp>
      <p:pic>
        <p:nvPicPr>
          <p:cNvPr id="1026" name="Picture 2" descr="Weakly-Supervised Action Segmentation with Iterative Soft Boundary  Assignment | by Ahmed Taha | Medium">
            <a:extLst>
              <a:ext uri="{FF2B5EF4-FFF2-40B4-BE49-F238E27FC236}">
                <a16:creationId xmlns:a16="http://schemas.microsoft.com/office/drawing/2014/main" id="{A593E5E0-852E-40FB-A431-3BCA7B90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82" y="2807854"/>
            <a:ext cx="5221991" cy="28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7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 #3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Visual features change continuously over time in video, but their corresponding labels change suddenly. </a:t>
            </a:r>
          </a:p>
          <a:p>
            <a:pPr lvl="1"/>
            <a:r>
              <a:rPr lang="en-US" dirty="0"/>
              <a:t>Frames around temporal boundaries of are typically where errors most commonly occur. </a:t>
            </a:r>
          </a:p>
          <a:p>
            <a:r>
              <a:rPr lang="en-US" dirty="0"/>
              <a:t>This commonly results in </a:t>
            </a:r>
            <a:r>
              <a:rPr lang="en-US" i="1" dirty="0" err="1"/>
              <a:t>oversegmentation</a:t>
            </a:r>
            <a:r>
              <a:rPr lang="en-US" i="1" dirty="0"/>
              <a:t> errors</a:t>
            </a:r>
            <a:r>
              <a:rPr lang="en-US" dirty="0"/>
              <a:t> – producing continuously fluctuating action class predictions, lacking smooth consistency in predictions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118FA-C049-4E8C-9EE2-722886EC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46" y="5287403"/>
            <a:ext cx="75438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00020-24B5-451F-8B46-1895E9486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53" y="5773178"/>
            <a:ext cx="7560893" cy="399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0C902-1881-4978-ADAC-D67C31CF4451}"/>
              </a:ext>
            </a:extLst>
          </p:cNvPr>
          <p:cNvSpPr txBox="1"/>
          <p:nvPr/>
        </p:nvSpPr>
        <p:spPr>
          <a:xfrm>
            <a:off x="395284" y="5331069"/>
            <a:ext cx="19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Oversegmentation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D6285-2B28-4E17-9E2B-0D59AFF14C3A}"/>
              </a:ext>
            </a:extLst>
          </p:cNvPr>
          <p:cNvSpPr txBox="1"/>
          <p:nvPr/>
        </p:nvSpPr>
        <p:spPr>
          <a:xfrm>
            <a:off x="632495" y="5773178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</p:spTree>
    <p:extLst>
      <p:ext uri="{BB962C8B-B14F-4D97-AF65-F5344CB8AC3E}">
        <p14:creationId xmlns:p14="http://schemas.microsoft.com/office/powerpoint/2010/main" val="42392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 # 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Action segmentation involve an actor performing high-level activities</a:t>
            </a:r>
          </a:p>
          <a:p>
            <a:pPr lvl="1"/>
            <a:r>
              <a:rPr lang="en-US" dirty="0"/>
              <a:t>Actors perform actions at various levels of abstraction, yet datasets sidestep the issue of abstraction of action. Datasets commonly mix action labels such as “make salad” and “cut lettuce” .</a:t>
            </a:r>
          </a:p>
          <a:p>
            <a:pPr lvl="1"/>
            <a:r>
              <a:rPr lang="en-US" dirty="0"/>
              <a:t>If multiple actions apply to a given segment, annotators will commonly select the one that saves them the most work.</a:t>
            </a:r>
          </a:p>
        </p:txBody>
      </p:sp>
    </p:spTree>
    <p:extLst>
      <p:ext uri="{BB962C8B-B14F-4D97-AF65-F5344CB8AC3E}">
        <p14:creationId xmlns:p14="http://schemas.microsoft.com/office/powerpoint/2010/main" val="341848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792A3-3FCC-4DF4-9344-E6388576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Challenge #5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2F520-3840-4323-AE9B-59EF366DDD79}"/>
              </a:ext>
            </a:extLst>
          </p:cNvPr>
          <p:cNvSpPr txBox="1">
            <a:spLocks/>
          </p:cNvSpPr>
          <p:nvPr/>
        </p:nvSpPr>
        <p:spPr>
          <a:xfrm>
            <a:off x="838199" y="2085174"/>
            <a:ext cx="10515600" cy="42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Background class (where nothing is happening) tends to dominate class labels (varying from 30% to 50% of all action labels)</a:t>
            </a:r>
          </a:p>
          <a:p>
            <a:pPr lvl="1"/>
            <a:r>
              <a:rPr lang="en-US" dirty="0"/>
              <a:t>These are long, unconstrained videos. There are many possible reasons as to why a segment would be assigned a background class label.</a:t>
            </a:r>
          </a:p>
          <a:p>
            <a:pPr lvl="2"/>
            <a:r>
              <a:rPr lang="en-US" dirty="0"/>
              <a:t>Actor could be performing actions outside the window of observation (very common when multiple views aren’t available)</a:t>
            </a:r>
          </a:p>
          <a:p>
            <a:pPr lvl="2"/>
            <a:r>
              <a:rPr lang="en-US" dirty="0"/>
              <a:t>Actor could be resting or performing a cognitive action (thinking, staring,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7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1422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Challenges &amp; Solutions in Action Segmentation</vt:lpstr>
      <vt:lpstr>Task</vt:lpstr>
      <vt:lpstr>Generic Approaches</vt:lpstr>
      <vt:lpstr>Challenges</vt:lpstr>
      <vt:lpstr>Challenge #1</vt:lpstr>
      <vt:lpstr>Challenge #2</vt:lpstr>
      <vt:lpstr>Challenge #3</vt:lpstr>
      <vt:lpstr>Challenge # 4</vt:lpstr>
      <vt:lpstr>Challenge #5</vt:lpstr>
      <vt:lpstr>Unsupervised Action Segmentation for Instructional Videos</vt:lpstr>
      <vt:lpstr>Anchor-Constrained Viterbi for Set-Supervised Action Segmentation </vt:lpstr>
      <vt:lpstr>Learning to Segment Actions from Visual and Language Instructions via Differentiable Weak Sequence Alignment</vt:lpstr>
      <vt:lpstr>Learning to Segment Actions from Visual and Language Instructions via Differentiable Weak Sequence Alignment (Continued)</vt:lpstr>
      <vt:lpstr>Learning to Segment Actions from Visual and Language Instructions via Differentiable Weak Sequence Alignment (Continued)</vt:lpstr>
      <vt:lpstr>D3TW: Discriminative Differentiable Dynamic Time Warping for Weakly Supervised Action Alignment and Segmentation</vt:lpstr>
      <vt:lpstr>Learning by Aligning Videos in Time </vt:lpstr>
      <vt:lpstr>Others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&amp; Solutions in Action Segmentation</dc:title>
  <dc:creator>Eadom Dessalene</dc:creator>
  <cp:lastModifiedBy>Eadom Dessalene</cp:lastModifiedBy>
  <cp:revision>20</cp:revision>
  <dcterms:created xsi:type="dcterms:W3CDTF">2021-12-08T21:45:26Z</dcterms:created>
  <dcterms:modified xsi:type="dcterms:W3CDTF">2021-12-09T08:49:42Z</dcterms:modified>
</cp:coreProperties>
</file>