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0" r:id="rId4"/>
    <p:sldId id="257" r:id="rId5"/>
    <p:sldId id="261" r:id="rId6"/>
    <p:sldId id="262" r:id="rId7"/>
    <p:sldId id="263" r:id="rId8"/>
    <p:sldId id="258" r:id="rId9"/>
    <p:sldId id="264" r:id="rId10"/>
    <p:sldId id="259" r:id="rId11"/>
    <p:sldId id="265" r:id="rId12"/>
    <p:sldId id="266" r:id="rId13"/>
    <p:sldId id="267" r:id="rId14"/>
    <p:sldId id="260" r:id="rId15"/>
    <p:sldId id="268" r:id="rId16"/>
    <p:sldId id="269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354A3-AE52-43E6-B839-E9D75EF0D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F6266-5CE5-45A5-A0B9-9A40E4108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F3F43-D13F-4354-B24E-F7267895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72896-B5D4-4A27-9D2B-C1CB7E65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AD874-8DBF-4717-925E-3790C698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4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68F28-F410-4406-8842-C8E0C1FE6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80321-B0EE-43D6-B7A2-E738BA906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DF01C-88B0-4AEB-98D2-C547CFCDC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201C1-CD1D-4D70-BF15-7F8D33C40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4852D-9E67-4D4A-9371-C51151AC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5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60B991-5B9B-4B26-9D9A-690BE91454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910EA-1BFF-44E8-9AE7-55CAA6EA1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D5FA5-BF62-4560-B4AB-6A83002EE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CC2FB-94C1-4EEF-8AA9-6CECEEF98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BDB83-491E-425A-A28C-FE2DBD50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7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873D3-3C7A-498F-B6FF-05BB6D13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584B5-FBC9-42E1-B1DE-1733E621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32FEF-25F1-408A-A8A0-01407BE74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FDBB8-5E6D-4A10-BC5A-A1F73312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43237-72B3-412B-B4F5-4FB6FDA7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9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5CA53-F905-4F4B-857B-7C3A03DF4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C4EBC-CF2E-4777-A3F8-5C4398ECE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82FC5-EDCA-40CF-B2B6-328F700D8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9304B-E3CA-4F50-A621-AE6739A6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5335A-90D7-4679-ABED-ACACCF66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7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92471-F2E2-4CC9-B09E-462F750F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E985-11CD-4BAA-A85A-28AFF6B17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464EF-0B35-4ACC-8F63-4FD73A0D3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508B8-6BD0-4F7F-A1B6-306F85FF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5697-9F05-4455-995F-969331968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540C8-E2F1-4D07-8076-DC6EA103A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6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7D39-EB49-4DCE-9955-51D694E00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5B8B4-3B2F-4893-AE78-3F84C117A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B5D9B-9A5C-47B6-8F15-738A839F1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44F3FA-970D-49EF-B7AE-41CFF67649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6EC418-BC85-47FA-A69A-0A31923D8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E688B-362C-4961-8B7D-C3F71C45B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B6D024-A262-457F-B62A-407A1905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DF823-DECB-4F7C-8D41-88CDBC66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4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39F9C-3A02-48E5-9203-8752DBDB8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8C2BF3-B4A2-4D81-A8A0-C32C7987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E2653-1D54-4F80-BAE7-BF48FFF3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46111-FD2A-42DF-A307-E59BDED6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8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64192F-E5BE-424D-88A2-5CD8A6F7C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18EC30-5D20-435E-A131-AD34D53F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7DF69-6CFD-479D-8FAC-68161AC66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5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18A0-1C3D-4366-844C-384E4AD5C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09642-68D8-4879-8647-B977EBDC5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9973D-993D-47F1-AED3-E90A94779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E9A2F-FC17-436A-84F1-C1D75BBC5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0F665-D7E7-4CDC-80EF-6920E1584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E71B6-BF1B-462F-9139-6D635AB0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6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0400-5D45-4736-A3FB-13A1C53D0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044800-4E0A-4D51-B12A-42BA5AA85E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4C3CC-57A7-4FA5-943C-647168D8A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6D54C-0C53-4671-9C48-34F1593F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EDF16-2EE3-4605-81A4-782ED9FE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A5F3C-4B95-4799-BDF9-DB7C924B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9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D0844C-C964-466E-85CB-82F07F7B8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6DC7F-058A-4886-9FE3-6BF3EC87C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8DA27-207E-4FA1-9624-EC0DF4BFF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2E252-D220-4914-8701-9172C9280EC6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6A3BC-3DC9-48C9-95E8-16F88CE6C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C7816-8B8F-498B-AA27-2C657D040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191A0-57BC-429D-899B-2FF7F3260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5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6.png"/><Relationship Id="rId7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6.png"/><Relationship Id="rId7" Type="http://schemas.openxmlformats.org/officeDocument/2006/relationships/image" Target="../media/image2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5A30E-5B80-42BD-964E-E3B653C3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STLC with Integers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738CBF-2F45-4EEE-89F7-B8C3B141A511}"/>
                  </a:ext>
                </a:extLst>
              </p:cNvPr>
              <p:cNvSpPr txBox="1"/>
              <p:nvPr/>
            </p:nvSpPr>
            <p:spPr>
              <a:xfrm>
                <a:off x="121597" y="2467005"/>
                <a:ext cx="5835059" cy="3077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0" dirty="0"/>
                  <a:t>Variables: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US" sz="4000" b="0" i="1" dirty="0">
                  <a:latin typeface="Cambria Math" panose="02040503050406030204" pitchFamily="18" charset="0"/>
                </a:endParaRPr>
              </a:p>
              <a:p>
                <a:r>
                  <a:rPr lang="en-US" sz="4000" dirty="0"/>
                  <a:t>Constants: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 ∷=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 … </m:t>
                    </m:r>
                  </m:oMath>
                </a14:m>
                <a:endParaRPr lang="en-US" sz="4000" b="0" i="1" dirty="0">
                  <a:latin typeface="Cambria Math" panose="02040503050406030204" pitchFamily="18" charset="0"/>
                </a:endParaRPr>
              </a:p>
              <a:p>
                <a:r>
                  <a:rPr lang="en-US" sz="4000" b="0" dirty="0"/>
                  <a:t>Types: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l-GR" sz="40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sz="4000" b="0" i="0" smtClean="0">
                        <a:latin typeface="Cambria Math" panose="02040503050406030204" pitchFamily="18" charset="0"/>
                      </a:rPr>
                      <m:t>τ</m:t>
                    </m:r>
                    <m:r>
                      <a:rPr lang="el-GR" sz="4000" b="0" i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∷=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endParaRPr lang="el-GR" sz="4000" b="0" i="1" dirty="0">
                  <a:latin typeface="Cambria Math" panose="02040503050406030204" pitchFamily="18" charset="0"/>
                </a:endParaRPr>
              </a:p>
              <a:p>
                <a:r>
                  <a:rPr lang="en-US" sz="4000" dirty="0"/>
                  <a:t>Terms: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…≔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𝑀𝑁</m:t>
                    </m:r>
                  </m:oMath>
                </a14:m>
                <a:endParaRPr lang="en-US" sz="4000" dirty="0"/>
              </a:p>
              <a:p>
                <a:r>
                  <a:rPr lang="en-US" sz="4000" b="0" dirty="0"/>
                  <a:t>                            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| 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: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m:rPr>
                        <m:sty m:val="p"/>
                      </m:rPr>
                      <a:rPr lang="el-GR" sz="4000" b="0" i="0" smtClean="0"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endParaRPr lang="en-US" sz="4000" b="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738CBF-2F45-4EEE-89F7-B8C3B141A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97" y="2467005"/>
                <a:ext cx="5835059" cy="3077766"/>
              </a:xfrm>
              <a:prstGeom prst="rect">
                <a:avLst/>
              </a:prstGeom>
              <a:blipFill>
                <a:blip r:embed="rId2"/>
                <a:stretch>
                  <a:fillRect l="-5329" t="-4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Explosion: 8 Points 17">
            <a:extLst>
              <a:ext uri="{FF2B5EF4-FFF2-40B4-BE49-F238E27FC236}">
                <a16:creationId xmlns:a16="http://schemas.microsoft.com/office/drawing/2014/main" id="{1BB18A19-5291-45CE-A155-F1C27C024867}"/>
              </a:ext>
            </a:extLst>
          </p:cNvPr>
          <p:cNvSpPr/>
          <p:nvPr/>
        </p:nvSpPr>
        <p:spPr>
          <a:xfrm>
            <a:off x="1989743" y="1774046"/>
            <a:ext cx="2098765" cy="6096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</p:spTree>
    <p:extLst>
      <p:ext uri="{BB962C8B-B14F-4D97-AF65-F5344CB8AC3E}">
        <p14:creationId xmlns:p14="http://schemas.microsoft.com/office/powerpoint/2010/main" val="3671230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 ?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/>
              <p:nvPr/>
            </p:nvSpPr>
            <p:spPr>
              <a:xfrm>
                <a:off x="6392755" y="2267796"/>
                <a:ext cx="298556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55" y="2267796"/>
                <a:ext cx="2985561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7581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 ?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/>
              <p:nvPr/>
            </p:nvSpPr>
            <p:spPr>
              <a:xfrm>
                <a:off x="6392755" y="2267796"/>
                <a:ext cx="298556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  <m:r>
                            <a:rPr lang="en-US" sz="4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55" y="2267796"/>
                <a:ext cx="2985561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954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 ?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/>
              <p:nvPr/>
            </p:nvSpPr>
            <p:spPr>
              <a:xfrm>
                <a:off x="6392755" y="2267796"/>
                <a:ext cx="298556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55" y="2267796"/>
                <a:ext cx="2985561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2783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 ?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/>
              <p:nvPr/>
            </p:nvSpPr>
            <p:spPr>
              <a:xfrm>
                <a:off x="6392755" y="2267796"/>
                <a:ext cx="298556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  <m:r>
                            <a:rPr lang="en-US" sz="4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55" y="2267796"/>
                <a:ext cx="2985561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794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516958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516958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/>
              <p:nvPr/>
            </p:nvSpPr>
            <p:spPr>
              <a:xfrm>
                <a:off x="6392755" y="2267796"/>
                <a:ext cx="294805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55" y="2267796"/>
                <a:ext cx="2948051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9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516960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516960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/>
              <p:nvPr/>
            </p:nvSpPr>
            <p:spPr>
              <a:xfrm>
                <a:off x="6392755" y="2267796"/>
                <a:ext cx="294805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55" y="2267796"/>
                <a:ext cx="2948051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F8B3B28-B0E9-4D8A-8921-AC8AACD7229D}"/>
                  </a:ext>
                </a:extLst>
              </p:cNvPr>
              <p:cNvSpPr txBox="1"/>
              <p:nvPr/>
            </p:nvSpPr>
            <p:spPr>
              <a:xfrm>
                <a:off x="9741561" y="2267795"/>
                <a:ext cx="2123466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l-GR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F8B3B28-B0E9-4D8A-8921-AC8AACD72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1561" y="2267795"/>
                <a:ext cx="2123466" cy="11524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3832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546647" cy="11537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546647" cy="11537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/>
              <p:nvPr/>
            </p:nvSpPr>
            <p:spPr>
              <a:xfrm>
                <a:off x="6392755" y="2267796"/>
                <a:ext cx="294805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2505C4-BEF9-4104-85C4-D91FC3A64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55" y="2267796"/>
                <a:ext cx="2948051" cy="11524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F8B3B28-B0E9-4D8A-8921-AC8AACD7229D}"/>
                  </a:ext>
                </a:extLst>
              </p:cNvPr>
              <p:cNvSpPr txBox="1"/>
              <p:nvPr/>
            </p:nvSpPr>
            <p:spPr>
              <a:xfrm>
                <a:off x="9741561" y="2267795"/>
                <a:ext cx="2122889" cy="11497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/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F8B3B28-B0E9-4D8A-8921-AC8AACD72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1561" y="2267795"/>
                <a:ext cx="2122889" cy="11497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53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321EE-5E56-49E6-9837-E4D1CE17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Problem?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CC171D-A41D-41EE-A865-69E351413CCA}"/>
                  </a:ext>
                </a:extLst>
              </p:cNvPr>
              <p:cNvSpPr txBox="1"/>
              <p:nvPr/>
            </p:nvSpPr>
            <p:spPr>
              <a:xfrm>
                <a:off x="3397825" y="2800398"/>
                <a:ext cx="5396349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en-US" sz="4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CC171D-A41D-41EE-A865-69E351413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825" y="2800398"/>
                <a:ext cx="5396349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0919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321EE-5E56-49E6-9837-E4D1CE17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Solution: Add a typing rule!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57316A-2342-45A6-934A-1911E74952D3}"/>
                  </a:ext>
                </a:extLst>
              </p:cNvPr>
              <p:cNvSpPr txBox="1"/>
              <p:nvPr/>
            </p:nvSpPr>
            <p:spPr>
              <a:xfrm>
                <a:off x="1660009" y="2915194"/>
                <a:ext cx="8871981" cy="1274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, …,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4000" b="0" i="0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…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4000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sSub>
                            <m:sSubPr>
                              <m:ctrlPr>
                                <a:rPr lang="el-GR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4000" b="0" i="0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a:rPr lang="el-GR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→…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→ </m:t>
                          </m:r>
                          <m:sSub>
                            <m:sSubPr>
                              <m:ctrlPr>
                                <a:rPr lang="el-GR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4000" b="0" i="0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4000" b="0" i="0" smtClean="0">
                                  <a:latin typeface="Cambria Math" panose="02040503050406030204" pitchFamily="18" charset="0"/>
                                </a:rPr>
                                <m:t>ν</m:t>
                              </m:r>
                            </m:sub>
                          </m:sSub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,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57316A-2342-45A6-934A-1911E7495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009" y="2915194"/>
                <a:ext cx="8871981" cy="12742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587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5A30E-5B80-42BD-964E-E3B653C3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STLC with Integers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ACA9587-848B-429B-B72F-8CEC676C59F3}"/>
                  </a:ext>
                </a:extLst>
              </p:cNvPr>
              <p:cNvSpPr txBox="1"/>
              <p:nvPr/>
            </p:nvSpPr>
            <p:spPr>
              <a:xfrm>
                <a:off x="8032360" y="5042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ACA9587-848B-429B-B72F-8CEC676C5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2360" y="5042435"/>
                <a:ext cx="2064668" cy="1153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F5790B-4FA2-4770-8687-6FBCF58CB7ED}"/>
                  </a:ext>
                </a:extLst>
              </p:cNvPr>
              <p:cNvSpPr txBox="1"/>
              <p:nvPr/>
            </p:nvSpPr>
            <p:spPr>
              <a:xfrm>
                <a:off x="6680613" y="1815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F5790B-4FA2-4770-8687-6FBCF58CB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613" y="1815565"/>
                <a:ext cx="4768165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22640F9-95D3-4E9B-8692-678A280BA9C6}"/>
                  </a:ext>
                </a:extLst>
              </p:cNvPr>
              <p:cNvSpPr txBox="1"/>
              <p:nvPr/>
            </p:nvSpPr>
            <p:spPr>
              <a:xfrm>
                <a:off x="6191794" y="3429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22640F9-95D3-4E9B-8692-678A280BA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794" y="3429000"/>
                <a:ext cx="5745804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738CBF-2F45-4EEE-89F7-B8C3B141A511}"/>
                  </a:ext>
                </a:extLst>
              </p:cNvPr>
              <p:cNvSpPr txBox="1"/>
              <p:nvPr/>
            </p:nvSpPr>
            <p:spPr>
              <a:xfrm>
                <a:off x="121597" y="2467005"/>
                <a:ext cx="5835059" cy="3077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0" dirty="0"/>
                  <a:t>Variables: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US" sz="4000" b="0" i="1" dirty="0">
                  <a:latin typeface="Cambria Math" panose="02040503050406030204" pitchFamily="18" charset="0"/>
                </a:endParaRPr>
              </a:p>
              <a:p>
                <a:r>
                  <a:rPr lang="en-US" sz="4000" dirty="0"/>
                  <a:t>Constants: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 ∷=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 … </m:t>
                    </m:r>
                  </m:oMath>
                </a14:m>
                <a:endParaRPr lang="en-US" sz="4000" b="0" i="1" dirty="0">
                  <a:latin typeface="Cambria Math" panose="02040503050406030204" pitchFamily="18" charset="0"/>
                </a:endParaRPr>
              </a:p>
              <a:p>
                <a:r>
                  <a:rPr lang="en-US" sz="4000" b="0" dirty="0"/>
                  <a:t>Types: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l-GR" sz="40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sz="4000" b="0" i="0" smtClean="0">
                        <a:latin typeface="Cambria Math" panose="02040503050406030204" pitchFamily="18" charset="0"/>
                      </a:rPr>
                      <m:t>τ</m:t>
                    </m:r>
                    <m:r>
                      <a:rPr lang="el-GR" sz="4000" b="0" i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∷=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endParaRPr lang="el-GR" sz="4000" b="0" i="1" dirty="0">
                  <a:latin typeface="Cambria Math" panose="02040503050406030204" pitchFamily="18" charset="0"/>
                </a:endParaRPr>
              </a:p>
              <a:p>
                <a:r>
                  <a:rPr lang="en-US" sz="4000" dirty="0"/>
                  <a:t>Terms: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…≔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𝑀𝑁</m:t>
                    </m:r>
                  </m:oMath>
                </a14:m>
                <a:endParaRPr lang="en-US" sz="4000" dirty="0"/>
              </a:p>
              <a:p>
                <a:r>
                  <a:rPr lang="en-US" sz="4000" b="0" dirty="0"/>
                  <a:t>                            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| 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: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l-GR" sz="4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m:rPr>
                        <m:sty m:val="p"/>
                      </m:rPr>
                      <a:rPr lang="el-GR" sz="4000" b="0" i="0" smtClean="0"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endParaRPr lang="en-US" sz="4000" b="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738CBF-2F45-4EEE-89F7-B8C3B141A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97" y="2467005"/>
                <a:ext cx="5835059" cy="3077766"/>
              </a:xfrm>
              <a:prstGeom prst="rect">
                <a:avLst/>
              </a:prstGeom>
              <a:blipFill>
                <a:blip r:embed="rId5"/>
                <a:stretch>
                  <a:fillRect l="-5329" t="-4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xplosion: 8 Points 9">
            <a:extLst>
              <a:ext uri="{FF2B5EF4-FFF2-40B4-BE49-F238E27FC236}">
                <a16:creationId xmlns:a16="http://schemas.microsoft.com/office/drawing/2014/main" id="{BD50F69C-F240-432A-B96A-A3DD635A4DE6}"/>
              </a:ext>
            </a:extLst>
          </p:cNvPr>
          <p:cNvSpPr/>
          <p:nvPr/>
        </p:nvSpPr>
        <p:spPr>
          <a:xfrm>
            <a:off x="1989743" y="1774046"/>
            <a:ext cx="2098765" cy="6096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2" name="Explosion: 8 Points 11">
            <a:extLst>
              <a:ext uri="{FF2B5EF4-FFF2-40B4-BE49-F238E27FC236}">
                <a16:creationId xmlns:a16="http://schemas.microsoft.com/office/drawing/2014/main" id="{7D755F61-37F6-41CD-BF2F-56CEB3428E18}"/>
              </a:ext>
            </a:extLst>
          </p:cNvPr>
          <p:cNvSpPr/>
          <p:nvPr/>
        </p:nvSpPr>
        <p:spPr>
          <a:xfrm rot="20757275">
            <a:off x="5631231" y="1635316"/>
            <a:ext cx="2098765" cy="6096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Typing</a:t>
            </a:r>
          </a:p>
        </p:txBody>
      </p:sp>
    </p:spTree>
    <p:extLst>
      <p:ext uri="{BB962C8B-B14F-4D97-AF65-F5344CB8AC3E}">
        <p14:creationId xmlns:p14="http://schemas.microsoft.com/office/powerpoint/2010/main" val="26871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321EE-5E56-49E6-9837-E4D1CE17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Derivation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0F6E89B-5C35-45F1-B5C7-3545B31AB9EE}"/>
                  </a:ext>
                </a:extLst>
              </p:cNvPr>
              <p:cNvSpPr txBox="1"/>
              <p:nvPr/>
            </p:nvSpPr>
            <p:spPr>
              <a:xfrm>
                <a:off x="5154620" y="2913068"/>
                <a:ext cx="1882760" cy="1205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?: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0F6E89B-5C35-45F1-B5C7-3545B31AB9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4620" y="2913068"/>
                <a:ext cx="1882760" cy="1205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013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22CB80-B089-4B08-9009-02F6341C0D9E}"/>
                  </a:ext>
                </a:extLst>
              </p:cNvPr>
              <p:cNvSpPr txBox="1"/>
              <p:nvPr/>
            </p:nvSpPr>
            <p:spPr>
              <a:xfrm>
                <a:off x="8286766" y="2852111"/>
                <a:ext cx="1882760" cy="1205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?: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22CB80-B089-4B08-9009-02F6341C0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766" y="2852111"/>
                <a:ext cx="1882760" cy="1205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49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22CB80-B089-4B08-9009-02F6341C0D9E}"/>
                  </a:ext>
                </a:extLst>
              </p:cNvPr>
              <p:cNvSpPr txBox="1"/>
              <p:nvPr/>
            </p:nvSpPr>
            <p:spPr>
              <a:xfrm>
                <a:off x="8286766" y="2852111"/>
                <a:ext cx="1882760" cy="1205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?:</m:t>
                          </m:r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22CB80-B089-4B08-9009-02F6341C0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766" y="2852111"/>
                <a:ext cx="1882760" cy="1205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47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22CB80-B089-4B08-9009-02F6341C0D9E}"/>
                  </a:ext>
                </a:extLst>
              </p:cNvPr>
              <p:cNvSpPr txBox="1"/>
              <p:nvPr/>
            </p:nvSpPr>
            <p:spPr>
              <a:xfrm>
                <a:off x="8286766" y="2852111"/>
                <a:ext cx="1882760" cy="1205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?: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22CB80-B089-4B08-9009-02F6341C0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766" y="2852111"/>
                <a:ext cx="1882760" cy="1205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874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22CB80-B089-4B08-9009-02F6341C0D9E}"/>
                  </a:ext>
                </a:extLst>
              </p:cNvPr>
              <p:cNvSpPr txBox="1"/>
              <p:nvPr/>
            </p:nvSpPr>
            <p:spPr>
              <a:xfrm>
                <a:off x="8286766" y="2852111"/>
                <a:ext cx="1882760" cy="1205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?:</m:t>
                          </m:r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22CB80-B089-4B08-9009-02F6341C0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766" y="2852111"/>
                <a:ext cx="1882760" cy="1205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126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 ?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339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/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en-US" sz="4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  <m:r>
                            <a:rPr lang="el-GR" sz="4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 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:?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ℕ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EEABD5-73C4-454C-A2B6-5DFC0C49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44" y="2927365"/>
                <a:ext cx="5396349" cy="1257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/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6AB075-EC93-468A-8CAF-29C56828A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66" y="3518435"/>
                <a:ext cx="2064668" cy="1153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/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5F74B6-9F04-4576-85F6-DC0FD14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8" y="291565"/>
                <a:ext cx="4768165" cy="1153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/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→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m:rPr>
                              <m:sty m:val="p"/>
                            </m:rP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ΜΝ</m:t>
                          </m:r>
                          <m:r>
                            <a:rPr lang="el-GR" sz="4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B0851-58F9-44DE-B2EE-853DD50D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05000"/>
                <a:ext cx="5745804" cy="1153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52AEAF-2B4B-4124-8DFF-606985614BDF}"/>
              </a:ext>
            </a:extLst>
          </p:cNvPr>
          <p:cNvCxnSpPr>
            <a:cxnSpLocks/>
          </p:cNvCxnSpPr>
          <p:nvPr/>
        </p:nvCxnSpPr>
        <p:spPr>
          <a:xfrm>
            <a:off x="0" y="5134708"/>
            <a:ext cx="609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BBAB33-8FFE-4917-ACD4-CED4D40310AF}"/>
              </a:ext>
            </a:extLst>
          </p:cNvPr>
          <p:cNvCxnSpPr>
            <a:cxnSpLocks/>
          </p:cNvCxnSpPr>
          <p:nvPr/>
        </p:nvCxnSpPr>
        <p:spPr>
          <a:xfrm flipH="1">
            <a:off x="6096000" y="0"/>
            <a:ext cx="29305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/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4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l-GR" sz="4000" b="0" i="0" smtClean="0">
                          <a:latin typeface="Cambria Math" panose="02040503050406030204" pitchFamily="18" charset="0"/>
                        </a:rPr>
                        <m:t>={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00BBE-7EF2-42E0-A19B-4A2A02AF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" y="5688578"/>
                <a:ext cx="49955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2748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342</Words>
  <Application>Microsoft Office PowerPoint</Application>
  <PresentationFormat>Widescreen</PresentationFormat>
  <Paragraphs>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STLC with Integers</vt:lpstr>
      <vt:lpstr>STLC with Integers</vt:lpstr>
      <vt:lpstr>Example Derivation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Problem?</vt:lpstr>
      <vt:lpstr>Solution: Add a typing rule!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Leonidas Lampropoulos</dc:creator>
  <cp:lastModifiedBy>Leonidas Lampropoulos</cp:lastModifiedBy>
  <cp:revision>51</cp:revision>
  <dcterms:created xsi:type="dcterms:W3CDTF">2021-09-07T13:09:16Z</dcterms:created>
  <dcterms:modified xsi:type="dcterms:W3CDTF">2021-09-07T14:32:54Z</dcterms:modified>
</cp:coreProperties>
</file>