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1467" r:id="rId2"/>
    <p:sldId id="1617" r:id="rId3"/>
    <p:sldId id="1565" r:id="rId4"/>
    <p:sldId id="1566" r:id="rId5"/>
    <p:sldId id="1564" r:id="rId6"/>
    <p:sldId id="1567" r:id="rId7"/>
    <p:sldId id="1568" r:id="rId8"/>
    <p:sldId id="1569" r:id="rId9"/>
    <p:sldId id="1570" r:id="rId10"/>
    <p:sldId id="1563" r:id="rId11"/>
    <p:sldId id="1571" r:id="rId12"/>
    <p:sldId id="1625" r:id="rId13"/>
    <p:sldId id="1626" r:id="rId14"/>
    <p:sldId id="1572" r:id="rId15"/>
    <p:sldId id="1573" r:id="rId16"/>
    <p:sldId id="1627" r:id="rId17"/>
    <p:sldId id="1628" r:id="rId18"/>
    <p:sldId id="1629" r:id="rId19"/>
    <p:sldId id="515" r:id="rId20"/>
    <p:sldId id="1630" r:id="rId21"/>
    <p:sldId id="1631" r:id="rId22"/>
    <p:sldId id="1632" r:id="rId23"/>
    <p:sldId id="1633" r:id="rId24"/>
    <p:sldId id="1634" r:id="rId25"/>
    <p:sldId id="1650" r:id="rId26"/>
    <p:sldId id="1635" r:id="rId27"/>
    <p:sldId id="1636" r:id="rId28"/>
    <p:sldId id="518" r:id="rId29"/>
    <p:sldId id="588" r:id="rId30"/>
    <p:sldId id="590" r:id="rId31"/>
    <p:sldId id="591" r:id="rId32"/>
    <p:sldId id="472" r:id="rId33"/>
    <p:sldId id="594" r:id="rId34"/>
    <p:sldId id="595" r:id="rId35"/>
    <p:sldId id="593" r:id="rId36"/>
    <p:sldId id="473" r:id="rId37"/>
    <p:sldId id="536" r:id="rId38"/>
    <p:sldId id="1612" r:id="rId39"/>
    <p:sldId id="1603" r:id="rId40"/>
    <p:sldId id="1604" r:id="rId41"/>
    <p:sldId id="1651" r:id="rId42"/>
    <p:sldId id="1652" r:id="rId43"/>
    <p:sldId id="1653" r:id="rId44"/>
    <p:sldId id="1654" r:id="rId45"/>
    <p:sldId id="1644" r:id="rId46"/>
    <p:sldId id="1655" r:id="rId47"/>
    <p:sldId id="1656" r:id="rId48"/>
    <p:sldId id="1657" r:id="rId49"/>
    <p:sldId id="1658" r:id="rId50"/>
    <p:sldId id="1659" r:id="rId51"/>
    <p:sldId id="1660" r:id="rId52"/>
    <p:sldId id="1661" r:id="rId53"/>
    <p:sldId id="1662" r:id="rId54"/>
    <p:sldId id="1663" r:id="rId55"/>
    <p:sldId id="1664" r:id="rId56"/>
    <p:sldId id="1511" r:id="rId57"/>
    <p:sldId id="1517" r:id="rId58"/>
    <p:sldId id="1523" r:id="rId59"/>
    <p:sldId id="1606" r:id="rId60"/>
    <p:sldId id="1608" r:id="rId61"/>
    <p:sldId id="1614" r:id="rId62"/>
    <p:sldId id="1616" r:id="rId63"/>
    <p:sldId id="1615" r:id="rId64"/>
    <p:sldId id="1613" r:id="rId65"/>
    <p:sldId id="583" r:id="rId66"/>
    <p:sldId id="584" r:id="rId67"/>
    <p:sldId id="1605" r:id="rId68"/>
    <p:sldId id="568" r:id="rId69"/>
    <p:sldId id="567" r:id="rId70"/>
    <p:sldId id="1609" r:id="rId71"/>
    <p:sldId id="1610" r:id="rId72"/>
    <p:sldId id="1611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/>
    <p:restoredTop sz="96000"/>
  </p:normalViewPr>
  <p:slideViewPr>
    <p:cSldViewPr snapToGrid="0" snapToObjects="1">
      <p:cViewPr varScale="1">
        <p:scale>
          <a:sx n="124" d="100"/>
          <a:sy n="124" d="100"/>
        </p:scale>
        <p:origin x="1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321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.xml"/><Relationship Id="rId5" Type="http://schemas.openxmlformats.org/officeDocument/2006/relationships/image" Target="../media/image331.png"/><Relationship Id="rId4" Type="http://schemas.openxmlformats.org/officeDocument/2006/relationships/customXml" Target="../ink/ink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8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0.png"/><Relationship Id="rId7" Type="http://schemas.openxmlformats.org/officeDocument/2006/relationships/image" Target="../media/image106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customXml" Target="../ink/ink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10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.xml"/><Relationship Id="rId5" Type="http://schemas.openxmlformats.org/officeDocument/2006/relationships/image" Target="../media/image3310.png"/><Relationship Id="rId4" Type="http://schemas.openxmlformats.org/officeDocument/2006/relationships/customXml" Target="../ink/ink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8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1.4: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Properties of the Discrete Fourier Transform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visualizing DFT coefficients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D105-9980-F64C-88DE-450C9F16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3" y="1506373"/>
            <a:ext cx="5911055" cy="384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F1863-5BC0-DB41-8A3C-01AFB2C9EA4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765157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pic>
        <p:nvPicPr>
          <p:cNvPr id="4" name="Online Media 3" descr="trimmed_wheelBackward_1">
            <a:hlinkClick r:id="" action="ppaction://media"/>
            <a:extLst>
              <a:ext uri="{FF2B5EF4-FFF2-40B4-BE49-F238E27FC236}">
                <a16:creationId xmlns:a16="http://schemas.microsoft.com/office/drawing/2014/main" id="{21F07B9F-7285-7E44-8180-A36D98236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97458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AD345-3DAD-C145-ABF4-4FFE05C8FBAD}"/>
              </a:ext>
            </a:extLst>
          </p:cNvPr>
          <p:cNvSpPr txBox="1"/>
          <p:nvPr/>
        </p:nvSpPr>
        <p:spPr>
          <a:xfrm>
            <a:off x="-13855" y="6488668"/>
            <a:ext cx="49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=B8EMI3_0TO0</a:t>
            </a:r>
          </a:p>
        </p:txBody>
      </p:sp>
    </p:spTree>
    <p:extLst>
      <p:ext uri="{BB962C8B-B14F-4D97-AF65-F5344CB8AC3E}">
        <p14:creationId xmlns:p14="http://schemas.microsoft.com/office/powerpoint/2010/main" val="1882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0" y="6488668"/>
            <a:ext cx="51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QOwzkND_ooU</a:t>
            </a:r>
            <a:endParaRPr lang="en-US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7897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491380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868927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31186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607076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602563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7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921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801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2390864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84075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1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47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02C7A-1C01-7246-F22B-6650ABAF51FC}"/>
              </a:ext>
            </a:extLst>
          </p:cNvPr>
          <p:cNvSpPr txBox="1"/>
          <p:nvPr/>
        </p:nvSpPr>
        <p:spPr>
          <a:xfrm>
            <a:off x="1135294" y="3136612"/>
            <a:ext cx="687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120239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60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3919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_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277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function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fft_test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200;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1000;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0:1/sampleRate:1;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sin(2*pi*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	exp(j*2*pi*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3400407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3849021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7261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655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0694883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4573580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7623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4267588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35991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3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11509</TotalTime>
  <Words>2312</Words>
  <Application>Microsoft Macintosh PowerPoint</Application>
  <PresentationFormat>On-screen Show (4:3)</PresentationFormat>
  <Paragraphs>848</Paragraphs>
  <Slides>72</Slides>
  <Notes>7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Courier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598</cp:revision>
  <dcterms:created xsi:type="dcterms:W3CDTF">2019-02-02T17:19:18Z</dcterms:created>
  <dcterms:modified xsi:type="dcterms:W3CDTF">2022-09-13T16:16:52Z</dcterms:modified>
</cp:coreProperties>
</file>