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1467" r:id="rId2"/>
    <p:sldId id="1651" r:id="rId3"/>
    <p:sldId id="1652" r:id="rId4"/>
    <p:sldId id="1624" r:id="rId5"/>
    <p:sldId id="345" r:id="rId6"/>
    <p:sldId id="509" r:id="rId7"/>
    <p:sldId id="510" r:id="rId8"/>
    <p:sldId id="512" r:id="rId9"/>
    <p:sldId id="514" r:id="rId10"/>
    <p:sldId id="515" r:id="rId11"/>
    <p:sldId id="1653" r:id="rId12"/>
    <p:sldId id="1654" r:id="rId13"/>
    <p:sldId id="516" r:id="rId14"/>
    <p:sldId id="498" r:id="rId15"/>
    <p:sldId id="522" r:id="rId16"/>
    <p:sldId id="1655" r:id="rId17"/>
    <p:sldId id="1519" r:id="rId18"/>
    <p:sldId id="1520" r:id="rId19"/>
    <p:sldId id="1521" r:id="rId20"/>
    <p:sldId id="1522" r:id="rId21"/>
    <p:sldId id="1523" r:id="rId22"/>
    <p:sldId id="1524" r:id="rId23"/>
    <p:sldId id="1525" r:id="rId24"/>
    <p:sldId id="521" r:id="rId25"/>
    <p:sldId id="520" r:id="rId26"/>
    <p:sldId id="519" r:id="rId27"/>
    <p:sldId id="523" r:id="rId28"/>
    <p:sldId id="524" r:id="rId29"/>
    <p:sldId id="525" r:id="rId30"/>
    <p:sldId id="505" r:id="rId31"/>
    <p:sldId id="508" r:id="rId32"/>
    <p:sldId id="589" r:id="rId33"/>
    <p:sldId id="590" r:id="rId34"/>
    <p:sldId id="591" r:id="rId35"/>
    <p:sldId id="592" r:id="rId36"/>
    <p:sldId id="593" r:id="rId37"/>
    <p:sldId id="594" r:id="rId38"/>
    <p:sldId id="586" r:id="rId39"/>
    <p:sldId id="530" r:id="rId40"/>
    <p:sldId id="531" r:id="rId41"/>
    <p:sldId id="532" r:id="rId42"/>
    <p:sldId id="1661" r:id="rId43"/>
    <p:sldId id="1665" r:id="rId44"/>
    <p:sldId id="1656" r:id="rId45"/>
    <p:sldId id="1657" r:id="rId46"/>
    <p:sldId id="1477" r:id="rId47"/>
    <p:sldId id="1481" r:id="rId48"/>
    <p:sldId id="485" r:id="rId49"/>
    <p:sldId id="486" r:id="rId50"/>
    <p:sldId id="1483" r:id="rId51"/>
    <p:sldId id="1480" r:id="rId52"/>
    <p:sldId id="1478" r:id="rId53"/>
    <p:sldId id="1479" r:id="rId54"/>
    <p:sldId id="1475" r:id="rId55"/>
    <p:sldId id="1484" r:id="rId56"/>
    <p:sldId id="1658" r:id="rId57"/>
    <p:sldId id="1659" r:id="rId58"/>
    <p:sldId id="1485" r:id="rId59"/>
    <p:sldId id="1486" r:id="rId60"/>
    <p:sldId id="1660" r:id="rId61"/>
    <p:sldId id="148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3A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3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6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58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410.png"/><Relationship Id="rId5" Type="http://schemas.openxmlformats.org/officeDocument/2006/relationships/image" Target="../media/image351.png"/><Relationship Id="rId10" Type="http://schemas.openxmlformats.org/officeDocument/2006/relationships/image" Target="../media/image400.png"/><Relationship Id="rId4" Type="http://schemas.openxmlformats.org/officeDocument/2006/relationships/image" Target="../media/image341.png"/><Relationship Id="rId9" Type="http://schemas.openxmlformats.org/officeDocument/2006/relationships/image" Target="../media/image39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30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50.png"/><Relationship Id="rId4" Type="http://schemas.openxmlformats.org/officeDocument/2006/relationships/image" Target="../media/image4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1950728" y="4827447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 (temporary location CSI 2118)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.2: Sensing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= C . (t2-t1)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29D20-6440-E740-8B47-C939581CB266}"/>
              </a:ext>
            </a:extLst>
          </p:cNvPr>
          <p:cNvSpPr txBox="1"/>
          <p:nvPr/>
        </p:nvSpPr>
        <p:spPr>
          <a:xfrm>
            <a:off x="5756322" y="5850693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= speed of the wave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~340m/s for sound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Recording" descr="testRecording">
            <a:hlinkClick r:id="" action="ppaction://media"/>
            <a:extLst>
              <a:ext uri="{FF2B5EF4-FFF2-40B4-BE49-F238E27FC236}">
                <a16:creationId xmlns:a16="http://schemas.microsoft.com/office/drawing/2014/main" id="{2E997937-9477-BA4C-B35F-812A6B78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028" y="1773744"/>
            <a:ext cx="812800" cy="8128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78557D9-E988-2946-9147-357B52BD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1F563-4ACF-754E-844D-72A7143C3C4F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D3C9-EEC6-A54D-BD11-6DB542EA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03" y="32951"/>
            <a:ext cx="2798195" cy="220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5A9A5-1800-924B-9206-827B1A223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203" y="4616227"/>
            <a:ext cx="2939768" cy="193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7134C-1D8E-5540-A012-03DAEFC33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367" y="2339184"/>
            <a:ext cx="2777835" cy="2022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42F6A-D138-7B4C-A8B8-B0BAAA8E588B}"/>
              </a:ext>
            </a:extLst>
          </p:cNvPr>
          <p:cNvSpPr txBox="1"/>
          <p:nvPr/>
        </p:nvSpPr>
        <p:spPr>
          <a:xfrm>
            <a:off x="2466153" y="542621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75059-63E9-2B49-819D-B480D924C7D4}"/>
              </a:ext>
            </a:extLst>
          </p:cNvPr>
          <p:cNvSpPr txBox="1"/>
          <p:nvPr/>
        </p:nvSpPr>
        <p:spPr>
          <a:xfrm>
            <a:off x="2466153" y="2873237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Plot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D13C7-CCB3-8941-9EF1-03EA67507AD7}"/>
              </a:ext>
            </a:extLst>
          </p:cNvPr>
          <p:cNvSpPr txBox="1"/>
          <p:nvPr/>
        </p:nvSpPr>
        <p:spPr>
          <a:xfrm>
            <a:off x="2466153" y="5203853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STFT Plot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D5914-275F-5F40-9899-40D6A330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8" y="4477308"/>
            <a:ext cx="2599987" cy="2041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30897-70CB-5D45-93C4-CD9E88C4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85" y="4477308"/>
            <a:ext cx="2614677" cy="2061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C57B3-C138-F54B-B616-1381D0D8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85" y="1008815"/>
            <a:ext cx="2536335" cy="2022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4A94F-B0AA-E140-AC09-02A9C07F3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71" y="1008815"/>
            <a:ext cx="2575505" cy="2027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C6C24-0811-2444-A686-CB5B5EBCF392}"/>
              </a:ext>
            </a:extLst>
          </p:cNvPr>
          <p:cNvSpPr txBox="1"/>
          <p:nvPr/>
        </p:nvSpPr>
        <p:spPr>
          <a:xfrm>
            <a:off x="187903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8EEA8-2EB5-5E42-B735-FFABFFCF1141}"/>
              </a:ext>
            </a:extLst>
          </p:cNvPr>
          <p:cNvSpPr txBox="1"/>
          <p:nvPr/>
        </p:nvSpPr>
        <p:spPr>
          <a:xfrm>
            <a:off x="5408902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 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E819A-31EE-0941-A678-DE58328430D9}"/>
              </a:ext>
            </a:extLst>
          </p:cNvPr>
          <p:cNvSpPr txBox="1"/>
          <p:nvPr/>
        </p:nvSpPr>
        <p:spPr>
          <a:xfrm>
            <a:off x="2882679" y="3838999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bandpass filter</a:t>
            </a:r>
          </a:p>
        </p:txBody>
      </p:sp>
    </p:spTree>
    <p:extLst>
      <p:ext uri="{BB962C8B-B14F-4D97-AF65-F5344CB8AC3E}">
        <p14:creationId xmlns:p14="http://schemas.microsoft.com/office/powerpoint/2010/main" val="17387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= C . (t2-t1)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Problem: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32D02-114A-C544-A4C1-D9F8DB0A72EB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307859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3FFA8-CF87-8E48-9C73-7E248EF8E40D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Application: Contact tracing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A9AB9-0904-EBA1-75E6-336875465BD4}"/>
              </a:ext>
            </a:extLst>
          </p:cNvPr>
          <p:cNvSpPr txBox="1"/>
          <p:nvPr/>
        </p:nvSpPr>
        <p:spPr>
          <a:xfrm>
            <a:off x="-1" y="2333441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5490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(hardware, interrupt, driver, scheduling,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read(sound_dev,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t1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(hardware, interrupt, driver, scheduling,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is growing exponentially – here's what that really means">
            <a:extLst>
              <a:ext uri="{FF2B5EF4-FFF2-40B4-BE49-F238E27FC236}">
                <a16:creationId xmlns:a16="http://schemas.microsoft.com/office/drawing/2014/main" id="{FD96FC27-31FB-0F4F-87F3-8144C12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96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=|ETOA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|/2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 emits a beep while both recording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 emits another beep while both continue recording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devices detect TOA of the two beeps and obtain respective ETOAs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908810"/>
            <a:chOff x="8232532" y="3276600"/>
            <a:chExt cx="984736" cy="190881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8382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610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B835A7-0562-D245-ACB9-5D41C374792F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3F8AA1-7151-8F42-B24F-2247E056443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548CAD-0F65-764F-8485-71FF6DB01753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2FAFB1D-E857-C542-AD20-35B1531A264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8BE310-B5C5-BF4C-BE25-CC9D0CDB3EEE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BB72E1-E2EE-0547-AAE9-B0E2D24469D2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(P+Q+P) – (Q)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EE8225-1910-B149-B367-66CBA51727D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611B8E-FE84-B544-9D07-55C66E5E0F2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02CB34-9282-9646-AC64-60ED5F01AF8D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98F15B-46F7-F247-840D-5F8967A7D740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69EA1C7-A74D-E74E-B38C-C0A0BE0E8F2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F929BA-05CB-3976-63D6-483812632615}"/>
              </a:ext>
            </a:extLst>
          </p:cNvPr>
          <p:cNvSpPr/>
          <p:nvPr/>
        </p:nvSpPr>
        <p:spPr>
          <a:xfrm>
            <a:off x="0" y="2819400"/>
            <a:ext cx="914400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Did you notice a small scope for error?</a:t>
            </a:r>
          </a:p>
        </p:txBody>
      </p:sp>
    </p:spTree>
    <p:extLst>
      <p:ext uri="{BB962C8B-B14F-4D97-AF65-F5344CB8AC3E}">
        <p14:creationId xmlns:p14="http://schemas.microsoft.com/office/powerpoint/2010/main" val="208796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448B00F-0A57-F143-9973-CC1983309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424" y="298450"/>
            <a:ext cx="2753332" cy="236855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992626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789FA-EF46-984D-B3AE-453D4D554576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Fine-grained distance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5E9DA-3F28-454E-85B0-979AAE55F0DA}"/>
              </a:ext>
            </a:extLst>
          </p:cNvPr>
          <p:cNvSpPr txBox="1"/>
          <p:nvPr/>
        </p:nvSpPr>
        <p:spPr>
          <a:xfrm>
            <a:off x="0" y="418739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74796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699162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79230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780736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4814765" y="5284529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65" y="5284529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687" t="-6897" r="-1843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4820672" y="5892835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2" y="5892835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294" t="-6897" r="-3211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235E8F-D48B-4244-BE86-A74D19D84ECD}"/>
              </a:ext>
            </a:extLst>
          </p:cNvPr>
          <p:cNvSpPr/>
          <p:nvPr/>
        </p:nvSpPr>
        <p:spPr>
          <a:xfrm>
            <a:off x="1143000" y="1652955"/>
            <a:ext cx="2554941" cy="328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6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acoustic ranging technique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BeepBeep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SenSys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blipFill>
                <a:blip r:embed="rId3"/>
                <a:stretch>
                  <a:fillRect l="-2715" t="-4082" r="-5430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blipFill>
                <a:blip r:embed="rId4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4F1D86-0C9B-3042-AD57-E92036A46EB7}"/>
              </a:ext>
            </a:extLst>
          </p:cNvPr>
          <p:cNvGrpSpPr/>
          <p:nvPr/>
        </p:nvGrpSpPr>
        <p:grpSpPr>
          <a:xfrm>
            <a:off x="1760560" y="5913583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75" t="-4082" r="-472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6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7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8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96CB922-B0AD-FF4D-B997-E5606F7899FD}"/>
              </a:ext>
            </a:extLst>
          </p:cNvPr>
          <p:cNvGrpSpPr/>
          <p:nvPr/>
        </p:nvGrpSpPr>
        <p:grpSpPr>
          <a:xfrm>
            <a:off x="5239269" y="5608663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10"/>
                  <a:stretch>
                    <a:fillRect l="-2752" t="-1099" r="-5046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/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𝑂𝑛𝑒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𝑓𝑢𝑙𝑙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i.e.,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blipFill>
                <a:blip r:embed="rId11"/>
                <a:stretch>
                  <a:fillRect l="-457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215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9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98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23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8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7BBBEA-2B79-D245-A2E5-1429A53BD022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E7C7E696-6E25-3549-BA7E-EBF073209BE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59DAB9-2402-724C-9FA0-55C8BD86A206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566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F9E1D862-EC97-014C-BCB8-2FC364F5F202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8DB819-F5F2-834F-8E4D-C29F025ACF81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26BF58B-56D3-8140-A86F-4DC4A0F68FA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24873B-6DC4-A643-914D-D077C37D5D84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987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F50C1280-ABE6-2C4F-AF4C-C6250B0B26DA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E95467-C253-814E-89E7-677EDB0EBF9A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9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87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2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7643</TotalTime>
  <Words>1484</Words>
  <Application>Microsoft Macintosh PowerPoint</Application>
  <PresentationFormat>On-screen Show (4:3)</PresentationFormat>
  <Paragraphs>459</Paragraphs>
  <Slides>61</Slides>
  <Notes>23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579</cp:revision>
  <dcterms:created xsi:type="dcterms:W3CDTF">2019-02-13T16:19:48Z</dcterms:created>
  <dcterms:modified xsi:type="dcterms:W3CDTF">2022-10-30T13:27:01Z</dcterms:modified>
</cp:coreProperties>
</file>