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9"/>
  </p:notesMasterIdLst>
  <p:sldIdLst>
    <p:sldId id="298" r:id="rId2"/>
    <p:sldId id="432" r:id="rId3"/>
    <p:sldId id="434" r:id="rId4"/>
    <p:sldId id="435" r:id="rId5"/>
    <p:sldId id="301" r:id="rId6"/>
    <p:sldId id="302" r:id="rId7"/>
    <p:sldId id="303" r:id="rId8"/>
    <p:sldId id="475" r:id="rId9"/>
    <p:sldId id="436" r:id="rId10"/>
    <p:sldId id="437" r:id="rId11"/>
    <p:sldId id="304" r:id="rId12"/>
    <p:sldId id="305" r:id="rId13"/>
    <p:sldId id="306" r:id="rId14"/>
    <p:sldId id="307" r:id="rId15"/>
    <p:sldId id="308" r:id="rId16"/>
    <p:sldId id="309" r:id="rId17"/>
    <p:sldId id="310" r:id="rId18"/>
    <p:sldId id="311" r:id="rId19"/>
    <p:sldId id="312" r:id="rId20"/>
    <p:sldId id="313" r:id="rId21"/>
    <p:sldId id="314" r:id="rId22"/>
    <p:sldId id="315" r:id="rId23"/>
    <p:sldId id="438" r:id="rId24"/>
    <p:sldId id="476" r:id="rId25"/>
    <p:sldId id="316" r:id="rId26"/>
    <p:sldId id="360" r:id="rId27"/>
    <p:sldId id="317" r:id="rId28"/>
    <p:sldId id="318" r:id="rId29"/>
    <p:sldId id="319" r:id="rId30"/>
    <p:sldId id="320" r:id="rId31"/>
    <p:sldId id="321" r:id="rId32"/>
    <p:sldId id="322" r:id="rId33"/>
    <p:sldId id="323" r:id="rId34"/>
    <p:sldId id="324" r:id="rId35"/>
    <p:sldId id="325" r:id="rId36"/>
    <p:sldId id="326" r:id="rId37"/>
    <p:sldId id="327" r:id="rId38"/>
    <p:sldId id="328" r:id="rId39"/>
    <p:sldId id="329" r:id="rId40"/>
    <p:sldId id="330" r:id="rId41"/>
    <p:sldId id="331" r:id="rId42"/>
    <p:sldId id="332" r:id="rId43"/>
    <p:sldId id="333" r:id="rId44"/>
    <p:sldId id="439" r:id="rId45"/>
    <p:sldId id="440" r:id="rId46"/>
    <p:sldId id="340" r:id="rId47"/>
    <p:sldId id="341" r:id="rId48"/>
    <p:sldId id="344" r:id="rId49"/>
    <p:sldId id="346" r:id="rId50"/>
    <p:sldId id="347" r:id="rId51"/>
    <p:sldId id="350" r:id="rId52"/>
    <p:sldId id="351" r:id="rId53"/>
    <p:sldId id="444" r:id="rId54"/>
    <p:sldId id="445" r:id="rId55"/>
    <p:sldId id="446" r:id="rId56"/>
    <p:sldId id="355" r:id="rId57"/>
    <p:sldId id="356" r:id="rId58"/>
    <p:sldId id="357" r:id="rId59"/>
    <p:sldId id="358" r:id="rId60"/>
    <p:sldId id="443" r:id="rId61"/>
    <p:sldId id="447" r:id="rId62"/>
    <p:sldId id="448" r:id="rId63"/>
    <p:sldId id="449" r:id="rId64"/>
    <p:sldId id="450" r:id="rId65"/>
    <p:sldId id="451" r:id="rId66"/>
    <p:sldId id="452" r:id="rId67"/>
    <p:sldId id="477" r:id="rId68"/>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snapToGrid="0" showGuides="1">
      <p:cViewPr varScale="1">
        <p:scale>
          <a:sx n="157" d="100"/>
          <a:sy n="157" d="100"/>
        </p:scale>
        <p:origin x="84" y="168"/>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4EAD8641-FF15-4AFE-93A9-88B9572F8B56}" type="datetimeFigureOut">
              <a:rPr lang="en-US" smtClean="0"/>
              <a:t>9/22/2022</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C81C0C39-9AE8-4BF1-A536-C910ADBA2381}" type="slidenum">
              <a:rPr lang="en-US" smtClean="0"/>
              <a:t>‹#›</a:t>
            </a:fld>
            <a:endParaRPr lang="en-US"/>
          </a:p>
        </p:txBody>
      </p:sp>
    </p:spTree>
    <p:extLst>
      <p:ext uri="{BB962C8B-B14F-4D97-AF65-F5344CB8AC3E}">
        <p14:creationId xmlns:p14="http://schemas.microsoft.com/office/powerpoint/2010/main" val="1360507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142336"/>
          <p:cNvSpPr>
            <a:spLocks noGrp="1" noRot="1" noChangeAspect="1" noTextEdit="1"/>
          </p:cNvSpPr>
          <p:nvPr>
            <p:ph type="sldImg"/>
          </p:nvPr>
        </p:nvSpPr>
        <p:spPr>
          <a:noFill/>
          <a:ln cap="flat">
            <a:headEnd type="none" w="med" len="med"/>
            <a:tailEnd type="none" w="med" len="med"/>
          </a:ln>
        </p:spPr>
      </p:sp>
      <p:sp>
        <p:nvSpPr>
          <p:cNvPr id="142339" name="Rectangle 142337"/>
          <p:cNvSpPr>
            <a:spLocks noGrp="1"/>
          </p:cNvSpPr>
          <p:nvPr>
            <p:ph type="body" idx="1"/>
          </p:nvPr>
        </p:nvSpPr>
        <p:spPr>
          <a:noFill/>
          <a:ln/>
        </p:spPr>
        <p:txBody>
          <a:bodyPr/>
          <a:lstStyle/>
          <a:p>
            <a:pPr eaLnBrk="1" hangingPunct="1">
              <a:spcBef>
                <a:spcPct val="0"/>
              </a:spcBef>
            </a:pPr>
            <a:endParaRPr lang="en-US" dirty="0"/>
          </a:p>
        </p:txBody>
      </p:sp>
      <p:sp>
        <p:nvSpPr>
          <p:cNvPr id="142340" name="Shape 3"/>
          <p:cNvSpPr>
            <a:spLocks noGrp="1"/>
          </p:cNvSpPr>
          <p:nvPr>
            <p:ph type="sldNum" sz="quarter" idx="5"/>
          </p:nvPr>
        </p:nvSpPr>
        <p:spPr>
          <a:noFill/>
          <a:ln>
            <a:headEnd/>
            <a:tailEnd/>
          </a:ln>
        </p:spPr>
        <p:txBody>
          <a:bodyPr/>
          <a:lstStyle/>
          <a:p>
            <a:fld id="{1333E73D-C5DD-433F-8AF0-AC3E576F2DFB}"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148480"/>
          <p:cNvSpPr>
            <a:spLocks noGrp="1" noRot="1" noChangeAspect="1" noTextEdit="1"/>
          </p:cNvSpPr>
          <p:nvPr>
            <p:ph type="sldImg"/>
          </p:nvPr>
        </p:nvSpPr>
        <p:spPr>
          <a:noFill/>
          <a:ln cap="flat">
            <a:headEnd type="none" w="med" len="med"/>
            <a:tailEnd type="none" w="med" len="med"/>
          </a:ln>
        </p:spPr>
      </p:sp>
      <p:sp>
        <p:nvSpPr>
          <p:cNvPr id="148483" name="Rectangle 148481"/>
          <p:cNvSpPr>
            <a:spLocks noGrp="1"/>
          </p:cNvSpPr>
          <p:nvPr>
            <p:ph type="body" idx="1"/>
          </p:nvPr>
        </p:nvSpPr>
        <p:spPr>
          <a:noFill/>
          <a:ln/>
        </p:spPr>
        <p:txBody>
          <a:bodyPr/>
          <a:lstStyle/>
          <a:p>
            <a:pPr eaLnBrk="1" hangingPunct="1">
              <a:spcBef>
                <a:spcPct val="0"/>
              </a:spcBef>
            </a:pPr>
            <a:endParaRPr lang="en-US" dirty="0"/>
          </a:p>
        </p:txBody>
      </p:sp>
      <p:sp>
        <p:nvSpPr>
          <p:cNvPr id="148484" name="Shape 3"/>
          <p:cNvSpPr>
            <a:spLocks noGrp="1"/>
          </p:cNvSpPr>
          <p:nvPr>
            <p:ph type="sldNum" sz="quarter" idx="5"/>
          </p:nvPr>
        </p:nvSpPr>
        <p:spPr>
          <a:noFill/>
          <a:ln>
            <a:headEnd/>
            <a:tailEnd/>
          </a:ln>
        </p:spPr>
        <p:txBody>
          <a:bodyPr/>
          <a:lstStyle/>
          <a:p>
            <a:fld id="{8DD30413-3FDF-4335-B958-5EF67113A4F0}"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149504"/>
          <p:cNvSpPr>
            <a:spLocks noGrp="1" noRot="1" noChangeAspect="1" noTextEdit="1"/>
          </p:cNvSpPr>
          <p:nvPr>
            <p:ph type="sldImg"/>
          </p:nvPr>
        </p:nvSpPr>
        <p:spPr>
          <a:noFill/>
          <a:ln cap="flat">
            <a:headEnd type="none" w="med" len="med"/>
            <a:tailEnd type="none" w="med" len="med"/>
          </a:ln>
        </p:spPr>
      </p:sp>
      <p:sp>
        <p:nvSpPr>
          <p:cNvPr id="149507" name="Rectangle 149505"/>
          <p:cNvSpPr>
            <a:spLocks noGrp="1"/>
          </p:cNvSpPr>
          <p:nvPr>
            <p:ph type="body" idx="1"/>
          </p:nvPr>
        </p:nvSpPr>
        <p:spPr>
          <a:noFill/>
          <a:ln/>
        </p:spPr>
        <p:txBody>
          <a:bodyPr/>
          <a:lstStyle/>
          <a:p>
            <a:pPr eaLnBrk="1" hangingPunct="1">
              <a:spcBef>
                <a:spcPct val="0"/>
              </a:spcBef>
            </a:pPr>
            <a:endParaRPr lang="en-US" dirty="0"/>
          </a:p>
        </p:txBody>
      </p:sp>
      <p:sp>
        <p:nvSpPr>
          <p:cNvPr id="149508" name="Shape 3"/>
          <p:cNvSpPr>
            <a:spLocks noGrp="1"/>
          </p:cNvSpPr>
          <p:nvPr>
            <p:ph type="sldNum" sz="quarter" idx="5"/>
          </p:nvPr>
        </p:nvSpPr>
        <p:spPr>
          <a:noFill/>
          <a:ln>
            <a:headEnd/>
            <a:tailEnd/>
          </a:ln>
        </p:spPr>
        <p:txBody>
          <a:bodyPr/>
          <a:lstStyle/>
          <a:p>
            <a:fld id="{9BD965BD-88D9-4C49-8688-FAC6F8B55E80}"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150528"/>
          <p:cNvSpPr>
            <a:spLocks noGrp="1" noRot="1" noChangeAspect="1" noTextEdit="1"/>
          </p:cNvSpPr>
          <p:nvPr>
            <p:ph type="sldImg"/>
          </p:nvPr>
        </p:nvSpPr>
        <p:spPr>
          <a:noFill/>
          <a:ln cap="flat">
            <a:headEnd type="none" w="med" len="med"/>
            <a:tailEnd type="none" w="med" len="med"/>
          </a:ln>
        </p:spPr>
      </p:sp>
      <p:sp>
        <p:nvSpPr>
          <p:cNvPr id="150531" name="Rectangle 150529"/>
          <p:cNvSpPr>
            <a:spLocks noGrp="1"/>
          </p:cNvSpPr>
          <p:nvPr>
            <p:ph type="body" idx="1"/>
          </p:nvPr>
        </p:nvSpPr>
        <p:spPr>
          <a:noFill/>
          <a:ln/>
        </p:spPr>
        <p:txBody>
          <a:bodyPr/>
          <a:lstStyle/>
          <a:p>
            <a:pPr eaLnBrk="1" hangingPunct="1">
              <a:spcBef>
                <a:spcPct val="0"/>
              </a:spcBef>
            </a:pPr>
            <a:endParaRPr lang="en-US" dirty="0"/>
          </a:p>
        </p:txBody>
      </p:sp>
      <p:sp>
        <p:nvSpPr>
          <p:cNvPr id="150532" name="Shape 3"/>
          <p:cNvSpPr>
            <a:spLocks noGrp="1"/>
          </p:cNvSpPr>
          <p:nvPr>
            <p:ph type="sldNum" sz="quarter" idx="5"/>
          </p:nvPr>
        </p:nvSpPr>
        <p:spPr>
          <a:noFill/>
          <a:ln>
            <a:headEnd/>
            <a:tailEnd/>
          </a:ln>
        </p:spPr>
        <p:txBody>
          <a:bodyPr/>
          <a:lstStyle/>
          <a:p>
            <a:fld id="{45838027-0BAC-4B54-B6BF-1D34F01EFBCF}" type="slidenum">
              <a:rPr lang="en-US"/>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151552"/>
          <p:cNvSpPr>
            <a:spLocks noGrp="1" noRot="1" noChangeAspect="1" noTextEdit="1"/>
          </p:cNvSpPr>
          <p:nvPr>
            <p:ph type="sldImg"/>
          </p:nvPr>
        </p:nvSpPr>
        <p:spPr>
          <a:noFill/>
          <a:ln cap="flat">
            <a:headEnd type="none" w="med" len="med"/>
            <a:tailEnd type="none" w="med" len="med"/>
          </a:ln>
        </p:spPr>
      </p:sp>
      <p:sp>
        <p:nvSpPr>
          <p:cNvPr id="151555" name="Rectangle 151553"/>
          <p:cNvSpPr>
            <a:spLocks noGrp="1"/>
          </p:cNvSpPr>
          <p:nvPr>
            <p:ph type="body" idx="1"/>
          </p:nvPr>
        </p:nvSpPr>
        <p:spPr>
          <a:noFill/>
          <a:ln/>
        </p:spPr>
        <p:txBody>
          <a:bodyPr/>
          <a:lstStyle/>
          <a:p>
            <a:pPr eaLnBrk="1" hangingPunct="1">
              <a:spcBef>
                <a:spcPct val="0"/>
              </a:spcBef>
            </a:pPr>
            <a:endParaRPr lang="en-US" dirty="0"/>
          </a:p>
        </p:txBody>
      </p:sp>
      <p:sp>
        <p:nvSpPr>
          <p:cNvPr id="151556" name="Shape 3"/>
          <p:cNvSpPr>
            <a:spLocks noGrp="1"/>
          </p:cNvSpPr>
          <p:nvPr>
            <p:ph type="sldNum" sz="quarter" idx="5"/>
          </p:nvPr>
        </p:nvSpPr>
        <p:spPr>
          <a:noFill/>
          <a:ln>
            <a:headEnd/>
            <a:tailEnd/>
          </a:ln>
        </p:spPr>
        <p:txBody>
          <a:bodyPr/>
          <a:lstStyle/>
          <a:p>
            <a:fld id="{EEC9A892-32CA-462B-AD43-6106DAB35727}" type="slidenum">
              <a:rPr lang="en-US"/>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152576"/>
          <p:cNvSpPr>
            <a:spLocks noGrp="1" noRot="1" noChangeAspect="1" noTextEdit="1"/>
          </p:cNvSpPr>
          <p:nvPr>
            <p:ph type="sldImg"/>
          </p:nvPr>
        </p:nvSpPr>
        <p:spPr>
          <a:noFill/>
          <a:ln cap="flat">
            <a:headEnd type="none" w="med" len="med"/>
            <a:tailEnd type="none" w="med" len="med"/>
          </a:ln>
        </p:spPr>
      </p:sp>
      <p:sp>
        <p:nvSpPr>
          <p:cNvPr id="152579" name="Rectangle 152577"/>
          <p:cNvSpPr>
            <a:spLocks noGrp="1"/>
          </p:cNvSpPr>
          <p:nvPr>
            <p:ph type="body" idx="1"/>
          </p:nvPr>
        </p:nvSpPr>
        <p:spPr>
          <a:noFill/>
          <a:ln/>
        </p:spPr>
        <p:txBody>
          <a:bodyPr/>
          <a:lstStyle/>
          <a:p>
            <a:pPr eaLnBrk="1" hangingPunct="1">
              <a:spcBef>
                <a:spcPct val="0"/>
              </a:spcBef>
            </a:pPr>
            <a:endParaRPr lang="en-US" dirty="0"/>
          </a:p>
        </p:txBody>
      </p:sp>
      <p:sp>
        <p:nvSpPr>
          <p:cNvPr id="152580" name="Shape 3"/>
          <p:cNvSpPr>
            <a:spLocks noGrp="1"/>
          </p:cNvSpPr>
          <p:nvPr>
            <p:ph type="sldNum" sz="quarter" idx="5"/>
          </p:nvPr>
        </p:nvSpPr>
        <p:spPr>
          <a:noFill/>
          <a:ln>
            <a:headEnd/>
            <a:tailEnd/>
          </a:ln>
        </p:spPr>
        <p:txBody>
          <a:bodyPr/>
          <a:lstStyle/>
          <a:p>
            <a:fld id="{ED93F768-4752-4917-8DAA-C1DD0B2E8CCC}" type="slidenum">
              <a:rPr lang="en-US"/>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153600"/>
          <p:cNvSpPr>
            <a:spLocks noGrp="1" noRot="1" noChangeAspect="1" noTextEdit="1"/>
          </p:cNvSpPr>
          <p:nvPr>
            <p:ph type="sldImg"/>
          </p:nvPr>
        </p:nvSpPr>
        <p:spPr>
          <a:noFill/>
          <a:ln cap="flat">
            <a:headEnd type="none" w="med" len="med"/>
            <a:tailEnd type="none" w="med" len="med"/>
          </a:ln>
        </p:spPr>
      </p:sp>
      <p:sp>
        <p:nvSpPr>
          <p:cNvPr id="153603" name="Rectangle 153601"/>
          <p:cNvSpPr>
            <a:spLocks noGrp="1"/>
          </p:cNvSpPr>
          <p:nvPr>
            <p:ph type="body" idx="1"/>
          </p:nvPr>
        </p:nvSpPr>
        <p:spPr>
          <a:noFill/>
          <a:ln/>
        </p:spPr>
        <p:txBody>
          <a:bodyPr/>
          <a:lstStyle/>
          <a:p>
            <a:pPr eaLnBrk="1" hangingPunct="1">
              <a:spcBef>
                <a:spcPct val="0"/>
              </a:spcBef>
            </a:pPr>
            <a:endParaRPr lang="en-US" dirty="0"/>
          </a:p>
        </p:txBody>
      </p:sp>
      <p:sp>
        <p:nvSpPr>
          <p:cNvPr id="153604" name="Shape 3"/>
          <p:cNvSpPr>
            <a:spLocks noGrp="1"/>
          </p:cNvSpPr>
          <p:nvPr>
            <p:ph type="sldNum" sz="quarter" idx="5"/>
          </p:nvPr>
        </p:nvSpPr>
        <p:spPr>
          <a:noFill/>
          <a:ln>
            <a:headEnd/>
            <a:tailEnd/>
          </a:ln>
        </p:spPr>
        <p:txBody>
          <a:bodyPr/>
          <a:lstStyle/>
          <a:p>
            <a:fld id="{A1DE18EC-3AB2-43A1-88F0-00ED9679ACD2}" type="slidenum">
              <a:rPr lang="en-US"/>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154624"/>
          <p:cNvSpPr>
            <a:spLocks noGrp="1" noRot="1" noChangeAspect="1" noTextEdit="1"/>
          </p:cNvSpPr>
          <p:nvPr>
            <p:ph type="sldImg"/>
          </p:nvPr>
        </p:nvSpPr>
        <p:spPr>
          <a:noFill/>
          <a:ln cap="flat">
            <a:headEnd type="none" w="med" len="med"/>
            <a:tailEnd type="none" w="med" len="med"/>
          </a:ln>
        </p:spPr>
      </p:sp>
      <p:sp>
        <p:nvSpPr>
          <p:cNvPr id="154627" name="Rectangle 154625"/>
          <p:cNvSpPr>
            <a:spLocks noGrp="1"/>
          </p:cNvSpPr>
          <p:nvPr>
            <p:ph type="body" idx="1"/>
          </p:nvPr>
        </p:nvSpPr>
        <p:spPr>
          <a:noFill/>
          <a:ln/>
        </p:spPr>
        <p:txBody>
          <a:bodyPr/>
          <a:lstStyle/>
          <a:p>
            <a:pPr eaLnBrk="1" hangingPunct="1">
              <a:spcBef>
                <a:spcPct val="0"/>
              </a:spcBef>
            </a:pPr>
            <a:endParaRPr lang="en-US" dirty="0"/>
          </a:p>
        </p:txBody>
      </p:sp>
      <p:sp>
        <p:nvSpPr>
          <p:cNvPr id="154628" name="Shape 3"/>
          <p:cNvSpPr>
            <a:spLocks noGrp="1"/>
          </p:cNvSpPr>
          <p:nvPr>
            <p:ph type="sldNum" sz="quarter" idx="5"/>
          </p:nvPr>
        </p:nvSpPr>
        <p:spPr>
          <a:noFill/>
          <a:ln>
            <a:headEnd/>
            <a:tailEnd/>
          </a:ln>
        </p:spPr>
        <p:txBody>
          <a:bodyPr/>
          <a:lstStyle/>
          <a:p>
            <a:fld id="{ECD4F883-F9C2-4D12-83ED-4F8B87D5DBF9}" type="slidenum">
              <a:rPr lang="en-US"/>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155648"/>
          <p:cNvSpPr>
            <a:spLocks noGrp="1" noRot="1" noChangeAspect="1" noTextEdit="1"/>
          </p:cNvSpPr>
          <p:nvPr>
            <p:ph type="sldImg"/>
          </p:nvPr>
        </p:nvSpPr>
        <p:spPr>
          <a:noFill/>
          <a:ln cap="flat">
            <a:headEnd type="none" w="med" len="med"/>
            <a:tailEnd type="none" w="med" len="med"/>
          </a:ln>
        </p:spPr>
      </p:sp>
      <p:sp>
        <p:nvSpPr>
          <p:cNvPr id="155651" name="Rectangle 155649"/>
          <p:cNvSpPr>
            <a:spLocks noGrp="1"/>
          </p:cNvSpPr>
          <p:nvPr>
            <p:ph type="body" idx="1"/>
          </p:nvPr>
        </p:nvSpPr>
        <p:spPr>
          <a:noFill/>
          <a:ln/>
        </p:spPr>
        <p:txBody>
          <a:bodyPr/>
          <a:lstStyle/>
          <a:p>
            <a:pPr eaLnBrk="1" hangingPunct="1">
              <a:spcBef>
                <a:spcPct val="0"/>
              </a:spcBef>
            </a:pPr>
            <a:endParaRPr lang="en-US" dirty="0"/>
          </a:p>
        </p:txBody>
      </p:sp>
      <p:sp>
        <p:nvSpPr>
          <p:cNvPr id="155652" name="Shape 3"/>
          <p:cNvSpPr>
            <a:spLocks noGrp="1"/>
          </p:cNvSpPr>
          <p:nvPr>
            <p:ph type="sldNum" sz="quarter" idx="5"/>
          </p:nvPr>
        </p:nvSpPr>
        <p:spPr>
          <a:noFill/>
          <a:ln>
            <a:headEnd/>
            <a:tailEnd/>
          </a:ln>
        </p:spPr>
        <p:txBody>
          <a:bodyPr/>
          <a:lstStyle/>
          <a:p>
            <a:fld id="{7B4716B3-0B3C-4AA3-8745-5353DBEC73DA}" type="slidenum">
              <a:rPr lang="en-US"/>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156672"/>
          <p:cNvSpPr>
            <a:spLocks noGrp="1" noRot="1" noChangeAspect="1" noTextEdit="1"/>
          </p:cNvSpPr>
          <p:nvPr>
            <p:ph type="sldImg"/>
          </p:nvPr>
        </p:nvSpPr>
        <p:spPr>
          <a:noFill/>
          <a:ln cap="flat">
            <a:headEnd type="none" w="med" len="med"/>
            <a:tailEnd type="none" w="med" len="med"/>
          </a:ln>
        </p:spPr>
      </p:sp>
      <p:sp>
        <p:nvSpPr>
          <p:cNvPr id="156675" name="Rectangle 156673"/>
          <p:cNvSpPr>
            <a:spLocks noGrp="1"/>
          </p:cNvSpPr>
          <p:nvPr>
            <p:ph type="body" idx="1"/>
          </p:nvPr>
        </p:nvSpPr>
        <p:spPr>
          <a:noFill/>
          <a:ln/>
        </p:spPr>
        <p:txBody>
          <a:bodyPr/>
          <a:lstStyle/>
          <a:p>
            <a:pPr eaLnBrk="1" hangingPunct="1">
              <a:spcBef>
                <a:spcPct val="0"/>
              </a:spcBef>
            </a:pPr>
            <a:endParaRPr lang="en-US" dirty="0"/>
          </a:p>
        </p:txBody>
      </p:sp>
      <p:sp>
        <p:nvSpPr>
          <p:cNvPr id="156676" name="Shape 3"/>
          <p:cNvSpPr>
            <a:spLocks noGrp="1"/>
          </p:cNvSpPr>
          <p:nvPr>
            <p:ph type="sldNum" sz="quarter" idx="5"/>
          </p:nvPr>
        </p:nvSpPr>
        <p:spPr>
          <a:noFill/>
          <a:ln>
            <a:headEnd/>
            <a:tailEnd/>
          </a:ln>
        </p:spPr>
        <p:txBody>
          <a:bodyPr/>
          <a:lstStyle/>
          <a:p>
            <a:fld id="{7FD706C7-B410-486D-8E03-07607B9A6EA3}" type="slidenum">
              <a:rPr lang="en-US"/>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157696"/>
          <p:cNvSpPr>
            <a:spLocks noGrp="1" noRot="1" noChangeAspect="1" noTextEdit="1"/>
          </p:cNvSpPr>
          <p:nvPr>
            <p:ph type="sldImg"/>
          </p:nvPr>
        </p:nvSpPr>
        <p:spPr>
          <a:noFill/>
          <a:ln cap="flat">
            <a:headEnd type="none" w="med" len="med"/>
            <a:tailEnd type="none" w="med" len="med"/>
          </a:ln>
        </p:spPr>
      </p:sp>
      <p:sp>
        <p:nvSpPr>
          <p:cNvPr id="157699" name="Rectangle 157697"/>
          <p:cNvSpPr>
            <a:spLocks noGrp="1"/>
          </p:cNvSpPr>
          <p:nvPr>
            <p:ph type="body" idx="1"/>
          </p:nvPr>
        </p:nvSpPr>
        <p:spPr>
          <a:noFill/>
          <a:ln/>
        </p:spPr>
        <p:txBody>
          <a:bodyPr/>
          <a:lstStyle/>
          <a:p>
            <a:pPr eaLnBrk="1" hangingPunct="1">
              <a:spcBef>
                <a:spcPct val="0"/>
              </a:spcBef>
            </a:pPr>
            <a:endParaRPr lang="en-US" dirty="0"/>
          </a:p>
        </p:txBody>
      </p:sp>
      <p:sp>
        <p:nvSpPr>
          <p:cNvPr id="157700" name="Shape 3"/>
          <p:cNvSpPr>
            <a:spLocks noGrp="1"/>
          </p:cNvSpPr>
          <p:nvPr>
            <p:ph type="sldNum" sz="quarter" idx="5"/>
          </p:nvPr>
        </p:nvSpPr>
        <p:spPr>
          <a:noFill/>
          <a:ln>
            <a:headEnd/>
            <a:tailEnd/>
          </a:ln>
        </p:spPr>
        <p:txBody>
          <a:bodyPr/>
          <a:lstStyle/>
          <a:p>
            <a:fld id="{48BE0C6B-0707-43D1-8D79-60FB59B4510F}" type="slidenum">
              <a:rPr lang="en-US"/>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Verdana" panose="020B0604030504040204" pitchFamily="34" charset="0"/>
                <a:ea typeface="MS PGothic" panose="020B0600070205080204" pitchFamily="34" charset="-128"/>
              </a:defRPr>
            </a:lvl1pPr>
            <a:lvl2pPr marL="742950" indent="-285750" defTabSz="930275">
              <a:defRPr>
                <a:solidFill>
                  <a:schemeClr val="tx1"/>
                </a:solidFill>
                <a:latin typeface="Verdana" panose="020B0604030504040204" pitchFamily="34" charset="0"/>
                <a:ea typeface="MS PGothic" panose="020B0600070205080204" pitchFamily="34" charset="-128"/>
              </a:defRPr>
            </a:lvl2pPr>
            <a:lvl3pPr marL="1143000" indent="-228600" defTabSz="930275">
              <a:defRPr>
                <a:solidFill>
                  <a:schemeClr val="tx1"/>
                </a:solidFill>
                <a:latin typeface="Verdana" panose="020B0604030504040204" pitchFamily="34" charset="0"/>
                <a:ea typeface="MS PGothic" panose="020B0600070205080204" pitchFamily="34" charset="-128"/>
              </a:defRPr>
            </a:lvl3pPr>
            <a:lvl4pPr marL="1600200" indent="-228600" defTabSz="930275">
              <a:defRPr>
                <a:solidFill>
                  <a:schemeClr val="tx1"/>
                </a:solidFill>
                <a:latin typeface="Verdana" panose="020B0604030504040204" pitchFamily="34" charset="0"/>
                <a:ea typeface="MS PGothic" panose="020B0600070205080204" pitchFamily="34" charset="-128"/>
              </a:defRPr>
            </a:lvl4pPr>
            <a:lvl5pPr marL="2057400" indent="-228600" defTabSz="930275">
              <a:defRPr>
                <a:solidFill>
                  <a:schemeClr val="tx1"/>
                </a:solidFill>
                <a:latin typeface="Verdana" panose="020B0604030504040204" pitchFamily="34" charset="0"/>
                <a:ea typeface="MS PGothic" panose="020B0600070205080204" pitchFamily="34" charset="-128"/>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F810FD68-2836-4AC7-B53B-C0DAEC75E685}" type="slidenum">
              <a:rPr lang="en-US" altLang="en-US" smtClean="0">
                <a:latin typeface="Times New Roman" panose="02020603050405020304" pitchFamily="18" charset="0"/>
              </a:rPr>
              <a:pPr/>
              <a:t>2</a:t>
            </a:fld>
            <a:endParaRPr lang="en-US" altLang="en-US">
              <a:latin typeface="Times New Roman" panose="02020603050405020304" pitchFamily="18" charset="0"/>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136612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158720"/>
          <p:cNvSpPr>
            <a:spLocks noGrp="1" noRot="1" noChangeAspect="1" noTextEdit="1"/>
          </p:cNvSpPr>
          <p:nvPr>
            <p:ph type="sldImg"/>
          </p:nvPr>
        </p:nvSpPr>
        <p:spPr>
          <a:noFill/>
          <a:ln cap="flat">
            <a:headEnd type="none" w="med" len="med"/>
            <a:tailEnd type="none" w="med" len="med"/>
          </a:ln>
        </p:spPr>
      </p:sp>
      <p:sp>
        <p:nvSpPr>
          <p:cNvPr id="158723" name="Rectangle 158721"/>
          <p:cNvSpPr>
            <a:spLocks noGrp="1"/>
          </p:cNvSpPr>
          <p:nvPr>
            <p:ph type="body" idx="1"/>
          </p:nvPr>
        </p:nvSpPr>
        <p:spPr>
          <a:noFill/>
          <a:ln/>
        </p:spPr>
        <p:txBody>
          <a:bodyPr/>
          <a:lstStyle/>
          <a:p>
            <a:pPr eaLnBrk="1" hangingPunct="1">
              <a:spcBef>
                <a:spcPct val="0"/>
              </a:spcBef>
            </a:pPr>
            <a:endParaRPr lang="en-US" dirty="0"/>
          </a:p>
        </p:txBody>
      </p:sp>
      <p:sp>
        <p:nvSpPr>
          <p:cNvPr id="158724" name="Shape 3"/>
          <p:cNvSpPr>
            <a:spLocks noGrp="1"/>
          </p:cNvSpPr>
          <p:nvPr>
            <p:ph type="sldNum" sz="quarter" idx="5"/>
          </p:nvPr>
        </p:nvSpPr>
        <p:spPr>
          <a:noFill/>
          <a:ln>
            <a:headEnd/>
            <a:tailEnd/>
          </a:ln>
        </p:spPr>
        <p:txBody>
          <a:bodyPr/>
          <a:lstStyle/>
          <a:p>
            <a:fld id="{1777C044-ED37-4C9D-99A4-DC80F3D11BD1}" type="slidenum">
              <a:rPr lang="en-US"/>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59744"/>
          <p:cNvSpPr>
            <a:spLocks noGrp="1" noRot="1" noChangeAspect="1" noTextEdit="1"/>
          </p:cNvSpPr>
          <p:nvPr>
            <p:ph type="sldImg"/>
          </p:nvPr>
        </p:nvSpPr>
        <p:spPr>
          <a:noFill/>
          <a:ln cap="flat">
            <a:headEnd type="none" w="med" len="med"/>
            <a:tailEnd type="none" w="med" len="med"/>
          </a:ln>
        </p:spPr>
      </p:sp>
      <p:sp>
        <p:nvSpPr>
          <p:cNvPr id="159747" name="Rectangle 159745"/>
          <p:cNvSpPr>
            <a:spLocks noGrp="1"/>
          </p:cNvSpPr>
          <p:nvPr>
            <p:ph type="body" idx="1"/>
          </p:nvPr>
        </p:nvSpPr>
        <p:spPr>
          <a:noFill/>
          <a:ln/>
        </p:spPr>
        <p:txBody>
          <a:bodyPr/>
          <a:lstStyle/>
          <a:p>
            <a:pPr eaLnBrk="1" hangingPunct="1">
              <a:spcBef>
                <a:spcPct val="0"/>
              </a:spcBef>
            </a:pPr>
            <a:endParaRPr lang="en-US" dirty="0"/>
          </a:p>
        </p:txBody>
      </p:sp>
      <p:sp>
        <p:nvSpPr>
          <p:cNvPr id="159748" name="Shape 3"/>
          <p:cNvSpPr>
            <a:spLocks noGrp="1"/>
          </p:cNvSpPr>
          <p:nvPr>
            <p:ph type="sldNum" sz="quarter" idx="5"/>
          </p:nvPr>
        </p:nvSpPr>
        <p:spPr>
          <a:noFill/>
          <a:ln>
            <a:headEnd/>
            <a:tailEnd/>
          </a:ln>
        </p:spPr>
        <p:txBody>
          <a:bodyPr/>
          <a:lstStyle/>
          <a:p>
            <a:fld id="{C8110675-1514-4DE3-A82F-3E7830B16D7F}" type="slidenum">
              <a:rPr lang="en-US"/>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Verdana" panose="020B0604030504040204" pitchFamily="34" charset="0"/>
                <a:ea typeface="MS PGothic" panose="020B0600070205080204" pitchFamily="34" charset="-128"/>
              </a:defRPr>
            </a:lvl1pPr>
            <a:lvl2pPr marL="742950" indent="-285750" defTabSz="930275">
              <a:defRPr>
                <a:solidFill>
                  <a:schemeClr val="tx1"/>
                </a:solidFill>
                <a:latin typeface="Verdana" panose="020B0604030504040204" pitchFamily="34" charset="0"/>
                <a:ea typeface="MS PGothic" panose="020B0600070205080204" pitchFamily="34" charset="-128"/>
              </a:defRPr>
            </a:lvl2pPr>
            <a:lvl3pPr marL="1143000" indent="-228600" defTabSz="930275">
              <a:defRPr>
                <a:solidFill>
                  <a:schemeClr val="tx1"/>
                </a:solidFill>
                <a:latin typeface="Verdana" panose="020B0604030504040204" pitchFamily="34" charset="0"/>
                <a:ea typeface="MS PGothic" panose="020B0600070205080204" pitchFamily="34" charset="-128"/>
              </a:defRPr>
            </a:lvl3pPr>
            <a:lvl4pPr marL="1600200" indent="-228600" defTabSz="930275">
              <a:defRPr>
                <a:solidFill>
                  <a:schemeClr val="tx1"/>
                </a:solidFill>
                <a:latin typeface="Verdana" panose="020B0604030504040204" pitchFamily="34" charset="0"/>
                <a:ea typeface="MS PGothic" panose="020B0600070205080204" pitchFamily="34" charset="-128"/>
              </a:defRPr>
            </a:lvl4pPr>
            <a:lvl5pPr marL="2057400" indent="-228600" defTabSz="930275">
              <a:defRPr>
                <a:solidFill>
                  <a:schemeClr val="tx1"/>
                </a:solidFill>
                <a:latin typeface="Verdana" panose="020B0604030504040204" pitchFamily="34" charset="0"/>
                <a:ea typeface="MS PGothic" panose="020B0600070205080204" pitchFamily="34" charset="-128"/>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51D1F186-01E7-41B1-BA7F-04AFF8A6057E}" type="slidenum">
              <a:rPr lang="en-US" altLang="en-US" smtClean="0">
                <a:latin typeface="Times New Roman" panose="02020603050405020304" pitchFamily="18" charset="0"/>
              </a:rPr>
              <a:pPr/>
              <a:t>23</a:t>
            </a:fld>
            <a:endParaRPr lang="en-US" altLang="en-US">
              <a:latin typeface="Times New Roman" panose="02020603050405020304" pitchFamily="18"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4788181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160768"/>
          <p:cNvSpPr>
            <a:spLocks noGrp="1" noRot="1" noChangeAspect="1" noTextEdit="1"/>
          </p:cNvSpPr>
          <p:nvPr>
            <p:ph type="sldImg"/>
          </p:nvPr>
        </p:nvSpPr>
        <p:spPr>
          <a:noFill/>
          <a:ln cap="flat">
            <a:headEnd type="none" w="med" len="med"/>
            <a:tailEnd type="none" w="med" len="med"/>
          </a:ln>
        </p:spPr>
      </p:sp>
      <p:sp>
        <p:nvSpPr>
          <p:cNvPr id="160771" name="Rectangle 160769"/>
          <p:cNvSpPr>
            <a:spLocks noGrp="1"/>
          </p:cNvSpPr>
          <p:nvPr>
            <p:ph type="body" idx="1"/>
          </p:nvPr>
        </p:nvSpPr>
        <p:spPr>
          <a:noFill/>
          <a:ln/>
        </p:spPr>
        <p:txBody>
          <a:bodyPr/>
          <a:lstStyle/>
          <a:p>
            <a:pPr eaLnBrk="1" hangingPunct="1">
              <a:spcBef>
                <a:spcPct val="0"/>
              </a:spcBef>
            </a:pPr>
            <a:endParaRPr lang="en-US" dirty="0"/>
          </a:p>
        </p:txBody>
      </p:sp>
      <p:sp>
        <p:nvSpPr>
          <p:cNvPr id="160772" name="Shape 3"/>
          <p:cNvSpPr>
            <a:spLocks noGrp="1"/>
          </p:cNvSpPr>
          <p:nvPr>
            <p:ph type="sldNum" sz="quarter" idx="5"/>
          </p:nvPr>
        </p:nvSpPr>
        <p:spPr>
          <a:noFill/>
          <a:ln>
            <a:headEnd/>
            <a:tailEnd/>
          </a:ln>
        </p:spPr>
        <p:txBody>
          <a:bodyPr/>
          <a:lstStyle/>
          <a:p>
            <a:fld id="{32AE7744-96FE-49EE-8A30-06069D9FA630}" type="slidenum">
              <a:rPr lang="en-US"/>
              <a:pPr/>
              <a:t>24</a:t>
            </a:fld>
            <a:endParaRPr lang="en-US"/>
          </a:p>
        </p:txBody>
      </p:sp>
    </p:spTree>
    <p:extLst>
      <p:ext uri="{BB962C8B-B14F-4D97-AF65-F5344CB8AC3E}">
        <p14:creationId xmlns:p14="http://schemas.microsoft.com/office/powerpoint/2010/main" val="38984087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160768"/>
          <p:cNvSpPr>
            <a:spLocks noGrp="1" noRot="1" noChangeAspect="1" noTextEdit="1"/>
          </p:cNvSpPr>
          <p:nvPr>
            <p:ph type="sldImg"/>
          </p:nvPr>
        </p:nvSpPr>
        <p:spPr>
          <a:noFill/>
          <a:ln cap="flat">
            <a:headEnd type="none" w="med" len="med"/>
            <a:tailEnd type="none" w="med" len="med"/>
          </a:ln>
        </p:spPr>
      </p:sp>
      <p:sp>
        <p:nvSpPr>
          <p:cNvPr id="160771" name="Rectangle 160769"/>
          <p:cNvSpPr>
            <a:spLocks noGrp="1"/>
          </p:cNvSpPr>
          <p:nvPr>
            <p:ph type="body" idx="1"/>
          </p:nvPr>
        </p:nvSpPr>
        <p:spPr>
          <a:noFill/>
          <a:ln/>
        </p:spPr>
        <p:txBody>
          <a:bodyPr/>
          <a:lstStyle/>
          <a:p>
            <a:pPr eaLnBrk="1" hangingPunct="1">
              <a:spcBef>
                <a:spcPct val="0"/>
              </a:spcBef>
            </a:pPr>
            <a:endParaRPr lang="en-US" dirty="0"/>
          </a:p>
        </p:txBody>
      </p:sp>
      <p:sp>
        <p:nvSpPr>
          <p:cNvPr id="160772" name="Shape 3"/>
          <p:cNvSpPr>
            <a:spLocks noGrp="1"/>
          </p:cNvSpPr>
          <p:nvPr>
            <p:ph type="sldNum" sz="quarter" idx="5"/>
          </p:nvPr>
        </p:nvSpPr>
        <p:spPr>
          <a:noFill/>
          <a:ln>
            <a:headEnd/>
            <a:tailEnd/>
          </a:ln>
        </p:spPr>
        <p:txBody>
          <a:bodyPr/>
          <a:lstStyle/>
          <a:p>
            <a:fld id="{32AE7744-96FE-49EE-8A30-06069D9FA630}" type="slidenum">
              <a:rPr lang="en-US"/>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05824"/>
          <p:cNvSpPr>
            <a:spLocks noGrp="1" noRot="1" noChangeAspect="1" noTextEdit="1"/>
          </p:cNvSpPr>
          <p:nvPr>
            <p:ph type="sldImg"/>
          </p:nvPr>
        </p:nvSpPr>
        <p:spPr>
          <a:noFill/>
          <a:ln cap="flat">
            <a:headEnd type="none" w="med" len="med"/>
            <a:tailEnd type="none" w="med" len="med"/>
          </a:ln>
        </p:spPr>
      </p:sp>
      <p:sp>
        <p:nvSpPr>
          <p:cNvPr id="205827" name="Rectangle 205825"/>
          <p:cNvSpPr>
            <a:spLocks noGrp="1"/>
          </p:cNvSpPr>
          <p:nvPr>
            <p:ph type="body" idx="1"/>
          </p:nvPr>
        </p:nvSpPr>
        <p:spPr>
          <a:noFill/>
          <a:ln/>
        </p:spPr>
        <p:txBody>
          <a:bodyPr/>
          <a:lstStyle/>
          <a:p>
            <a:pPr eaLnBrk="1" hangingPunct="1">
              <a:spcBef>
                <a:spcPct val="0"/>
              </a:spcBef>
            </a:pPr>
            <a:endParaRPr lang="en-US" dirty="0"/>
          </a:p>
        </p:txBody>
      </p:sp>
      <p:sp>
        <p:nvSpPr>
          <p:cNvPr id="205828" name="Shape 3"/>
          <p:cNvSpPr>
            <a:spLocks noGrp="1"/>
          </p:cNvSpPr>
          <p:nvPr>
            <p:ph type="sldNum" sz="quarter" idx="5"/>
          </p:nvPr>
        </p:nvSpPr>
        <p:spPr>
          <a:noFill/>
          <a:ln>
            <a:headEnd/>
            <a:tailEnd/>
          </a:ln>
        </p:spPr>
        <p:txBody>
          <a:bodyPr/>
          <a:lstStyle/>
          <a:p>
            <a:fld id="{94FB2074-4125-4BC0-832E-6CE337017901}" type="slidenum">
              <a:rPr lang="en-US"/>
              <a:pPr/>
              <a:t>26</a:t>
            </a:fld>
            <a:endParaRPr lang="en-US"/>
          </a:p>
        </p:txBody>
      </p:sp>
    </p:spTree>
    <p:extLst>
      <p:ext uri="{BB962C8B-B14F-4D97-AF65-F5344CB8AC3E}">
        <p14:creationId xmlns:p14="http://schemas.microsoft.com/office/powerpoint/2010/main" val="1566034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161792"/>
          <p:cNvSpPr>
            <a:spLocks noGrp="1" noRot="1" noChangeAspect="1" noTextEdit="1"/>
          </p:cNvSpPr>
          <p:nvPr>
            <p:ph type="sldImg"/>
          </p:nvPr>
        </p:nvSpPr>
        <p:spPr>
          <a:noFill/>
          <a:ln cap="flat">
            <a:headEnd type="none" w="med" len="med"/>
            <a:tailEnd type="none" w="med" len="med"/>
          </a:ln>
        </p:spPr>
      </p:sp>
      <p:sp>
        <p:nvSpPr>
          <p:cNvPr id="161795" name="Rectangle 161793"/>
          <p:cNvSpPr>
            <a:spLocks noGrp="1"/>
          </p:cNvSpPr>
          <p:nvPr>
            <p:ph type="body" idx="1"/>
          </p:nvPr>
        </p:nvSpPr>
        <p:spPr>
          <a:noFill/>
          <a:ln/>
        </p:spPr>
        <p:txBody>
          <a:bodyPr/>
          <a:lstStyle/>
          <a:p>
            <a:pPr eaLnBrk="1" hangingPunct="1">
              <a:spcBef>
                <a:spcPct val="0"/>
              </a:spcBef>
            </a:pPr>
            <a:endParaRPr lang="en-US" dirty="0"/>
          </a:p>
        </p:txBody>
      </p:sp>
      <p:sp>
        <p:nvSpPr>
          <p:cNvPr id="161796" name="Shape 3"/>
          <p:cNvSpPr>
            <a:spLocks noGrp="1"/>
          </p:cNvSpPr>
          <p:nvPr>
            <p:ph type="sldNum" sz="quarter" idx="5"/>
          </p:nvPr>
        </p:nvSpPr>
        <p:spPr>
          <a:noFill/>
          <a:ln>
            <a:headEnd/>
            <a:tailEnd/>
          </a:ln>
        </p:spPr>
        <p:txBody>
          <a:bodyPr/>
          <a:lstStyle/>
          <a:p>
            <a:fld id="{FFE2DC14-96B0-44B4-A555-58E1B86A1632}" type="slidenum">
              <a:rPr lang="en-US"/>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162816"/>
          <p:cNvSpPr>
            <a:spLocks noGrp="1" noRot="1" noChangeAspect="1" noTextEdit="1"/>
          </p:cNvSpPr>
          <p:nvPr>
            <p:ph type="sldImg"/>
          </p:nvPr>
        </p:nvSpPr>
        <p:spPr>
          <a:noFill/>
          <a:ln cap="flat">
            <a:headEnd type="none" w="med" len="med"/>
            <a:tailEnd type="none" w="med" len="med"/>
          </a:ln>
        </p:spPr>
      </p:sp>
      <p:sp>
        <p:nvSpPr>
          <p:cNvPr id="162819" name="Rectangle 162817"/>
          <p:cNvSpPr>
            <a:spLocks noGrp="1"/>
          </p:cNvSpPr>
          <p:nvPr>
            <p:ph type="body" idx="1"/>
          </p:nvPr>
        </p:nvSpPr>
        <p:spPr>
          <a:noFill/>
          <a:ln/>
        </p:spPr>
        <p:txBody>
          <a:bodyPr/>
          <a:lstStyle/>
          <a:p>
            <a:pPr eaLnBrk="1" hangingPunct="1">
              <a:spcBef>
                <a:spcPct val="0"/>
              </a:spcBef>
            </a:pPr>
            <a:endParaRPr lang="en-US" dirty="0"/>
          </a:p>
        </p:txBody>
      </p:sp>
      <p:sp>
        <p:nvSpPr>
          <p:cNvPr id="162820" name="Shape 3"/>
          <p:cNvSpPr>
            <a:spLocks noGrp="1"/>
          </p:cNvSpPr>
          <p:nvPr>
            <p:ph type="sldNum" sz="quarter" idx="5"/>
          </p:nvPr>
        </p:nvSpPr>
        <p:spPr>
          <a:noFill/>
          <a:ln>
            <a:headEnd/>
            <a:tailEnd/>
          </a:ln>
        </p:spPr>
        <p:txBody>
          <a:bodyPr/>
          <a:lstStyle/>
          <a:p>
            <a:fld id="{8E47897C-9F28-4F97-964C-27853C626E05}" type="slidenum">
              <a:rPr lang="en-US"/>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163840"/>
          <p:cNvSpPr>
            <a:spLocks noGrp="1" noRot="1" noChangeAspect="1" noTextEdit="1"/>
          </p:cNvSpPr>
          <p:nvPr>
            <p:ph type="sldImg"/>
          </p:nvPr>
        </p:nvSpPr>
        <p:spPr>
          <a:noFill/>
          <a:ln cap="flat">
            <a:headEnd type="none" w="med" len="med"/>
            <a:tailEnd type="none" w="med" len="med"/>
          </a:ln>
        </p:spPr>
      </p:sp>
      <p:sp>
        <p:nvSpPr>
          <p:cNvPr id="163843" name="Rectangle 163841"/>
          <p:cNvSpPr>
            <a:spLocks noGrp="1"/>
          </p:cNvSpPr>
          <p:nvPr>
            <p:ph type="body" idx="1"/>
          </p:nvPr>
        </p:nvSpPr>
        <p:spPr>
          <a:noFill/>
          <a:ln/>
        </p:spPr>
        <p:txBody>
          <a:bodyPr/>
          <a:lstStyle/>
          <a:p>
            <a:pPr eaLnBrk="1" hangingPunct="1">
              <a:spcBef>
                <a:spcPct val="0"/>
              </a:spcBef>
            </a:pPr>
            <a:endParaRPr lang="en-US" dirty="0"/>
          </a:p>
        </p:txBody>
      </p:sp>
      <p:sp>
        <p:nvSpPr>
          <p:cNvPr id="163844" name="Shape 3"/>
          <p:cNvSpPr>
            <a:spLocks noGrp="1"/>
          </p:cNvSpPr>
          <p:nvPr>
            <p:ph type="sldNum" sz="quarter" idx="5"/>
          </p:nvPr>
        </p:nvSpPr>
        <p:spPr>
          <a:noFill/>
          <a:ln>
            <a:headEnd/>
            <a:tailEnd/>
          </a:ln>
        </p:spPr>
        <p:txBody>
          <a:bodyPr/>
          <a:lstStyle/>
          <a:p>
            <a:fld id="{18E9BB0E-BC02-456E-8F2B-C33386A0BF51}" type="slidenum">
              <a:rPr lang="en-US"/>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164864"/>
          <p:cNvSpPr>
            <a:spLocks noGrp="1" noRot="1" noChangeAspect="1" noTextEdit="1"/>
          </p:cNvSpPr>
          <p:nvPr>
            <p:ph type="sldImg"/>
          </p:nvPr>
        </p:nvSpPr>
        <p:spPr>
          <a:noFill/>
          <a:ln cap="flat">
            <a:headEnd type="none" w="med" len="med"/>
            <a:tailEnd type="none" w="med" len="med"/>
          </a:ln>
        </p:spPr>
      </p:sp>
      <p:sp>
        <p:nvSpPr>
          <p:cNvPr id="164867" name="Rectangle 164865"/>
          <p:cNvSpPr>
            <a:spLocks noGrp="1"/>
          </p:cNvSpPr>
          <p:nvPr>
            <p:ph type="body" idx="1"/>
          </p:nvPr>
        </p:nvSpPr>
        <p:spPr>
          <a:noFill/>
          <a:ln/>
        </p:spPr>
        <p:txBody>
          <a:bodyPr/>
          <a:lstStyle/>
          <a:p>
            <a:pPr eaLnBrk="1" hangingPunct="1">
              <a:spcBef>
                <a:spcPct val="0"/>
              </a:spcBef>
            </a:pPr>
            <a:endParaRPr lang="en-US" dirty="0"/>
          </a:p>
        </p:txBody>
      </p:sp>
      <p:sp>
        <p:nvSpPr>
          <p:cNvPr id="164868" name="Shape 3"/>
          <p:cNvSpPr>
            <a:spLocks noGrp="1"/>
          </p:cNvSpPr>
          <p:nvPr>
            <p:ph type="sldNum" sz="quarter" idx="5"/>
          </p:nvPr>
        </p:nvSpPr>
        <p:spPr>
          <a:noFill/>
          <a:ln>
            <a:headEnd/>
            <a:tailEnd/>
          </a:ln>
        </p:spPr>
        <p:txBody>
          <a:bodyPr/>
          <a:lstStyle/>
          <a:p>
            <a:fld id="{69528BC7-5428-4D11-A791-F0B936CB8E29}" type="slidenum">
              <a:rPr lang="en-US"/>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4943307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165888"/>
          <p:cNvSpPr>
            <a:spLocks noGrp="1" noRot="1" noChangeAspect="1" noTextEdit="1"/>
          </p:cNvSpPr>
          <p:nvPr>
            <p:ph type="sldImg"/>
          </p:nvPr>
        </p:nvSpPr>
        <p:spPr>
          <a:noFill/>
          <a:ln cap="flat">
            <a:headEnd type="none" w="med" len="med"/>
            <a:tailEnd type="none" w="med" len="med"/>
          </a:ln>
        </p:spPr>
      </p:sp>
      <p:sp>
        <p:nvSpPr>
          <p:cNvPr id="165891" name="Rectangle 165889"/>
          <p:cNvSpPr>
            <a:spLocks noGrp="1"/>
          </p:cNvSpPr>
          <p:nvPr>
            <p:ph type="body" idx="1"/>
          </p:nvPr>
        </p:nvSpPr>
        <p:spPr>
          <a:noFill/>
          <a:ln/>
        </p:spPr>
        <p:txBody>
          <a:bodyPr/>
          <a:lstStyle/>
          <a:p>
            <a:pPr eaLnBrk="1" hangingPunct="1">
              <a:spcBef>
                <a:spcPct val="0"/>
              </a:spcBef>
            </a:pPr>
            <a:endParaRPr lang="en-US" dirty="0"/>
          </a:p>
        </p:txBody>
      </p:sp>
      <p:sp>
        <p:nvSpPr>
          <p:cNvPr id="165892" name="Shape 3"/>
          <p:cNvSpPr>
            <a:spLocks noGrp="1"/>
          </p:cNvSpPr>
          <p:nvPr>
            <p:ph type="sldNum" sz="quarter" idx="5"/>
          </p:nvPr>
        </p:nvSpPr>
        <p:spPr>
          <a:noFill/>
          <a:ln>
            <a:headEnd/>
            <a:tailEnd/>
          </a:ln>
        </p:spPr>
        <p:txBody>
          <a:bodyPr/>
          <a:lstStyle/>
          <a:p>
            <a:fld id="{FEC09703-9653-41AF-B559-6A862F6239A3}" type="slidenum">
              <a:rPr lang="en-US"/>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166912"/>
          <p:cNvSpPr>
            <a:spLocks noGrp="1" noRot="1" noChangeAspect="1" noTextEdit="1"/>
          </p:cNvSpPr>
          <p:nvPr>
            <p:ph type="sldImg"/>
          </p:nvPr>
        </p:nvSpPr>
        <p:spPr>
          <a:noFill/>
          <a:ln cap="flat">
            <a:headEnd type="none" w="med" len="med"/>
            <a:tailEnd type="none" w="med" len="med"/>
          </a:ln>
        </p:spPr>
      </p:sp>
      <p:sp>
        <p:nvSpPr>
          <p:cNvPr id="166915" name="Rectangle 166913"/>
          <p:cNvSpPr>
            <a:spLocks noGrp="1"/>
          </p:cNvSpPr>
          <p:nvPr>
            <p:ph type="body" idx="1"/>
          </p:nvPr>
        </p:nvSpPr>
        <p:spPr>
          <a:noFill/>
          <a:ln/>
        </p:spPr>
        <p:txBody>
          <a:bodyPr/>
          <a:lstStyle/>
          <a:p>
            <a:pPr eaLnBrk="1" hangingPunct="1">
              <a:spcBef>
                <a:spcPct val="0"/>
              </a:spcBef>
            </a:pPr>
            <a:endParaRPr lang="en-US" dirty="0"/>
          </a:p>
        </p:txBody>
      </p:sp>
      <p:sp>
        <p:nvSpPr>
          <p:cNvPr id="166916" name="Shape 3"/>
          <p:cNvSpPr>
            <a:spLocks noGrp="1"/>
          </p:cNvSpPr>
          <p:nvPr>
            <p:ph type="sldNum" sz="quarter" idx="5"/>
          </p:nvPr>
        </p:nvSpPr>
        <p:spPr>
          <a:noFill/>
          <a:ln>
            <a:headEnd/>
            <a:tailEnd/>
          </a:ln>
        </p:spPr>
        <p:txBody>
          <a:bodyPr/>
          <a:lstStyle/>
          <a:p>
            <a:fld id="{52A801CD-496D-4121-B679-6E1AACFB3062}" type="slidenum">
              <a:rPr lang="en-US"/>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167936"/>
          <p:cNvSpPr>
            <a:spLocks noGrp="1" noRot="1" noChangeAspect="1" noTextEdit="1"/>
          </p:cNvSpPr>
          <p:nvPr>
            <p:ph type="sldImg"/>
          </p:nvPr>
        </p:nvSpPr>
        <p:spPr>
          <a:noFill/>
          <a:ln cap="flat">
            <a:headEnd type="none" w="med" len="med"/>
            <a:tailEnd type="none" w="med" len="med"/>
          </a:ln>
        </p:spPr>
      </p:sp>
      <p:sp>
        <p:nvSpPr>
          <p:cNvPr id="167939" name="Rectangle 167937"/>
          <p:cNvSpPr>
            <a:spLocks noGrp="1"/>
          </p:cNvSpPr>
          <p:nvPr>
            <p:ph type="body" idx="1"/>
          </p:nvPr>
        </p:nvSpPr>
        <p:spPr>
          <a:noFill/>
          <a:ln/>
        </p:spPr>
        <p:txBody>
          <a:bodyPr/>
          <a:lstStyle/>
          <a:p>
            <a:pPr eaLnBrk="1" hangingPunct="1">
              <a:spcBef>
                <a:spcPct val="0"/>
              </a:spcBef>
            </a:pPr>
            <a:endParaRPr lang="en-US" dirty="0"/>
          </a:p>
        </p:txBody>
      </p:sp>
      <p:sp>
        <p:nvSpPr>
          <p:cNvPr id="167940" name="Shape 3"/>
          <p:cNvSpPr>
            <a:spLocks noGrp="1"/>
          </p:cNvSpPr>
          <p:nvPr>
            <p:ph type="sldNum" sz="quarter" idx="5"/>
          </p:nvPr>
        </p:nvSpPr>
        <p:spPr>
          <a:noFill/>
          <a:ln>
            <a:headEnd/>
            <a:tailEnd/>
          </a:ln>
        </p:spPr>
        <p:txBody>
          <a:bodyPr/>
          <a:lstStyle/>
          <a:p>
            <a:fld id="{E933004E-B4E1-477B-AB7A-B6940399DFFC}" type="slidenum">
              <a:rPr lang="en-US"/>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168960"/>
          <p:cNvSpPr>
            <a:spLocks noGrp="1" noRot="1" noChangeAspect="1" noTextEdit="1"/>
          </p:cNvSpPr>
          <p:nvPr>
            <p:ph type="sldImg"/>
          </p:nvPr>
        </p:nvSpPr>
        <p:spPr>
          <a:noFill/>
          <a:ln cap="flat">
            <a:headEnd type="none" w="med" len="med"/>
            <a:tailEnd type="none" w="med" len="med"/>
          </a:ln>
        </p:spPr>
      </p:sp>
      <p:sp>
        <p:nvSpPr>
          <p:cNvPr id="168963" name="Rectangle 168961"/>
          <p:cNvSpPr>
            <a:spLocks noGrp="1"/>
          </p:cNvSpPr>
          <p:nvPr>
            <p:ph type="body" idx="1"/>
          </p:nvPr>
        </p:nvSpPr>
        <p:spPr>
          <a:noFill/>
          <a:ln/>
        </p:spPr>
        <p:txBody>
          <a:bodyPr/>
          <a:lstStyle/>
          <a:p>
            <a:pPr eaLnBrk="1" hangingPunct="1">
              <a:spcBef>
                <a:spcPct val="0"/>
              </a:spcBef>
            </a:pPr>
            <a:endParaRPr lang="en-US" dirty="0"/>
          </a:p>
        </p:txBody>
      </p:sp>
      <p:sp>
        <p:nvSpPr>
          <p:cNvPr id="168964" name="Shape 3"/>
          <p:cNvSpPr>
            <a:spLocks noGrp="1"/>
          </p:cNvSpPr>
          <p:nvPr>
            <p:ph type="sldNum" sz="quarter" idx="5"/>
          </p:nvPr>
        </p:nvSpPr>
        <p:spPr>
          <a:noFill/>
          <a:ln>
            <a:headEnd/>
            <a:tailEnd/>
          </a:ln>
        </p:spPr>
        <p:txBody>
          <a:bodyPr/>
          <a:lstStyle/>
          <a:p>
            <a:fld id="{2804AA43-6D46-4018-8241-BD5DF3019263}" type="slidenum">
              <a:rPr lang="en-US"/>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169984"/>
          <p:cNvSpPr>
            <a:spLocks noGrp="1" noRot="1" noChangeAspect="1" noTextEdit="1"/>
          </p:cNvSpPr>
          <p:nvPr>
            <p:ph type="sldImg"/>
          </p:nvPr>
        </p:nvSpPr>
        <p:spPr>
          <a:noFill/>
          <a:ln cap="flat">
            <a:headEnd type="none" w="med" len="med"/>
            <a:tailEnd type="none" w="med" len="med"/>
          </a:ln>
        </p:spPr>
      </p:sp>
      <p:sp>
        <p:nvSpPr>
          <p:cNvPr id="169987" name="Rectangle 169985"/>
          <p:cNvSpPr>
            <a:spLocks noGrp="1"/>
          </p:cNvSpPr>
          <p:nvPr>
            <p:ph type="body" idx="1"/>
          </p:nvPr>
        </p:nvSpPr>
        <p:spPr>
          <a:noFill/>
          <a:ln/>
        </p:spPr>
        <p:txBody>
          <a:bodyPr/>
          <a:lstStyle/>
          <a:p>
            <a:pPr eaLnBrk="1" hangingPunct="1">
              <a:spcBef>
                <a:spcPct val="0"/>
              </a:spcBef>
            </a:pPr>
            <a:endParaRPr lang="en-US" dirty="0"/>
          </a:p>
        </p:txBody>
      </p:sp>
      <p:sp>
        <p:nvSpPr>
          <p:cNvPr id="169988" name="Shape 3"/>
          <p:cNvSpPr>
            <a:spLocks noGrp="1"/>
          </p:cNvSpPr>
          <p:nvPr>
            <p:ph type="sldNum" sz="quarter" idx="5"/>
          </p:nvPr>
        </p:nvSpPr>
        <p:spPr>
          <a:noFill/>
          <a:ln>
            <a:headEnd/>
            <a:tailEnd/>
          </a:ln>
        </p:spPr>
        <p:txBody>
          <a:bodyPr/>
          <a:lstStyle/>
          <a:p>
            <a:fld id="{52D5F70C-88CA-415D-8F92-92488E037E7B}" type="slidenum">
              <a:rPr lang="en-US"/>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171008"/>
          <p:cNvSpPr>
            <a:spLocks noGrp="1" noRot="1" noChangeAspect="1" noTextEdit="1"/>
          </p:cNvSpPr>
          <p:nvPr>
            <p:ph type="sldImg"/>
          </p:nvPr>
        </p:nvSpPr>
        <p:spPr>
          <a:noFill/>
          <a:ln cap="flat">
            <a:headEnd type="none" w="med" len="med"/>
            <a:tailEnd type="none" w="med" len="med"/>
          </a:ln>
        </p:spPr>
      </p:sp>
      <p:sp>
        <p:nvSpPr>
          <p:cNvPr id="171011" name="Rectangle 171009"/>
          <p:cNvSpPr>
            <a:spLocks noGrp="1"/>
          </p:cNvSpPr>
          <p:nvPr>
            <p:ph type="body" idx="1"/>
          </p:nvPr>
        </p:nvSpPr>
        <p:spPr>
          <a:noFill/>
          <a:ln/>
        </p:spPr>
        <p:txBody>
          <a:bodyPr/>
          <a:lstStyle/>
          <a:p>
            <a:pPr eaLnBrk="1" hangingPunct="1">
              <a:spcBef>
                <a:spcPct val="0"/>
              </a:spcBef>
            </a:pPr>
            <a:endParaRPr lang="en-US" dirty="0"/>
          </a:p>
        </p:txBody>
      </p:sp>
      <p:sp>
        <p:nvSpPr>
          <p:cNvPr id="171012" name="Shape 3"/>
          <p:cNvSpPr>
            <a:spLocks noGrp="1"/>
          </p:cNvSpPr>
          <p:nvPr>
            <p:ph type="sldNum" sz="quarter" idx="5"/>
          </p:nvPr>
        </p:nvSpPr>
        <p:spPr>
          <a:noFill/>
          <a:ln>
            <a:headEnd/>
            <a:tailEnd/>
          </a:ln>
        </p:spPr>
        <p:txBody>
          <a:bodyPr/>
          <a:lstStyle/>
          <a:p>
            <a:fld id="{31A2DF04-208C-4266-9BE4-C5E44C0635DE}" type="slidenum">
              <a:rPr lang="en-US"/>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172032"/>
          <p:cNvSpPr>
            <a:spLocks noGrp="1" noRot="1" noChangeAspect="1" noTextEdit="1"/>
          </p:cNvSpPr>
          <p:nvPr>
            <p:ph type="sldImg"/>
          </p:nvPr>
        </p:nvSpPr>
        <p:spPr>
          <a:noFill/>
          <a:ln cap="flat">
            <a:headEnd type="none" w="med" len="med"/>
            <a:tailEnd type="none" w="med" len="med"/>
          </a:ln>
        </p:spPr>
      </p:sp>
      <p:sp>
        <p:nvSpPr>
          <p:cNvPr id="172035" name="Rectangle 172033"/>
          <p:cNvSpPr>
            <a:spLocks noGrp="1"/>
          </p:cNvSpPr>
          <p:nvPr>
            <p:ph type="body" idx="1"/>
          </p:nvPr>
        </p:nvSpPr>
        <p:spPr>
          <a:noFill/>
          <a:ln/>
        </p:spPr>
        <p:txBody>
          <a:bodyPr/>
          <a:lstStyle/>
          <a:p>
            <a:pPr eaLnBrk="1" hangingPunct="1">
              <a:spcBef>
                <a:spcPct val="0"/>
              </a:spcBef>
            </a:pPr>
            <a:endParaRPr lang="en-US" dirty="0"/>
          </a:p>
        </p:txBody>
      </p:sp>
      <p:sp>
        <p:nvSpPr>
          <p:cNvPr id="172036" name="Shape 3"/>
          <p:cNvSpPr>
            <a:spLocks noGrp="1"/>
          </p:cNvSpPr>
          <p:nvPr>
            <p:ph type="sldNum" sz="quarter" idx="5"/>
          </p:nvPr>
        </p:nvSpPr>
        <p:spPr>
          <a:noFill/>
          <a:ln>
            <a:headEnd/>
            <a:tailEnd/>
          </a:ln>
        </p:spPr>
        <p:txBody>
          <a:bodyPr/>
          <a:lstStyle/>
          <a:p>
            <a:fld id="{D686FCAD-86E5-4CAD-BB6F-02737725513D}" type="slidenum">
              <a:rPr lang="en-US"/>
              <a:pPr/>
              <a:t>37</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173056"/>
          <p:cNvSpPr>
            <a:spLocks noGrp="1" noRot="1" noChangeAspect="1" noTextEdit="1"/>
          </p:cNvSpPr>
          <p:nvPr>
            <p:ph type="sldImg"/>
          </p:nvPr>
        </p:nvSpPr>
        <p:spPr>
          <a:noFill/>
          <a:ln cap="flat">
            <a:headEnd type="none" w="med" len="med"/>
            <a:tailEnd type="none" w="med" len="med"/>
          </a:ln>
        </p:spPr>
      </p:sp>
      <p:sp>
        <p:nvSpPr>
          <p:cNvPr id="173059" name="Rectangle 173057"/>
          <p:cNvSpPr>
            <a:spLocks noGrp="1"/>
          </p:cNvSpPr>
          <p:nvPr>
            <p:ph type="body" idx="1"/>
          </p:nvPr>
        </p:nvSpPr>
        <p:spPr>
          <a:noFill/>
          <a:ln/>
        </p:spPr>
        <p:txBody>
          <a:bodyPr/>
          <a:lstStyle/>
          <a:p>
            <a:pPr eaLnBrk="1" hangingPunct="1">
              <a:spcBef>
                <a:spcPct val="0"/>
              </a:spcBef>
            </a:pPr>
            <a:endParaRPr lang="en-US" dirty="0"/>
          </a:p>
        </p:txBody>
      </p:sp>
      <p:sp>
        <p:nvSpPr>
          <p:cNvPr id="173060" name="Shape 3"/>
          <p:cNvSpPr>
            <a:spLocks noGrp="1"/>
          </p:cNvSpPr>
          <p:nvPr>
            <p:ph type="sldNum" sz="quarter" idx="5"/>
          </p:nvPr>
        </p:nvSpPr>
        <p:spPr>
          <a:noFill/>
          <a:ln>
            <a:headEnd/>
            <a:tailEnd/>
          </a:ln>
        </p:spPr>
        <p:txBody>
          <a:bodyPr/>
          <a:lstStyle/>
          <a:p>
            <a:fld id="{00DC3A60-DA9B-4861-9CC1-909656578E53}" type="slidenum">
              <a:rPr lang="en-US"/>
              <a:pPr/>
              <a:t>38</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174080"/>
          <p:cNvSpPr>
            <a:spLocks noGrp="1" noRot="1" noChangeAspect="1" noTextEdit="1"/>
          </p:cNvSpPr>
          <p:nvPr>
            <p:ph type="sldImg"/>
          </p:nvPr>
        </p:nvSpPr>
        <p:spPr>
          <a:noFill/>
          <a:ln cap="flat">
            <a:headEnd type="none" w="med" len="med"/>
            <a:tailEnd type="none" w="med" len="med"/>
          </a:ln>
        </p:spPr>
      </p:sp>
      <p:sp>
        <p:nvSpPr>
          <p:cNvPr id="174083" name="Rectangle 174081"/>
          <p:cNvSpPr>
            <a:spLocks noGrp="1"/>
          </p:cNvSpPr>
          <p:nvPr>
            <p:ph type="body" idx="1"/>
          </p:nvPr>
        </p:nvSpPr>
        <p:spPr>
          <a:noFill/>
          <a:ln/>
        </p:spPr>
        <p:txBody>
          <a:bodyPr/>
          <a:lstStyle/>
          <a:p>
            <a:pPr eaLnBrk="1" hangingPunct="1">
              <a:spcBef>
                <a:spcPct val="0"/>
              </a:spcBef>
            </a:pPr>
            <a:endParaRPr lang="en-US" dirty="0"/>
          </a:p>
        </p:txBody>
      </p:sp>
      <p:sp>
        <p:nvSpPr>
          <p:cNvPr id="174084" name="Shape 3"/>
          <p:cNvSpPr>
            <a:spLocks noGrp="1"/>
          </p:cNvSpPr>
          <p:nvPr>
            <p:ph type="sldNum" sz="quarter" idx="5"/>
          </p:nvPr>
        </p:nvSpPr>
        <p:spPr>
          <a:noFill/>
          <a:ln>
            <a:headEnd/>
            <a:tailEnd/>
          </a:ln>
        </p:spPr>
        <p:txBody>
          <a:bodyPr/>
          <a:lstStyle/>
          <a:p>
            <a:fld id="{79FC75A3-6E72-4B77-92D1-3BB54A970F85}" type="slidenum">
              <a:rPr lang="en-US"/>
              <a:pPr/>
              <a:t>39</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175104"/>
          <p:cNvSpPr>
            <a:spLocks noGrp="1" noRot="1" noChangeAspect="1" noTextEdit="1"/>
          </p:cNvSpPr>
          <p:nvPr>
            <p:ph type="sldImg"/>
          </p:nvPr>
        </p:nvSpPr>
        <p:spPr>
          <a:noFill/>
          <a:ln cap="flat">
            <a:headEnd type="none" w="med" len="med"/>
            <a:tailEnd type="none" w="med" len="med"/>
          </a:ln>
        </p:spPr>
      </p:sp>
      <p:sp>
        <p:nvSpPr>
          <p:cNvPr id="175107" name="Rectangle 175105"/>
          <p:cNvSpPr>
            <a:spLocks noGrp="1"/>
          </p:cNvSpPr>
          <p:nvPr>
            <p:ph type="body" idx="1"/>
          </p:nvPr>
        </p:nvSpPr>
        <p:spPr>
          <a:noFill/>
          <a:ln/>
        </p:spPr>
        <p:txBody>
          <a:bodyPr/>
          <a:lstStyle/>
          <a:p>
            <a:pPr eaLnBrk="1" hangingPunct="1">
              <a:spcBef>
                <a:spcPct val="0"/>
              </a:spcBef>
            </a:pPr>
            <a:endParaRPr lang="en-US" dirty="0"/>
          </a:p>
        </p:txBody>
      </p:sp>
      <p:sp>
        <p:nvSpPr>
          <p:cNvPr id="175108" name="Shape 3"/>
          <p:cNvSpPr>
            <a:spLocks noGrp="1"/>
          </p:cNvSpPr>
          <p:nvPr>
            <p:ph type="sldNum" sz="quarter" idx="5"/>
          </p:nvPr>
        </p:nvSpPr>
        <p:spPr>
          <a:noFill/>
          <a:ln>
            <a:headEnd/>
            <a:tailEnd/>
          </a:ln>
        </p:spPr>
        <p:txBody>
          <a:bodyPr/>
          <a:lstStyle/>
          <a:p>
            <a:fld id="{E937FA6B-635F-4758-BB4D-5E48FCA3B508}" type="slidenum">
              <a:rPr lang="en-US"/>
              <a:pPr/>
              <a:t>40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Verdana" panose="020B0604030504040204" pitchFamily="34" charset="0"/>
                <a:ea typeface="MS PGothic" panose="020B0600070205080204" pitchFamily="34" charset="-128"/>
              </a:defRPr>
            </a:lvl1pPr>
            <a:lvl2pPr marL="742950" indent="-285750" defTabSz="930275">
              <a:defRPr>
                <a:solidFill>
                  <a:schemeClr val="tx1"/>
                </a:solidFill>
                <a:latin typeface="Verdana" panose="020B0604030504040204" pitchFamily="34" charset="0"/>
                <a:ea typeface="MS PGothic" panose="020B0600070205080204" pitchFamily="34" charset="-128"/>
              </a:defRPr>
            </a:lvl2pPr>
            <a:lvl3pPr marL="1143000" indent="-228600" defTabSz="930275">
              <a:defRPr>
                <a:solidFill>
                  <a:schemeClr val="tx1"/>
                </a:solidFill>
                <a:latin typeface="Verdana" panose="020B0604030504040204" pitchFamily="34" charset="0"/>
                <a:ea typeface="MS PGothic" panose="020B0600070205080204" pitchFamily="34" charset="-128"/>
              </a:defRPr>
            </a:lvl3pPr>
            <a:lvl4pPr marL="1600200" indent="-228600" defTabSz="930275">
              <a:defRPr>
                <a:solidFill>
                  <a:schemeClr val="tx1"/>
                </a:solidFill>
                <a:latin typeface="Verdana" panose="020B0604030504040204" pitchFamily="34" charset="0"/>
                <a:ea typeface="MS PGothic" panose="020B0600070205080204" pitchFamily="34" charset="-128"/>
              </a:defRPr>
            </a:lvl4pPr>
            <a:lvl5pPr marL="2057400" indent="-228600" defTabSz="930275">
              <a:defRPr>
                <a:solidFill>
                  <a:schemeClr val="tx1"/>
                </a:solidFill>
                <a:latin typeface="Verdana" panose="020B0604030504040204" pitchFamily="34" charset="0"/>
                <a:ea typeface="MS PGothic" panose="020B0600070205080204" pitchFamily="34" charset="-128"/>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0EB41F27-8677-4C35-888C-0CB45D801908}" type="slidenum">
              <a:rPr lang="en-US" altLang="en-US" smtClean="0">
                <a:latin typeface="Times New Roman" panose="02020603050405020304" pitchFamily="18" charset="0"/>
              </a:rPr>
              <a:pPr/>
              <a:t>4</a:t>
            </a:fld>
            <a:endParaRPr lang="en-US" altLang="en-US">
              <a:latin typeface="Times New Roman" panose="02020603050405020304" pitchFamily="18" charset="0"/>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75522985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176128"/>
          <p:cNvSpPr>
            <a:spLocks noGrp="1" noRot="1" noChangeAspect="1" noTextEdit="1"/>
          </p:cNvSpPr>
          <p:nvPr>
            <p:ph type="sldImg"/>
          </p:nvPr>
        </p:nvSpPr>
        <p:spPr>
          <a:noFill/>
          <a:ln cap="flat">
            <a:headEnd type="none" w="med" len="med"/>
            <a:tailEnd type="none" w="med" len="med"/>
          </a:ln>
        </p:spPr>
      </p:sp>
      <p:sp>
        <p:nvSpPr>
          <p:cNvPr id="176131" name="Rectangle 176129"/>
          <p:cNvSpPr>
            <a:spLocks noGrp="1"/>
          </p:cNvSpPr>
          <p:nvPr>
            <p:ph type="body" idx="1"/>
          </p:nvPr>
        </p:nvSpPr>
        <p:spPr>
          <a:noFill/>
          <a:ln/>
        </p:spPr>
        <p:txBody>
          <a:bodyPr/>
          <a:lstStyle/>
          <a:p>
            <a:pPr eaLnBrk="1" hangingPunct="1">
              <a:spcBef>
                <a:spcPct val="0"/>
              </a:spcBef>
            </a:pPr>
            <a:endParaRPr lang="en-US" dirty="0"/>
          </a:p>
        </p:txBody>
      </p:sp>
      <p:sp>
        <p:nvSpPr>
          <p:cNvPr id="176132" name="Shape 3"/>
          <p:cNvSpPr>
            <a:spLocks noGrp="1"/>
          </p:cNvSpPr>
          <p:nvPr>
            <p:ph type="sldNum" sz="quarter" idx="5"/>
          </p:nvPr>
        </p:nvSpPr>
        <p:spPr>
          <a:noFill/>
          <a:ln>
            <a:headEnd/>
            <a:tailEnd/>
          </a:ln>
        </p:spPr>
        <p:txBody>
          <a:bodyPr/>
          <a:lstStyle/>
          <a:p>
            <a:fld id="{642E4EBE-96C0-49FE-B64F-608AC207F124}" type="slidenum">
              <a:rPr lang="en-US"/>
              <a:pPr/>
              <a:t>41</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177152"/>
          <p:cNvSpPr>
            <a:spLocks noGrp="1" noRot="1" noChangeAspect="1" noTextEdit="1"/>
          </p:cNvSpPr>
          <p:nvPr>
            <p:ph type="sldImg"/>
          </p:nvPr>
        </p:nvSpPr>
        <p:spPr>
          <a:noFill/>
          <a:ln cap="flat">
            <a:headEnd type="none" w="med" len="med"/>
            <a:tailEnd type="none" w="med" len="med"/>
          </a:ln>
        </p:spPr>
      </p:sp>
      <p:sp>
        <p:nvSpPr>
          <p:cNvPr id="177155" name="Rectangle 177153"/>
          <p:cNvSpPr>
            <a:spLocks noGrp="1"/>
          </p:cNvSpPr>
          <p:nvPr>
            <p:ph type="body" idx="1"/>
          </p:nvPr>
        </p:nvSpPr>
        <p:spPr>
          <a:noFill/>
          <a:ln/>
        </p:spPr>
        <p:txBody>
          <a:bodyPr/>
          <a:lstStyle/>
          <a:p>
            <a:pPr eaLnBrk="1" hangingPunct="1">
              <a:spcBef>
                <a:spcPct val="0"/>
              </a:spcBef>
            </a:pPr>
            <a:endParaRPr lang="en-US" dirty="0"/>
          </a:p>
        </p:txBody>
      </p:sp>
      <p:sp>
        <p:nvSpPr>
          <p:cNvPr id="177156" name="Shape 3"/>
          <p:cNvSpPr>
            <a:spLocks noGrp="1"/>
          </p:cNvSpPr>
          <p:nvPr>
            <p:ph type="sldNum" sz="quarter" idx="5"/>
          </p:nvPr>
        </p:nvSpPr>
        <p:spPr>
          <a:noFill/>
          <a:ln>
            <a:headEnd/>
            <a:tailEnd/>
          </a:ln>
        </p:spPr>
        <p:txBody>
          <a:bodyPr/>
          <a:lstStyle/>
          <a:p>
            <a:fld id="{296C7F57-F9C7-47E9-9F3F-E31CB15E1507}" type="slidenum">
              <a:rPr lang="en-US"/>
              <a:pPr/>
              <a:t>42</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178176"/>
          <p:cNvSpPr>
            <a:spLocks noGrp="1" noRot="1" noChangeAspect="1" noTextEdit="1"/>
          </p:cNvSpPr>
          <p:nvPr>
            <p:ph type="sldImg"/>
          </p:nvPr>
        </p:nvSpPr>
        <p:spPr>
          <a:noFill/>
          <a:ln cap="flat">
            <a:headEnd type="none" w="med" len="med"/>
            <a:tailEnd type="none" w="med" len="med"/>
          </a:ln>
        </p:spPr>
      </p:sp>
      <p:sp>
        <p:nvSpPr>
          <p:cNvPr id="178179" name="Rectangle 178177"/>
          <p:cNvSpPr>
            <a:spLocks noGrp="1"/>
          </p:cNvSpPr>
          <p:nvPr>
            <p:ph type="body" idx="1"/>
          </p:nvPr>
        </p:nvSpPr>
        <p:spPr>
          <a:noFill/>
          <a:ln/>
        </p:spPr>
        <p:txBody>
          <a:bodyPr/>
          <a:lstStyle/>
          <a:p>
            <a:pPr eaLnBrk="1" hangingPunct="1">
              <a:spcBef>
                <a:spcPct val="0"/>
              </a:spcBef>
            </a:pPr>
            <a:endParaRPr lang="en-US" dirty="0"/>
          </a:p>
        </p:txBody>
      </p:sp>
      <p:sp>
        <p:nvSpPr>
          <p:cNvPr id="178180" name="Shape 3"/>
          <p:cNvSpPr>
            <a:spLocks noGrp="1"/>
          </p:cNvSpPr>
          <p:nvPr>
            <p:ph type="sldNum" sz="quarter" idx="5"/>
          </p:nvPr>
        </p:nvSpPr>
        <p:spPr>
          <a:noFill/>
          <a:ln>
            <a:headEnd/>
            <a:tailEnd/>
          </a:ln>
        </p:spPr>
        <p:txBody>
          <a:bodyPr/>
          <a:lstStyle/>
          <a:p>
            <a:fld id="{0E08515C-67FC-4D1A-9202-7DDEA17799A1}" type="slidenum">
              <a:rPr lang="en-US"/>
              <a:pPr/>
              <a:t>43</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185344"/>
          <p:cNvSpPr>
            <a:spLocks noGrp="1" noRot="1" noChangeAspect="1" noTextEdit="1"/>
          </p:cNvSpPr>
          <p:nvPr>
            <p:ph type="sldImg"/>
          </p:nvPr>
        </p:nvSpPr>
        <p:spPr>
          <a:noFill/>
          <a:ln cap="flat">
            <a:headEnd type="none" w="med" len="med"/>
            <a:tailEnd type="none" w="med" len="med"/>
          </a:ln>
        </p:spPr>
      </p:sp>
      <p:sp>
        <p:nvSpPr>
          <p:cNvPr id="185347" name="Rectangle 185345"/>
          <p:cNvSpPr>
            <a:spLocks noGrp="1"/>
          </p:cNvSpPr>
          <p:nvPr>
            <p:ph type="body" idx="1"/>
          </p:nvPr>
        </p:nvSpPr>
        <p:spPr>
          <a:noFill/>
          <a:ln/>
        </p:spPr>
        <p:txBody>
          <a:bodyPr/>
          <a:lstStyle/>
          <a:p>
            <a:pPr eaLnBrk="1" hangingPunct="1">
              <a:spcBef>
                <a:spcPct val="0"/>
              </a:spcBef>
            </a:pPr>
            <a:endParaRPr lang="en-US" dirty="0"/>
          </a:p>
        </p:txBody>
      </p:sp>
      <p:sp>
        <p:nvSpPr>
          <p:cNvPr id="185348" name="Shape 3"/>
          <p:cNvSpPr>
            <a:spLocks noGrp="1"/>
          </p:cNvSpPr>
          <p:nvPr>
            <p:ph type="sldNum" sz="quarter" idx="5"/>
          </p:nvPr>
        </p:nvSpPr>
        <p:spPr>
          <a:noFill/>
          <a:ln>
            <a:headEnd/>
            <a:tailEnd/>
          </a:ln>
        </p:spPr>
        <p:txBody>
          <a:bodyPr/>
          <a:lstStyle/>
          <a:p>
            <a:fld id="{6FCFB1A0-C664-4611-BF91-8CB1E1785857}" type="slidenum">
              <a:rPr lang="en-US"/>
              <a:pPr/>
              <a:t>46</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186368"/>
          <p:cNvSpPr>
            <a:spLocks noGrp="1" noRot="1" noChangeAspect="1" noTextEdit="1"/>
          </p:cNvSpPr>
          <p:nvPr>
            <p:ph type="sldImg"/>
          </p:nvPr>
        </p:nvSpPr>
        <p:spPr>
          <a:noFill/>
          <a:ln cap="flat">
            <a:headEnd type="none" w="med" len="med"/>
            <a:tailEnd type="none" w="med" len="med"/>
          </a:ln>
        </p:spPr>
      </p:sp>
      <p:sp>
        <p:nvSpPr>
          <p:cNvPr id="186371" name="Rectangle 186369"/>
          <p:cNvSpPr>
            <a:spLocks noGrp="1"/>
          </p:cNvSpPr>
          <p:nvPr>
            <p:ph type="body" idx="1"/>
          </p:nvPr>
        </p:nvSpPr>
        <p:spPr>
          <a:noFill/>
          <a:ln/>
        </p:spPr>
        <p:txBody>
          <a:bodyPr/>
          <a:lstStyle/>
          <a:p>
            <a:pPr eaLnBrk="1" hangingPunct="1">
              <a:spcBef>
                <a:spcPct val="0"/>
              </a:spcBef>
            </a:pPr>
            <a:endParaRPr lang="en-US" dirty="0"/>
          </a:p>
        </p:txBody>
      </p:sp>
      <p:sp>
        <p:nvSpPr>
          <p:cNvPr id="186372" name="Shape 3"/>
          <p:cNvSpPr>
            <a:spLocks noGrp="1"/>
          </p:cNvSpPr>
          <p:nvPr>
            <p:ph type="sldNum" sz="quarter" idx="5"/>
          </p:nvPr>
        </p:nvSpPr>
        <p:spPr>
          <a:noFill/>
          <a:ln>
            <a:headEnd/>
            <a:tailEnd/>
          </a:ln>
        </p:spPr>
        <p:txBody>
          <a:bodyPr/>
          <a:lstStyle/>
          <a:p>
            <a:fld id="{221397E0-EAE6-43CD-A9CB-28A70F2DB95B}" type="slidenum">
              <a:rPr lang="en-US"/>
              <a:pPr/>
              <a:t>47</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189440"/>
          <p:cNvSpPr>
            <a:spLocks noGrp="1" noRot="1" noChangeAspect="1" noTextEdit="1"/>
          </p:cNvSpPr>
          <p:nvPr>
            <p:ph type="sldImg"/>
          </p:nvPr>
        </p:nvSpPr>
        <p:spPr>
          <a:noFill/>
          <a:ln cap="flat">
            <a:headEnd type="none" w="med" len="med"/>
            <a:tailEnd type="none" w="med" len="med"/>
          </a:ln>
        </p:spPr>
      </p:sp>
      <p:sp>
        <p:nvSpPr>
          <p:cNvPr id="189443" name="Rectangle 189441"/>
          <p:cNvSpPr>
            <a:spLocks noGrp="1"/>
          </p:cNvSpPr>
          <p:nvPr>
            <p:ph type="body" idx="1"/>
          </p:nvPr>
        </p:nvSpPr>
        <p:spPr>
          <a:noFill/>
          <a:ln/>
        </p:spPr>
        <p:txBody>
          <a:bodyPr/>
          <a:lstStyle/>
          <a:p>
            <a:pPr eaLnBrk="1" hangingPunct="1">
              <a:spcBef>
                <a:spcPct val="0"/>
              </a:spcBef>
            </a:pPr>
            <a:endParaRPr lang="en-US" dirty="0"/>
          </a:p>
        </p:txBody>
      </p:sp>
      <p:sp>
        <p:nvSpPr>
          <p:cNvPr id="189444" name="Shape 3"/>
          <p:cNvSpPr>
            <a:spLocks noGrp="1"/>
          </p:cNvSpPr>
          <p:nvPr>
            <p:ph type="sldNum" sz="quarter" idx="5"/>
          </p:nvPr>
        </p:nvSpPr>
        <p:spPr>
          <a:noFill/>
          <a:ln>
            <a:headEnd/>
            <a:tailEnd/>
          </a:ln>
        </p:spPr>
        <p:txBody>
          <a:bodyPr/>
          <a:lstStyle/>
          <a:p>
            <a:fld id="{4C447504-A681-4107-9E46-0F5A58C3978B}" type="slidenum">
              <a:rPr lang="en-US"/>
              <a:pPr/>
              <a:t>48</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191488"/>
          <p:cNvSpPr>
            <a:spLocks noGrp="1" noRot="1" noChangeAspect="1" noTextEdit="1"/>
          </p:cNvSpPr>
          <p:nvPr>
            <p:ph type="sldImg"/>
          </p:nvPr>
        </p:nvSpPr>
        <p:spPr>
          <a:noFill/>
          <a:ln cap="flat">
            <a:headEnd type="none" w="med" len="med"/>
            <a:tailEnd type="none" w="med" len="med"/>
          </a:ln>
        </p:spPr>
      </p:sp>
      <p:sp>
        <p:nvSpPr>
          <p:cNvPr id="191491" name="Rectangle 191489"/>
          <p:cNvSpPr>
            <a:spLocks noGrp="1"/>
          </p:cNvSpPr>
          <p:nvPr>
            <p:ph type="body" idx="1"/>
          </p:nvPr>
        </p:nvSpPr>
        <p:spPr>
          <a:noFill/>
          <a:ln/>
        </p:spPr>
        <p:txBody>
          <a:bodyPr/>
          <a:lstStyle/>
          <a:p>
            <a:pPr eaLnBrk="1" hangingPunct="1">
              <a:spcBef>
                <a:spcPct val="0"/>
              </a:spcBef>
            </a:pPr>
            <a:endParaRPr lang="en-US" dirty="0"/>
          </a:p>
        </p:txBody>
      </p:sp>
      <p:sp>
        <p:nvSpPr>
          <p:cNvPr id="191492" name="Shape 3"/>
          <p:cNvSpPr>
            <a:spLocks noGrp="1"/>
          </p:cNvSpPr>
          <p:nvPr>
            <p:ph type="sldNum" sz="quarter" idx="5"/>
          </p:nvPr>
        </p:nvSpPr>
        <p:spPr>
          <a:noFill/>
          <a:ln>
            <a:headEnd/>
            <a:tailEnd/>
          </a:ln>
        </p:spPr>
        <p:txBody>
          <a:bodyPr/>
          <a:lstStyle/>
          <a:p>
            <a:fld id="{7E64BF8A-0924-444F-AD0E-52376D4286C8}" type="slidenum">
              <a:rPr lang="en-US"/>
              <a:pPr/>
              <a:t>49</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192512"/>
          <p:cNvSpPr>
            <a:spLocks noGrp="1" noRot="1" noChangeAspect="1" noTextEdit="1"/>
          </p:cNvSpPr>
          <p:nvPr>
            <p:ph type="sldImg"/>
          </p:nvPr>
        </p:nvSpPr>
        <p:spPr>
          <a:noFill/>
          <a:ln cap="flat">
            <a:headEnd type="none" w="med" len="med"/>
            <a:tailEnd type="none" w="med" len="med"/>
          </a:ln>
        </p:spPr>
      </p:sp>
      <p:sp>
        <p:nvSpPr>
          <p:cNvPr id="192515" name="Rectangle 192513"/>
          <p:cNvSpPr>
            <a:spLocks noGrp="1"/>
          </p:cNvSpPr>
          <p:nvPr>
            <p:ph type="body" idx="1"/>
          </p:nvPr>
        </p:nvSpPr>
        <p:spPr>
          <a:noFill/>
          <a:ln/>
        </p:spPr>
        <p:txBody>
          <a:bodyPr/>
          <a:lstStyle/>
          <a:p>
            <a:pPr eaLnBrk="1" hangingPunct="1">
              <a:spcBef>
                <a:spcPct val="0"/>
              </a:spcBef>
            </a:pPr>
            <a:endParaRPr lang="en-US" dirty="0"/>
          </a:p>
        </p:txBody>
      </p:sp>
      <p:sp>
        <p:nvSpPr>
          <p:cNvPr id="192516" name="Shape 3"/>
          <p:cNvSpPr>
            <a:spLocks noGrp="1"/>
          </p:cNvSpPr>
          <p:nvPr>
            <p:ph type="sldNum" sz="quarter" idx="5"/>
          </p:nvPr>
        </p:nvSpPr>
        <p:spPr>
          <a:noFill/>
          <a:ln>
            <a:headEnd/>
            <a:tailEnd/>
          </a:ln>
        </p:spPr>
        <p:txBody>
          <a:bodyPr/>
          <a:lstStyle/>
          <a:p>
            <a:fld id="{5AE4A427-4407-4298-910F-43A778F5A5D1}" type="slidenum">
              <a:rPr lang="en-US"/>
              <a:pPr/>
              <a:t>50</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195584"/>
          <p:cNvSpPr>
            <a:spLocks noGrp="1" noRot="1" noChangeAspect="1" noTextEdit="1"/>
          </p:cNvSpPr>
          <p:nvPr>
            <p:ph type="sldImg"/>
          </p:nvPr>
        </p:nvSpPr>
        <p:spPr>
          <a:noFill/>
          <a:ln cap="flat">
            <a:headEnd type="none" w="med" len="med"/>
            <a:tailEnd type="none" w="med" len="med"/>
          </a:ln>
        </p:spPr>
      </p:sp>
      <p:sp>
        <p:nvSpPr>
          <p:cNvPr id="195587" name="Rectangle 195585"/>
          <p:cNvSpPr>
            <a:spLocks noGrp="1"/>
          </p:cNvSpPr>
          <p:nvPr>
            <p:ph type="body" idx="1"/>
          </p:nvPr>
        </p:nvSpPr>
        <p:spPr>
          <a:noFill/>
          <a:ln/>
        </p:spPr>
        <p:txBody>
          <a:bodyPr/>
          <a:lstStyle/>
          <a:p>
            <a:pPr eaLnBrk="1" hangingPunct="1">
              <a:spcBef>
                <a:spcPct val="0"/>
              </a:spcBef>
            </a:pPr>
            <a:endParaRPr lang="en-US" dirty="0"/>
          </a:p>
        </p:txBody>
      </p:sp>
      <p:sp>
        <p:nvSpPr>
          <p:cNvPr id="195588" name="Shape 3"/>
          <p:cNvSpPr>
            <a:spLocks noGrp="1"/>
          </p:cNvSpPr>
          <p:nvPr>
            <p:ph type="sldNum" sz="quarter" idx="5"/>
          </p:nvPr>
        </p:nvSpPr>
        <p:spPr>
          <a:noFill/>
          <a:ln>
            <a:headEnd/>
            <a:tailEnd/>
          </a:ln>
        </p:spPr>
        <p:txBody>
          <a:bodyPr/>
          <a:lstStyle/>
          <a:p>
            <a:fld id="{9121128D-DD77-475F-956D-5AB92D522133}" type="slidenum">
              <a:rPr lang="en-US"/>
              <a:pPr/>
              <a:t>51</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196608"/>
          <p:cNvSpPr>
            <a:spLocks noGrp="1" noRot="1" noChangeAspect="1" noTextEdit="1"/>
          </p:cNvSpPr>
          <p:nvPr>
            <p:ph type="sldImg"/>
          </p:nvPr>
        </p:nvSpPr>
        <p:spPr>
          <a:noFill/>
          <a:ln cap="flat">
            <a:headEnd type="none" w="med" len="med"/>
            <a:tailEnd type="none" w="med" len="med"/>
          </a:ln>
        </p:spPr>
      </p:sp>
      <p:sp>
        <p:nvSpPr>
          <p:cNvPr id="196611" name="Rectangle 196609"/>
          <p:cNvSpPr>
            <a:spLocks noGrp="1"/>
          </p:cNvSpPr>
          <p:nvPr>
            <p:ph type="body" idx="1"/>
          </p:nvPr>
        </p:nvSpPr>
        <p:spPr>
          <a:noFill/>
          <a:ln/>
        </p:spPr>
        <p:txBody>
          <a:bodyPr/>
          <a:lstStyle/>
          <a:p>
            <a:pPr eaLnBrk="1" hangingPunct="1">
              <a:spcBef>
                <a:spcPct val="0"/>
              </a:spcBef>
            </a:pPr>
            <a:endParaRPr lang="en-US" dirty="0"/>
          </a:p>
        </p:txBody>
      </p:sp>
      <p:sp>
        <p:nvSpPr>
          <p:cNvPr id="196612" name="Shape 3"/>
          <p:cNvSpPr>
            <a:spLocks noGrp="1"/>
          </p:cNvSpPr>
          <p:nvPr>
            <p:ph type="sldNum" sz="quarter" idx="5"/>
          </p:nvPr>
        </p:nvSpPr>
        <p:spPr>
          <a:noFill/>
          <a:ln>
            <a:headEnd/>
            <a:tailEnd/>
          </a:ln>
        </p:spPr>
        <p:txBody>
          <a:bodyPr/>
          <a:lstStyle/>
          <a:p>
            <a:fld id="{870D652D-13B7-4D6E-8F3E-8316F5C8BE0B}" type="slidenum">
              <a:rPr lang="en-US"/>
              <a:pPr/>
              <a:t>52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145408"/>
          <p:cNvSpPr>
            <a:spLocks noGrp="1" noRot="1" noChangeAspect="1" noTextEdit="1"/>
          </p:cNvSpPr>
          <p:nvPr>
            <p:ph type="sldImg"/>
          </p:nvPr>
        </p:nvSpPr>
        <p:spPr>
          <a:noFill/>
          <a:ln cap="flat">
            <a:headEnd type="none" w="med" len="med"/>
            <a:tailEnd type="none" w="med" len="med"/>
          </a:ln>
        </p:spPr>
      </p:sp>
      <p:sp>
        <p:nvSpPr>
          <p:cNvPr id="145411" name="Rectangle 145409"/>
          <p:cNvSpPr>
            <a:spLocks noGrp="1"/>
          </p:cNvSpPr>
          <p:nvPr>
            <p:ph type="body" idx="1"/>
          </p:nvPr>
        </p:nvSpPr>
        <p:spPr>
          <a:noFill/>
          <a:ln/>
        </p:spPr>
        <p:txBody>
          <a:bodyPr/>
          <a:lstStyle/>
          <a:p>
            <a:pPr eaLnBrk="1" hangingPunct="1">
              <a:spcBef>
                <a:spcPct val="0"/>
              </a:spcBef>
            </a:pPr>
            <a:endParaRPr lang="en-US" dirty="0"/>
          </a:p>
        </p:txBody>
      </p:sp>
      <p:sp>
        <p:nvSpPr>
          <p:cNvPr id="145412" name="Shape 3"/>
          <p:cNvSpPr>
            <a:spLocks noGrp="1"/>
          </p:cNvSpPr>
          <p:nvPr>
            <p:ph type="sldNum" sz="quarter" idx="5"/>
          </p:nvPr>
        </p:nvSpPr>
        <p:spPr>
          <a:noFill/>
          <a:ln>
            <a:headEnd/>
            <a:tailEnd/>
          </a:ln>
        </p:spPr>
        <p:txBody>
          <a:bodyPr/>
          <a:lstStyle/>
          <a:p>
            <a:fld id="{19FCDEDA-0316-477D-93FA-94E332C74FA8}" type="slidenum">
              <a:rPr lang="en-US"/>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Verdana" panose="020B0604030504040204" pitchFamily="34" charset="0"/>
                <a:ea typeface="MS PGothic" panose="020B0600070205080204" pitchFamily="34" charset="-128"/>
              </a:defRPr>
            </a:lvl1pPr>
            <a:lvl2pPr marL="742950" indent="-285750" defTabSz="930275">
              <a:defRPr>
                <a:solidFill>
                  <a:schemeClr val="tx1"/>
                </a:solidFill>
                <a:latin typeface="Verdana" panose="020B0604030504040204" pitchFamily="34" charset="0"/>
                <a:ea typeface="MS PGothic" panose="020B0600070205080204" pitchFamily="34" charset="-128"/>
              </a:defRPr>
            </a:lvl2pPr>
            <a:lvl3pPr marL="1143000" indent="-228600" defTabSz="930275">
              <a:defRPr>
                <a:solidFill>
                  <a:schemeClr val="tx1"/>
                </a:solidFill>
                <a:latin typeface="Verdana" panose="020B0604030504040204" pitchFamily="34" charset="0"/>
                <a:ea typeface="MS PGothic" panose="020B0600070205080204" pitchFamily="34" charset="-128"/>
              </a:defRPr>
            </a:lvl3pPr>
            <a:lvl4pPr marL="1600200" indent="-228600" defTabSz="930275">
              <a:defRPr>
                <a:solidFill>
                  <a:schemeClr val="tx1"/>
                </a:solidFill>
                <a:latin typeface="Verdana" panose="020B0604030504040204" pitchFamily="34" charset="0"/>
                <a:ea typeface="MS PGothic" panose="020B0600070205080204" pitchFamily="34" charset="-128"/>
              </a:defRPr>
            </a:lvl4pPr>
            <a:lvl5pPr marL="2057400" indent="-228600" defTabSz="930275">
              <a:defRPr>
                <a:solidFill>
                  <a:schemeClr val="tx1"/>
                </a:solidFill>
                <a:latin typeface="Verdana" panose="020B0604030504040204" pitchFamily="34" charset="0"/>
                <a:ea typeface="MS PGothic" panose="020B0600070205080204" pitchFamily="34" charset="-128"/>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054E5908-8385-4896-A097-9D7048642E59}" type="slidenum">
              <a:rPr lang="en-US" altLang="en-US" smtClean="0">
                <a:latin typeface="Times New Roman" panose="02020603050405020304" pitchFamily="18" charset="0"/>
              </a:rPr>
              <a:pPr/>
              <a:t>53</a:t>
            </a:fld>
            <a:endParaRPr lang="en-US" altLang="en-US">
              <a:latin typeface="Times New Roman" panose="02020603050405020304" pitchFamily="18"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16775596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Verdana" panose="020B0604030504040204" pitchFamily="34" charset="0"/>
                <a:ea typeface="MS PGothic" panose="020B0600070205080204" pitchFamily="34" charset="-128"/>
              </a:defRPr>
            </a:lvl1pPr>
            <a:lvl2pPr marL="742950" indent="-285750" defTabSz="930275">
              <a:defRPr>
                <a:solidFill>
                  <a:schemeClr val="tx1"/>
                </a:solidFill>
                <a:latin typeface="Verdana" panose="020B0604030504040204" pitchFamily="34" charset="0"/>
                <a:ea typeface="MS PGothic" panose="020B0600070205080204" pitchFamily="34" charset="-128"/>
              </a:defRPr>
            </a:lvl2pPr>
            <a:lvl3pPr marL="1143000" indent="-228600" defTabSz="930275">
              <a:defRPr>
                <a:solidFill>
                  <a:schemeClr val="tx1"/>
                </a:solidFill>
                <a:latin typeface="Verdana" panose="020B0604030504040204" pitchFamily="34" charset="0"/>
                <a:ea typeface="MS PGothic" panose="020B0600070205080204" pitchFamily="34" charset="-128"/>
              </a:defRPr>
            </a:lvl3pPr>
            <a:lvl4pPr marL="1600200" indent="-228600" defTabSz="930275">
              <a:defRPr>
                <a:solidFill>
                  <a:schemeClr val="tx1"/>
                </a:solidFill>
                <a:latin typeface="Verdana" panose="020B0604030504040204" pitchFamily="34" charset="0"/>
                <a:ea typeface="MS PGothic" panose="020B0600070205080204" pitchFamily="34" charset="-128"/>
              </a:defRPr>
            </a:lvl4pPr>
            <a:lvl5pPr marL="2057400" indent="-228600" defTabSz="930275">
              <a:defRPr>
                <a:solidFill>
                  <a:schemeClr val="tx1"/>
                </a:solidFill>
                <a:latin typeface="Verdana" panose="020B0604030504040204" pitchFamily="34" charset="0"/>
                <a:ea typeface="MS PGothic" panose="020B0600070205080204" pitchFamily="34" charset="-128"/>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194523A6-6F91-4038-B9C6-B88FAAE8FE2D}" type="slidenum">
              <a:rPr lang="en-US" altLang="en-US" smtClean="0">
                <a:latin typeface="Times New Roman" panose="02020603050405020304" pitchFamily="18" charset="0"/>
              </a:rPr>
              <a:pPr/>
              <a:t>54</a:t>
            </a:fld>
            <a:endParaRPr lang="en-US" altLang="en-US">
              <a:latin typeface="Times New Roman" panose="02020603050405020304"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72017369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Verdana" panose="020B0604030504040204" pitchFamily="34" charset="0"/>
                <a:ea typeface="MS PGothic" panose="020B0600070205080204" pitchFamily="34" charset="-128"/>
              </a:defRPr>
            </a:lvl1pPr>
            <a:lvl2pPr marL="742950" indent="-285750" defTabSz="930275">
              <a:defRPr>
                <a:solidFill>
                  <a:schemeClr val="tx1"/>
                </a:solidFill>
                <a:latin typeface="Verdana" panose="020B0604030504040204" pitchFamily="34" charset="0"/>
                <a:ea typeface="MS PGothic" panose="020B0600070205080204" pitchFamily="34" charset="-128"/>
              </a:defRPr>
            </a:lvl2pPr>
            <a:lvl3pPr marL="1143000" indent="-228600" defTabSz="930275">
              <a:defRPr>
                <a:solidFill>
                  <a:schemeClr val="tx1"/>
                </a:solidFill>
                <a:latin typeface="Verdana" panose="020B0604030504040204" pitchFamily="34" charset="0"/>
                <a:ea typeface="MS PGothic" panose="020B0600070205080204" pitchFamily="34" charset="-128"/>
              </a:defRPr>
            </a:lvl3pPr>
            <a:lvl4pPr marL="1600200" indent="-228600" defTabSz="930275">
              <a:defRPr>
                <a:solidFill>
                  <a:schemeClr val="tx1"/>
                </a:solidFill>
                <a:latin typeface="Verdana" panose="020B0604030504040204" pitchFamily="34" charset="0"/>
                <a:ea typeface="MS PGothic" panose="020B0600070205080204" pitchFamily="34" charset="-128"/>
              </a:defRPr>
            </a:lvl4pPr>
            <a:lvl5pPr marL="2057400" indent="-228600" defTabSz="930275">
              <a:defRPr>
                <a:solidFill>
                  <a:schemeClr val="tx1"/>
                </a:solidFill>
                <a:latin typeface="Verdana" panose="020B0604030504040204" pitchFamily="34" charset="0"/>
                <a:ea typeface="MS PGothic" panose="020B0600070205080204" pitchFamily="34" charset="-128"/>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A0B51757-A0F5-4EA0-BD0E-DCBFC9A44118}" type="slidenum">
              <a:rPr lang="en-US" altLang="en-US" smtClean="0">
                <a:latin typeface="Times New Roman" panose="02020603050405020304" pitchFamily="18" charset="0"/>
              </a:rPr>
              <a:pPr/>
              <a:t>55</a:t>
            </a:fld>
            <a:endParaRPr lang="en-US" altLang="en-US">
              <a:latin typeface="Times New Roman" panose="02020603050405020304" pitchFamily="18"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02797931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00704"/>
          <p:cNvSpPr>
            <a:spLocks noGrp="1" noRot="1" noChangeAspect="1" noTextEdit="1"/>
          </p:cNvSpPr>
          <p:nvPr>
            <p:ph type="sldImg"/>
          </p:nvPr>
        </p:nvSpPr>
        <p:spPr>
          <a:noFill/>
          <a:ln cap="flat">
            <a:headEnd type="none" w="med" len="med"/>
            <a:tailEnd type="none" w="med" len="med"/>
          </a:ln>
        </p:spPr>
      </p:sp>
      <p:sp>
        <p:nvSpPr>
          <p:cNvPr id="200707" name="Rectangle 200705"/>
          <p:cNvSpPr>
            <a:spLocks noGrp="1"/>
          </p:cNvSpPr>
          <p:nvPr>
            <p:ph type="body" idx="1"/>
          </p:nvPr>
        </p:nvSpPr>
        <p:spPr>
          <a:noFill/>
          <a:ln/>
        </p:spPr>
        <p:txBody>
          <a:bodyPr/>
          <a:lstStyle/>
          <a:p>
            <a:pPr eaLnBrk="1" hangingPunct="1">
              <a:spcBef>
                <a:spcPct val="0"/>
              </a:spcBef>
            </a:pPr>
            <a:endParaRPr lang="en-US" dirty="0"/>
          </a:p>
        </p:txBody>
      </p:sp>
      <p:sp>
        <p:nvSpPr>
          <p:cNvPr id="200708" name="Shape 3"/>
          <p:cNvSpPr>
            <a:spLocks noGrp="1"/>
          </p:cNvSpPr>
          <p:nvPr>
            <p:ph type="sldNum" sz="quarter" idx="5"/>
          </p:nvPr>
        </p:nvSpPr>
        <p:spPr>
          <a:noFill/>
          <a:ln>
            <a:headEnd/>
            <a:tailEnd/>
          </a:ln>
        </p:spPr>
        <p:txBody>
          <a:bodyPr/>
          <a:lstStyle/>
          <a:p>
            <a:fld id="{4E8F4899-FD6F-4A8B-9210-320FC7016B89}" type="slidenum">
              <a:rPr lang="en-US"/>
              <a:pPr/>
              <a:t>56</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01728"/>
          <p:cNvSpPr>
            <a:spLocks noGrp="1" noRot="1" noChangeAspect="1" noTextEdit="1"/>
          </p:cNvSpPr>
          <p:nvPr>
            <p:ph type="sldImg"/>
          </p:nvPr>
        </p:nvSpPr>
        <p:spPr>
          <a:noFill/>
          <a:ln cap="flat">
            <a:headEnd type="none" w="med" len="med"/>
            <a:tailEnd type="none" w="med" len="med"/>
          </a:ln>
        </p:spPr>
      </p:sp>
      <p:sp>
        <p:nvSpPr>
          <p:cNvPr id="201731" name="Rectangle 201729"/>
          <p:cNvSpPr>
            <a:spLocks noGrp="1"/>
          </p:cNvSpPr>
          <p:nvPr>
            <p:ph type="body" idx="1"/>
          </p:nvPr>
        </p:nvSpPr>
        <p:spPr>
          <a:noFill/>
          <a:ln/>
        </p:spPr>
        <p:txBody>
          <a:bodyPr/>
          <a:lstStyle/>
          <a:p>
            <a:pPr eaLnBrk="1" hangingPunct="1">
              <a:spcBef>
                <a:spcPct val="0"/>
              </a:spcBef>
            </a:pPr>
            <a:endParaRPr lang="en-US" dirty="0"/>
          </a:p>
        </p:txBody>
      </p:sp>
      <p:sp>
        <p:nvSpPr>
          <p:cNvPr id="201732" name="Shape 3"/>
          <p:cNvSpPr>
            <a:spLocks noGrp="1"/>
          </p:cNvSpPr>
          <p:nvPr>
            <p:ph type="sldNum" sz="quarter" idx="5"/>
          </p:nvPr>
        </p:nvSpPr>
        <p:spPr>
          <a:noFill/>
          <a:ln>
            <a:headEnd/>
            <a:tailEnd/>
          </a:ln>
        </p:spPr>
        <p:txBody>
          <a:bodyPr/>
          <a:lstStyle/>
          <a:p>
            <a:fld id="{8D6FE0A4-6EAD-4D00-879A-EBABF6818699}" type="slidenum">
              <a:rPr lang="en-US"/>
              <a:pPr/>
              <a:t>57</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02752"/>
          <p:cNvSpPr>
            <a:spLocks noGrp="1" noRot="1" noChangeAspect="1" noTextEdit="1"/>
          </p:cNvSpPr>
          <p:nvPr>
            <p:ph type="sldImg"/>
          </p:nvPr>
        </p:nvSpPr>
        <p:spPr>
          <a:noFill/>
          <a:ln cap="flat">
            <a:headEnd type="none" w="med" len="med"/>
            <a:tailEnd type="none" w="med" len="med"/>
          </a:ln>
        </p:spPr>
      </p:sp>
      <p:sp>
        <p:nvSpPr>
          <p:cNvPr id="202755" name="Rectangle 202753"/>
          <p:cNvSpPr>
            <a:spLocks noGrp="1"/>
          </p:cNvSpPr>
          <p:nvPr>
            <p:ph type="body" idx="1"/>
          </p:nvPr>
        </p:nvSpPr>
        <p:spPr>
          <a:noFill/>
          <a:ln/>
        </p:spPr>
        <p:txBody>
          <a:bodyPr/>
          <a:lstStyle/>
          <a:p>
            <a:pPr eaLnBrk="1" hangingPunct="1">
              <a:spcBef>
                <a:spcPct val="0"/>
              </a:spcBef>
            </a:pPr>
            <a:endParaRPr lang="en-US" dirty="0"/>
          </a:p>
        </p:txBody>
      </p:sp>
      <p:sp>
        <p:nvSpPr>
          <p:cNvPr id="202756" name="Shape 3"/>
          <p:cNvSpPr>
            <a:spLocks noGrp="1"/>
          </p:cNvSpPr>
          <p:nvPr>
            <p:ph type="sldNum" sz="quarter" idx="5"/>
          </p:nvPr>
        </p:nvSpPr>
        <p:spPr>
          <a:noFill/>
          <a:ln>
            <a:headEnd/>
            <a:tailEnd/>
          </a:ln>
        </p:spPr>
        <p:txBody>
          <a:bodyPr/>
          <a:lstStyle/>
          <a:p>
            <a:fld id="{0662C1D1-5EDC-4C9C-9AE3-CBB392770B72}" type="slidenum">
              <a:rPr lang="en-US"/>
              <a:pPr/>
              <a:t>58</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03776"/>
          <p:cNvSpPr>
            <a:spLocks noGrp="1" noRot="1" noChangeAspect="1" noTextEdit="1"/>
          </p:cNvSpPr>
          <p:nvPr>
            <p:ph type="sldImg"/>
          </p:nvPr>
        </p:nvSpPr>
        <p:spPr>
          <a:noFill/>
          <a:ln cap="flat">
            <a:headEnd type="none" w="med" len="med"/>
            <a:tailEnd type="none" w="med" len="med"/>
          </a:ln>
        </p:spPr>
      </p:sp>
      <p:sp>
        <p:nvSpPr>
          <p:cNvPr id="203779" name="Rectangle 203777"/>
          <p:cNvSpPr>
            <a:spLocks noGrp="1"/>
          </p:cNvSpPr>
          <p:nvPr>
            <p:ph type="body" idx="1"/>
          </p:nvPr>
        </p:nvSpPr>
        <p:spPr>
          <a:noFill/>
          <a:ln/>
        </p:spPr>
        <p:txBody>
          <a:bodyPr/>
          <a:lstStyle/>
          <a:p>
            <a:pPr eaLnBrk="1" hangingPunct="1">
              <a:spcBef>
                <a:spcPct val="0"/>
              </a:spcBef>
            </a:pPr>
            <a:endParaRPr lang="en-US" dirty="0"/>
          </a:p>
        </p:txBody>
      </p:sp>
      <p:sp>
        <p:nvSpPr>
          <p:cNvPr id="203780" name="Shape 3"/>
          <p:cNvSpPr>
            <a:spLocks noGrp="1"/>
          </p:cNvSpPr>
          <p:nvPr>
            <p:ph type="sldNum" sz="quarter" idx="5"/>
          </p:nvPr>
        </p:nvSpPr>
        <p:spPr>
          <a:noFill/>
          <a:ln>
            <a:headEnd/>
            <a:tailEnd/>
          </a:ln>
        </p:spPr>
        <p:txBody>
          <a:bodyPr/>
          <a:lstStyle/>
          <a:p>
            <a:fld id="{25F4C23F-F0EC-4703-B3E6-E27737170D24}" type="slidenum">
              <a:rPr lang="en-US"/>
              <a:pPr/>
              <a:t>59</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Verdana" panose="020B0604030504040204" pitchFamily="34" charset="0"/>
                <a:ea typeface="MS PGothic" panose="020B0600070205080204" pitchFamily="34" charset="-128"/>
              </a:defRPr>
            </a:lvl1pPr>
            <a:lvl2pPr marL="742950" indent="-285750" defTabSz="930275">
              <a:defRPr>
                <a:solidFill>
                  <a:schemeClr val="tx1"/>
                </a:solidFill>
                <a:latin typeface="Verdana" panose="020B0604030504040204" pitchFamily="34" charset="0"/>
                <a:ea typeface="MS PGothic" panose="020B0600070205080204" pitchFamily="34" charset="-128"/>
              </a:defRPr>
            </a:lvl2pPr>
            <a:lvl3pPr marL="1143000" indent="-228600" defTabSz="930275">
              <a:defRPr>
                <a:solidFill>
                  <a:schemeClr val="tx1"/>
                </a:solidFill>
                <a:latin typeface="Verdana" panose="020B0604030504040204" pitchFamily="34" charset="0"/>
                <a:ea typeface="MS PGothic" panose="020B0600070205080204" pitchFamily="34" charset="-128"/>
              </a:defRPr>
            </a:lvl3pPr>
            <a:lvl4pPr marL="1600200" indent="-228600" defTabSz="930275">
              <a:defRPr>
                <a:solidFill>
                  <a:schemeClr val="tx1"/>
                </a:solidFill>
                <a:latin typeface="Verdana" panose="020B0604030504040204" pitchFamily="34" charset="0"/>
                <a:ea typeface="MS PGothic" panose="020B0600070205080204" pitchFamily="34" charset="-128"/>
              </a:defRPr>
            </a:lvl4pPr>
            <a:lvl5pPr marL="2057400" indent="-228600" defTabSz="930275">
              <a:defRPr>
                <a:solidFill>
                  <a:schemeClr val="tx1"/>
                </a:solidFill>
                <a:latin typeface="Verdana" panose="020B0604030504040204" pitchFamily="34" charset="0"/>
                <a:ea typeface="MS PGothic" panose="020B0600070205080204" pitchFamily="34" charset="-128"/>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0ABF338B-A475-44D8-B86C-B95D84EFF537}" type="slidenum">
              <a:rPr lang="en-US" altLang="en-US" smtClean="0">
                <a:latin typeface="Times New Roman" panose="02020603050405020304" pitchFamily="18" charset="0"/>
              </a:rPr>
              <a:pPr/>
              <a:t>60</a:t>
            </a:fld>
            <a:endParaRPr lang="en-US" altLang="en-US">
              <a:latin typeface="Times New Roman" panose="02020603050405020304" pitchFamily="18"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75037070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Verdana" panose="020B0604030504040204" pitchFamily="34" charset="0"/>
                <a:ea typeface="MS PGothic" panose="020B0600070205080204" pitchFamily="34" charset="-128"/>
              </a:defRPr>
            </a:lvl1pPr>
            <a:lvl2pPr marL="742950" indent="-285750" defTabSz="930275">
              <a:defRPr>
                <a:solidFill>
                  <a:schemeClr val="tx1"/>
                </a:solidFill>
                <a:latin typeface="Verdana" panose="020B0604030504040204" pitchFamily="34" charset="0"/>
                <a:ea typeface="MS PGothic" panose="020B0600070205080204" pitchFamily="34" charset="-128"/>
              </a:defRPr>
            </a:lvl2pPr>
            <a:lvl3pPr marL="1143000" indent="-228600" defTabSz="930275">
              <a:defRPr>
                <a:solidFill>
                  <a:schemeClr val="tx1"/>
                </a:solidFill>
                <a:latin typeface="Verdana" panose="020B0604030504040204" pitchFamily="34" charset="0"/>
                <a:ea typeface="MS PGothic" panose="020B0600070205080204" pitchFamily="34" charset="-128"/>
              </a:defRPr>
            </a:lvl3pPr>
            <a:lvl4pPr marL="1600200" indent="-228600" defTabSz="930275">
              <a:defRPr>
                <a:solidFill>
                  <a:schemeClr val="tx1"/>
                </a:solidFill>
                <a:latin typeface="Verdana" panose="020B0604030504040204" pitchFamily="34" charset="0"/>
                <a:ea typeface="MS PGothic" panose="020B0600070205080204" pitchFamily="34" charset="-128"/>
              </a:defRPr>
            </a:lvl4pPr>
            <a:lvl5pPr marL="2057400" indent="-228600" defTabSz="930275">
              <a:defRPr>
                <a:solidFill>
                  <a:schemeClr val="tx1"/>
                </a:solidFill>
                <a:latin typeface="Verdana" panose="020B0604030504040204" pitchFamily="34" charset="0"/>
                <a:ea typeface="MS PGothic" panose="020B0600070205080204" pitchFamily="34" charset="-128"/>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3E1189EC-B498-4EAA-90DC-021856BF4F4A}" type="slidenum">
              <a:rPr lang="en-US" altLang="en-US" smtClean="0">
                <a:latin typeface="Times New Roman" panose="02020603050405020304" pitchFamily="18" charset="0"/>
              </a:rPr>
              <a:pPr/>
              <a:t>61</a:t>
            </a:fld>
            <a:endParaRPr lang="en-US" altLang="en-US">
              <a:latin typeface="Times New Roman" panose="02020603050405020304"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401769190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641689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146432"/>
          <p:cNvSpPr>
            <a:spLocks noGrp="1" noRot="1" noChangeAspect="1" noTextEdit="1"/>
          </p:cNvSpPr>
          <p:nvPr>
            <p:ph type="sldImg"/>
          </p:nvPr>
        </p:nvSpPr>
        <p:spPr>
          <a:noFill/>
          <a:ln cap="flat">
            <a:headEnd type="none" w="med" len="med"/>
            <a:tailEnd type="none" w="med" len="med"/>
          </a:ln>
        </p:spPr>
      </p:sp>
      <p:sp>
        <p:nvSpPr>
          <p:cNvPr id="146435" name="Rectangle 146433"/>
          <p:cNvSpPr>
            <a:spLocks noGrp="1"/>
          </p:cNvSpPr>
          <p:nvPr>
            <p:ph type="body" idx="1"/>
          </p:nvPr>
        </p:nvSpPr>
        <p:spPr>
          <a:noFill/>
          <a:ln/>
        </p:spPr>
        <p:txBody>
          <a:bodyPr/>
          <a:lstStyle/>
          <a:p>
            <a:pPr eaLnBrk="1" hangingPunct="1">
              <a:spcBef>
                <a:spcPct val="0"/>
              </a:spcBef>
            </a:pPr>
            <a:endParaRPr lang="en-US" dirty="0"/>
          </a:p>
        </p:txBody>
      </p:sp>
      <p:sp>
        <p:nvSpPr>
          <p:cNvPr id="146436" name="Shape 3"/>
          <p:cNvSpPr>
            <a:spLocks noGrp="1"/>
          </p:cNvSpPr>
          <p:nvPr>
            <p:ph type="sldNum" sz="quarter" idx="5"/>
          </p:nvPr>
        </p:nvSpPr>
        <p:spPr>
          <a:noFill/>
          <a:ln>
            <a:headEnd/>
            <a:tailEnd/>
          </a:ln>
        </p:spPr>
        <p:txBody>
          <a:bodyPr/>
          <a:lstStyle/>
          <a:p>
            <a:fld id="{73DEC0F8-7730-45B0-82BA-CD70B9DB428B}" type="slidenum">
              <a:rPr lang="en-US"/>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Verdana" panose="020B0604030504040204" pitchFamily="34" charset="0"/>
                <a:ea typeface="MS PGothic" panose="020B0600070205080204" pitchFamily="34" charset="-128"/>
              </a:defRPr>
            </a:lvl1pPr>
            <a:lvl2pPr marL="742950" indent="-285750" defTabSz="930275">
              <a:defRPr>
                <a:solidFill>
                  <a:schemeClr val="tx1"/>
                </a:solidFill>
                <a:latin typeface="Verdana" panose="020B0604030504040204" pitchFamily="34" charset="0"/>
                <a:ea typeface="MS PGothic" panose="020B0600070205080204" pitchFamily="34" charset="-128"/>
              </a:defRPr>
            </a:lvl2pPr>
            <a:lvl3pPr marL="1143000" indent="-228600" defTabSz="930275">
              <a:defRPr>
                <a:solidFill>
                  <a:schemeClr val="tx1"/>
                </a:solidFill>
                <a:latin typeface="Verdana" panose="020B0604030504040204" pitchFamily="34" charset="0"/>
                <a:ea typeface="MS PGothic" panose="020B0600070205080204" pitchFamily="34" charset="-128"/>
              </a:defRPr>
            </a:lvl3pPr>
            <a:lvl4pPr marL="1600200" indent="-228600" defTabSz="930275">
              <a:defRPr>
                <a:solidFill>
                  <a:schemeClr val="tx1"/>
                </a:solidFill>
                <a:latin typeface="Verdana" panose="020B0604030504040204" pitchFamily="34" charset="0"/>
                <a:ea typeface="MS PGothic" panose="020B0600070205080204" pitchFamily="34" charset="-128"/>
              </a:defRPr>
            </a:lvl4pPr>
            <a:lvl5pPr marL="2057400" indent="-228600" defTabSz="930275">
              <a:defRPr>
                <a:solidFill>
                  <a:schemeClr val="tx1"/>
                </a:solidFill>
                <a:latin typeface="Verdana" panose="020B0604030504040204" pitchFamily="34" charset="0"/>
                <a:ea typeface="MS PGothic" panose="020B0600070205080204" pitchFamily="34" charset="-128"/>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B52266A8-0373-4905-BBAD-8BE853BF7D1A}" type="slidenum">
              <a:rPr lang="en-US" altLang="en-US" smtClean="0">
                <a:latin typeface="Times New Roman" panose="02020603050405020304" pitchFamily="18" charset="0"/>
              </a:rPr>
              <a:pPr/>
              <a:t>63</a:t>
            </a:fld>
            <a:endParaRPr lang="en-US" altLang="en-US">
              <a:latin typeface="Times New Roman" panose="02020603050405020304" pitchFamily="18"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76268242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Verdana" panose="020B0604030504040204" pitchFamily="34" charset="0"/>
                <a:ea typeface="MS PGothic" panose="020B0600070205080204" pitchFamily="34" charset="-128"/>
              </a:defRPr>
            </a:lvl1pPr>
            <a:lvl2pPr marL="742950" indent="-285750" defTabSz="930275">
              <a:defRPr>
                <a:solidFill>
                  <a:schemeClr val="tx1"/>
                </a:solidFill>
                <a:latin typeface="Verdana" panose="020B0604030504040204" pitchFamily="34" charset="0"/>
                <a:ea typeface="MS PGothic" panose="020B0600070205080204" pitchFamily="34" charset="-128"/>
              </a:defRPr>
            </a:lvl2pPr>
            <a:lvl3pPr marL="1143000" indent="-228600" defTabSz="930275">
              <a:defRPr>
                <a:solidFill>
                  <a:schemeClr val="tx1"/>
                </a:solidFill>
                <a:latin typeface="Verdana" panose="020B0604030504040204" pitchFamily="34" charset="0"/>
                <a:ea typeface="MS PGothic" panose="020B0600070205080204" pitchFamily="34" charset="-128"/>
              </a:defRPr>
            </a:lvl3pPr>
            <a:lvl4pPr marL="1600200" indent="-228600" defTabSz="930275">
              <a:defRPr>
                <a:solidFill>
                  <a:schemeClr val="tx1"/>
                </a:solidFill>
                <a:latin typeface="Verdana" panose="020B0604030504040204" pitchFamily="34" charset="0"/>
                <a:ea typeface="MS PGothic" panose="020B0600070205080204" pitchFamily="34" charset="-128"/>
              </a:defRPr>
            </a:lvl4pPr>
            <a:lvl5pPr marL="2057400" indent="-228600" defTabSz="930275">
              <a:defRPr>
                <a:solidFill>
                  <a:schemeClr val="tx1"/>
                </a:solidFill>
                <a:latin typeface="Verdana" panose="020B0604030504040204" pitchFamily="34" charset="0"/>
                <a:ea typeface="MS PGothic" panose="020B0600070205080204" pitchFamily="34" charset="-128"/>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385AD091-521D-4658-8FD5-DA692FFBC878}" type="slidenum">
              <a:rPr lang="en-US" altLang="en-US" smtClean="0">
                <a:latin typeface="Times New Roman" panose="02020603050405020304" pitchFamily="18" charset="0"/>
              </a:rPr>
              <a:pPr/>
              <a:t>64</a:t>
            </a:fld>
            <a:endParaRPr lang="en-US" altLang="en-US">
              <a:latin typeface="Times New Roman" panose="02020603050405020304"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72581840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Verdana" panose="020B0604030504040204" pitchFamily="34" charset="0"/>
                <a:ea typeface="MS PGothic" panose="020B0600070205080204" pitchFamily="34" charset="-128"/>
              </a:defRPr>
            </a:lvl1pPr>
            <a:lvl2pPr marL="742950" indent="-285750" defTabSz="930275">
              <a:defRPr>
                <a:solidFill>
                  <a:schemeClr val="tx1"/>
                </a:solidFill>
                <a:latin typeface="Verdana" panose="020B0604030504040204" pitchFamily="34" charset="0"/>
                <a:ea typeface="MS PGothic" panose="020B0600070205080204" pitchFamily="34" charset="-128"/>
              </a:defRPr>
            </a:lvl2pPr>
            <a:lvl3pPr marL="1143000" indent="-228600" defTabSz="930275">
              <a:defRPr>
                <a:solidFill>
                  <a:schemeClr val="tx1"/>
                </a:solidFill>
                <a:latin typeface="Verdana" panose="020B0604030504040204" pitchFamily="34" charset="0"/>
                <a:ea typeface="MS PGothic" panose="020B0600070205080204" pitchFamily="34" charset="-128"/>
              </a:defRPr>
            </a:lvl3pPr>
            <a:lvl4pPr marL="1600200" indent="-228600" defTabSz="930275">
              <a:defRPr>
                <a:solidFill>
                  <a:schemeClr val="tx1"/>
                </a:solidFill>
                <a:latin typeface="Verdana" panose="020B0604030504040204" pitchFamily="34" charset="0"/>
                <a:ea typeface="MS PGothic" panose="020B0600070205080204" pitchFamily="34" charset="-128"/>
              </a:defRPr>
            </a:lvl4pPr>
            <a:lvl5pPr marL="2057400" indent="-228600" defTabSz="930275">
              <a:defRPr>
                <a:solidFill>
                  <a:schemeClr val="tx1"/>
                </a:solidFill>
                <a:latin typeface="Verdana" panose="020B0604030504040204" pitchFamily="34" charset="0"/>
                <a:ea typeface="MS PGothic" panose="020B0600070205080204" pitchFamily="34" charset="-128"/>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5FD3942F-0220-4C48-A929-7C199E72117F}" type="slidenum">
              <a:rPr lang="en-US" altLang="en-US" smtClean="0">
                <a:latin typeface="Times New Roman" panose="02020603050405020304" pitchFamily="18" charset="0"/>
              </a:rPr>
              <a:pPr/>
              <a:t>65</a:t>
            </a:fld>
            <a:endParaRPr lang="en-US" altLang="en-US">
              <a:latin typeface="Times New Roman" panose="02020603050405020304" pitchFamily="18"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69303539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Verdana" panose="020B0604030504040204" pitchFamily="34" charset="0"/>
                <a:ea typeface="MS PGothic" panose="020B0600070205080204" pitchFamily="34" charset="-128"/>
              </a:defRPr>
            </a:lvl1pPr>
            <a:lvl2pPr marL="742950" indent="-285750" defTabSz="930275">
              <a:defRPr>
                <a:solidFill>
                  <a:schemeClr val="tx1"/>
                </a:solidFill>
                <a:latin typeface="Verdana" panose="020B0604030504040204" pitchFamily="34" charset="0"/>
                <a:ea typeface="MS PGothic" panose="020B0600070205080204" pitchFamily="34" charset="-128"/>
              </a:defRPr>
            </a:lvl2pPr>
            <a:lvl3pPr marL="1143000" indent="-228600" defTabSz="930275">
              <a:defRPr>
                <a:solidFill>
                  <a:schemeClr val="tx1"/>
                </a:solidFill>
                <a:latin typeface="Verdana" panose="020B0604030504040204" pitchFamily="34" charset="0"/>
                <a:ea typeface="MS PGothic" panose="020B0600070205080204" pitchFamily="34" charset="-128"/>
              </a:defRPr>
            </a:lvl3pPr>
            <a:lvl4pPr marL="1600200" indent="-228600" defTabSz="930275">
              <a:defRPr>
                <a:solidFill>
                  <a:schemeClr val="tx1"/>
                </a:solidFill>
                <a:latin typeface="Verdana" panose="020B0604030504040204" pitchFamily="34" charset="0"/>
                <a:ea typeface="MS PGothic" panose="020B0600070205080204" pitchFamily="34" charset="-128"/>
              </a:defRPr>
            </a:lvl4pPr>
            <a:lvl5pPr marL="2057400" indent="-228600" defTabSz="930275">
              <a:defRPr>
                <a:solidFill>
                  <a:schemeClr val="tx1"/>
                </a:solidFill>
                <a:latin typeface="Verdana" panose="020B0604030504040204" pitchFamily="34" charset="0"/>
                <a:ea typeface="MS PGothic" panose="020B0600070205080204" pitchFamily="34" charset="-128"/>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9C773598-8AEA-4173-B162-F72C28A32D7E}" type="slidenum">
              <a:rPr lang="en-US" altLang="en-US" smtClean="0">
                <a:latin typeface="Times New Roman" panose="02020603050405020304" pitchFamily="18" charset="0"/>
              </a:rPr>
              <a:pPr/>
              <a:t>66</a:t>
            </a:fld>
            <a:endParaRPr lang="en-US" altLang="en-US">
              <a:latin typeface="Times New Roman" panose="02020603050405020304" pitchFamily="18"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6291051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147456"/>
          <p:cNvSpPr>
            <a:spLocks noGrp="1" noRot="1" noChangeAspect="1" noTextEdit="1"/>
          </p:cNvSpPr>
          <p:nvPr>
            <p:ph type="sldImg"/>
          </p:nvPr>
        </p:nvSpPr>
        <p:spPr>
          <a:noFill/>
          <a:ln cap="flat">
            <a:headEnd type="none" w="med" len="med"/>
            <a:tailEnd type="none" w="med" len="med"/>
          </a:ln>
        </p:spPr>
      </p:sp>
      <p:sp>
        <p:nvSpPr>
          <p:cNvPr id="147459" name="Rectangle 147457"/>
          <p:cNvSpPr>
            <a:spLocks noGrp="1"/>
          </p:cNvSpPr>
          <p:nvPr>
            <p:ph type="body" idx="1"/>
          </p:nvPr>
        </p:nvSpPr>
        <p:spPr>
          <a:noFill/>
          <a:ln/>
        </p:spPr>
        <p:txBody>
          <a:bodyPr/>
          <a:lstStyle/>
          <a:p>
            <a:pPr eaLnBrk="1" hangingPunct="1">
              <a:spcBef>
                <a:spcPct val="0"/>
              </a:spcBef>
            </a:pPr>
            <a:endParaRPr lang="en-US" dirty="0"/>
          </a:p>
        </p:txBody>
      </p:sp>
      <p:sp>
        <p:nvSpPr>
          <p:cNvPr id="147460" name="Shape 3"/>
          <p:cNvSpPr>
            <a:spLocks noGrp="1"/>
          </p:cNvSpPr>
          <p:nvPr>
            <p:ph type="sldNum" sz="quarter" idx="5"/>
          </p:nvPr>
        </p:nvSpPr>
        <p:spPr>
          <a:noFill/>
          <a:ln>
            <a:headEnd/>
            <a:tailEnd/>
          </a:ln>
        </p:spPr>
        <p:txBody>
          <a:bodyPr/>
          <a:lstStyle/>
          <a:p>
            <a:fld id="{13EAE44A-3B48-48D0-8B59-B1CCD610E152}"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Verdana" panose="020B0604030504040204" pitchFamily="34" charset="0"/>
                <a:ea typeface="MS PGothic" panose="020B0600070205080204" pitchFamily="34" charset="-128"/>
              </a:defRPr>
            </a:lvl1pPr>
            <a:lvl2pPr marL="742950" indent="-285750" defTabSz="930275">
              <a:defRPr>
                <a:solidFill>
                  <a:schemeClr val="tx1"/>
                </a:solidFill>
                <a:latin typeface="Verdana" panose="020B0604030504040204" pitchFamily="34" charset="0"/>
                <a:ea typeface="MS PGothic" panose="020B0600070205080204" pitchFamily="34" charset="-128"/>
              </a:defRPr>
            </a:lvl2pPr>
            <a:lvl3pPr marL="1143000" indent="-228600" defTabSz="930275">
              <a:defRPr>
                <a:solidFill>
                  <a:schemeClr val="tx1"/>
                </a:solidFill>
                <a:latin typeface="Verdana" panose="020B0604030504040204" pitchFamily="34" charset="0"/>
                <a:ea typeface="MS PGothic" panose="020B0600070205080204" pitchFamily="34" charset="-128"/>
              </a:defRPr>
            </a:lvl3pPr>
            <a:lvl4pPr marL="1600200" indent="-228600" defTabSz="930275">
              <a:defRPr>
                <a:solidFill>
                  <a:schemeClr val="tx1"/>
                </a:solidFill>
                <a:latin typeface="Verdana" panose="020B0604030504040204" pitchFamily="34" charset="0"/>
                <a:ea typeface="MS PGothic" panose="020B0600070205080204" pitchFamily="34" charset="-128"/>
              </a:defRPr>
            </a:lvl4pPr>
            <a:lvl5pPr marL="2057400" indent="-228600" defTabSz="930275">
              <a:defRPr>
                <a:solidFill>
                  <a:schemeClr val="tx1"/>
                </a:solidFill>
                <a:latin typeface="Verdana" panose="020B0604030504040204" pitchFamily="34" charset="0"/>
                <a:ea typeface="MS PGothic" panose="020B0600070205080204" pitchFamily="34" charset="-128"/>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3546992E-09B8-4D07-8286-5F6D7D0B19D4}" type="slidenum">
              <a:rPr lang="en-US" altLang="en-US" smtClean="0">
                <a:latin typeface="Times New Roman" panose="02020603050405020304" pitchFamily="18" charset="0"/>
              </a:rPr>
              <a:pPr/>
              <a:t>9</a:t>
            </a:fld>
            <a:endParaRPr lang="en-US" altLang="en-US">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329770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Verdana" panose="020B0604030504040204" pitchFamily="34" charset="0"/>
                <a:ea typeface="MS PGothic" panose="020B0600070205080204" pitchFamily="34" charset="-128"/>
              </a:defRPr>
            </a:lvl1pPr>
            <a:lvl2pPr marL="742950" indent="-285750" defTabSz="930275">
              <a:defRPr>
                <a:solidFill>
                  <a:schemeClr val="tx1"/>
                </a:solidFill>
                <a:latin typeface="Verdana" panose="020B0604030504040204" pitchFamily="34" charset="0"/>
                <a:ea typeface="MS PGothic" panose="020B0600070205080204" pitchFamily="34" charset="-128"/>
              </a:defRPr>
            </a:lvl2pPr>
            <a:lvl3pPr marL="1143000" indent="-228600" defTabSz="930275">
              <a:defRPr>
                <a:solidFill>
                  <a:schemeClr val="tx1"/>
                </a:solidFill>
                <a:latin typeface="Verdana" panose="020B0604030504040204" pitchFamily="34" charset="0"/>
                <a:ea typeface="MS PGothic" panose="020B0600070205080204" pitchFamily="34" charset="-128"/>
              </a:defRPr>
            </a:lvl3pPr>
            <a:lvl4pPr marL="1600200" indent="-228600" defTabSz="930275">
              <a:defRPr>
                <a:solidFill>
                  <a:schemeClr val="tx1"/>
                </a:solidFill>
                <a:latin typeface="Verdana" panose="020B0604030504040204" pitchFamily="34" charset="0"/>
                <a:ea typeface="MS PGothic" panose="020B0600070205080204" pitchFamily="34" charset="-128"/>
              </a:defRPr>
            </a:lvl4pPr>
            <a:lvl5pPr marL="2057400" indent="-228600" defTabSz="930275">
              <a:defRPr>
                <a:solidFill>
                  <a:schemeClr val="tx1"/>
                </a:solidFill>
                <a:latin typeface="Verdana" panose="020B0604030504040204" pitchFamily="34" charset="0"/>
                <a:ea typeface="MS PGothic" panose="020B0600070205080204" pitchFamily="34" charset="-128"/>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E15FD073-1508-4BC7-A749-CE879381B653}" type="slidenum">
              <a:rPr lang="en-US" altLang="en-US" smtClean="0">
                <a:latin typeface="Times New Roman" panose="02020603050405020304" pitchFamily="18" charset="0"/>
              </a:rPr>
              <a:pPr/>
              <a:t>10</a:t>
            </a:fld>
            <a:endParaRPr lang="en-US" altLang="en-US">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725139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670A6-3703-4040-A78B-6B6B8F4BA1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4841465-58E4-4826-A08E-58FC95427F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36D2C90-42F3-4E5C-9E57-C20641F129EB}"/>
              </a:ext>
            </a:extLst>
          </p:cNvPr>
          <p:cNvSpPr>
            <a:spLocks noGrp="1"/>
          </p:cNvSpPr>
          <p:nvPr>
            <p:ph type="dt" sz="half" idx="10"/>
          </p:nvPr>
        </p:nvSpPr>
        <p:spPr/>
        <p:txBody>
          <a:bodyPr/>
          <a:lstStyle/>
          <a:p>
            <a:fld id="{090D5CEC-A0EA-482F-9CA4-D7ABA9E6864A}" type="datetime1">
              <a:rPr lang="en-US" smtClean="0"/>
              <a:t>9/22/2022</a:t>
            </a:fld>
            <a:endParaRPr lang="en-US"/>
          </a:p>
        </p:txBody>
      </p:sp>
      <p:sp>
        <p:nvSpPr>
          <p:cNvPr id="5" name="Footer Placeholder 4">
            <a:extLst>
              <a:ext uri="{FF2B5EF4-FFF2-40B4-BE49-F238E27FC236}">
                <a16:creationId xmlns:a16="http://schemas.microsoft.com/office/drawing/2014/main" id="{4A202F2B-E3FE-4AC9-AF85-EC92A39F9696}"/>
              </a:ext>
            </a:extLst>
          </p:cNvPr>
          <p:cNvSpPr>
            <a:spLocks noGrp="1"/>
          </p:cNvSpPr>
          <p:nvPr>
            <p:ph type="ftr" sz="quarter" idx="11"/>
          </p:nvPr>
        </p:nvSpPr>
        <p:spPr/>
        <p:txBody>
          <a:bodyPr/>
          <a:lstStyle/>
          <a:p>
            <a:r>
              <a:rPr lang="en-US"/>
              <a:t>Copyright 2018 Silberschatz, Gavin &amp; Gagne</a:t>
            </a:r>
          </a:p>
        </p:txBody>
      </p:sp>
      <p:sp>
        <p:nvSpPr>
          <p:cNvPr id="6" name="Slide Number Placeholder 5">
            <a:extLst>
              <a:ext uri="{FF2B5EF4-FFF2-40B4-BE49-F238E27FC236}">
                <a16:creationId xmlns:a16="http://schemas.microsoft.com/office/drawing/2014/main" id="{54DE7CCB-043E-4B30-AE69-2982AFECDB13}"/>
              </a:ext>
            </a:extLst>
          </p:cNvPr>
          <p:cNvSpPr>
            <a:spLocks noGrp="1"/>
          </p:cNvSpPr>
          <p:nvPr>
            <p:ph type="sldNum" sz="quarter" idx="12"/>
          </p:nvPr>
        </p:nvSpPr>
        <p:spPr/>
        <p:txBody>
          <a:bodyPr/>
          <a:lstStyle/>
          <a:p>
            <a:fld id="{DAD8AF39-1137-4EB2-8B16-E17CFC044FE7}" type="slidenum">
              <a:rPr lang="en-US" smtClean="0"/>
              <a:t>‹#›</a:t>
            </a:fld>
            <a:endParaRPr lang="en-US"/>
          </a:p>
        </p:txBody>
      </p:sp>
    </p:spTree>
    <p:extLst>
      <p:ext uri="{BB962C8B-B14F-4D97-AF65-F5344CB8AC3E}">
        <p14:creationId xmlns:p14="http://schemas.microsoft.com/office/powerpoint/2010/main" val="829930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B1673-B09A-4717-8AD6-23DA23045B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F58A12C-0D8A-44F7-8A88-4AE835E0333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847CB2-3E22-40CC-978B-31F572398B08}"/>
              </a:ext>
            </a:extLst>
          </p:cNvPr>
          <p:cNvSpPr>
            <a:spLocks noGrp="1"/>
          </p:cNvSpPr>
          <p:nvPr>
            <p:ph type="dt" sz="half" idx="10"/>
          </p:nvPr>
        </p:nvSpPr>
        <p:spPr/>
        <p:txBody>
          <a:bodyPr/>
          <a:lstStyle/>
          <a:p>
            <a:fld id="{EB4E4535-5BD7-4263-8D25-1521AB9F6AC0}" type="datetime1">
              <a:rPr lang="en-US" smtClean="0"/>
              <a:t>9/22/2022</a:t>
            </a:fld>
            <a:endParaRPr lang="en-US"/>
          </a:p>
        </p:txBody>
      </p:sp>
      <p:sp>
        <p:nvSpPr>
          <p:cNvPr id="5" name="Footer Placeholder 4">
            <a:extLst>
              <a:ext uri="{FF2B5EF4-FFF2-40B4-BE49-F238E27FC236}">
                <a16:creationId xmlns:a16="http://schemas.microsoft.com/office/drawing/2014/main" id="{372DCA75-426C-448E-993D-2D3A69B74FDF}"/>
              </a:ext>
            </a:extLst>
          </p:cNvPr>
          <p:cNvSpPr>
            <a:spLocks noGrp="1"/>
          </p:cNvSpPr>
          <p:nvPr>
            <p:ph type="ftr" sz="quarter" idx="11"/>
          </p:nvPr>
        </p:nvSpPr>
        <p:spPr/>
        <p:txBody>
          <a:bodyPr/>
          <a:lstStyle/>
          <a:p>
            <a:r>
              <a:rPr lang="en-US"/>
              <a:t>Copyright 2018 Silberschatz, Gavin &amp; Gagne</a:t>
            </a:r>
          </a:p>
        </p:txBody>
      </p:sp>
      <p:sp>
        <p:nvSpPr>
          <p:cNvPr id="6" name="Slide Number Placeholder 5">
            <a:extLst>
              <a:ext uri="{FF2B5EF4-FFF2-40B4-BE49-F238E27FC236}">
                <a16:creationId xmlns:a16="http://schemas.microsoft.com/office/drawing/2014/main" id="{3B2D239B-D48E-4791-8B36-2926CCA5D2C4}"/>
              </a:ext>
            </a:extLst>
          </p:cNvPr>
          <p:cNvSpPr>
            <a:spLocks noGrp="1"/>
          </p:cNvSpPr>
          <p:nvPr>
            <p:ph type="sldNum" sz="quarter" idx="12"/>
          </p:nvPr>
        </p:nvSpPr>
        <p:spPr/>
        <p:txBody>
          <a:bodyPr/>
          <a:lstStyle/>
          <a:p>
            <a:fld id="{DAD8AF39-1137-4EB2-8B16-E17CFC044FE7}" type="slidenum">
              <a:rPr lang="en-US" smtClean="0"/>
              <a:t>‹#›</a:t>
            </a:fld>
            <a:endParaRPr lang="en-US"/>
          </a:p>
        </p:txBody>
      </p:sp>
    </p:spTree>
    <p:extLst>
      <p:ext uri="{BB962C8B-B14F-4D97-AF65-F5344CB8AC3E}">
        <p14:creationId xmlns:p14="http://schemas.microsoft.com/office/powerpoint/2010/main" val="635983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9D190E-E4E3-4F25-9F2A-99BFFEA6E0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554DD96-81F8-42CE-B37B-26225F6790E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B2CDCC-6B92-43B5-8682-1C3D88CD7DFF}"/>
              </a:ext>
            </a:extLst>
          </p:cNvPr>
          <p:cNvSpPr>
            <a:spLocks noGrp="1"/>
          </p:cNvSpPr>
          <p:nvPr>
            <p:ph type="dt" sz="half" idx="10"/>
          </p:nvPr>
        </p:nvSpPr>
        <p:spPr/>
        <p:txBody>
          <a:bodyPr/>
          <a:lstStyle/>
          <a:p>
            <a:fld id="{AECF2501-3881-4280-BFEC-7A9FD1383C67}" type="datetime1">
              <a:rPr lang="en-US" smtClean="0"/>
              <a:t>9/22/2022</a:t>
            </a:fld>
            <a:endParaRPr lang="en-US"/>
          </a:p>
        </p:txBody>
      </p:sp>
      <p:sp>
        <p:nvSpPr>
          <p:cNvPr id="5" name="Footer Placeholder 4">
            <a:extLst>
              <a:ext uri="{FF2B5EF4-FFF2-40B4-BE49-F238E27FC236}">
                <a16:creationId xmlns:a16="http://schemas.microsoft.com/office/drawing/2014/main" id="{5CA230A6-3153-451F-9432-0CB2D694A9D7}"/>
              </a:ext>
            </a:extLst>
          </p:cNvPr>
          <p:cNvSpPr>
            <a:spLocks noGrp="1"/>
          </p:cNvSpPr>
          <p:nvPr>
            <p:ph type="ftr" sz="quarter" idx="11"/>
          </p:nvPr>
        </p:nvSpPr>
        <p:spPr/>
        <p:txBody>
          <a:bodyPr/>
          <a:lstStyle/>
          <a:p>
            <a:r>
              <a:rPr lang="en-US"/>
              <a:t>Copyright 2018 Silberschatz, Gavin &amp; Gagne</a:t>
            </a:r>
          </a:p>
        </p:txBody>
      </p:sp>
      <p:sp>
        <p:nvSpPr>
          <p:cNvPr id="6" name="Slide Number Placeholder 5">
            <a:extLst>
              <a:ext uri="{FF2B5EF4-FFF2-40B4-BE49-F238E27FC236}">
                <a16:creationId xmlns:a16="http://schemas.microsoft.com/office/drawing/2014/main" id="{6B22D77E-C5F4-49AC-BF7F-7B99155393A8}"/>
              </a:ext>
            </a:extLst>
          </p:cNvPr>
          <p:cNvSpPr>
            <a:spLocks noGrp="1"/>
          </p:cNvSpPr>
          <p:nvPr>
            <p:ph type="sldNum" sz="quarter" idx="12"/>
          </p:nvPr>
        </p:nvSpPr>
        <p:spPr/>
        <p:txBody>
          <a:bodyPr/>
          <a:lstStyle/>
          <a:p>
            <a:fld id="{DAD8AF39-1137-4EB2-8B16-E17CFC044FE7}" type="slidenum">
              <a:rPr lang="en-US" smtClean="0"/>
              <a:t>‹#›</a:t>
            </a:fld>
            <a:endParaRPr lang="en-US"/>
          </a:p>
        </p:txBody>
      </p:sp>
    </p:spTree>
    <p:extLst>
      <p:ext uri="{BB962C8B-B14F-4D97-AF65-F5344CB8AC3E}">
        <p14:creationId xmlns:p14="http://schemas.microsoft.com/office/powerpoint/2010/main" val="266200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r>
              <a:rPr lang="en-US"/>
              <a:t>Click to edit Master title style</a:t>
            </a:r>
          </a:p>
        </p:txBody>
      </p:sp>
      <p:sp>
        <p:nvSpPr>
          <p:cNvPr id="3" name="Text Placeholder 2"/>
          <p:cNvSpPr>
            <a:spLocks noGrp="1"/>
          </p:cNvSpPr>
          <p:nvPr>
            <p:ph type="body" idx="1"/>
          </p:nvPr>
        </p:nvSpPr>
        <p:spPr/>
        <p:txBody>
          <a:bodyPr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p:cNvSpPr>
          <p:nvPr>
            <p:ph type="dt" sz="half" idx="10"/>
          </p:nvPr>
        </p:nvSpPr>
        <p:spPr/>
        <p:txBody>
          <a:bodyPr/>
          <a:lstStyle>
            <a:lvl1pPr>
              <a:defRPr/>
            </a:lvl1pPr>
          </a:lstStyle>
          <a:p>
            <a:pPr>
              <a:defRPr/>
            </a:pPr>
            <a:fld id="{577F5B71-EF0D-4892-8A9F-48E790C91B07}" type="datetime1">
              <a:rPr lang="en-US" smtClean="0"/>
              <a:t>9/22/2022</a:t>
            </a:fld>
            <a:endParaRPr lang="en-US"/>
          </a:p>
        </p:txBody>
      </p:sp>
      <p:sp>
        <p:nvSpPr>
          <p:cNvPr id="5" name="Rectangle 4"/>
          <p:cNvSpPr>
            <a:spLocks noGrp="1"/>
          </p:cNvSpPr>
          <p:nvPr>
            <p:ph type="ftr" sz="quarter" idx="11"/>
          </p:nvPr>
        </p:nvSpPr>
        <p:spPr/>
        <p:txBody>
          <a:bodyPr/>
          <a:lstStyle>
            <a:lvl1pPr>
              <a:defRPr/>
            </a:lvl1pPr>
          </a:lstStyle>
          <a:p>
            <a:pPr>
              <a:defRPr/>
            </a:pPr>
            <a:r>
              <a:rPr lang="en-US"/>
              <a:t>Copyright 2018 Silberschatz, Gavin &amp; Gagne</a:t>
            </a:r>
          </a:p>
        </p:txBody>
      </p:sp>
      <p:sp>
        <p:nvSpPr>
          <p:cNvPr id="6" name="Rectangle 5"/>
          <p:cNvSpPr>
            <a:spLocks noGrp="1"/>
          </p:cNvSpPr>
          <p:nvPr>
            <p:ph type="sldNum" sz="quarter" idx="12"/>
          </p:nvPr>
        </p:nvSpPr>
        <p:spPr/>
        <p:txBody>
          <a:bodyPr/>
          <a:lstStyle>
            <a:lvl1pPr>
              <a:defRPr/>
            </a:lvl1pPr>
          </a:lstStyle>
          <a:p>
            <a:pPr>
              <a:defRPr/>
            </a:pPr>
            <a:fld id="{6742D389-1E87-4ECE-A6D6-350E1E9597FC}" type="slidenum">
              <a:rPr lang="en-US"/>
              <a:pPr>
                <a:defRPr/>
              </a:pPr>
              <a:t>‹#›</a:t>
            </a:fld>
            <a:endParaRPr lang="en-US"/>
          </a:p>
        </p:txBody>
      </p:sp>
    </p:spTree>
    <p:extLst>
      <p:ext uri="{BB962C8B-B14F-4D97-AF65-F5344CB8AC3E}">
        <p14:creationId xmlns:p14="http://schemas.microsoft.com/office/powerpoint/2010/main" val="1636838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grpSp>
        <p:nvGrpSpPr>
          <p:cNvPr id="3" name="Group 3"/>
          <p:cNvGrpSpPr>
            <a:grpSpLocks/>
          </p:cNvGrpSpPr>
          <p:nvPr/>
        </p:nvGrpSpPr>
        <p:grpSpPr bwMode="auto">
          <a:xfrm>
            <a:off x="264584" y="2960688"/>
            <a:ext cx="11480800" cy="201612"/>
            <a:chOff x="125" y="1865"/>
            <a:chExt cx="5424" cy="127"/>
          </a:xfrm>
        </p:grpSpPr>
        <p:sp>
          <p:nvSpPr>
            <p:cNvPr id="4" name="Rectangle 4"/>
            <p:cNvSpPr>
              <a:spLocks noChangeArrowheads="1"/>
            </p:cNvSpPr>
            <p:nvPr/>
          </p:nvSpPr>
          <p:spPr bwMode="auto">
            <a:xfrm>
              <a:off x="125" y="1865"/>
              <a:ext cx="1808" cy="127"/>
            </a:xfrm>
            <a:prstGeom prst="rect">
              <a:avLst/>
            </a:prstGeom>
            <a:solidFill>
              <a:srgbClr val="336699"/>
            </a:solidFill>
            <a:ln>
              <a:noFill/>
            </a:ln>
          </p:spPr>
          <p:txBody>
            <a:bodyPr wrap="none" anchor="ctr"/>
            <a:lstStyle>
              <a:lvl1pPr>
                <a:defRPr>
                  <a:solidFill>
                    <a:schemeClr val="tx1"/>
                  </a:solidFill>
                  <a:latin typeface="Verdana" pitchFamily="34" charset="0"/>
                  <a:ea typeface="MS PGothic" pitchFamily="34" charset="-128"/>
                </a:defRPr>
              </a:lvl1pPr>
              <a:lvl2pPr marL="742950" indent="-285750">
                <a:defRPr>
                  <a:solidFill>
                    <a:schemeClr val="tx1"/>
                  </a:solidFill>
                  <a:latin typeface="Verdana" pitchFamily="34" charset="0"/>
                  <a:ea typeface="MS PGothic" pitchFamily="34" charset="-128"/>
                </a:defRPr>
              </a:lvl2pPr>
              <a:lvl3pPr marL="1143000" indent="-228600">
                <a:defRPr>
                  <a:solidFill>
                    <a:schemeClr val="tx1"/>
                  </a:solidFill>
                  <a:latin typeface="Verdana" pitchFamily="34" charset="0"/>
                  <a:ea typeface="MS PGothic" pitchFamily="34" charset="-128"/>
                </a:defRPr>
              </a:lvl3pPr>
              <a:lvl4pPr marL="1600200" indent="-228600">
                <a:defRPr>
                  <a:solidFill>
                    <a:schemeClr val="tx1"/>
                  </a:solidFill>
                  <a:latin typeface="Verdana" pitchFamily="34" charset="0"/>
                  <a:ea typeface="MS PGothic" pitchFamily="34" charset="-128"/>
                </a:defRPr>
              </a:lvl4pPr>
              <a:lvl5pPr marL="2057400" indent="-228600">
                <a:defRPr>
                  <a:solidFill>
                    <a:schemeClr val="tx1"/>
                  </a:solidFill>
                  <a:latin typeface="Verdan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Verdan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Verdan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Verdan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Verdana" pitchFamily="34" charset="0"/>
                  <a:ea typeface="MS PGothic" pitchFamily="34" charset="-128"/>
                </a:defRPr>
              </a:lvl9pPr>
            </a:lstStyle>
            <a:p>
              <a:pPr>
                <a:defRPr/>
              </a:pPr>
              <a:endParaRPr lang="en-US" altLang="en-US" sz="1800"/>
            </a:p>
          </p:txBody>
        </p:sp>
        <p:sp>
          <p:nvSpPr>
            <p:cNvPr id="5" name="Rectangle 5"/>
            <p:cNvSpPr>
              <a:spLocks noChangeArrowheads="1"/>
            </p:cNvSpPr>
            <p:nvPr/>
          </p:nvSpPr>
          <p:spPr bwMode="auto">
            <a:xfrm>
              <a:off x="1933" y="1865"/>
              <a:ext cx="1808" cy="127"/>
            </a:xfrm>
            <a:prstGeom prst="rect">
              <a:avLst/>
            </a:prstGeom>
            <a:solidFill>
              <a:srgbClr val="99CCFF"/>
            </a:solidFill>
            <a:ln>
              <a:noFill/>
            </a:ln>
          </p:spPr>
          <p:txBody>
            <a:bodyPr wrap="none" anchor="ctr"/>
            <a:lstStyle>
              <a:lvl1pPr>
                <a:defRPr>
                  <a:solidFill>
                    <a:schemeClr val="tx1"/>
                  </a:solidFill>
                  <a:latin typeface="Verdana" pitchFamily="34" charset="0"/>
                  <a:ea typeface="MS PGothic" pitchFamily="34" charset="-128"/>
                </a:defRPr>
              </a:lvl1pPr>
              <a:lvl2pPr marL="742950" indent="-285750">
                <a:defRPr>
                  <a:solidFill>
                    <a:schemeClr val="tx1"/>
                  </a:solidFill>
                  <a:latin typeface="Verdana" pitchFamily="34" charset="0"/>
                  <a:ea typeface="MS PGothic" pitchFamily="34" charset="-128"/>
                </a:defRPr>
              </a:lvl2pPr>
              <a:lvl3pPr marL="1143000" indent="-228600">
                <a:defRPr>
                  <a:solidFill>
                    <a:schemeClr val="tx1"/>
                  </a:solidFill>
                  <a:latin typeface="Verdana" pitchFamily="34" charset="0"/>
                  <a:ea typeface="MS PGothic" pitchFamily="34" charset="-128"/>
                </a:defRPr>
              </a:lvl3pPr>
              <a:lvl4pPr marL="1600200" indent="-228600">
                <a:defRPr>
                  <a:solidFill>
                    <a:schemeClr val="tx1"/>
                  </a:solidFill>
                  <a:latin typeface="Verdana" pitchFamily="34" charset="0"/>
                  <a:ea typeface="MS PGothic" pitchFamily="34" charset="-128"/>
                </a:defRPr>
              </a:lvl4pPr>
              <a:lvl5pPr marL="2057400" indent="-228600">
                <a:defRPr>
                  <a:solidFill>
                    <a:schemeClr val="tx1"/>
                  </a:solidFill>
                  <a:latin typeface="Verdan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Verdan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Verdan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Verdan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Verdana" pitchFamily="34" charset="0"/>
                  <a:ea typeface="MS PGothic" pitchFamily="34" charset="-128"/>
                </a:defRPr>
              </a:lvl9pPr>
            </a:lstStyle>
            <a:p>
              <a:pPr>
                <a:defRPr/>
              </a:pPr>
              <a:endParaRPr lang="en-US" altLang="en-US" sz="1800"/>
            </a:p>
          </p:txBody>
        </p:sp>
        <p:sp>
          <p:nvSpPr>
            <p:cNvPr id="6" name="Rectangle 6"/>
            <p:cNvSpPr>
              <a:spLocks noChangeArrowheads="1"/>
            </p:cNvSpPr>
            <p:nvPr/>
          </p:nvSpPr>
          <p:spPr bwMode="auto">
            <a:xfrm>
              <a:off x="3741" y="1865"/>
              <a:ext cx="1808" cy="127"/>
            </a:xfrm>
            <a:prstGeom prst="rect">
              <a:avLst/>
            </a:prstGeom>
            <a:solidFill>
              <a:srgbClr val="336699"/>
            </a:solidFill>
            <a:ln>
              <a:noFill/>
            </a:ln>
          </p:spPr>
          <p:txBody>
            <a:bodyPr wrap="none" anchor="ctr"/>
            <a:lstStyle>
              <a:lvl1pPr>
                <a:defRPr>
                  <a:solidFill>
                    <a:schemeClr val="tx1"/>
                  </a:solidFill>
                  <a:latin typeface="Verdana" pitchFamily="34" charset="0"/>
                  <a:ea typeface="MS PGothic" pitchFamily="34" charset="-128"/>
                </a:defRPr>
              </a:lvl1pPr>
              <a:lvl2pPr marL="742950" indent="-285750">
                <a:defRPr>
                  <a:solidFill>
                    <a:schemeClr val="tx1"/>
                  </a:solidFill>
                  <a:latin typeface="Verdana" pitchFamily="34" charset="0"/>
                  <a:ea typeface="MS PGothic" pitchFamily="34" charset="-128"/>
                </a:defRPr>
              </a:lvl2pPr>
              <a:lvl3pPr marL="1143000" indent="-228600">
                <a:defRPr>
                  <a:solidFill>
                    <a:schemeClr val="tx1"/>
                  </a:solidFill>
                  <a:latin typeface="Verdana" pitchFamily="34" charset="0"/>
                  <a:ea typeface="MS PGothic" pitchFamily="34" charset="-128"/>
                </a:defRPr>
              </a:lvl3pPr>
              <a:lvl4pPr marL="1600200" indent="-228600">
                <a:defRPr>
                  <a:solidFill>
                    <a:schemeClr val="tx1"/>
                  </a:solidFill>
                  <a:latin typeface="Verdana" pitchFamily="34" charset="0"/>
                  <a:ea typeface="MS PGothic" pitchFamily="34" charset="-128"/>
                </a:defRPr>
              </a:lvl4pPr>
              <a:lvl5pPr marL="2057400" indent="-228600">
                <a:defRPr>
                  <a:solidFill>
                    <a:schemeClr val="tx1"/>
                  </a:solidFill>
                  <a:latin typeface="Verdan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Verdan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Verdan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Verdan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Verdana" pitchFamily="34" charset="0"/>
                  <a:ea typeface="MS PGothic" pitchFamily="34" charset="-128"/>
                </a:defRPr>
              </a:lvl9pPr>
            </a:lstStyle>
            <a:p>
              <a:pPr>
                <a:defRPr/>
              </a:pPr>
              <a:endParaRPr lang="en-US" altLang="en-US" sz="1800"/>
            </a:p>
          </p:txBody>
        </p:sp>
      </p:grpSp>
      <p:sp>
        <p:nvSpPr>
          <p:cNvPr id="7" name="Text Box 7"/>
          <p:cNvSpPr txBox="1">
            <a:spLocks noChangeArrowheads="1"/>
          </p:cNvSpPr>
          <p:nvPr/>
        </p:nvSpPr>
        <p:spPr bwMode="auto">
          <a:xfrm>
            <a:off x="8652933" y="6588126"/>
            <a:ext cx="3617384"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p>
            <a:pPr algn="ctr">
              <a:spcBef>
                <a:spcPct val="50000"/>
              </a:spcBef>
            </a:pPr>
            <a:r>
              <a:rPr lang="en-US" altLang="en-US" sz="1000" b="1">
                <a:solidFill>
                  <a:srgbClr val="336699"/>
                </a:solidFill>
                <a:latin typeface="Helvetica" panose="020B0604020202020204" pitchFamily="34" charset="0"/>
              </a:rPr>
              <a:t>Silberschatz, Galvin and Gagne ©2018</a:t>
            </a:r>
          </a:p>
        </p:txBody>
      </p:sp>
      <p:sp>
        <p:nvSpPr>
          <p:cNvPr id="8" name="Text Box 8"/>
          <p:cNvSpPr txBox="1">
            <a:spLocks noChangeArrowheads="1"/>
          </p:cNvSpPr>
          <p:nvPr/>
        </p:nvSpPr>
        <p:spPr bwMode="auto">
          <a:xfrm>
            <a:off x="35984" y="6613526"/>
            <a:ext cx="2730224" cy="246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5" tIns="45718" rIns="91435" bIns="45718">
            <a:spAutoFit/>
          </a:bodyPr>
          <a:lstStyle/>
          <a:p>
            <a:pPr>
              <a:spcBef>
                <a:spcPct val="50000"/>
              </a:spcBef>
            </a:pPr>
            <a:r>
              <a:rPr lang="en-US" altLang="en-US" sz="1000" b="1">
                <a:solidFill>
                  <a:srgbClr val="336699"/>
                </a:solidFill>
                <a:latin typeface="Helvetica" panose="020B0604020202020204" pitchFamily="34" charset="0"/>
              </a:rPr>
              <a:t>Operating System Concepts – 10</a:t>
            </a:r>
            <a:r>
              <a:rPr lang="en-US" altLang="en-US" sz="1000" b="1" baseline="30000">
                <a:solidFill>
                  <a:srgbClr val="336699"/>
                </a:solidFill>
                <a:latin typeface="Helvetica" panose="020B0604020202020204" pitchFamily="34" charset="0"/>
              </a:rPr>
              <a:t>th</a:t>
            </a:r>
            <a:r>
              <a:rPr lang="en-US" altLang="en-US" sz="1000" b="1">
                <a:solidFill>
                  <a:srgbClr val="336699"/>
                </a:solidFill>
                <a:latin typeface="Helvetica" panose="020B0604020202020204" pitchFamily="34" charset="0"/>
              </a:rPr>
              <a:t> Edition</a:t>
            </a:r>
          </a:p>
        </p:txBody>
      </p:sp>
      <p:pic>
        <p:nvPicPr>
          <p:cNvPr id="9" name="Picture 9" descr="dino_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80984" y="4157663"/>
            <a:ext cx="2749549" cy="1593850"/>
          </a:xfrm>
          <a:prstGeom prst="rect">
            <a:avLst/>
          </a:prstGeom>
          <a:noFill/>
          <a:ln w="76200">
            <a:solidFill>
              <a:srgbClr val="336699"/>
            </a:solidFill>
            <a:miter lim="800000"/>
            <a:headEnd/>
            <a:tailEnd/>
          </a:ln>
          <a:extLst>
            <a:ext uri="{909E8E84-426E-40DD-AFC4-6F175D3DCCD1}">
              <a14:hiddenFill xmlns:a14="http://schemas.microsoft.com/office/drawing/2010/main">
                <a:solidFill>
                  <a:srgbClr val="FFFFFF"/>
                </a:solidFill>
              </a14:hiddenFill>
            </a:ext>
          </a:extLst>
        </p:spPr>
      </p:pic>
      <p:sp>
        <p:nvSpPr>
          <p:cNvPr id="10" name="Rectangle 10"/>
          <p:cNvSpPr>
            <a:spLocks noChangeArrowheads="1"/>
          </p:cNvSpPr>
          <p:nvPr/>
        </p:nvSpPr>
        <p:spPr bwMode="auto">
          <a:xfrm>
            <a:off x="4298951" y="4006850"/>
            <a:ext cx="3115733" cy="1887538"/>
          </a:xfrm>
          <a:prstGeom prst="rect">
            <a:avLst/>
          </a:prstGeom>
          <a:noFill/>
          <a:ln w="57150" cmpd="thinThick">
            <a:solidFill>
              <a:srgbClr val="66CCFF"/>
            </a:solidFill>
            <a:miter lim="800000"/>
            <a:headEnd/>
            <a:tailEnd/>
          </a:ln>
        </p:spPr>
        <p:txBody>
          <a:bodyPr wrap="none" lIns="91435" tIns="45718" rIns="91435" bIns="45718" anchor="ctr"/>
          <a:lstStyle>
            <a:lvl1pPr>
              <a:defRPr>
                <a:solidFill>
                  <a:schemeClr val="tx1"/>
                </a:solidFill>
                <a:latin typeface="Verdana" pitchFamily="34" charset="0"/>
                <a:ea typeface="MS PGothic" pitchFamily="34" charset="-128"/>
              </a:defRPr>
            </a:lvl1pPr>
            <a:lvl2pPr marL="742950" indent="-285750">
              <a:defRPr>
                <a:solidFill>
                  <a:schemeClr val="tx1"/>
                </a:solidFill>
                <a:latin typeface="Verdana" pitchFamily="34" charset="0"/>
                <a:ea typeface="MS PGothic" pitchFamily="34" charset="-128"/>
              </a:defRPr>
            </a:lvl2pPr>
            <a:lvl3pPr marL="1143000" indent="-228600">
              <a:defRPr>
                <a:solidFill>
                  <a:schemeClr val="tx1"/>
                </a:solidFill>
                <a:latin typeface="Verdana" pitchFamily="34" charset="0"/>
                <a:ea typeface="MS PGothic" pitchFamily="34" charset="-128"/>
              </a:defRPr>
            </a:lvl3pPr>
            <a:lvl4pPr marL="1600200" indent="-228600">
              <a:defRPr>
                <a:solidFill>
                  <a:schemeClr val="tx1"/>
                </a:solidFill>
                <a:latin typeface="Verdana" pitchFamily="34" charset="0"/>
                <a:ea typeface="MS PGothic" pitchFamily="34" charset="-128"/>
              </a:defRPr>
            </a:lvl4pPr>
            <a:lvl5pPr marL="2057400" indent="-228600">
              <a:defRPr>
                <a:solidFill>
                  <a:schemeClr val="tx1"/>
                </a:solidFill>
                <a:latin typeface="Verdan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Verdan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Verdan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Verdan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Verdana" pitchFamily="34" charset="0"/>
                <a:ea typeface="MS PGothic" pitchFamily="34" charset="-128"/>
              </a:defRPr>
            </a:lvl9pPr>
          </a:lstStyle>
          <a:p>
            <a:pPr>
              <a:defRPr/>
            </a:pPr>
            <a:endParaRPr lang="en-US" altLang="en-US" sz="1800"/>
          </a:p>
        </p:txBody>
      </p:sp>
      <p:sp>
        <p:nvSpPr>
          <p:cNvPr id="152578" name="Rectangle 2"/>
          <p:cNvSpPr>
            <a:spLocks noGrp="1" noChangeArrowheads="1"/>
          </p:cNvSpPr>
          <p:nvPr>
            <p:ph type="ctrTitle"/>
          </p:nvPr>
        </p:nvSpPr>
        <p:spPr>
          <a:xfrm>
            <a:off x="914400" y="685800"/>
            <a:ext cx="10363200" cy="2127250"/>
          </a:xfrm>
        </p:spPr>
        <p:txBody>
          <a:bodyPr/>
          <a:lstStyle>
            <a:lvl1pPr>
              <a:defRPr sz="4300"/>
            </a:lvl1pPr>
          </a:lstStyle>
          <a:p>
            <a:r>
              <a:rPr lang="en-US" dirty="0"/>
              <a:t>Click to edit Master title style</a:t>
            </a:r>
          </a:p>
        </p:txBody>
      </p:sp>
    </p:spTree>
    <p:extLst>
      <p:ext uri="{BB962C8B-B14F-4D97-AF65-F5344CB8AC3E}">
        <p14:creationId xmlns:p14="http://schemas.microsoft.com/office/powerpoint/2010/main" val="2886556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763E3-2047-4211-B058-014AEE2093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011808-8A52-47E9-A0B8-E484CB12444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78C59-81E8-4823-9251-D296DF4963BB}"/>
              </a:ext>
            </a:extLst>
          </p:cNvPr>
          <p:cNvSpPr>
            <a:spLocks noGrp="1"/>
          </p:cNvSpPr>
          <p:nvPr>
            <p:ph type="dt" sz="half" idx="10"/>
          </p:nvPr>
        </p:nvSpPr>
        <p:spPr/>
        <p:txBody>
          <a:bodyPr/>
          <a:lstStyle/>
          <a:p>
            <a:fld id="{2FC196AB-6252-47EF-8E3D-B7F47B0D7DAB}" type="datetime1">
              <a:rPr lang="en-US" smtClean="0"/>
              <a:t>9/22/2022</a:t>
            </a:fld>
            <a:endParaRPr lang="en-US"/>
          </a:p>
        </p:txBody>
      </p:sp>
      <p:sp>
        <p:nvSpPr>
          <p:cNvPr id="5" name="Footer Placeholder 4">
            <a:extLst>
              <a:ext uri="{FF2B5EF4-FFF2-40B4-BE49-F238E27FC236}">
                <a16:creationId xmlns:a16="http://schemas.microsoft.com/office/drawing/2014/main" id="{796B022E-68EE-4D78-BB10-20003B041F6B}"/>
              </a:ext>
            </a:extLst>
          </p:cNvPr>
          <p:cNvSpPr>
            <a:spLocks noGrp="1"/>
          </p:cNvSpPr>
          <p:nvPr>
            <p:ph type="ftr" sz="quarter" idx="11"/>
          </p:nvPr>
        </p:nvSpPr>
        <p:spPr/>
        <p:txBody>
          <a:bodyPr/>
          <a:lstStyle/>
          <a:p>
            <a:r>
              <a:rPr lang="en-US"/>
              <a:t>Copyright 2018 Silberschatz, Gavin &amp; Gagne</a:t>
            </a:r>
          </a:p>
        </p:txBody>
      </p:sp>
      <p:sp>
        <p:nvSpPr>
          <p:cNvPr id="6" name="Slide Number Placeholder 5">
            <a:extLst>
              <a:ext uri="{FF2B5EF4-FFF2-40B4-BE49-F238E27FC236}">
                <a16:creationId xmlns:a16="http://schemas.microsoft.com/office/drawing/2014/main" id="{EF8110F0-99EA-4E4D-BF8F-34CC12923BAB}"/>
              </a:ext>
            </a:extLst>
          </p:cNvPr>
          <p:cNvSpPr>
            <a:spLocks noGrp="1"/>
          </p:cNvSpPr>
          <p:nvPr>
            <p:ph type="sldNum" sz="quarter" idx="12"/>
          </p:nvPr>
        </p:nvSpPr>
        <p:spPr/>
        <p:txBody>
          <a:bodyPr/>
          <a:lstStyle/>
          <a:p>
            <a:fld id="{DAD8AF39-1137-4EB2-8B16-E17CFC044FE7}" type="slidenum">
              <a:rPr lang="en-US" smtClean="0"/>
              <a:t>‹#›</a:t>
            </a:fld>
            <a:endParaRPr lang="en-US"/>
          </a:p>
        </p:txBody>
      </p:sp>
    </p:spTree>
    <p:extLst>
      <p:ext uri="{BB962C8B-B14F-4D97-AF65-F5344CB8AC3E}">
        <p14:creationId xmlns:p14="http://schemas.microsoft.com/office/powerpoint/2010/main" val="617699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46CB9-B672-4992-B518-1F71454C74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35D2BEB-E82D-4C40-92D3-843BD3C4DD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9AEE1E0-0D70-4087-A8F2-DF4FF5868BAD}"/>
              </a:ext>
            </a:extLst>
          </p:cNvPr>
          <p:cNvSpPr>
            <a:spLocks noGrp="1"/>
          </p:cNvSpPr>
          <p:nvPr>
            <p:ph type="dt" sz="half" idx="10"/>
          </p:nvPr>
        </p:nvSpPr>
        <p:spPr/>
        <p:txBody>
          <a:bodyPr/>
          <a:lstStyle/>
          <a:p>
            <a:fld id="{0BC005EF-D182-4BE8-86FF-7842C76F7BC8}" type="datetime1">
              <a:rPr lang="en-US" smtClean="0"/>
              <a:t>9/22/2022</a:t>
            </a:fld>
            <a:endParaRPr lang="en-US"/>
          </a:p>
        </p:txBody>
      </p:sp>
      <p:sp>
        <p:nvSpPr>
          <p:cNvPr id="5" name="Footer Placeholder 4">
            <a:extLst>
              <a:ext uri="{FF2B5EF4-FFF2-40B4-BE49-F238E27FC236}">
                <a16:creationId xmlns:a16="http://schemas.microsoft.com/office/drawing/2014/main" id="{C49AFD0F-662D-4AA8-88EB-FCC39B280562}"/>
              </a:ext>
            </a:extLst>
          </p:cNvPr>
          <p:cNvSpPr>
            <a:spLocks noGrp="1"/>
          </p:cNvSpPr>
          <p:nvPr>
            <p:ph type="ftr" sz="quarter" idx="11"/>
          </p:nvPr>
        </p:nvSpPr>
        <p:spPr/>
        <p:txBody>
          <a:bodyPr/>
          <a:lstStyle/>
          <a:p>
            <a:r>
              <a:rPr lang="en-US"/>
              <a:t>Copyright 2018 Silberschatz, Gavin &amp; Gagne</a:t>
            </a:r>
          </a:p>
        </p:txBody>
      </p:sp>
      <p:sp>
        <p:nvSpPr>
          <p:cNvPr id="6" name="Slide Number Placeholder 5">
            <a:extLst>
              <a:ext uri="{FF2B5EF4-FFF2-40B4-BE49-F238E27FC236}">
                <a16:creationId xmlns:a16="http://schemas.microsoft.com/office/drawing/2014/main" id="{A651A296-B30F-448D-AFE5-B0A878F0B5B7}"/>
              </a:ext>
            </a:extLst>
          </p:cNvPr>
          <p:cNvSpPr>
            <a:spLocks noGrp="1"/>
          </p:cNvSpPr>
          <p:nvPr>
            <p:ph type="sldNum" sz="quarter" idx="12"/>
          </p:nvPr>
        </p:nvSpPr>
        <p:spPr/>
        <p:txBody>
          <a:bodyPr/>
          <a:lstStyle/>
          <a:p>
            <a:fld id="{DAD8AF39-1137-4EB2-8B16-E17CFC044FE7}" type="slidenum">
              <a:rPr lang="en-US" smtClean="0"/>
              <a:t>‹#›</a:t>
            </a:fld>
            <a:endParaRPr lang="en-US"/>
          </a:p>
        </p:txBody>
      </p:sp>
    </p:spTree>
    <p:extLst>
      <p:ext uri="{BB962C8B-B14F-4D97-AF65-F5344CB8AC3E}">
        <p14:creationId xmlns:p14="http://schemas.microsoft.com/office/powerpoint/2010/main" val="3221138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51C35-AB73-4B74-8D37-B02802AD58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77EE36-D3F9-43B3-879C-80047809EFD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8DA9E96-7C2B-4E0C-87CD-354CA5E7147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C36075-CE55-4E06-9925-133A0A446413}"/>
              </a:ext>
            </a:extLst>
          </p:cNvPr>
          <p:cNvSpPr>
            <a:spLocks noGrp="1"/>
          </p:cNvSpPr>
          <p:nvPr>
            <p:ph type="dt" sz="half" idx="10"/>
          </p:nvPr>
        </p:nvSpPr>
        <p:spPr/>
        <p:txBody>
          <a:bodyPr/>
          <a:lstStyle/>
          <a:p>
            <a:fld id="{E85770EB-8CCF-4F42-96A2-735D05EC159E}" type="datetime1">
              <a:rPr lang="en-US" smtClean="0"/>
              <a:t>9/22/2022</a:t>
            </a:fld>
            <a:endParaRPr lang="en-US"/>
          </a:p>
        </p:txBody>
      </p:sp>
      <p:sp>
        <p:nvSpPr>
          <p:cNvPr id="6" name="Footer Placeholder 5">
            <a:extLst>
              <a:ext uri="{FF2B5EF4-FFF2-40B4-BE49-F238E27FC236}">
                <a16:creationId xmlns:a16="http://schemas.microsoft.com/office/drawing/2014/main" id="{7185CBA9-14A5-42AC-BB38-3C47889EA9FD}"/>
              </a:ext>
            </a:extLst>
          </p:cNvPr>
          <p:cNvSpPr>
            <a:spLocks noGrp="1"/>
          </p:cNvSpPr>
          <p:nvPr>
            <p:ph type="ftr" sz="quarter" idx="11"/>
          </p:nvPr>
        </p:nvSpPr>
        <p:spPr/>
        <p:txBody>
          <a:bodyPr/>
          <a:lstStyle/>
          <a:p>
            <a:r>
              <a:rPr lang="en-US"/>
              <a:t>Copyright 2018 Silberschatz, Gavin &amp; Gagne</a:t>
            </a:r>
          </a:p>
        </p:txBody>
      </p:sp>
      <p:sp>
        <p:nvSpPr>
          <p:cNvPr id="7" name="Slide Number Placeholder 6">
            <a:extLst>
              <a:ext uri="{FF2B5EF4-FFF2-40B4-BE49-F238E27FC236}">
                <a16:creationId xmlns:a16="http://schemas.microsoft.com/office/drawing/2014/main" id="{66659720-AEC6-42BC-936B-6895A9BAAAD3}"/>
              </a:ext>
            </a:extLst>
          </p:cNvPr>
          <p:cNvSpPr>
            <a:spLocks noGrp="1"/>
          </p:cNvSpPr>
          <p:nvPr>
            <p:ph type="sldNum" sz="quarter" idx="12"/>
          </p:nvPr>
        </p:nvSpPr>
        <p:spPr/>
        <p:txBody>
          <a:bodyPr/>
          <a:lstStyle/>
          <a:p>
            <a:fld id="{DAD8AF39-1137-4EB2-8B16-E17CFC044FE7}" type="slidenum">
              <a:rPr lang="en-US" smtClean="0"/>
              <a:t>‹#›</a:t>
            </a:fld>
            <a:endParaRPr lang="en-US"/>
          </a:p>
        </p:txBody>
      </p:sp>
    </p:spTree>
    <p:extLst>
      <p:ext uri="{BB962C8B-B14F-4D97-AF65-F5344CB8AC3E}">
        <p14:creationId xmlns:p14="http://schemas.microsoft.com/office/powerpoint/2010/main" val="4028847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25589-750C-480C-BF07-9B130E0E3C9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09A8E94-F3EB-4ABD-8499-17E8A7E88D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668619B-EE17-407C-B89C-CF8DB7A993E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3C11F3-8A77-4E36-B348-DCDE96B065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7373E02-07FE-4364-B530-F957B4C6F82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2F21D5-EE07-4019-B7BF-A2F9D52502AF}"/>
              </a:ext>
            </a:extLst>
          </p:cNvPr>
          <p:cNvSpPr>
            <a:spLocks noGrp="1"/>
          </p:cNvSpPr>
          <p:nvPr>
            <p:ph type="dt" sz="half" idx="10"/>
          </p:nvPr>
        </p:nvSpPr>
        <p:spPr/>
        <p:txBody>
          <a:bodyPr/>
          <a:lstStyle/>
          <a:p>
            <a:fld id="{7958D98D-D7B0-43E0-8D76-1D2BF1941435}" type="datetime1">
              <a:rPr lang="en-US" smtClean="0"/>
              <a:t>9/22/2022</a:t>
            </a:fld>
            <a:endParaRPr lang="en-US"/>
          </a:p>
        </p:txBody>
      </p:sp>
      <p:sp>
        <p:nvSpPr>
          <p:cNvPr id="8" name="Footer Placeholder 7">
            <a:extLst>
              <a:ext uri="{FF2B5EF4-FFF2-40B4-BE49-F238E27FC236}">
                <a16:creationId xmlns:a16="http://schemas.microsoft.com/office/drawing/2014/main" id="{E833CF38-1912-4D2C-B3CC-A1542745F11E}"/>
              </a:ext>
            </a:extLst>
          </p:cNvPr>
          <p:cNvSpPr>
            <a:spLocks noGrp="1"/>
          </p:cNvSpPr>
          <p:nvPr>
            <p:ph type="ftr" sz="quarter" idx="11"/>
          </p:nvPr>
        </p:nvSpPr>
        <p:spPr/>
        <p:txBody>
          <a:bodyPr/>
          <a:lstStyle/>
          <a:p>
            <a:r>
              <a:rPr lang="en-US"/>
              <a:t>Copyright 2018 Silberschatz, Gavin &amp; Gagne</a:t>
            </a:r>
          </a:p>
        </p:txBody>
      </p:sp>
      <p:sp>
        <p:nvSpPr>
          <p:cNvPr id="9" name="Slide Number Placeholder 8">
            <a:extLst>
              <a:ext uri="{FF2B5EF4-FFF2-40B4-BE49-F238E27FC236}">
                <a16:creationId xmlns:a16="http://schemas.microsoft.com/office/drawing/2014/main" id="{59429C8D-7569-4DBD-B20F-E8AF06B72606}"/>
              </a:ext>
            </a:extLst>
          </p:cNvPr>
          <p:cNvSpPr>
            <a:spLocks noGrp="1"/>
          </p:cNvSpPr>
          <p:nvPr>
            <p:ph type="sldNum" sz="quarter" idx="12"/>
          </p:nvPr>
        </p:nvSpPr>
        <p:spPr/>
        <p:txBody>
          <a:bodyPr/>
          <a:lstStyle/>
          <a:p>
            <a:fld id="{DAD8AF39-1137-4EB2-8B16-E17CFC044FE7}" type="slidenum">
              <a:rPr lang="en-US" smtClean="0"/>
              <a:t>‹#›</a:t>
            </a:fld>
            <a:endParaRPr lang="en-US"/>
          </a:p>
        </p:txBody>
      </p:sp>
    </p:spTree>
    <p:extLst>
      <p:ext uri="{BB962C8B-B14F-4D97-AF65-F5344CB8AC3E}">
        <p14:creationId xmlns:p14="http://schemas.microsoft.com/office/powerpoint/2010/main" val="1348359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493BD-E595-4FC0-9CC2-03AD1103ADD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F1D81E-3B1C-4F58-BCA1-7141E8AF195F}"/>
              </a:ext>
            </a:extLst>
          </p:cNvPr>
          <p:cNvSpPr>
            <a:spLocks noGrp="1"/>
          </p:cNvSpPr>
          <p:nvPr>
            <p:ph type="dt" sz="half" idx="10"/>
          </p:nvPr>
        </p:nvSpPr>
        <p:spPr/>
        <p:txBody>
          <a:bodyPr/>
          <a:lstStyle/>
          <a:p>
            <a:fld id="{9C3A59D5-4428-4D3E-B0ED-3805F1BE575E}" type="datetime1">
              <a:rPr lang="en-US" smtClean="0"/>
              <a:t>9/22/2022</a:t>
            </a:fld>
            <a:endParaRPr lang="en-US"/>
          </a:p>
        </p:txBody>
      </p:sp>
      <p:sp>
        <p:nvSpPr>
          <p:cNvPr id="4" name="Footer Placeholder 3">
            <a:extLst>
              <a:ext uri="{FF2B5EF4-FFF2-40B4-BE49-F238E27FC236}">
                <a16:creationId xmlns:a16="http://schemas.microsoft.com/office/drawing/2014/main" id="{C10D4B06-3313-4D51-9F3B-CC4AE4AA3271}"/>
              </a:ext>
            </a:extLst>
          </p:cNvPr>
          <p:cNvSpPr>
            <a:spLocks noGrp="1"/>
          </p:cNvSpPr>
          <p:nvPr>
            <p:ph type="ftr" sz="quarter" idx="11"/>
          </p:nvPr>
        </p:nvSpPr>
        <p:spPr/>
        <p:txBody>
          <a:bodyPr/>
          <a:lstStyle/>
          <a:p>
            <a:r>
              <a:rPr lang="en-US"/>
              <a:t>Copyright 2018 Silberschatz, Gavin &amp; Gagne</a:t>
            </a:r>
          </a:p>
        </p:txBody>
      </p:sp>
      <p:sp>
        <p:nvSpPr>
          <p:cNvPr id="5" name="Slide Number Placeholder 4">
            <a:extLst>
              <a:ext uri="{FF2B5EF4-FFF2-40B4-BE49-F238E27FC236}">
                <a16:creationId xmlns:a16="http://schemas.microsoft.com/office/drawing/2014/main" id="{A1470227-E88D-4500-9360-9A7F4740194B}"/>
              </a:ext>
            </a:extLst>
          </p:cNvPr>
          <p:cNvSpPr>
            <a:spLocks noGrp="1"/>
          </p:cNvSpPr>
          <p:nvPr>
            <p:ph type="sldNum" sz="quarter" idx="12"/>
          </p:nvPr>
        </p:nvSpPr>
        <p:spPr/>
        <p:txBody>
          <a:bodyPr/>
          <a:lstStyle/>
          <a:p>
            <a:fld id="{DAD8AF39-1137-4EB2-8B16-E17CFC044FE7}" type="slidenum">
              <a:rPr lang="en-US" smtClean="0"/>
              <a:t>‹#›</a:t>
            </a:fld>
            <a:endParaRPr lang="en-US"/>
          </a:p>
        </p:txBody>
      </p:sp>
    </p:spTree>
    <p:extLst>
      <p:ext uri="{BB962C8B-B14F-4D97-AF65-F5344CB8AC3E}">
        <p14:creationId xmlns:p14="http://schemas.microsoft.com/office/powerpoint/2010/main" val="3929500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AC4598-3DBB-4E41-851D-B38BC45A1A2C}"/>
              </a:ext>
            </a:extLst>
          </p:cNvPr>
          <p:cNvSpPr>
            <a:spLocks noGrp="1"/>
          </p:cNvSpPr>
          <p:nvPr>
            <p:ph type="dt" sz="half" idx="10"/>
          </p:nvPr>
        </p:nvSpPr>
        <p:spPr/>
        <p:txBody>
          <a:bodyPr/>
          <a:lstStyle/>
          <a:p>
            <a:fld id="{BBB40C2B-F864-4DA1-B9B3-630D4B78C1E8}" type="datetime1">
              <a:rPr lang="en-US" smtClean="0"/>
              <a:t>9/22/2022</a:t>
            </a:fld>
            <a:endParaRPr lang="en-US"/>
          </a:p>
        </p:txBody>
      </p:sp>
      <p:sp>
        <p:nvSpPr>
          <p:cNvPr id="3" name="Footer Placeholder 2">
            <a:extLst>
              <a:ext uri="{FF2B5EF4-FFF2-40B4-BE49-F238E27FC236}">
                <a16:creationId xmlns:a16="http://schemas.microsoft.com/office/drawing/2014/main" id="{E4261C9E-CBA1-4DAB-A10C-E2F90058EF61}"/>
              </a:ext>
            </a:extLst>
          </p:cNvPr>
          <p:cNvSpPr>
            <a:spLocks noGrp="1"/>
          </p:cNvSpPr>
          <p:nvPr>
            <p:ph type="ftr" sz="quarter" idx="11"/>
          </p:nvPr>
        </p:nvSpPr>
        <p:spPr/>
        <p:txBody>
          <a:bodyPr/>
          <a:lstStyle/>
          <a:p>
            <a:r>
              <a:rPr lang="en-US"/>
              <a:t>Copyright 2018 Silberschatz, Gavin &amp; Gagne</a:t>
            </a:r>
          </a:p>
        </p:txBody>
      </p:sp>
      <p:sp>
        <p:nvSpPr>
          <p:cNvPr id="4" name="Slide Number Placeholder 3">
            <a:extLst>
              <a:ext uri="{FF2B5EF4-FFF2-40B4-BE49-F238E27FC236}">
                <a16:creationId xmlns:a16="http://schemas.microsoft.com/office/drawing/2014/main" id="{08886D1D-14F3-4FCF-A221-562A1D5E4FC7}"/>
              </a:ext>
            </a:extLst>
          </p:cNvPr>
          <p:cNvSpPr>
            <a:spLocks noGrp="1"/>
          </p:cNvSpPr>
          <p:nvPr>
            <p:ph type="sldNum" sz="quarter" idx="12"/>
          </p:nvPr>
        </p:nvSpPr>
        <p:spPr/>
        <p:txBody>
          <a:bodyPr/>
          <a:lstStyle/>
          <a:p>
            <a:fld id="{DAD8AF39-1137-4EB2-8B16-E17CFC044FE7}" type="slidenum">
              <a:rPr lang="en-US" smtClean="0"/>
              <a:t>‹#›</a:t>
            </a:fld>
            <a:endParaRPr lang="en-US"/>
          </a:p>
        </p:txBody>
      </p:sp>
    </p:spTree>
    <p:extLst>
      <p:ext uri="{BB962C8B-B14F-4D97-AF65-F5344CB8AC3E}">
        <p14:creationId xmlns:p14="http://schemas.microsoft.com/office/powerpoint/2010/main" val="2576535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13CD7-ABE4-43D1-A628-7986D61B81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1D0C76-08A5-44A8-8A7C-211702D83A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6E635FB-326F-49E5-AB4D-E0C485753C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147CBA4-AF83-4AA3-B3DC-A4BA7363A925}"/>
              </a:ext>
            </a:extLst>
          </p:cNvPr>
          <p:cNvSpPr>
            <a:spLocks noGrp="1"/>
          </p:cNvSpPr>
          <p:nvPr>
            <p:ph type="dt" sz="half" idx="10"/>
          </p:nvPr>
        </p:nvSpPr>
        <p:spPr/>
        <p:txBody>
          <a:bodyPr/>
          <a:lstStyle/>
          <a:p>
            <a:fld id="{2C0F11FA-5534-453F-A68D-38B27CB0E206}" type="datetime1">
              <a:rPr lang="en-US" smtClean="0"/>
              <a:t>9/22/2022</a:t>
            </a:fld>
            <a:endParaRPr lang="en-US"/>
          </a:p>
        </p:txBody>
      </p:sp>
      <p:sp>
        <p:nvSpPr>
          <p:cNvPr id="6" name="Footer Placeholder 5">
            <a:extLst>
              <a:ext uri="{FF2B5EF4-FFF2-40B4-BE49-F238E27FC236}">
                <a16:creationId xmlns:a16="http://schemas.microsoft.com/office/drawing/2014/main" id="{05F92137-5587-4116-B3EB-28EC4890162A}"/>
              </a:ext>
            </a:extLst>
          </p:cNvPr>
          <p:cNvSpPr>
            <a:spLocks noGrp="1"/>
          </p:cNvSpPr>
          <p:nvPr>
            <p:ph type="ftr" sz="quarter" idx="11"/>
          </p:nvPr>
        </p:nvSpPr>
        <p:spPr/>
        <p:txBody>
          <a:bodyPr/>
          <a:lstStyle/>
          <a:p>
            <a:r>
              <a:rPr lang="en-US"/>
              <a:t>Copyright 2018 Silberschatz, Gavin &amp; Gagne</a:t>
            </a:r>
          </a:p>
        </p:txBody>
      </p:sp>
      <p:sp>
        <p:nvSpPr>
          <p:cNvPr id="7" name="Slide Number Placeholder 6">
            <a:extLst>
              <a:ext uri="{FF2B5EF4-FFF2-40B4-BE49-F238E27FC236}">
                <a16:creationId xmlns:a16="http://schemas.microsoft.com/office/drawing/2014/main" id="{6C194FF5-3CD7-4FFA-8F42-0DEB47DAB157}"/>
              </a:ext>
            </a:extLst>
          </p:cNvPr>
          <p:cNvSpPr>
            <a:spLocks noGrp="1"/>
          </p:cNvSpPr>
          <p:nvPr>
            <p:ph type="sldNum" sz="quarter" idx="12"/>
          </p:nvPr>
        </p:nvSpPr>
        <p:spPr/>
        <p:txBody>
          <a:bodyPr/>
          <a:lstStyle/>
          <a:p>
            <a:fld id="{DAD8AF39-1137-4EB2-8B16-E17CFC044FE7}" type="slidenum">
              <a:rPr lang="en-US" smtClean="0"/>
              <a:t>‹#›</a:t>
            </a:fld>
            <a:endParaRPr lang="en-US"/>
          </a:p>
        </p:txBody>
      </p:sp>
    </p:spTree>
    <p:extLst>
      <p:ext uri="{BB962C8B-B14F-4D97-AF65-F5344CB8AC3E}">
        <p14:creationId xmlns:p14="http://schemas.microsoft.com/office/powerpoint/2010/main" val="2664101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2E5C1-2F0C-430C-8A08-0E81300E56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516ACB-DC19-4FF0-B5D5-24E74AB2FD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B0D673F-FF86-4677-93ED-BD8C254B29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B7765F0-1F51-4C4A-BC85-2C0A98B35E76}"/>
              </a:ext>
            </a:extLst>
          </p:cNvPr>
          <p:cNvSpPr>
            <a:spLocks noGrp="1"/>
          </p:cNvSpPr>
          <p:nvPr>
            <p:ph type="dt" sz="half" idx="10"/>
          </p:nvPr>
        </p:nvSpPr>
        <p:spPr/>
        <p:txBody>
          <a:bodyPr/>
          <a:lstStyle/>
          <a:p>
            <a:fld id="{530221FB-C18B-432D-B21E-01D74C239236}" type="datetime1">
              <a:rPr lang="en-US" smtClean="0"/>
              <a:t>9/22/2022</a:t>
            </a:fld>
            <a:endParaRPr lang="en-US"/>
          </a:p>
        </p:txBody>
      </p:sp>
      <p:sp>
        <p:nvSpPr>
          <p:cNvPr id="6" name="Footer Placeholder 5">
            <a:extLst>
              <a:ext uri="{FF2B5EF4-FFF2-40B4-BE49-F238E27FC236}">
                <a16:creationId xmlns:a16="http://schemas.microsoft.com/office/drawing/2014/main" id="{0E6E2E1E-DAE7-4187-8236-FFE5AFDFB316}"/>
              </a:ext>
            </a:extLst>
          </p:cNvPr>
          <p:cNvSpPr>
            <a:spLocks noGrp="1"/>
          </p:cNvSpPr>
          <p:nvPr>
            <p:ph type="ftr" sz="quarter" idx="11"/>
          </p:nvPr>
        </p:nvSpPr>
        <p:spPr/>
        <p:txBody>
          <a:bodyPr/>
          <a:lstStyle/>
          <a:p>
            <a:r>
              <a:rPr lang="en-US"/>
              <a:t>Copyright 2018 Silberschatz, Gavin &amp; Gagne</a:t>
            </a:r>
          </a:p>
        </p:txBody>
      </p:sp>
      <p:sp>
        <p:nvSpPr>
          <p:cNvPr id="7" name="Slide Number Placeholder 6">
            <a:extLst>
              <a:ext uri="{FF2B5EF4-FFF2-40B4-BE49-F238E27FC236}">
                <a16:creationId xmlns:a16="http://schemas.microsoft.com/office/drawing/2014/main" id="{E8B8B622-6397-4C49-9A18-3D9066B45FF1}"/>
              </a:ext>
            </a:extLst>
          </p:cNvPr>
          <p:cNvSpPr>
            <a:spLocks noGrp="1"/>
          </p:cNvSpPr>
          <p:nvPr>
            <p:ph type="sldNum" sz="quarter" idx="12"/>
          </p:nvPr>
        </p:nvSpPr>
        <p:spPr/>
        <p:txBody>
          <a:bodyPr/>
          <a:lstStyle/>
          <a:p>
            <a:fld id="{DAD8AF39-1137-4EB2-8B16-E17CFC044FE7}" type="slidenum">
              <a:rPr lang="en-US" smtClean="0"/>
              <a:t>‹#›</a:t>
            </a:fld>
            <a:endParaRPr lang="en-US"/>
          </a:p>
        </p:txBody>
      </p:sp>
    </p:spTree>
    <p:extLst>
      <p:ext uri="{BB962C8B-B14F-4D97-AF65-F5344CB8AC3E}">
        <p14:creationId xmlns:p14="http://schemas.microsoft.com/office/powerpoint/2010/main" val="3181322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F22221-C262-4CC1-BF19-889981DB31F1}"/>
              </a:ext>
            </a:extLst>
          </p:cNvPr>
          <p:cNvSpPr>
            <a:spLocks noGrp="1"/>
          </p:cNvSpPr>
          <p:nvPr>
            <p:ph type="title"/>
          </p:nvPr>
        </p:nvSpPr>
        <p:spPr>
          <a:xfrm>
            <a:off x="838200" y="365126"/>
            <a:ext cx="10515600" cy="65661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D6C5D6-EFC2-467B-9E23-772C532C6B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799763-5487-46C8-906E-332D8C0917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AE6063-E420-4D7C-A410-418F43F52581}" type="datetime1">
              <a:rPr lang="en-US" smtClean="0"/>
              <a:t>9/22/2022</a:t>
            </a:fld>
            <a:endParaRPr lang="en-US"/>
          </a:p>
        </p:txBody>
      </p:sp>
      <p:sp>
        <p:nvSpPr>
          <p:cNvPr id="5" name="Footer Placeholder 4">
            <a:extLst>
              <a:ext uri="{FF2B5EF4-FFF2-40B4-BE49-F238E27FC236}">
                <a16:creationId xmlns:a16="http://schemas.microsoft.com/office/drawing/2014/main" id="{2AA2E91A-95D8-4F48-BC13-B652A72752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Copyright 2018 Silberschatz, Gavin &amp; Gagne</a:t>
            </a:r>
          </a:p>
        </p:txBody>
      </p:sp>
      <p:sp>
        <p:nvSpPr>
          <p:cNvPr id="6" name="Slide Number Placeholder 5">
            <a:extLst>
              <a:ext uri="{FF2B5EF4-FFF2-40B4-BE49-F238E27FC236}">
                <a16:creationId xmlns:a16="http://schemas.microsoft.com/office/drawing/2014/main" id="{EAD5667D-4C68-43F0-9E90-A4025A1C74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8AF39-1137-4EB2-8B16-E17CFC044FE7}" type="slidenum">
              <a:rPr lang="en-US" smtClean="0"/>
              <a:t>‹#›</a:t>
            </a:fld>
            <a:endParaRPr lang="en-US"/>
          </a:p>
        </p:txBody>
      </p:sp>
    </p:spTree>
    <p:extLst>
      <p:ext uri="{BB962C8B-B14F-4D97-AF65-F5344CB8AC3E}">
        <p14:creationId xmlns:p14="http://schemas.microsoft.com/office/powerpoint/2010/main" val="1334494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hape 54273"/>
          <p:cNvSpPr>
            <a:spLocks noGrp="1" noChangeArrowheads="1"/>
          </p:cNvSpPr>
          <p:nvPr>
            <p:ph type="title"/>
          </p:nvPr>
        </p:nvSpPr>
        <p:spPr>
          <a:xfrm>
            <a:off x="4975226" y="920750"/>
            <a:ext cx="2445976" cy="694466"/>
          </a:xfrm>
        </p:spPr>
        <p:txBody>
          <a:bodyPr vert="horz" wrap="none" lIns="63398" tIns="25359" rIns="63398" bIns="25359" rtlCol="0" anchor="t">
            <a:spAutoFit/>
          </a:bodyPr>
          <a:lstStyle/>
          <a:p>
            <a:pPr>
              <a:lnSpc>
                <a:spcPct val="95000"/>
              </a:lnSpc>
            </a:pPr>
            <a:r>
              <a:rPr lang="en-US"/>
              <a:t>CSMC 412</a:t>
            </a:r>
          </a:p>
        </p:txBody>
      </p:sp>
      <p:sp>
        <p:nvSpPr>
          <p:cNvPr id="4099" name="Shape 54274"/>
          <p:cNvSpPr>
            <a:spLocks noGrp="1" noChangeArrowheads="1"/>
          </p:cNvSpPr>
          <p:nvPr>
            <p:ph type="body" idx="1"/>
          </p:nvPr>
        </p:nvSpPr>
        <p:spPr>
          <a:xfrm>
            <a:off x="2762251" y="1725614"/>
            <a:ext cx="7026275" cy="2337406"/>
          </a:xfrm>
        </p:spPr>
        <p:txBody>
          <a:bodyPr vert="horz" lIns="71324" tIns="28529" rIns="71324" bIns="28529" rtlCol="0">
            <a:spAutoFit/>
          </a:bodyPr>
          <a:lstStyle/>
          <a:p>
            <a:pPr marL="387350" indent="-387350" algn="ctr" defTabSz="1033463">
              <a:lnSpc>
                <a:spcPct val="94000"/>
              </a:lnSpc>
              <a:spcBef>
                <a:spcPct val="28000"/>
              </a:spcBef>
              <a:buNone/>
            </a:pPr>
            <a:r>
              <a:rPr lang="en-US" sz="3300" dirty="0">
                <a:solidFill>
                  <a:schemeClr val="tx2"/>
                </a:solidFill>
              </a:rPr>
              <a:t>Operating Systems</a:t>
            </a:r>
            <a:endParaRPr lang="en-US" dirty="0"/>
          </a:p>
          <a:p>
            <a:pPr marL="387350" indent="-387350" algn="ctr" defTabSz="1033463">
              <a:lnSpc>
                <a:spcPct val="94000"/>
              </a:lnSpc>
              <a:spcBef>
                <a:spcPct val="28000"/>
              </a:spcBef>
              <a:buNone/>
            </a:pPr>
            <a:r>
              <a:rPr lang="en-US" sz="3300" dirty="0">
                <a:solidFill>
                  <a:schemeClr val="tx2"/>
                </a:solidFill>
              </a:rPr>
              <a:t>Prof. Ashok K </a:t>
            </a:r>
            <a:r>
              <a:rPr lang="en-US" sz="3300" dirty="0" err="1">
                <a:solidFill>
                  <a:schemeClr val="tx2"/>
                </a:solidFill>
              </a:rPr>
              <a:t>Agrawala</a:t>
            </a:r>
            <a:endParaRPr lang="en-US" sz="3300" dirty="0">
              <a:solidFill>
                <a:schemeClr val="tx2"/>
              </a:solidFill>
            </a:endParaRPr>
          </a:p>
          <a:p>
            <a:pPr marL="387350" indent="-387350" algn="ctr" defTabSz="1033463">
              <a:lnSpc>
                <a:spcPct val="94000"/>
              </a:lnSpc>
              <a:spcBef>
                <a:spcPct val="28000"/>
              </a:spcBef>
              <a:buNone/>
            </a:pPr>
            <a:endParaRPr lang="en-US" sz="2100" dirty="0"/>
          </a:p>
          <a:p>
            <a:pPr marL="387350" indent="-387350" algn="ctr" defTabSz="1033463">
              <a:lnSpc>
                <a:spcPct val="94000"/>
              </a:lnSpc>
              <a:spcBef>
                <a:spcPct val="28000"/>
              </a:spcBef>
              <a:buNone/>
            </a:pPr>
            <a:r>
              <a:rPr lang="en-US" sz="2100" dirty="0"/>
              <a:t>Synchronization Tools</a:t>
            </a:r>
          </a:p>
          <a:p>
            <a:pPr marL="387350" indent="-387350" algn="ctr" defTabSz="1033463">
              <a:lnSpc>
                <a:spcPct val="94000"/>
              </a:lnSpc>
              <a:spcBef>
                <a:spcPct val="28000"/>
              </a:spcBef>
              <a:buNone/>
            </a:pPr>
            <a:r>
              <a:rPr lang="en-US" sz="2100" dirty="0"/>
              <a:t>Set 8</a:t>
            </a:r>
          </a:p>
        </p:txBody>
      </p:sp>
      <p:sp>
        <p:nvSpPr>
          <p:cNvPr id="2" name="Footer Placeholder 1">
            <a:extLst>
              <a:ext uri="{FF2B5EF4-FFF2-40B4-BE49-F238E27FC236}">
                <a16:creationId xmlns:a16="http://schemas.microsoft.com/office/drawing/2014/main" id="{83A09974-A878-49B5-80EE-75C13D33AE57}"/>
              </a:ext>
            </a:extLst>
          </p:cNvPr>
          <p:cNvSpPr>
            <a:spLocks noGrp="1"/>
          </p:cNvSpPr>
          <p:nvPr>
            <p:ph type="ftr" sz="quarter" idx="11"/>
          </p:nvPr>
        </p:nvSpPr>
        <p:spPr/>
        <p:txBody>
          <a:bodyPr/>
          <a:lstStyle/>
          <a:p>
            <a:pPr>
              <a:defRPr/>
            </a:pPr>
            <a:r>
              <a:rPr lang="en-US"/>
              <a:t>Copyright 2018 Silberschatz, Gavin &amp; Gagne</a:t>
            </a:r>
          </a:p>
        </p:txBody>
      </p:sp>
      <p:sp>
        <p:nvSpPr>
          <p:cNvPr id="3" name="Slide Number Placeholder 2">
            <a:extLst>
              <a:ext uri="{FF2B5EF4-FFF2-40B4-BE49-F238E27FC236}">
                <a16:creationId xmlns:a16="http://schemas.microsoft.com/office/drawing/2014/main" id="{24C03906-F3BB-4B74-88F6-367E00E5E097}"/>
              </a:ext>
            </a:extLst>
          </p:cNvPr>
          <p:cNvSpPr>
            <a:spLocks noGrp="1"/>
          </p:cNvSpPr>
          <p:nvPr>
            <p:ph type="sldNum" sz="quarter" idx="12"/>
          </p:nvPr>
        </p:nvSpPr>
        <p:spPr/>
        <p:txBody>
          <a:bodyPr/>
          <a:lstStyle/>
          <a:p>
            <a:pPr>
              <a:defRPr/>
            </a:pPr>
            <a:fld id="{6742D389-1E87-4ECE-A6D6-350E1E9597FC}" type="slidenum">
              <a:rPr lang="en-US" smtClean="0"/>
              <a:pPr>
                <a:defRPr/>
              </a:pPr>
              <a:t>1</a:t>
            </a:fld>
            <a:endParaRPr lang="en-US"/>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011363" y="142876"/>
            <a:ext cx="8229600" cy="576263"/>
          </a:xfrm>
        </p:spPr>
        <p:txBody>
          <a:bodyPr>
            <a:normAutofit fontScale="90000"/>
          </a:bodyPr>
          <a:lstStyle/>
          <a:p>
            <a:pPr eaLnBrk="1" hangingPunct="1"/>
            <a:r>
              <a:rPr lang="en-US" altLang="en-US"/>
              <a:t>Consumer</a:t>
            </a:r>
          </a:p>
        </p:txBody>
      </p:sp>
      <p:sp>
        <p:nvSpPr>
          <p:cNvPr id="15363" name="Rectangle 3"/>
          <p:cNvSpPr>
            <a:spLocks noGrp="1" noChangeArrowheads="1"/>
          </p:cNvSpPr>
          <p:nvPr>
            <p:ph type="body" idx="1"/>
          </p:nvPr>
        </p:nvSpPr>
        <p:spPr>
          <a:xfrm>
            <a:off x="2501900" y="1262064"/>
            <a:ext cx="6877050" cy="4860925"/>
          </a:xfrm>
        </p:spPr>
        <p:txBody>
          <a:bodyPr/>
          <a:lstStyle/>
          <a:p>
            <a:pPr marL="0" indent="0">
              <a:buNone/>
            </a:pPr>
            <a:r>
              <a:rPr lang="en-US" altLang="en-US" sz="1600">
                <a:latin typeface="Courier New" panose="02070309020205020404" pitchFamily="49" charset="0"/>
                <a:cs typeface="Courier New" panose="02070309020205020404" pitchFamily="49" charset="0"/>
              </a:rPr>
              <a:t>while (true) {</a:t>
            </a:r>
          </a:p>
          <a:p>
            <a:pPr marL="0" indent="0">
              <a:buNone/>
            </a:pPr>
            <a:r>
              <a:rPr lang="en-US" altLang="en-US" sz="1600">
                <a:latin typeface="Courier New" panose="02070309020205020404" pitchFamily="49" charset="0"/>
                <a:cs typeface="Courier New" panose="02070309020205020404" pitchFamily="49" charset="0"/>
              </a:rPr>
              <a:t>	while (counter == 0) </a:t>
            </a:r>
          </a:p>
          <a:p>
            <a:pPr marL="0" indent="0">
              <a:buNone/>
            </a:pPr>
            <a:r>
              <a:rPr lang="en-US" altLang="en-US" sz="1600">
                <a:latin typeface="Courier New" panose="02070309020205020404" pitchFamily="49" charset="0"/>
                <a:cs typeface="Courier New" panose="02070309020205020404" pitchFamily="49" charset="0"/>
              </a:rPr>
              <a:t>		; /* do nothing */ </a:t>
            </a:r>
          </a:p>
          <a:p>
            <a:pPr marL="0" indent="0">
              <a:buNone/>
            </a:pPr>
            <a:r>
              <a:rPr lang="en-US" altLang="en-US" sz="1600">
                <a:latin typeface="Courier New" panose="02070309020205020404" pitchFamily="49" charset="0"/>
                <a:cs typeface="Courier New" panose="02070309020205020404" pitchFamily="49" charset="0"/>
              </a:rPr>
              <a:t>	next_consumed = buffer[out]; </a:t>
            </a:r>
          </a:p>
          <a:p>
            <a:pPr marL="0" indent="0">
              <a:buNone/>
            </a:pPr>
            <a:r>
              <a:rPr lang="en-US" altLang="en-US" sz="1600">
                <a:latin typeface="Courier New" panose="02070309020205020404" pitchFamily="49" charset="0"/>
                <a:cs typeface="Courier New" panose="02070309020205020404" pitchFamily="49" charset="0"/>
              </a:rPr>
              <a:t>	out = (out + 1) % BUFFER_SIZE; 	</a:t>
            </a:r>
          </a:p>
          <a:p>
            <a:pPr marL="0" indent="0">
              <a:buNone/>
            </a:pPr>
            <a:r>
              <a:rPr lang="en-US" altLang="en-US" sz="1600">
                <a:latin typeface="Courier New" panose="02070309020205020404" pitchFamily="49" charset="0"/>
                <a:cs typeface="Courier New" panose="02070309020205020404" pitchFamily="49" charset="0"/>
              </a:rPr>
              <a:t>        counter--; </a:t>
            </a:r>
          </a:p>
          <a:p>
            <a:pPr marL="0" indent="0">
              <a:buNone/>
            </a:pPr>
            <a:r>
              <a:rPr lang="en-US" altLang="en-US" sz="1600">
                <a:latin typeface="Courier New" panose="02070309020205020404" pitchFamily="49" charset="0"/>
                <a:cs typeface="Courier New" panose="02070309020205020404" pitchFamily="49" charset="0"/>
              </a:rPr>
              <a:t>	/* consume the item in next consumed */ </a:t>
            </a:r>
          </a:p>
          <a:p>
            <a:pPr marL="0" indent="0">
              <a:buNone/>
            </a:pPr>
            <a:r>
              <a:rPr lang="en-US" altLang="en-US" sz="1600">
                <a:latin typeface="Courier New" panose="02070309020205020404" pitchFamily="49" charset="0"/>
                <a:cs typeface="Courier New" panose="02070309020205020404" pitchFamily="49" charset="0"/>
              </a:rPr>
              <a:t>} </a:t>
            </a:r>
          </a:p>
        </p:txBody>
      </p:sp>
      <p:sp>
        <p:nvSpPr>
          <p:cNvPr id="2" name="Footer Placeholder 1"/>
          <p:cNvSpPr>
            <a:spLocks noGrp="1"/>
          </p:cNvSpPr>
          <p:nvPr>
            <p:ph type="ftr" sz="quarter" idx="11"/>
          </p:nvPr>
        </p:nvSpPr>
        <p:spPr/>
        <p:txBody>
          <a:bodyPr/>
          <a:lstStyle/>
          <a:p>
            <a:r>
              <a:rPr lang="en-US"/>
              <a:t>Copyright 2018 Silberschatz, Gavin &amp; Gagne</a:t>
            </a:r>
          </a:p>
        </p:txBody>
      </p:sp>
      <p:sp>
        <p:nvSpPr>
          <p:cNvPr id="3" name="Slide Number Placeholder 2">
            <a:extLst>
              <a:ext uri="{FF2B5EF4-FFF2-40B4-BE49-F238E27FC236}">
                <a16:creationId xmlns:a16="http://schemas.microsoft.com/office/drawing/2014/main" id="{B863507C-592E-4F22-BF74-09172146158C}"/>
              </a:ext>
            </a:extLst>
          </p:cNvPr>
          <p:cNvSpPr>
            <a:spLocks noGrp="1"/>
          </p:cNvSpPr>
          <p:nvPr>
            <p:ph type="sldNum" sz="quarter" idx="12"/>
          </p:nvPr>
        </p:nvSpPr>
        <p:spPr/>
        <p:txBody>
          <a:bodyPr/>
          <a:lstStyle/>
          <a:p>
            <a:fld id="{DAD8AF39-1137-4EB2-8B16-E17CFC044FE7}" type="slidenum">
              <a:rPr lang="en-US" smtClean="0"/>
              <a:t>10</a:t>
            </a:fld>
            <a:endParaRPr lang="en-US"/>
          </a:p>
        </p:txBody>
      </p:sp>
      <p:grpSp>
        <p:nvGrpSpPr>
          <p:cNvPr id="4" name="Group 3">
            <a:extLst>
              <a:ext uri="{FF2B5EF4-FFF2-40B4-BE49-F238E27FC236}">
                <a16:creationId xmlns:a16="http://schemas.microsoft.com/office/drawing/2014/main" id="{75C98473-2CE2-668F-5B64-084ACEAC6919}"/>
              </a:ext>
            </a:extLst>
          </p:cNvPr>
          <p:cNvGrpSpPr/>
          <p:nvPr/>
        </p:nvGrpSpPr>
        <p:grpSpPr>
          <a:xfrm>
            <a:off x="3944867" y="4988740"/>
            <a:ext cx="5751310" cy="910259"/>
            <a:chOff x="3944867" y="4988740"/>
            <a:chExt cx="5751310" cy="910259"/>
          </a:xfrm>
        </p:grpSpPr>
        <p:sp>
          <p:nvSpPr>
            <p:cNvPr id="5" name="Rectangle 4">
              <a:extLst>
                <a:ext uri="{FF2B5EF4-FFF2-40B4-BE49-F238E27FC236}">
                  <a16:creationId xmlns:a16="http://schemas.microsoft.com/office/drawing/2014/main" id="{11E4E583-4DDC-4A49-6A9B-8EE10232ED9B}"/>
                </a:ext>
              </a:extLst>
            </p:cNvPr>
            <p:cNvSpPr/>
            <p:nvPr/>
          </p:nvSpPr>
          <p:spPr>
            <a:xfrm>
              <a:off x="3944867" y="4988740"/>
              <a:ext cx="299406" cy="2629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9F8F15B5-697D-D0EA-DD3D-CC648336CE43}"/>
                </a:ext>
              </a:extLst>
            </p:cNvPr>
            <p:cNvSpPr/>
            <p:nvPr/>
          </p:nvSpPr>
          <p:spPr>
            <a:xfrm>
              <a:off x="4246969" y="4988740"/>
              <a:ext cx="299406" cy="2629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8D038DE-C806-95A6-B534-D4CF1E78CB39}"/>
                </a:ext>
              </a:extLst>
            </p:cNvPr>
            <p:cNvSpPr/>
            <p:nvPr/>
          </p:nvSpPr>
          <p:spPr>
            <a:xfrm>
              <a:off x="4557163" y="4988740"/>
              <a:ext cx="299406" cy="26299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04C774C-BE19-AAE6-1530-9F78F065A6CD}"/>
                </a:ext>
              </a:extLst>
            </p:cNvPr>
            <p:cNvSpPr/>
            <p:nvPr/>
          </p:nvSpPr>
          <p:spPr>
            <a:xfrm>
              <a:off x="4863311" y="4988740"/>
              <a:ext cx="299406" cy="26299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1C04E76-7A36-DA94-B530-C23EBDEA52A0}"/>
                </a:ext>
              </a:extLst>
            </p:cNvPr>
            <p:cNvSpPr/>
            <p:nvPr/>
          </p:nvSpPr>
          <p:spPr>
            <a:xfrm>
              <a:off x="5173505" y="4988740"/>
              <a:ext cx="299406" cy="26299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1FE513F-B3CB-9A71-F1B8-766BC8A12B77}"/>
                </a:ext>
              </a:extLst>
            </p:cNvPr>
            <p:cNvSpPr/>
            <p:nvPr/>
          </p:nvSpPr>
          <p:spPr>
            <a:xfrm>
              <a:off x="5483699" y="4988740"/>
              <a:ext cx="299406" cy="26299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2DA7A7-4583-C745-57B4-D10F130F9561}"/>
                </a:ext>
              </a:extLst>
            </p:cNvPr>
            <p:cNvSpPr/>
            <p:nvPr/>
          </p:nvSpPr>
          <p:spPr>
            <a:xfrm>
              <a:off x="5757479" y="4988740"/>
              <a:ext cx="299406" cy="2629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C764351-26D9-6CC1-E483-7D1919E81565}"/>
                </a:ext>
              </a:extLst>
            </p:cNvPr>
            <p:cNvSpPr/>
            <p:nvPr/>
          </p:nvSpPr>
          <p:spPr>
            <a:xfrm>
              <a:off x="6055535" y="4988740"/>
              <a:ext cx="299406" cy="2629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84AF1F0-F75C-3DF4-EEF0-1B6D78DDD1DD}"/>
                </a:ext>
              </a:extLst>
            </p:cNvPr>
            <p:cNvSpPr/>
            <p:nvPr/>
          </p:nvSpPr>
          <p:spPr>
            <a:xfrm>
              <a:off x="6353591" y="4988740"/>
              <a:ext cx="299406" cy="2629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F3748EBB-377E-F608-3C91-EE71C7BAADB0}"/>
                </a:ext>
              </a:extLst>
            </p:cNvPr>
            <p:cNvCxnSpPr>
              <a:cxnSpLocks/>
            </p:cNvCxnSpPr>
            <p:nvPr/>
          </p:nvCxnSpPr>
          <p:spPr>
            <a:xfrm flipV="1">
              <a:off x="4690684" y="5251731"/>
              <a:ext cx="0" cy="2023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4EECB49B-4D65-40C3-20BA-17D432951698}"/>
                </a:ext>
              </a:extLst>
            </p:cNvPr>
            <p:cNvCxnSpPr>
              <a:cxnSpLocks/>
            </p:cNvCxnSpPr>
            <p:nvPr/>
          </p:nvCxnSpPr>
          <p:spPr>
            <a:xfrm flipV="1">
              <a:off x="5903137" y="5251731"/>
              <a:ext cx="0" cy="2023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B5EAD576-8F0B-E9E7-5068-81D72EEBAD96}"/>
                </a:ext>
              </a:extLst>
            </p:cNvPr>
            <p:cNvSpPr txBox="1"/>
            <p:nvPr/>
          </p:nvSpPr>
          <p:spPr>
            <a:xfrm>
              <a:off x="5723440" y="5529667"/>
              <a:ext cx="359394" cy="369332"/>
            </a:xfrm>
            <a:prstGeom prst="rect">
              <a:avLst/>
            </a:prstGeom>
            <a:noFill/>
          </p:spPr>
          <p:txBody>
            <a:bodyPr wrap="none" rtlCol="0">
              <a:spAutoFit/>
            </a:bodyPr>
            <a:lstStyle/>
            <a:p>
              <a:r>
                <a:rPr lang="en-US" dirty="0"/>
                <a:t>in</a:t>
              </a:r>
            </a:p>
          </p:txBody>
        </p:sp>
        <p:sp>
          <p:nvSpPr>
            <p:cNvPr id="17" name="TextBox 16">
              <a:extLst>
                <a:ext uri="{FF2B5EF4-FFF2-40B4-BE49-F238E27FC236}">
                  <a16:creationId xmlns:a16="http://schemas.microsoft.com/office/drawing/2014/main" id="{9650CB57-BB05-8B7E-3854-36CE4E35DEB3}"/>
                </a:ext>
              </a:extLst>
            </p:cNvPr>
            <p:cNvSpPr txBox="1"/>
            <p:nvPr/>
          </p:nvSpPr>
          <p:spPr>
            <a:xfrm>
              <a:off x="4438050" y="5514722"/>
              <a:ext cx="505267" cy="369332"/>
            </a:xfrm>
            <a:prstGeom prst="rect">
              <a:avLst/>
            </a:prstGeom>
            <a:noFill/>
          </p:spPr>
          <p:txBody>
            <a:bodyPr wrap="none" rtlCol="0">
              <a:spAutoFit/>
            </a:bodyPr>
            <a:lstStyle/>
            <a:p>
              <a:r>
                <a:rPr lang="en-US" dirty="0"/>
                <a:t>out</a:t>
              </a:r>
            </a:p>
          </p:txBody>
        </p:sp>
        <p:sp>
          <p:nvSpPr>
            <p:cNvPr id="18" name="TextBox 17">
              <a:extLst>
                <a:ext uri="{FF2B5EF4-FFF2-40B4-BE49-F238E27FC236}">
                  <a16:creationId xmlns:a16="http://schemas.microsoft.com/office/drawing/2014/main" id="{6AA6584D-047F-8381-012A-DDAAB5C85437}"/>
                </a:ext>
              </a:extLst>
            </p:cNvPr>
            <p:cNvSpPr txBox="1"/>
            <p:nvPr/>
          </p:nvSpPr>
          <p:spPr>
            <a:xfrm>
              <a:off x="8444039" y="5199133"/>
              <a:ext cx="1252138" cy="369332"/>
            </a:xfrm>
            <a:prstGeom prst="rect">
              <a:avLst/>
            </a:prstGeom>
            <a:noFill/>
          </p:spPr>
          <p:txBody>
            <a:bodyPr wrap="none" rtlCol="0">
              <a:spAutoFit/>
            </a:bodyPr>
            <a:lstStyle/>
            <a:p>
              <a:r>
                <a:rPr lang="en-US" dirty="0"/>
                <a:t>counter = 9</a:t>
              </a:r>
            </a:p>
          </p:txBody>
        </p:sp>
      </p:grpSp>
    </p:spTree>
    <p:extLst>
      <p:ext uri="{BB962C8B-B14F-4D97-AF65-F5344CB8AC3E}">
        <p14:creationId xmlns:p14="http://schemas.microsoft.com/office/powerpoint/2010/main" val="620168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hape 158721"/>
          <p:cNvSpPr>
            <a:spLocks noGrp="1" noChangeArrowheads="1"/>
          </p:cNvSpPr>
          <p:nvPr>
            <p:ph type="title"/>
          </p:nvPr>
        </p:nvSpPr>
        <p:spPr/>
        <p:txBody>
          <a:bodyPr anchor="b">
            <a:normAutofit fontScale="90000"/>
          </a:bodyPr>
          <a:lstStyle/>
          <a:p>
            <a:r>
              <a:rPr lang="en-US"/>
              <a:t>Data Race Example</a:t>
            </a:r>
          </a:p>
        </p:txBody>
      </p:sp>
      <p:sp>
        <p:nvSpPr>
          <p:cNvPr id="10243" name="Shape 158722"/>
          <p:cNvSpPr>
            <a:spLocks noGrp="1" noChangeArrowheads="1"/>
          </p:cNvSpPr>
          <p:nvPr>
            <p:ph type="body" idx="1"/>
          </p:nvPr>
        </p:nvSpPr>
        <p:spPr>
          <a:xfrm>
            <a:off x="2351088" y="1282700"/>
            <a:ext cx="4106862" cy="4483100"/>
          </a:xfrm>
        </p:spPr>
        <p:txBody>
          <a:bodyPr/>
          <a:lstStyle/>
          <a:p>
            <a:pPr>
              <a:lnSpc>
                <a:spcPct val="90000"/>
              </a:lnSpc>
              <a:spcBef>
                <a:spcPct val="0"/>
              </a:spcBef>
              <a:buClr>
                <a:schemeClr val="tx1"/>
              </a:buClr>
              <a:buFont typeface="Arial" charset="0"/>
              <a:buNone/>
            </a:pPr>
            <a:r>
              <a:rPr lang="en-US" sz="1400" b="1">
                <a:latin typeface="Courier New" pitchFamily="49" charset="0"/>
              </a:rPr>
              <a:t>static int cnt = 0;</a:t>
            </a:r>
            <a:endParaRPr lang="en-US"/>
          </a:p>
          <a:p>
            <a:pPr>
              <a:lnSpc>
                <a:spcPct val="90000"/>
              </a:lnSpc>
              <a:spcBef>
                <a:spcPct val="0"/>
              </a:spcBef>
              <a:buClr>
                <a:schemeClr val="tx1"/>
              </a:buClr>
              <a:buFont typeface="Arial" charset="0"/>
              <a:buNone/>
            </a:pPr>
            <a:r>
              <a:rPr lang="en-US" sz="1400" b="1">
                <a:solidFill>
                  <a:schemeClr val="accent1"/>
                </a:solidFill>
                <a:latin typeface="Courier New" pitchFamily="49" charset="0"/>
              </a:rPr>
              <a:t>t1.run() {</a:t>
            </a:r>
          </a:p>
          <a:p>
            <a:pPr>
              <a:lnSpc>
                <a:spcPct val="90000"/>
              </a:lnSpc>
              <a:spcBef>
                <a:spcPct val="0"/>
              </a:spcBef>
              <a:buClr>
                <a:schemeClr val="tx1"/>
              </a:buClr>
              <a:buFont typeface="Arial" charset="0"/>
              <a:buNone/>
            </a:pPr>
            <a:r>
              <a:rPr lang="en-US" sz="1400" b="1">
                <a:solidFill>
                  <a:schemeClr val="accent1"/>
                </a:solidFill>
                <a:latin typeface="Courier New" pitchFamily="49" charset="0"/>
              </a:rPr>
              <a:t>  int y = cnt;</a:t>
            </a:r>
          </a:p>
          <a:p>
            <a:pPr>
              <a:lnSpc>
                <a:spcPct val="90000"/>
              </a:lnSpc>
              <a:spcBef>
                <a:spcPct val="0"/>
              </a:spcBef>
              <a:buClr>
                <a:schemeClr val="tx1"/>
              </a:buClr>
              <a:buFont typeface="Arial" charset="0"/>
              <a:buNone/>
            </a:pPr>
            <a:r>
              <a:rPr lang="en-US" sz="1400" b="1">
                <a:solidFill>
                  <a:schemeClr val="accent1"/>
                </a:solidFill>
                <a:latin typeface="Courier New" pitchFamily="49" charset="0"/>
              </a:rPr>
              <a:t>  cnt = y + 1;</a:t>
            </a:r>
          </a:p>
          <a:p>
            <a:pPr>
              <a:lnSpc>
                <a:spcPct val="90000"/>
              </a:lnSpc>
              <a:spcBef>
                <a:spcPct val="0"/>
              </a:spcBef>
              <a:buClr>
                <a:schemeClr val="tx1"/>
              </a:buClr>
              <a:buFont typeface="Arial" charset="0"/>
              <a:buNone/>
            </a:pPr>
            <a:r>
              <a:rPr lang="en-US" sz="1400" b="1">
                <a:solidFill>
                  <a:schemeClr val="accent1"/>
                </a:solidFill>
                <a:latin typeface="Courier New" pitchFamily="49" charset="0"/>
              </a:rPr>
              <a:t>}</a:t>
            </a:r>
          </a:p>
          <a:p>
            <a:pPr>
              <a:lnSpc>
                <a:spcPct val="90000"/>
              </a:lnSpc>
              <a:spcBef>
                <a:spcPct val="0"/>
              </a:spcBef>
              <a:buClr>
                <a:schemeClr val="tx1"/>
              </a:buClr>
              <a:buFont typeface="Arial" charset="0"/>
              <a:buNone/>
            </a:pPr>
            <a:r>
              <a:rPr lang="en-US" sz="1400" b="1">
                <a:solidFill>
                  <a:schemeClr val="accent2"/>
                </a:solidFill>
                <a:latin typeface="Courier New" pitchFamily="49" charset="0"/>
              </a:rPr>
              <a:t>t2.run() {</a:t>
            </a:r>
          </a:p>
          <a:p>
            <a:pPr>
              <a:lnSpc>
                <a:spcPct val="90000"/>
              </a:lnSpc>
              <a:spcBef>
                <a:spcPct val="0"/>
              </a:spcBef>
              <a:buClr>
                <a:schemeClr val="tx1"/>
              </a:buClr>
              <a:buFont typeface="Arial" charset="0"/>
              <a:buNone/>
            </a:pPr>
            <a:r>
              <a:rPr lang="en-US" sz="1400" b="1">
                <a:solidFill>
                  <a:schemeClr val="accent2"/>
                </a:solidFill>
                <a:latin typeface="Courier New" pitchFamily="49" charset="0"/>
              </a:rPr>
              <a:t>  int y = cnt;</a:t>
            </a:r>
          </a:p>
          <a:p>
            <a:pPr>
              <a:lnSpc>
                <a:spcPct val="90000"/>
              </a:lnSpc>
              <a:spcBef>
                <a:spcPct val="0"/>
              </a:spcBef>
              <a:buClr>
                <a:schemeClr val="tx1"/>
              </a:buClr>
              <a:buFont typeface="Arial" charset="0"/>
              <a:buNone/>
            </a:pPr>
            <a:r>
              <a:rPr lang="en-US" sz="1400" b="1">
                <a:solidFill>
                  <a:schemeClr val="accent2"/>
                </a:solidFill>
                <a:latin typeface="Courier New" pitchFamily="49" charset="0"/>
              </a:rPr>
              <a:t>  cnt = y + 1;</a:t>
            </a:r>
          </a:p>
          <a:p>
            <a:pPr>
              <a:lnSpc>
                <a:spcPct val="90000"/>
              </a:lnSpc>
              <a:spcBef>
                <a:spcPct val="0"/>
              </a:spcBef>
              <a:buClr>
                <a:schemeClr val="tx1"/>
              </a:buClr>
              <a:buFont typeface="Arial" charset="0"/>
              <a:buNone/>
            </a:pPr>
            <a:r>
              <a:rPr lang="en-US" sz="1400" b="1">
                <a:solidFill>
                  <a:schemeClr val="accent2"/>
                </a:solidFill>
                <a:latin typeface="Courier New" pitchFamily="49" charset="0"/>
              </a:rPr>
              <a:t>}</a:t>
            </a:r>
          </a:p>
        </p:txBody>
      </p:sp>
      <p:sp>
        <p:nvSpPr>
          <p:cNvPr id="10244" name="TextBox 158723"/>
          <p:cNvSpPr txBox="1">
            <a:spLocks noChangeArrowheads="1"/>
          </p:cNvSpPr>
          <p:nvPr/>
        </p:nvSpPr>
        <p:spPr bwMode="auto">
          <a:xfrm>
            <a:off x="8382001" y="1981200"/>
            <a:ext cx="1033463"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cnt = 0</a:t>
            </a:r>
            <a:endParaRPr lang="en-US">
              <a:latin typeface="Calibri" pitchFamily="34" charset="0"/>
            </a:endParaRPr>
          </a:p>
        </p:txBody>
      </p:sp>
      <p:sp>
        <p:nvSpPr>
          <p:cNvPr id="10245" name="TextBox 158724"/>
          <p:cNvSpPr txBox="1">
            <a:spLocks noChangeArrowheads="1"/>
          </p:cNvSpPr>
          <p:nvPr/>
        </p:nvSpPr>
        <p:spPr bwMode="auto">
          <a:xfrm>
            <a:off x="6019801" y="4343401"/>
            <a:ext cx="3759171" cy="1200329"/>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Start: both threads ready to</a:t>
            </a:r>
            <a:endParaRPr lang="en-US">
              <a:latin typeface="Calibri" pitchFamily="34" charset="0"/>
            </a:endParaRPr>
          </a:p>
          <a:p>
            <a:r>
              <a:rPr lang="en-US" sz="2400" i="1">
                <a:latin typeface="Times New Roman" pitchFamily="18" charset="0"/>
              </a:rPr>
              <a:t>run.  Each will increment the</a:t>
            </a:r>
          </a:p>
          <a:p>
            <a:r>
              <a:rPr lang="en-US" sz="2400" i="1">
                <a:latin typeface="Times New Roman" pitchFamily="18" charset="0"/>
              </a:rPr>
              <a:t>global count. </a:t>
            </a:r>
          </a:p>
        </p:txBody>
      </p:sp>
      <p:sp>
        <p:nvSpPr>
          <p:cNvPr id="10246" name="TextBox 158725"/>
          <p:cNvSpPr txBox="1">
            <a:spLocks noChangeArrowheads="1"/>
          </p:cNvSpPr>
          <p:nvPr/>
        </p:nvSpPr>
        <p:spPr bwMode="auto">
          <a:xfrm>
            <a:off x="6553201" y="1981200"/>
            <a:ext cx="1700213" cy="45720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Shared state</a:t>
            </a:r>
            <a:endParaRPr lang="en-US">
              <a:latin typeface="Calibri" pitchFamily="34" charset="0"/>
            </a:endParaRPr>
          </a:p>
        </p:txBody>
      </p:sp>
      <p:sp>
        <p:nvSpPr>
          <p:cNvPr id="10247" name="Rectangle 10245"/>
          <p:cNvSpPr>
            <a:spLocks noChangeArrowheads="1"/>
          </p:cNvSpPr>
          <p:nvPr/>
        </p:nvSpPr>
        <p:spPr bwMode="auto">
          <a:xfrm>
            <a:off x="12422188" y="139700"/>
            <a:ext cx="184150" cy="336550"/>
          </a:xfrm>
          <a:prstGeom prst="rect">
            <a:avLst/>
          </a:prstGeom>
          <a:noFill/>
          <a:ln w="9525">
            <a:noFill/>
            <a:miter lim="800000"/>
            <a:headEnd/>
            <a:tailEnd/>
          </a:ln>
        </p:spPr>
        <p:txBody>
          <a:bodyPr wrap="none">
            <a:spAutoFit/>
          </a:bodyPr>
          <a:lstStyle/>
          <a:p>
            <a:endParaRPr lang="en-US" sz="1600">
              <a:latin typeface="Arial" charset="0"/>
            </a:endParaRPr>
          </a:p>
        </p:txBody>
      </p:sp>
      <p:sp>
        <p:nvSpPr>
          <p:cNvPr id="10250" name="Shape 9"/>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65131B0F-2649-42DF-82DC-6DC28A434D57}"/>
              </a:ext>
            </a:extLst>
          </p:cNvPr>
          <p:cNvSpPr>
            <a:spLocks noGrp="1"/>
          </p:cNvSpPr>
          <p:nvPr>
            <p:ph type="sldNum" sz="quarter" idx="12"/>
          </p:nvPr>
        </p:nvSpPr>
        <p:spPr/>
        <p:txBody>
          <a:bodyPr/>
          <a:lstStyle/>
          <a:p>
            <a:pPr>
              <a:defRPr/>
            </a:pPr>
            <a:fld id="{6742D389-1E87-4ECE-A6D6-350E1E9597FC}"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hape 159745"/>
          <p:cNvSpPr>
            <a:spLocks noGrp="1" noChangeArrowheads="1"/>
          </p:cNvSpPr>
          <p:nvPr>
            <p:ph type="title"/>
          </p:nvPr>
        </p:nvSpPr>
        <p:spPr/>
        <p:txBody>
          <a:bodyPr anchor="b">
            <a:normAutofit fontScale="90000"/>
          </a:bodyPr>
          <a:lstStyle/>
          <a:p>
            <a:r>
              <a:rPr lang="en-US"/>
              <a:t>Data Race Example</a:t>
            </a:r>
          </a:p>
        </p:txBody>
      </p:sp>
      <p:sp>
        <p:nvSpPr>
          <p:cNvPr id="11267" name="Shape 159746"/>
          <p:cNvSpPr>
            <a:spLocks noGrp="1" noChangeArrowheads="1"/>
          </p:cNvSpPr>
          <p:nvPr>
            <p:ph type="body" idx="1"/>
          </p:nvPr>
        </p:nvSpPr>
        <p:spPr>
          <a:xfrm>
            <a:off x="2351089" y="1282700"/>
            <a:ext cx="4035425" cy="4483100"/>
          </a:xfrm>
        </p:spPr>
        <p:txBody>
          <a:bodyPr/>
          <a:lstStyle/>
          <a:p>
            <a:pPr>
              <a:spcBef>
                <a:spcPct val="0"/>
              </a:spcBef>
              <a:buClr>
                <a:schemeClr val="tx1"/>
              </a:buClr>
              <a:buFont typeface="Arial" charset="0"/>
              <a:buNone/>
            </a:pPr>
            <a:r>
              <a:rPr lang="en-US" sz="1400" b="1">
                <a:latin typeface="Courier New" pitchFamily="49" charset="0"/>
              </a:rPr>
              <a:t>static int cnt = 0;</a:t>
            </a:r>
            <a:endParaRPr lang="en-US"/>
          </a:p>
          <a:p>
            <a:pPr>
              <a:spcBef>
                <a:spcPct val="0"/>
              </a:spcBef>
              <a:buClr>
                <a:schemeClr val="tx1"/>
              </a:buClr>
              <a:buFont typeface="Arial" charset="0"/>
              <a:buNone/>
            </a:pPr>
            <a:r>
              <a:rPr lang="en-US" sz="1400" b="1">
                <a:solidFill>
                  <a:schemeClr val="accent1"/>
                </a:solidFill>
                <a:latin typeface="Courier New" pitchFamily="49" charset="0"/>
              </a:rPr>
              <a:t>t1.run() {</a:t>
            </a:r>
          </a:p>
          <a:p>
            <a:pPr>
              <a:spcBef>
                <a:spcPct val="0"/>
              </a:spcBef>
              <a:buClr>
                <a:schemeClr val="tx1"/>
              </a:buClr>
              <a:buFont typeface="Arial" charset="0"/>
              <a:buNone/>
            </a:pPr>
            <a:r>
              <a:rPr lang="en-US" sz="1400" b="1">
                <a:solidFill>
                  <a:schemeClr val="accent1"/>
                </a:solidFill>
                <a:latin typeface="Courier New" pitchFamily="49" charset="0"/>
              </a:rPr>
              <a:t>  </a:t>
            </a:r>
            <a:r>
              <a:rPr lang="en-US" sz="1400" b="1">
                <a:latin typeface="Courier New" pitchFamily="49" charset="0"/>
              </a:rPr>
              <a:t>int y = cnt;</a:t>
            </a:r>
          </a:p>
          <a:p>
            <a:pPr>
              <a:spcBef>
                <a:spcPct val="0"/>
              </a:spcBef>
              <a:buClr>
                <a:schemeClr val="tx1"/>
              </a:buClr>
              <a:buFont typeface="Arial" charset="0"/>
              <a:buNone/>
            </a:pPr>
            <a:r>
              <a:rPr lang="en-US" sz="1400" b="1">
                <a:solidFill>
                  <a:schemeClr val="accent1"/>
                </a:solidFill>
                <a:latin typeface="Courier New" pitchFamily="49" charset="0"/>
              </a:rPr>
              <a:t>  cnt = y + 1;</a:t>
            </a:r>
          </a:p>
          <a:p>
            <a:pPr>
              <a:spcBef>
                <a:spcPct val="0"/>
              </a:spcBef>
              <a:buClr>
                <a:schemeClr val="tx1"/>
              </a:buClr>
              <a:buFont typeface="Arial" charset="0"/>
              <a:buNone/>
            </a:pPr>
            <a:r>
              <a:rPr lang="en-US" sz="1400" b="1">
                <a:solidFill>
                  <a:schemeClr val="accent1"/>
                </a:solidFill>
                <a:latin typeface="Courier New" pitchFamily="49" charset="0"/>
              </a:rPr>
              <a:t>}</a:t>
            </a:r>
          </a:p>
          <a:p>
            <a:pPr>
              <a:spcBef>
                <a:spcPct val="0"/>
              </a:spcBef>
              <a:buClr>
                <a:schemeClr val="tx1"/>
              </a:buClr>
              <a:buFont typeface="Arial" charset="0"/>
              <a:buNone/>
            </a:pPr>
            <a:r>
              <a:rPr lang="en-US" sz="1400" b="1">
                <a:solidFill>
                  <a:schemeClr val="accent2"/>
                </a:solidFill>
                <a:latin typeface="Courier New" pitchFamily="49" charset="0"/>
              </a:rPr>
              <a:t>t2.run() {</a:t>
            </a:r>
          </a:p>
          <a:p>
            <a:pPr>
              <a:spcBef>
                <a:spcPct val="0"/>
              </a:spcBef>
              <a:buClr>
                <a:schemeClr val="tx1"/>
              </a:buClr>
              <a:buFont typeface="Arial" charset="0"/>
              <a:buNone/>
            </a:pPr>
            <a:r>
              <a:rPr lang="en-US" sz="1400" b="1">
                <a:solidFill>
                  <a:schemeClr val="accent2"/>
                </a:solidFill>
                <a:latin typeface="Courier New" pitchFamily="49" charset="0"/>
              </a:rPr>
              <a:t>  int y = cnt;</a:t>
            </a:r>
          </a:p>
          <a:p>
            <a:pPr>
              <a:spcBef>
                <a:spcPct val="0"/>
              </a:spcBef>
              <a:buClr>
                <a:schemeClr val="tx1"/>
              </a:buClr>
              <a:buFont typeface="Arial" charset="0"/>
              <a:buNone/>
            </a:pPr>
            <a:r>
              <a:rPr lang="en-US" sz="1400" b="1">
                <a:solidFill>
                  <a:schemeClr val="accent2"/>
                </a:solidFill>
                <a:latin typeface="Courier New" pitchFamily="49" charset="0"/>
              </a:rPr>
              <a:t>  cnt = y + 1;</a:t>
            </a:r>
          </a:p>
          <a:p>
            <a:pPr>
              <a:spcBef>
                <a:spcPct val="0"/>
              </a:spcBef>
              <a:buClr>
                <a:schemeClr val="tx1"/>
              </a:buClr>
              <a:buFont typeface="Arial" charset="0"/>
              <a:buNone/>
            </a:pPr>
            <a:r>
              <a:rPr lang="en-US" sz="1400" b="1">
                <a:solidFill>
                  <a:schemeClr val="accent2"/>
                </a:solidFill>
                <a:latin typeface="Courier New" pitchFamily="49" charset="0"/>
              </a:rPr>
              <a:t>}</a:t>
            </a:r>
          </a:p>
        </p:txBody>
      </p:sp>
      <p:sp>
        <p:nvSpPr>
          <p:cNvPr id="11268" name="TextBox 159747"/>
          <p:cNvSpPr txBox="1">
            <a:spLocks noChangeArrowheads="1"/>
          </p:cNvSpPr>
          <p:nvPr/>
        </p:nvSpPr>
        <p:spPr bwMode="auto">
          <a:xfrm>
            <a:off x="8382001" y="1981200"/>
            <a:ext cx="1033463"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cnt = 0</a:t>
            </a:r>
            <a:endParaRPr lang="en-US">
              <a:latin typeface="Calibri" pitchFamily="34" charset="0"/>
            </a:endParaRPr>
          </a:p>
        </p:txBody>
      </p:sp>
      <p:sp>
        <p:nvSpPr>
          <p:cNvPr id="11269" name="TextBox 159748"/>
          <p:cNvSpPr txBox="1">
            <a:spLocks noChangeArrowheads="1"/>
          </p:cNvSpPr>
          <p:nvPr/>
        </p:nvSpPr>
        <p:spPr bwMode="auto">
          <a:xfrm>
            <a:off x="6019800" y="4343401"/>
            <a:ext cx="4008470" cy="830997"/>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T1 executes, grabbing</a:t>
            </a:r>
            <a:endParaRPr lang="en-US">
              <a:latin typeface="Calibri" pitchFamily="34" charset="0"/>
            </a:endParaRPr>
          </a:p>
          <a:p>
            <a:r>
              <a:rPr lang="en-US" sz="2400" i="1">
                <a:latin typeface="Times New Roman" pitchFamily="18" charset="0"/>
              </a:rPr>
              <a:t>the global counter value into y.</a:t>
            </a:r>
          </a:p>
        </p:txBody>
      </p:sp>
      <p:sp>
        <p:nvSpPr>
          <p:cNvPr id="11270" name="TextBox 159749"/>
          <p:cNvSpPr txBox="1">
            <a:spLocks noChangeArrowheads="1"/>
          </p:cNvSpPr>
          <p:nvPr/>
        </p:nvSpPr>
        <p:spPr bwMode="auto">
          <a:xfrm>
            <a:off x="6553201" y="1981200"/>
            <a:ext cx="1700213" cy="45720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Shared state</a:t>
            </a:r>
            <a:endParaRPr lang="en-US">
              <a:latin typeface="Calibri" pitchFamily="34" charset="0"/>
            </a:endParaRPr>
          </a:p>
        </p:txBody>
      </p:sp>
      <p:sp>
        <p:nvSpPr>
          <p:cNvPr id="11271" name="TextBox 159750"/>
          <p:cNvSpPr txBox="1">
            <a:spLocks noChangeArrowheads="1"/>
          </p:cNvSpPr>
          <p:nvPr/>
        </p:nvSpPr>
        <p:spPr bwMode="auto">
          <a:xfrm>
            <a:off x="5181600" y="26670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0</a:t>
            </a:r>
            <a:endParaRPr lang="en-US">
              <a:latin typeface="Calibri" pitchFamily="34" charset="0"/>
            </a:endParaRPr>
          </a:p>
        </p:txBody>
      </p:sp>
      <p:sp>
        <p:nvSpPr>
          <p:cNvPr id="11272" name="Rectangle 11270"/>
          <p:cNvSpPr>
            <a:spLocks noChangeArrowheads="1"/>
          </p:cNvSpPr>
          <p:nvPr/>
        </p:nvSpPr>
        <p:spPr bwMode="auto">
          <a:xfrm>
            <a:off x="73152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11275" name="Shape 10"/>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F2881B6F-445A-4327-B682-A3204FAF60B7}"/>
              </a:ext>
            </a:extLst>
          </p:cNvPr>
          <p:cNvSpPr>
            <a:spLocks noGrp="1"/>
          </p:cNvSpPr>
          <p:nvPr>
            <p:ph type="sldNum" sz="quarter" idx="12"/>
          </p:nvPr>
        </p:nvSpPr>
        <p:spPr/>
        <p:txBody>
          <a:bodyPr/>
          <a:lstStyle/>
          <a:p>
            <a:pPr>
              <a:defRPr/>
            </a:pPr>
            <a:fld id="{6742D389-1E87-4ECE-A6D6-350E1E9597FC}"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hape 160769"/>
          <p:cNvSpPr>
            <a:spLocks noGrp="1" noChangeArrowheads="1"/>
          </p:cNvSpPr>
          <p:nvPr>
            <p:ph type="title"/>
          </p:nvPr>
        </p:nvSpPr>
        <p:spPr/>
        <p:txBody>
          <a:bodyPr anchor="b">
            <a:normAutofit fontScale="90000"/>
          </a:bodyPr>
          <a:lstStyle/>
          <a:p>
            <a:r>
              <a:rPr lang="en-US"/>
              <a:t>Data Race Example</a:t>
            </a:r>
          </a:p>
        </p:txBody>
      </p:sp>
      <p:sp>
        <p:nvSpPr>
          <p:cNvPr id="12291" name="Shape 160770"/>
          <p:cNvSpPr>
            <a:spLocks noGrp="1" noChangeArrowheads="1"/>
          </p:cNvSpPr>
          <p:nvPr>
            <p:ph type="body" idx="1"/>
          </p:nvPr>
        </p:nvSpPr>
        <p:spPr>
          <a:xfrm>
            <a:off x="2351089" y="1282700"/>
            <a:ext cx="4179887" cy="4483100"/>
          </a:xfrm>
        </p:spPr>
        <p:txBody>
          <a:bodyPr/>
          <a:lstStyle/>
          <a:p>
            <a:pPr>
              <a:spcBef>
                <a:spcPct val="0"/>
              </a:spcBef>
              <a:buClr>
                <a:schemeClr val="tx1"/>
              </a:buClr>
              <a:buFont typeface="Arial" charset="0"/>
              <a:buNone/>
            </a:pPr>
            <a:r>
              <a:rPr lang="en-US" sz="1400" b="1">
                <a:latin typeface="Courier New" pitchFamily="49" charset="0"/>
              </a:rPr>
              <a:t>static int cnt = 0;</a:t>
            </a:r>
            <a:endParaRPr lang="en-US"/>
          </a:p>
          <a:p>
            <a:pPr>
              <a:spcBef>
                <a:spcPct val="0"/>
              </a:spcBef>
              <a:buClr>
                <a:schemeClr val="tx1"/>
              </a:buClr>
              <a:buFont typeface="Arial" charset="0"/>
              <a:buNone/>
            </a:pPr>
            <a:r>
              <a:rPr lang="en-US" sz="1400" b="1">
                <a:solidFill>
                  <a:schemeClr val="accent1"/>
                </a:solidFill>
                <a:latin typeface="Courier New" pitchFamily="49" charset="0"/>
              </a:rPr>
              <a:t>t1.run() {</a:t>
            </a:r>
          </a:p>
          <a:p>
            <a:pPr>
              <a:spcBef>
                <a:spcPct val="0"/>
              </a:spcBef>
              <a:buClr>
                <a:schemeClr val="tx1"/>
              </a:buClr>
              <a:buFont typeface="Arial" charset="0"/>
              <a:buNone/>
            </a:pPr>
            <a:r>
              <a:rPr lang="en-US" sz="1400" b="1">
                <a:solidFill>
                  <a:schemeClr val="accent1"/>
                </a:solidFill>
                <a:latin typeface="Courier New" pitchFamily="49" charset="0"/>
              </a:rPr>
              <a:t>  int y = cnt;</a:t>
            </a:r>
          </a:p>
          <a:p>
            <a:pPr>
              <a:spcBef>
                <a:spcPct val="0"/>
              </a:spcBef>
              <a:buClr>
                <a:schemeClr val="tx1"/>
              </a:buClr>
              <a:buFont typeface="Arial" charset="0"/>
              <a:buNone/>
            </a:pPr>
            <a:r>
              <a:rPr lang="en-US" sz="1400" b="1">
                <a:solidFill>
                  <a:schemeClr val="accent1"/>
                </a:solidFill>
                <a:latin typeface="Courier New" pitchFamily="49" charset="0"/>
              </a:rPr>
              <a:t>  cnt = y + 1;</a:t>
            </a:r>
          </a:p>
          <a:p>
            <a:pPr>
              <a:spcBef>
                <a:spcPct val="0"/>
              </a:spcBef>
              <a:buClr>
                <a:schemeClr val="tx1"/>
              </a:buClr>
              <a:buFont typeface="Arial" charset="0"/>
              <a:buNone/>
            </a:pPr>
            <a:r>
              <a:rPr lang="en-US" sz="1400" b="1">
                <a:solidFill>
                  <a:schemeClr val="accent1"/>
                </a:solidFill>
                <a:latin typeface="Courier New" pitchFamily="49" charset="0"/>
              </a:rPr>
              <a:t>}</a:t>
            </a:r>
          </a:p>
          <a:p>
            <a:pPr>
              <a:spcBef>
                <a:spcPct val="0"/>
              </a:spcBef>
              <a:buClr>
                <a:schemeClr val="tx1"/>
              </a:buClr>
              <a:buFont typeface="Arial" charset="0"/>
              <a:buNone/>
            </a:pPr>
            <a:r>
              <a:rPr lang="en-US" sz="1400" b="1">
                <a:solidFill>
                  <a:schemeClr val="accent2"/>
                </a:solidFill>
                <a:latin typeface="Courier New" pitchFamily="49" charset="0"/>
              </a:rPr>
              <a:t>t2.run() {</a:t>
            </a:r>
          </a:p>
          <a:p>
            <a:pPr>
              <a:spcBef>
                <a:spcPct val="0"/>
              </a:spcBef>
              <a:buClr>
                <a:schemeClr val="tx1"/>
              </a:buClr>
              <a:buFont typeface="Arial" charset="0"/>
              <a:buNone/>
            </a:pPr>
            <a:r>
              <a:rPr lang="en-US" sz="1400" b="1">
                <a:solidFill>
                  <a:schemeClr val="accent2"/>
                </a:solidFill>
                <a:latin typeface="Courier New" pitchFamily="49" charset="0"/>
              </a:rPr>
              <a:t>  </a:t>
            </a:r>
            <a:r>
              <a:rPr lang="en-US" sz="1400" b="1">
                <a:latin typeface="Courier New" pitchFamily="49" charset="0"/>
              </a:rPr>
              <a:t>int y = cnt;</a:t>
            </a:r>
          </a:p>
          <a:p>
            <a:pPr>
              <a:spcBef>
                <a:spcPct val="0"/>
              </a:spcBef>
              <a:buClr>
                <a:schemeClr val="tx1"/>
              </a:buClr>
              <a:buFont typeface="Arial" charset="0"/>
              <a:buNone/>
            </a:pPr>
            <a:r>
              <a:rPr lang="en-US" sz="1400" b="1">
                <a:solidFill>
                  <a:schemeClr val="accent2"/>
                </a:solidFill>
                <a:latin typeface="Courier New" pitchFamily="49" charset="0"/>
              </a:rPr>
              <a:t>  cnt = y + 1;</a:t>
            </a:r>
          </a:p>
          <a:p>
            <a:pPr>
              <a:spcBef>
                <a:spcPct val="0"/>
              </a:spcBef>
              <a:buClr>
                <a:schemeClr val="tx1"/>
              </a:buClr>
              <a:buFont typeface="Arial" charset="0"/>
              <a:buNone/>
            </a:pPr>
            <a:r>
              <a:rPr lang="en-US" sz="1400" b="1">
                <a:solidFill>
                  <a:schemeClr val="accent2"/>
                </a:solidFill>
                <a:latin typeface="Courier New" pitchFamily="49" charset="0"/>
              </a:rPr>
              <a:t>}</a:t>
            </a:r>
          </a:p>
        </p:txBody>
      </p:sp>
      <p:sp>
        <p:nvSpPr>
          <p:cNvPr id="12292" name="TextBox 160771"/>
          <p:cNvSpPr txBox="1">
            <a:spLocks noChangeArrowheads="1"/>
          </p:cNvSpPr>
          <p:nvPr/>
        </p:nvSpPr>
        <p:spPr bwMode="auto">
          <a:xfrm>
            <a:off x="8382001" y="1981200"/>
            <a:ext cx="1033463"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cnt = 0</a:t>
            </a:r>
            <a:endParaRPr lang="en-US">
              <a:latin typeface="Calibri" pitchFamily="34" charset="0"/>
            </a:endParaRPr>
          </a:p>
        </p:txBody>
      </p:sp>
      <p:sp>
        <p:nvSpPr>
          <p:cNvPr id="12293" name="TextBox 160772"/>
          <p:cNvSpPr txBox="1">
            <a:spLocks noChangeArrowheads="1"/>
          </p:cNvSpPr>
          <p:nvPr/>
        </p:nvSpPr>
        <p:spPr bwMode="auto">
          <a:xfrm>
            <a:off x="6019800" y="4343401"/>
            <a:ext cx="3821880" cy="1200329"/>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T1 is pre-empted.  T2</a:t>
            </a:r>
            <a:endParaRPr lang="en-US">
              <a:latin typeface="Calibri" pitchFamily="34" charset="0"/>
            </a:endParaRPr>
          </a:p>
          <a:p>
            <a:r>
              <a:rPr lang="en-US" sz="2400" i="1">
                <a:latin typeface="Times New Roman" pitchFamily="18" charset="0"/>
              </a:rPr>
              <a:t>executes, grabbing the global</a:t>
            </a:r>
          </a:p>
          <a:p>
            <a:r>
              <a:rPr lang="en-US" sz="2400" i="1">
                <a:latin typeface="Times New Roman" pitchFamily="18" charset="0"/>
              </a:rPr>
              <a:t>counter value into y.</a:t>
            </a:r>
          </a:p>
        </p:txBody>
      </p:sp>
      <p:sp>
        <p:nvSpPr>
          <p:cNvPr id="12294" name="TextBox 160773"/>
          <p:cNvSpPr txBox="1">
            <a:spLocks noChangeArrowheads="1"/>
          </p:cNvSpPr>
          <p:nvPr/>
        </p:nvSpPr>
        <p:spPr bwMode="auto">
          <a:xfrm>
            <a:off x="6553201" y="1981200"/>
            <a:ext cx="1700213" cy="45720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Shared state</a:t>
            </a:r>
            <a:endParaRPr lang="en-US">
              <a:latin typeface="Calibri" pitchFamily="34" charset="0"/>
            </a:endParaRPr>
          </a:p>
        </p:txBody>
      </p:sp>
      <p:sp>
        <p:nvSpPr>
          <p:cNvPr id="12295" name="TextBox 160774"/>
          <p:cNvSpPr txBox="1">
            <a:spLocks noChangeArrowheads="1"/>
          </p:cNvSpPr>
          <p:nvPr/>
        </p:nvSpPr>
        <p:spPr bwMode="auto">
          <a:xfrm>
            <a:off x="5105400" y="26670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0</a:t>
            </a:r>
            <a:endParaRPr lang="en-US">
              <a:latin typeface="Calibri" pitchFamily="34" charset="0"/>
            </a:endParaRPr>
          </a:p>
        </p:txBody>
      </p:sp>
      <p:sp>
        <p:nvSpPr>
          <p:cNvPr id="12296" name="TextBox 160775"/>
          <p:cNvSpPr txBox="1">
            <a:spLocks noChangeArrowheads="1"/>
          </p:cNvSpPr>
          <p:nvPr/>
        </p:nvSpPr>
        <p:spPr bwMode="auto">
          <a:xfrm>
            <a:off x="5105400" y="41148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0</a:t>
            </a:r>
            <a:endParaRPr lang="en-US">
              <a:latin typeface="Calibri" pitchFamily="34" charset="0"/>
            </a:endParaRPr>
          </a:p>
        </p:txBody>
      </p:sp>
      <p:sp>
        <p:nvSpPr>
          <p:cNvPr id="12297" name="Rectangle 12295"/>
          <p:cNvSpPr>
            <a:spLocks noChangeArrowheads="1"/>
          </p:cNvSpPr>
          <p:nvPr/>
        </p:nvSpPr>
        <p:spPr bwMode="auto">
          <a:xfrm>
            <a:off x="73152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12298" name="Rectangle 12296"/>
          <p:cNvSpPr>
            <a:spLocks noChangeArrowheads="1"/>
          </p:cNvSpPr>
          <p:nvPr/>
        </p:nvSpPr>
        <p:spPr bwMode="auto">
          <a:xfrm>
            <a:off x="7543800" y="3505200"/>
            <a:ext cx="152400" cy="152400"/>
          </a:xfrm>
          <a:prstGeom prst="rect">
            <a:avLst/>
          </a:prstGeom>
          <a:solidFill>
            <a:schemeClr val="accent2"/>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12301" name="Shape 12"/>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E8E8EFB5-5783-4299-8790-E7323C5B1476}"/>
              </a:ext>
            </a:extLst>
          </p:cNvPr>
          <p:cNvSpPr>
            <a:spLocks noGrp="1"/>
          </p:cNvSpPr>
          <p:nvPr>
            <p:ph type="sldNum" sz="quarter" idx="12"/>
          </p:nvPr>
        </p:nvSpPr>
        <p:spPr/>
        <p:txBody>
          <a:bodyPr/>
          <a:lstStyle/>
          <a:p>
            <a:pPr>
              <a:defRPr/>
            </a:pPr>
            <a:fld id="{6742D389-1E87-4ECE-A6D6-350E1E9597FC}"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hape 161793"/>
          <p:cNvSpPr>
            <a:spLocks noGrp="1" noChangeArrowheads="1"/>
          </p:cNvSpPr>
          <p:nvPr>
            <p:ph type="title"/>
          </p:nvPr>
        </p:nvSpPr>
        <p:spPr/>
        <p:txBody>
          <a:bodyPr anchor="b">
            <a:normAutofit fontScale="90000"/>
          </a:bodyPr>
          <a:lstStyle/>
          <a:p>
            <a:r>
              <a:rPr lang="en-US"/>
              <a:t>Data Race Example</a:t>
            </a:r>
          </a:p>
        </p:txBody>
      </p:sp>
      <p:sp>
        <p:nvSpPr>
          <p:cNvPr id="13315" name="Shape 161794"/>
          <p:cNvSpPr>
            <a:spLocks noGrp="1" noChangeArrowheads="1"/>
          </p:cNvSpPr>
          <p:nvPr>
            <p:ph type="body" idx="1"/>
          </p:nvPr>
        </p:nvSpPr>
        <p:spPr>
          <a:xfrm>
            <a:off x="2351088" y="1282700"/>
            <a:ext cx="4106862" cy="4483100"/>
          </a:xfrm>
        </p:spPr>
        <p:txBody>
          <a:bodyPr/>
          <a:lstStyle/>
          <a:p>
            <a:pPr>
              <a:spcBef>
                <a:spcPct val="0"/>
              </a:spcBef>
              <a:buClr>
                <a:schemeClr val="tx1"/>
              </a:buClr>
              <a:buFont typeface="Arial" charset="0"/>
              <a:buNone/>
            </a:pPr>
            <a:r>
              <a:rPr lang="en-US" sz="1400" b="1">
                <a:latin typeface="Courier New" pitchFamily="49" charset="0"/>
              </a:rPr>
              <a:t>static int cnt = 0;</a:t>
            </a:r>
            <a:endParaRPr lang="en-US"/>
          </a:p>
          <a:p>
            <a:pPr>
              <a:spcBef>
                <a:spcPct val="0"/>
              </a:spcBef>
              <a:buClr>
                <a:schemeClr val="tx1"/>
              </a:buClr>
              <a:buFont typeface="Arial" charset="0"/>
              <a:buNone/>
            </a:pPr>
            <a:r>
              <a:rPr lang="en-US" sz="1400" b="1">
                <a:solidFill>
                  <a:schemeClr val="accent1"/>
                </a:solidFill>
                <a:latin typeface="Courier New" pitchFamily="49" charset="0"/>
              </a:rPr>
              <a:t>t1.run() {</a:t>
            </a:r>
          </a:p>
          <a:p>
            <a:pPr>
              <a:spcBef>
                <a:spcPct val="0"/>
              </a:spcBef>
              <a:buClr>
                <a:schemeClr val="tx1"/>
              </a:buClr>
              <a:buFont typeface="Arial" charset="0"/>
              <a:buNone/>
            </a:pPr>
            <a:r>
              <a:rPr lang="en-US" sz="1400" b="1">
                <a:solidFill>
                  <a:schemeClr val="accent1"/>
                </a:solidFill>
                <a:latin typeface="Courier New" pitchFamily="49" charset="0"/>
              </a:rPr>
              <a:t>  int y = cnt;</a:t>
            </a:r>
          </a:p>
          <a:p>
            <a:pPr>
              <a:spcBef>
                <a:spcPct val="0"/>
              </a:spcBef>
              <a:buClr>
                <a:schemeClr val="tx1"/>
              </a:buClr>
              <a:buFont typeface="Arial" charset="0"/>
              <a:buNone/>
            </a:pPr>
            <a:r>
              <a:rPr lang="en-US" sz="1400" b="1">
                <a:solidFill>
                  <a:schemeClr val="accent1"/>
                </a:solidFill>
                <a:latin typeface="Courier New" pitchFamily="49" charset="0"/>
              </a:rPr>
              <a:t>  cnt = y + 1;</a:t>
            </a:r>
          </a:p>
          <a:p>
            <a:pPr>
              <a:spcBef>
                <a:spcPct val="0"/>
              </a:spcBef>
              <a:buClr>
                <a:schemeClr val="tx1"/>
              </a:buClr>
              <a:buFont typeface="Arial" charset="0"/>
              <a:buNone/>
            </a:pPr>
            <a:r>
              <a:rPr lang="en-US" sz="1400" b="1">
                <a:solidFill>
                  <a:schemeClr val="accent1"/>
                </a:solidFill>
                <a:latin typeface="Courier New" pitchFamily="49" charset="0"/>
              </a:rPr>
              <a:t>}</a:t>
            </a:r>
          </a:p>
          <a:p>
            <a:pPr>
              <a:spcBef>
                <a:spcPct val="0"/>
              </a:spcBef>
              <a:buClr>
                <a:schemeClr val="tx1"/>
              </a:buClr>
              <a:buFont typeface="Arial" charset="0"/>
              <a:buNone/>
            </a:pPr>
            <a:r>
              <a:rPr lang="en-US" sz="1400" b="1">
                <a:solidFill>
                  <a:schemeClr val="accent2"/>
                </a:solidFill>
                <a:latin typeface="Courier New" pitchFamily="49" charset="0"/>
              </a:rPr>
              <a:t>t2.run() {</a:t>
            </a:r>
          </a:p>
          <a:p>
            <a:pPr>
              <a:spcBef>
                <a:spcPct val="0"/>
              </a:spcBef>
              <a:buClr>
                <a:schemeClr val="tx1"/>
              </a:buClr>
              <a:buFont typeface="Arial" charset="0"/>
              <a:buNone/>
            </a:pPr>
            <a:r>
              <a:rPr lang="en-US" sz="1400" b="1">
                <a:solidFill>
                  <a:schemeClr val="accent2"/>
                </a:solidFill>
                <a:latin typeface="Courier New" pitchFamily="49" charset="0"/>
              </a:rPr>
              <a:t>  int y = cnt;</a:t>
            </a:r>
          </a:p>
          <a:p>
            <a:pPr>
              <a:spcBef>
                <a:spcPct val="0"/>
              </a:spcBef>
              <a:buClr>
                <a:schemeClr val="tx1"/>
              </a:buClr>
              <a:buFont typeface="Arial" charset="0"/>
              <a:buNone/>
            </a:pPr>
            <a:r>
              <a:rPr lang="en-US" sz="1400" b="1">
                <a:solidFill>
                  <a:schemeClr val="accent2"/>
                </a:solidFill>
                <a:latin typeface="Courier New" pitchFamily="49" charset="0"/>
              </a:rPr>
              <a:t>  </a:t>
            </a:r>
            <a:r>
              <a:rPr lang="en-US" sz="1400" b="1">
                <a:latin typeface="Courier New" pitchFamily="49" charset="0"/>
              </a:rPr>
              <a:t>cnt = y + 1;</a:t>
            </a:r>
          </a:p>
          <a:p>
            <a:pPr>
              <a:spcBef>
                <a:spcPct val="0"/>
              </a:spcBef>
              <a:buClr>
                <a:schemeClr val="tx1"/>
              </a:buClr>
              <a:buFont typeface="Arial" charset="0"/>
              <a:buNone/>
            </a:pPr>
            <a:r>
              <a:rPr lang="en-US" sz="1400" b="1">
                <a:solidFill>
                  <a:schemeClr val="accent2"/>
                </a:solidFill>
                <a:latin typeface="Courier New" pitchFamily="49" charset="0"/>
              </a:rPr>
              <a:t>}</a:t>
            </a:r>
          </a:p>
        </p:txBody>
      </p:sp>
      <p:sp>
        <p:nvSpPr>
          <p:cNvPr id="13316" name="TextBox 161795"/>
          <p:cNvSpPr txBox="1">
            <a:spLocks noChangeArrowheads="1"/>
          </p:cNvSpPr>
          <p:nvPr/>
        </p:nvSpPr>
        <p:spPr bwMode="auto">
          <a:xfrm>
            <a:off x="8382000" y="1981200"/>
            <a:ext cx="1068388" cy="457200"/>
          </a:xfrm>
          <a:prstGeom prst="rect">
            <a:avLst/>
          </a:prstGeom>
          <a:noFill/>
          <a:ln w="12700" cap="sq" algn="ctr">
            <a:noFill/>
            <a:miter lim="800000"/>
            <a:headEnd type="none" w="sm" len="sm"/>
            <a:tailEnd type="none" w="sm" len="sm"/>
          </a:ln>
        </p:spPr>
        <p:txBody>
          <a:bodyPr wrap="none">
            <a:spAutoFit/>
          </a:bodyPr>
          <a:lstStyle/>
          <a:p>
            <a:r>
              <a:rPr lang="en-US" sz="2400" b="1">
                <a:latin typeface="Times New Roman" pitchFamily="18" charset="0"/>
              </a:rPr>
              <a:t>cnt = 1</a:t>
            </a:r>
            <a:endParaRPr lang="en-US">
              <a:latin typeface="Calibri" pitchFamily="34" charset="0"/>
            </a:endParaRPr>
          </a:p>
        </p:txBody>
      </p:sp>
      <p:sp>
        <p:nvSpPr>
          <p:cNvPr id="13317" name="TextBox 161796"/>
          <p:cNvSpPr txBox="1">
            <a:spLocks noChangeArrowheads="1"/>
          </p:cNvSpPr>
          <p:nvPr/>
        </p:nvSpPr>
        <p:spPr bwMode="auto">
          <a:xfrm>
            <a:off x="6019801" y="4343401"/>
            <a:ext cx="3105337" cy="830997"/>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T2 executes, storing the</a:t>
            </a:r>
            <a:endParaRPr lang="en-US">
              <a:latin typeface="Calibri" pitchFamily="34" charset="0"/>
            </a:endParaRPr>
          </a:p>
          <a:p>
            <a:r>
              <a:rPr lang="en-US" sz="2400" i="1">
                <a:latin typeface="Times New Roman" pitchFamily="18" charset="0"/>
              </a:rPr>
              <a:t>incremented cnt value.</a:t>
            </a:r>
          </a:p>
        </p:txBody>
      </p:sp>
      <p:sp>
        <p:nvSpPr>
          <p:cNvPr id="13318" name="TextBox 161797"/>
          <p:cNvSpPr txBox="1">
            <a:spLocks noChangeArrowheads="1"/>
          </p:cNvSpPr>
          <p:nvPr/>
        </p:nvSpPr>
        <p:spPr bwMode="auto">
          <a:xfrm>
            <a:off x="6553201" y="1981200"/>
            <a:ext cx="1700213" cy="45720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Shared state</a:t>
            </a:r>
            <a:endParaRPr lang="en-US">
              <a:latin typeface="Calibri" pitchFamily="34" charset="0"/>
            </a:endParaRPr>
          </a:p>
        </p:txBody>
      </p:sp>
      <p:sp>
        <p:nvSpPr>
          <p:cNvPr id="13319" name="TextBox 161798"/>
          <p:cNvSpPr txBox="1">
            <a:spLocks noChangeArrowheads="1"/>
          </p:cNvSpPr>
          <p:nvPr/>
        </p:nvSpPr>
        <p:spPr bwMode="auto">
          <a:xfrm>
            <a:off x="5105400" y="26670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0</a:t>
            </a:r>
            <a:endParaRPr lang="en-US">
              <a:latin typeface="Calibri" pitchFamily="34" charset="0"/>
            </a:endParaRPr>
          </a:p>
        </p:txBody>
      </p:sp>
      <p:sp>
        <p:nvSpPr>
          <p:cNvPr id="13320" name="TextBox 161799"/>
          <p:cNvSpPr txBox="1">
            <a:spLocks noChangeArrowheads="1"/>
          </p:cNvSpPr>
          <p:nvPr/>
        </p:nvSpPr>
        <p:spPr bwMode="auto">
          <a:xfrm>
            <a:off x="5105400" y="41148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0</a:t>
            </a:r>
            <a:endParaRPr lang="en-US">
              <a:latin typeface="Calibri" pitchFamily="34" charset="0"/>
            </a:endParaRPr>
          </a:p>
        </p:txBody>
      </p:sp>
      <p:sp>
        <p:nvSpPr>
          <p:cNvPr id="13321" name="Rectangle 13319"/>
          <p:cNvSpPr>
            <a:spLocks noChangeArrowheads="1"/>
          </p:cNvSpPr>
          <p:nvPr/>
        </p:nvSpPr>
        <p:spPr bwMode="auto">
          <a:xfrm>
            <a:off x="73152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13322" name="Rectangle 13320"/>
          <p:cNvSpPr>
            <a:spLocks noChangeArrowheads="1"/>
          </p:cNvSpPr>
          <p:nvPr/>
        </p:nvSpPr>
        <p:spPr bwMode="auto">
          <a:xfrm>
            <a:off x="7543800" y="3505200"/>
            <a:ext cx="152400" cy="152400"/>
          </a:xfrm>
          <a:prstGeom prst="rect">
            <a:avLst/>
          </a:prstGeom>
          <a:solidFill>
            <a:schemeClr val="accent2"/>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13323" name="Rectangle 13321"/>
          <p:cNvSpPr>
            <a:spLocks noChangeArrowheads="1"/>
          </p:cNvSpPr>
          <p:nvPr/>
        </p:nvSpPr>
        <p:spPr bwMode="auto">
          <a:xfrm>
            <a:off x="7772400" y="3505200"/>
            <a:ext cx="152400" cy="152400"/>
          </a:xfrm>
          <a:prstGeom prst="rect">
            <a:avLst/>
          </a:prstGeom>
          <a:solidFill>
            <a:schemeClr val="accent2"/>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13326" name="Shape 13"/>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083FB5B2-AD31-4614-8155-1BD87236F5D5}"/>
              </a:ext>
            </a:extLst>
          </p:cNvPr>
          <p:cNvSpPr>
            <a:spLocks noGrp="1"/>
          </p:cNvSpPr>
          <p:nvPr>
            <p:ph type="sldNum" sz="quarter" idx="12"/>
          </p:nvPr>
        </p:nvSpPr>
        <p:spPr/>
        <p:txBody>
          <a:bodyPr/>
          <a:lstStyle/>
          <a:p>
            <a:pPr>
              <a:defRPr/>
            </a:pPr>
            <a:fld id="{6742D389-1E87-4ECE-A6D6-350E1E9597FC}"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hape 162817"/>
          <p:cNvSpPr>
            <a:spLocks noGrp="1" noChangeArrowheads="1"/>
          </p:cNvSpPr>
          <p:nvPr>
            <p:ph type="title"/>
          </p:nvPr>
        </p:nvSpPr>
        <p:spPr/>
        <p:txBody>
          <a:bodyPr anchor="b">
            <a:normAutofit fontScale="90000"/>
          </a:bodyPr>
          <a:lstStyle/>
          <a:p>
            <a:r>
              <a:rPr lang="en-US"/>
              <a:t>Data Race Example</a:t>
            </a:r>
          </a:p>
        </p:txBody>
      </p:sp>
      <p:sp>
        <p:nvSpPr>
          <p:cNvPr id="14339" name="Shape 162818"/>
          <p:cNvSpPr>
            <a:spLocks noGrp="1" noChangeArrowheads="1"/>
          </p:cNvSpPr>
          <p:nvPr>
            <p:ph type="body" idx="1"/>
          </p:nvPr>
        </p:nvSpPr>
        <p:spPr>
          <a:xfrm>
            <a:off x="2351089" y="1282700"/>
            <a:ext cx="4035425" cy="4483100"/>
          </a:xfrm>
        </p:spPr>
        <p:txBody>
          <a:bodyPr/>
          <a:lstStyle/>
          <a:p>
            <a:pPr>
              <a:spcBef>
                <a:spcPct val="0"/>
              </a:spcBef>
              <a:buClr>
                <a:schemeClr val="tx1"/>
              </a:buClr>
              <a:buFont typeface="Arial" charset="0"/>
              <a:buNone/>
            </a:pPr>
            <a:r>
              <a:rPr lang="en-US" sz="1400" b="1">
                <a:latin typeface="Courier New" pitchFamily="49" charset="0"/>
              </a:rPr>
              <a:t>static int cnt = 0;</a:t>
            </a:r>
            <a:endParaRPr lang="en-US"/>
          </a:p>
          <a:p>
            <a:pPr>
              <a:spcBef>
                <a:spcPct val="0"/>
              </a:spcBef>
              <a:buClr>
                <a:schemeClr val="tx1"/>
              </a:buClr>
              <a:buFont typeface="Arial" charset="0"/>
              <a:buNone/>
            </a:pPr>
            <a:r>
              <a:rPr lang="en-US" sz="1400" b="1">
                <a:solidFill>
                  <a:schemeClr val="accent1"/>
                </a:solidFill>
                <a:latin typeface="Courier New" pitchFamily="49" charset="0"/>
              </a:rPr>
              <a:t>t1.run() {</a:t>
            </a:r>
          </a:p>
          <a:p>
            <a:pPr>
              <a:spcBef>
                <a:spcPct val="0"/>
              </a:spcBef>
              <a:buClr>
                <a:schemeClr val="tx1"/>
              </a:buClr>
              <a:buFont typeface="Arial" charset="0"/>
              <a:buNone/>
            </a:pPr>
            <a:r>
              <a:rPr lang="en-US" sz="1400" b="1">
                <a:solidFill>
                  <a:schemeClr val="accent1"/>
                </a:solidFill>
                <a:latin typeface="Courier New" pitchFamily="49" charset="0"/>
              </a:rPr>
              <a:t>  int y = cnt;</a:t>
            </a:r>
          </a:p>
          <a:p>
            <a:pPr>
              <a:spcBef>
                <a:spcPct val="0"/>
              </a:spcBef>
              <a:buClr>
                <a:schemeClr val="tx1"/>
              </a:buClr>
              <a:buFont typeface="Arial" charset="0"/>
              <a:buNone/>
            </a:pPr>
            <a:r>
              <a:rPr lang="en-US" sz="1400" b="1">
                <a:solidFill>
                  <a:schemeClr val="accent1"/>
                </a:solidFill>
                <a:latin typeface="Courier New" pitchFamily="49" charset="0"/>
              </a:rPr>
              <a:t>  </a:t>
            </a:r>
            <a:r>
              <a:rPr lang="en-US" sz="1400" b="1">
                <a:latin typeface="Courier New" pitchFamily="49" charset="0"/>
              </a:rPr>
              <a:t>cnt = y + 1;</a:t>
            </a:r>
          </a:p>
          <a:p>
            <a:pPr>
              <a:spcBef>
                <a:spcPct val="0"/>
              </a:spcBef>
              <a:buClr>
                <a:schemeClr val="tx1"/>
              </a:buClr>
              <a:buFont typeface="Arial" charset="0"/>
              <a:buNone/>
            </a:pPr>
            <a:r>
              <a:rPr lang="en-US" sz="1400" b="1">
                <a:solidFill>
                  <a:schemeClr val="accent1"/>
                </a:solidFill>
                <a:latin typeface="Courier New" pitchFamily="49" charset="0"/>
              </a:rPr>
              <a:t>}</a:t>
            </a:r>
          </a:p>
          <a:p>
            <a:pPr>
              <a:spcBef>
                <a:spcPct val="0"/>
              </a:spcBef>
              <a:buClr>
                <a:schemeClr val="tx1"/>
              </a:buClr>
              <a:buFont typeface="Arial" charset="0"/>
              <a:buNone/>
            </a:pPr>
            <a:r>
              <a:rPr lang="en-US" sz="1400" b="1">
                <a:solidFill>
                  <a:schemeClr val="accent2"/>
                </a:solidFill>
                <a:latin typeface="Courier New" pitchFamily="49" charset="0"/>
              </a:rPr>
              <a:t>t2.run() {</a:t>
            </a:r>
          </a:p>
          <a:p>
            <a:pPr>
              <a:spcBef>
                <a:spcPct val="0"/>
              </a:spcBef>
              <a:buClr>
                <a:schemeClr val="tx1"/>
              </a:buClr>
              <a:buFont typeface="Arial" charset="0"/>
              <a:buNone/>
            </a:pPr>
            <a:r>
              <a:rPr lang="en-US" sz="1400" b="1">
                <a:solidFill>
                  <a:schemeClr val="accent2"/>
                </a:solidFill>
                <a:latin typeface="Courier New" pitchFamily="49" charset="0"/>
              </a:rPr>
              <a:t>  int y = cnt;</a:t>
            </a:r>
          </a:p>
          <a:p>
            <a:pPr>
              <a:spcBef>
                <a:spcPct val="0"/>
              </a:spcBef>
              <a:buClr>
                <a:schemeClr val="tx1"/>
              </a:buClr>
              <a:buFont typeface="Arial" charset="0"/>
              <a:buNone/>
            </a:pPr>
            <a:r>
              <a:rPr lang="en-US" sz="1400" b="1">
                <a:solidFill>
                  <a:schemeClr val="accent2"/>
                </a:solidFill>
                <a:latin typeface="Courier New" pitchFamily="49" charset="0"/>
              </a:rPr>
              <a:t>  cnt = y + 1;</a:t>
            </a:r>
          </a:p>
          <a:p>
            <a:pPr>
              <a:spcBef>
                <a:spcPct val="0"/>
              </a:spcBef>
              <a:buClr>
                <a:schemeClr val="tx1"/>
              </a:buClr>
              <a:buFont typeface="Arial" charset="0"/>
              <a:buNone/>
            </a:pPr>
            <a:r>
              <a:rPr lang="en-US" sz="1400" b="1">
                <a:solidFill>
                  <a:schemeClr val="accent2"/>
                </a:solidFill>
                <a:latin typeface="Courier New" pitchFamily="49" charset="0"/>
              </a:rPr>
              <a:t>}</a:t>
            </a:r>
          </a:p>
        </p:txBody>
      </p:sp>
      <p:sp>
        <p:nvSpPr>
          <p:cNvPr id="14340" name="TextBox 162819"/>
          <p:cNvSpPr txBox="1">
            <a:spLocks noChangeArrowheads="1"/>
          </p:cNvSpPr>
          <p:nvPr/>
        </p:nvSpPr>
        <p:spPr bwMode="auto">
          <a:xfrm>
            <a:off x="8382000" y="1981200"/>
            <a:ext cx="1068388" cy="457200"/>
          </a:xfrm>
          <a:prstGeom prst="rect">
            <a:avLst/>
          </a:prstGeom>
          <a:noFill/>
          <a:ln w="12700" cap="sq" algn="ctr">
            <a:noFill/>
            <a:miter lim="800000"/>
            <a:headEnd type="none" w="sm" len="sm"/>
            <a:tailEnd type="none" w="sm" len="sm"/>
          </a:ln>
        </p:spPr>
        <p:txBody>
          <a:bodyPr wrap="none">
            <a:spAutoFit/>
          </a:bodyPr>
          <a:lstStyle/>
          <a:p>
            <a:r>
              <a:rPr lang="en-US" sz="2400" b="1">
                <a:latin typeface="Times New Roman" pitchFamily="18" charset="0"/>
              </a:rPr>
              <a:t>cnt = 1</a:t>
            </a:r>
            <a:endParaRPr lang="en-US">
              <a:latin typeface="Calibri" pitchFamily="34" charset="0"/>
            </a:endParaRPr>
          </a:p>
        </p:txBody>
      </p:sp>
      <p:sp>
        <p:nvSpPr>
          <p:cNvPr id="14341" name="TextBox 162820"/>
          <p:cNvSpPr txBox="1">
            <a:spLocks noChangeArrowheads="1"/>
          </p:cNvSpPr>
          <p:nvPr/>
        </p:nvSpPr>
        <p:spPr bwMode="auto">
          <a:xfrm>
            <a:off x="6019800" y="4343400"/>
            <a:ext cx="3618298" cy="156966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T2 completes.  T1</a:t>
            </a:r>
            <a:endParaRPr lang="en-US">
              <a:latin typeface="Calibri" pitchFamily="34" charset="0"/>
            </a:endParaRPr>
          </a:p>
          <a:p>
            <a:r>
              <a:rPr lang="en-US" sz="2400" i="1">
                <a:latin typeface="Times New Roman" pitchFamily="18" charset="0"/>
              </a:rPr>
              <a:t>executes again, storing the</a:t>
            </a:r>
          </a:p>
          <a:p>
            <a:r>
              <a:rPr lang="en-US" sz="2400" i="1">
                <a:latin typeface="Times New Roman" pitchFamily="18" charset="0"/>
              </a:rPr>
              <a:t>old counter value (1) rather</a:t>
            </a:r>
          </a:p>
          <a:p>
            <a:r>
              <a:rPr lang="en-US" sz="2400" i="1">
                <a:latin typeface="Times New Roman" pitchFamily="18" charset="0"/>
              </a:rPr>
              <a:t>than the new one (2)!</a:t>
            </a:r>
          </a:p>
        </p:txBody>
      </p:sp>
      <p:sp>
        <p:nvSpPr>
          <p:cNvPr id="14342" name="TextBox 162821"/>
          <p:cNvSpPr txBox="1">
            <a:spLocks noChangeArrowheads="1"/>
          </p:cNvSpPr>
          <p:nvPr/>
        </p:nvSpPr>
        <p:spPr bwMode="auto">
          <a:xfrm>
            <a:off x="6553201" y="1981200"/>
            <a:ext cx="1700213" cy="45720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Shared state</a:t>
            </a:r>
            <a:endParaRPr lang="en-US">
              <a:latin typeface="Calibri" pitchFamily="34" charset="0"/>
            </a:endParaRPr>
          </a:p>
        </p:txBody>
      </p:sp>
      <p:sp>
        <p:nvSpPr>
          <p:cNvPr id="14343" name="TextBox 162822"/>
          <p:cNvSpPr txBox="1">
            <a:spLocks noChangeArrowheads="1"/>
          </p:cNvSpPr>
          <p:nvPr/>
        </p:nvSpPr>
        <p:spPr bwMode="auto">
          <a:xfrm>
            <a:off x="5105400" y="26670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0</a:t>
            </a:r>
            <a:endParaRPr lang="en-US">
              <a:latin typeface="Calibri" pitchFamily="34" charset="0"/>
            </a:endParaRPr>
          </a:p>
        </p:txBody>
      </p:sp>
      <p:sp>
        <p:nvSpPr>
          <p:cNvPr id="14344" name="Rectangle 14342"/>
          <p:cNvSpPr>
            <a:spLocks noChangeArrowheads="1"/>
          </p:cNvSpPr>
          <p:nvPr/>
        </p:nvSpPr>
        <p:spPr bwMode="auto">
          <a:xfrm>
            <a:off x="73152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14345" name="TextBox 162824"/>
          <p:cNvSpPr txBox="1">
            <a:spLocks noChangeArrowheads="1"/>
          </p:cNvSpPr>
          <p:nvPr/>
        </p:nvSpPr>
        <p:spPr bwMode="auto">
          <a:xfrm>
            <a:off x="5105400" y="41148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0</a:t>
            </a:r>
            <a:endParaRPr lang="en-US">
              <a:latin typeface="Calibri" pitchFamily="34" charset="0"/>
            </a:endParaRPr>
          </a:p>
        </p:txBody>
      </p:sp>
      <p:sp>
        <p:nvSpPr>
          <p:cNvPr id="14346" name="Rectangle 14344"/>
          <p:cNvSpPr>
            <a:spLocks noChangeArrowheads="1"/>
          </p:cNvSpPr>
          <p:nvPr/>
        </p:nvSpPr>
        <p:spPr bwMode="auto">
          <a:xfrm>
            <a:off x="7543800" y="3505200"/>
            <a:ext cx="152400" cy="152400"/>
          </a:xfrm>
          <a:prstGeom prst="rect">
            <a:avLst/>
          </a:prstGeom>
          <a:solidFill>
            <a:schemeClr val="accent2"/>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14347" name="Rectangle 14345"/>
          <p:cNvSpPr>
            <a:spLocks noChangeArrowheads="1"/>
          </p:cNvSpPr>
          <p:nvPr/>
        </p:nvSpPr>
        <p:spPr bwMode="auto">
          <a:xfrm>
            <a:off x="7772400" y="3505200"/>
            <a:ext cx="152400" cy="152400"/>
          </a:xfrm>
          <a:prstGeom prst="rect">
            <a:avLst/>
          </a:prstGeom>
          <a:solidFill>
            <a:schemeClr val="accent2"/>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14348" name="Rectangle 14346"/>
          <p:cNvSpPr>
            <a:spLocks noChangeArrowheads="1"/>
          </p:cNvSpPr>
          <p:nvPr/>
        </p:nvSpPr>
        <p:spPr bwMode="auto">
          <a:xfrm>
            <a:off x="80010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14351" name="Shape 14"/>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399B7752-18BB-444A-91C0-C2003A09BEBF}"/>
              </a:ext>
            </a:extLst>
          </p:cNvPr>
          <p:cNvSpPr>
            <a:spLocks noGrp="1"/>
          </p:cNvSpPr>
          <p:nvPr>
            <p:ph type="sldNum" sz="quarter" idx="12"/>
          </p:nvPr>
        </p:nvSpPr>
        <p:spPr/>
        <p:txBody>
          <a:bodyPr/>
          <a:lstStyle/>
          <a:p>
            <a:pPr>
              <a:defRPr/>
            </a:pPr>
            <a:fld id="{6742D389-1E87-4ECE-A6D6-350E1E9597FC}"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hape 163841"/>
          <p:cNvSpPr>
            <a:spLocks noGrp="1" noChangeArrowheads="1"/>
          </p:cNvSpPr>
          <p:nvPr>
            <p:ph type="title"/>
          </p:nvPr>
        </p:nvSpPr>
        <p:spPr>
          <a:xfrm>
            <a:off x="2284413" y="2200275"/>
            <a:ext cx="7772400" cy="844550"/>
          </a:xfrm>
        </p:spPr>
        <p:txBody>
          <a:bodyPr anchor="b"/>
          <a:lstStyle/>
          <a:p>
            <a:r>
              <a:rPr lang="en-US"/>
              <a:t>But When I Run it Again?</a:t>
            </a:r>
          </a:p>
        </p:txBody>
      </p:sp>
      <p:sp>
        <p:nvSpPr>
          <p:cNvPr id="15365" name="Shape 4"/>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58ABC427-EEBC-4B7A-ACB6-9EB2B7BA81D9}"/>
              </a:ext>
            </a:extLst>
          </p:cNvPr>
          <p:cNvSpPr>
            <a:spLocks noGrp="1"/>
          </p:cNvSpPr>
          <p:nvPr>
            <p:ph type="sldNum" sz="quarter" idx="12"/>
          </p:nvPr>
        </p:nvSpPr>
        <p:spPr/>
        <p:txBody>
          <a:bodyPr/>
          <a:lstStyle/>
          <a:p>
            <a:pPr>
              <a:defRPr/>
            </a:pPr>
            <a:fld id="{6742D389-1E87-4ECE-A6D6-350E1E9597FC}"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164865"/>
          <p:cNvSpPr>
            <a:spLocks noGrp="1" noChangeArrowheads="1"/>
          </p:cNvSpPr>
          <p:nvPr>
            <p:ph type="title"/>
          </p:nvPr>
        </p:nvSpPr>
        <p:spPr/>
        <p:txBody>
          <a:bodyPr anchor="b">
            <a:normAutofit fontScale="90000"/>
          </a:bodyPr>
          <a:lstStyle/>
          <a:p>
            <a:r>
              <a:rPr lang="en-US"/>
              <a:t>Data Race Example</a:t>
            </a:r>
          </a:p>
        </p:txBody>
      </p:sp>
      <p:sp>
        <p:nvSpPr>
          <p:cNvPr id="16387" name="Shape 164866"/>
          <p:cNvSpPr>
            <a:spLocks noGrp="1" noChangeArrowheads="1"/>
          </p:cNvSpPr>
          <p:nvPr>
            <p:ph type="body" idx="1"/>
          </p:nvPr>
        </p:nvSpPr>
        <p:spPr>
          <a:xfrm>
            <a:off x="2351088" y="1282700"/>
            <a:ext cx="4106862" cy="4483100"/>
          </a:xfrm>
        </p:spPr>
        <p:txBody>
          <a:bodyPr/>
          <a:lstStyle/>
          <a:p>
            <a:pPr>
              <a:lnSpc>
                <a:spcPct val="90000"/>
              </a:lnSpc>
              <a:spcBef>
                <a:spcPct val="0"/>
              </a:spcBef>
              <a:buClr>
                <a:schemeClr val="tx1"/>
              </a:buClr>
              <a:buFont typeface="Arial" charset="0"/>
              <a:buNone/>
            </a:pPr>
            <a:r>
              <a:rPr lang="en-US" sz="1400" b="1">
                <a:latin typeface="Courier New" pitchFamily="49" charset="0"/>
              </a:rPr>
              <a:t>static int cnt = 0;</a:t>
            </a:r>
            <a:endParaRPr lang="en-US"/>
          </a:p>
          <a:p>
            <a:pPr>
              <a:lnSpc>
                <a:spcPct val="90000"/>
              </a:lnSpc>
              <a:spcBef>
                <a:spcPct val="0"/>
              </a:spcBef>
              <a:buClr>
                <a:schemeClr val="tx1"/>
              </a:buClr>
              <a:buFont typeface="Arial" charset="0"/>
              <a:buNone/>
            </a:pPr>
            <a:r>
              <a:rPr lang="en-US" sz="1400" b="1">
                <a:solidFill>
                  <a:schemeClr val="accent1"/>
                </a:solidFill>
                <a:latin typeface="Courier New" pitchFamily="49" charset="0"/>
              </a:rPr>
              <a:t>t1.run() {</a:t>
            </a:r>
          </a:p>
          <a:p>
            <a:pPr>
              <a:lnSpc>
                <a:spcPct val="90000"/>
              </a:lnSpc>
              <a:spcBef>
                <a:spcPct val="0"/>
              </a:spcBef>
              <a:buClr>
                <a:schemeClr val="tx1"/>
              </a:buClr>
              <a:buFont typeface="Arial" charset="0"/>
              <a:buNone/>
            </a:pPr>
            <a:r>
              <a:rPr lang="en-US" sz="1400" b="1">
                <a:solidFill>
                  <a:schemeClr val="accent1"/>
                </a:solidFill>
                <a:latin typeface="Courier New" pitchFamily="49" charset="0"/>
              </a:rPr>
              <a:t>  int y = cnt;</a:t>
            </a:r>
          </a:p>
          <a:p>
            <a:pPr>
              <a:lnSpc>
                <a:spcPct val="90000"/>
              </a:lnSpc>
              <a:spcBef>
                <a:spcPct val="0"/>
              </a:spcBef>
              <a:buClr>
                <a:schemeClr val="tx1"/>
              </a:buClr>
              <a:buFont typeface="Arial" charset="0"/>
              <a:buNone/>
            </a:pPr>
            <a:r>
              <a:rPr lang="en-US" sz="1400" b="1">
                <a:solidFill>
                  <a:schemeClr val="accent1"/>
                </a:solidFill>
                <a:latin typeface="Courier New" pitchFamily="49" charset="0"/>
              </a:rPr>
              <a:t>  cnt = y + 1;</a:t>
            </a:r>
          </a:p>
          <a:p>
            <a:pPr>
              <a:lnSpc>
                <a:spcPct val="90000"/>
              </a:lnSpc>
              <a:spcBef>
                <a:spcPct val="0"/>
              </a:spcBef>
              <a:buClr>
                <a:schemeClr val="tx1"/>
              </a:buClr>
              <a:buFont typeface="Arial" charset="0"/>
              <a:buNone/>
            </a:pPr>
            <a:r>
              <a:rPr lang="en-US" sz="1400" b="1">
                <a:solidFill>
                  <a:schemeClr val="accent1"/>
                </a:solidFill>
                <a:latin typeface="Courier New" pitchFamily="49" charset="0"/>
              </a:rPr>
              <a:t>}</a:t>
            </a:r>
          </a:p>
          <a:p>
            <a:pPr>
              <a:lnSpc>
                <a:spcPct val="90000"/>
              </a:lnSpc>
              <a:spcBef>
                <a:spcPct val="0"/>
              </a:spcBef>
              <a:buClr>
                <a:schemeClr val="tx1"/>
              </a:buClr>
              <a:buFont typeface="Arial" charset="0"/>
              <a:buNone/>
            </a:pPr>
            <a:r>
              <a:rPr lang="en-US" sz="1400" b="1">
                <a:solidFill>
                  <a:schemeClr val="accent2"/>
                </a:solidFill>
                <a:latin typeface="Courier New" pitchFamily="49" charset="0"/>
              </a:rPr>
              <a:t>t2.run() {</a:t>
            </a:r>
          </a:p>
          <a:p>
            <a:pPr>
              <a:lnSpc>
                <a:spcPct val="90000"/>
              </a:lnSpc>
              <a:spcBef>
                <a:spcPct val="0"/>
              </a:spcBef>
              <a:buClr>
                <a:schemeClr val="tx1"/>
              </a:buClr>
              <a:buFont typeface="Arial" charset="0"/>
              <a:buNone/>
            </a:pPr>
            <a:r>
              <a:rPr lang="en-US" sz="1400" b="1">
                <a:solidFill>
                  <a:schemeClr val="accent2"/>
                </a:solidFill>
                <a:latin typeface="Courier New" pitchFamily="49" charset="0"/>
              </a:rPr>
              <a:t>  int y = cnt;</a:t>
            </a:r>
          </a:p>
          <a:p>
            <a:pPr>
              <a:lnSpc>
                <a:spcPct val="90000"/>
              </a:lnSpc>
              <a:spcBef>
                <a:spcPct val="0"/>
              </a:spcBef>
              <a:buClr>
                <a:schemeClr val="tx1"/>
              </a:buClr>
              <a:buFont typeface="Arial" charset="0"/>
              <a:buNone/>
            </a:pPr>
            <a:r>
              <a:rPr lang="en-US" sz="1400" b="1">
                <a:solidFill>
                  <a:schemeClr val="accent2"/>
                </a:solidFill>
                <a:latin typeface="Courier New" pitchFamily="49" charset="0"/>
              </a:rPr>
              <a:t>  cnt = y + 1;</a:t>
            </a:r>
          </a:p>
          <a:p>
            <a:pPr>
              <a:lnSpc>
                <a:spcPct val="90000"/>
              </a:lnSpc>
              <a:spcBef>
                <a:spcPct val="0"/>
              </a:spcBef>
              <a:buClr>
                <a:schemeClr val="tx1"/>
              </a:buClr>
              <a:buFont typeface="Arial" charset="0"/>
              <a:buNone/>
            </a:pPr>
            <a:r>
              <a:rPr lang="en-US" sz="1400" b="1">
                <a:solidFill>
                  <a:schemeClr val="accent2"/>
                </a:solidFill>
                <a:latin typeface="Courier New" pitchFamily="49" charset="0"/>
              </a:rPr>
              <a:t>}</a:t>
            </a:r>
          </a:p>
        </p:txBody>
      </p:sp>
      <p:sp>
        <p:nvSpPr>
          <p:cNvPr id="16388" name="TextBox 164867"/>
          <p:cNvSpPr txBox="1">
            <a:spLocks noChangeArrowheads="1"/>
          </p:cNvSpPr>
          <p:nvPr/>
        </p:nvSpPr>
        <p:spPr bwMode="auto">
          <a:xfrm>
            <a:off x="8382001" y="1981200"/>
            <a:ext cx="1033463"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cnt = 0</a:t>
            </a:r>
            <a:endParaRPr lang="en-US">
              <a:latin typeface="Calibri" pitchFamily="34" charset="0"/>
            </a:endParaRPr>
          </a:p>
        </p:txBody>
      </p:sp>
      <p:sp>
        <p:nvSpPr>
          <p:cNvPr id="16389" name="TextBox 164868"/>
          <p:cNvSpPr txBox="1">
            <a:spLocks noChangeArrowheads="1"/>
          </p:cNvSpPr>
          <p:nvPr/>
        </p:nvSpPr>
        <p:spPr bwMode="auto">
          <a:xfrm>
            <a:off x="6019801" y="4343401"/>
            <a:ext cx="3759171" cy="1200329"/>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Start: both threads ready to</a:t>
            </a:r>
            <a:endParaRPr lang="en-US">
              <a:latin typeface="Calibri" pitchFamily="34" charset="0"/>
            </a:endParaRPr>
          </a:p>
          <a:p>
            <a:r>
              <a:rPr lang="en-US" sz="2400" i="1">
                <a:latin typeface="Times New Roman" pitchFamily="18" charset="0"/>
              </a:rPr>
              <a:t>run.  Each will increment the</a:t>
            </a:r>
          </a:p>
          <a:p>
            <a:r>
              <a:rPr lang="en-US" sz="2400" i="1">
                <a:latin typeface="Times New Roman" pitchFamily="18" charset="0"/>
              </a:rPr>
              <a:t>global count. </a:t>
            </a:r>
          </a:p>
        </p:txBody>
      </p:sp>
      <p:sp>
        <p:nvSpPr>
          <p:cNvPr id="16390" name="TextBox 164869"/>
          <p:cNvSpPr txBox="1">
            <a:spLocks noChangeArrowheads="1"/>
          </p:cNvSpPr>
          <p:nvPr/>
        </p:nvSpPr>
        <p:spPr bwMode="auto">
          <a:xfrm>
            <a:off x="6553201" y="1981200"/>
            <a:ext cx="1700213" cy="45720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Shared state</a:t>
            </a:r>
            <a:endParaRPr lang="en-US">
              <a:latin typeface="Calibri" pitchFamily="34" charset="0"/>
            </a:endParaRPr>
          </a:p>
        </p:txBody>
      </p:sp>
      <p:sp>
        <p:nvSpPr>
          <p:cNvPr id="16393" name="Shape 8"/>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E81A63DC-01CC-4342-85E3-755A6137B4F2}"/>
              </a:ext>
            </a:extLst>
          </p:cNvPr>
          <p:cNvSpPr>
            <a:spLocks noGrp="1"/>
          </p:cNvSpPr>
          <p:nvPr>
            <p:ph type="sldNum" sz="quarter" idx="12"/>
          </p:nvPr>
        </p:nvSpPr>
        <p:spPr/>
        <p:txBody>
          <a:bodyPr/>
          <a:lstStyle/>
          <a:p>
            <a:pPr>
              <a:defRPr/>
            </a:pPr>
            <a:fld id="{6742D389-1E87-4ECE-A6D6-350E1E9597FC}"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hape 165889"/>
          <p:cNvSpPr>
            <a:spLocks noGrp="1" noChangeArrowheads="1"/>
          </p:cNvSpPr>
          <p:nvPr>
            <p:ph type="title"/>
          </p:nvPr>
        </p:nvSpPr>
        <p:spPr/>
        <p:txBody>
          <a:bodyPr anchor="b">
            <a:normAutofit fontScale="90000"/>
          </a:bodyPr>
          <a:lstStyle/>
          <a:p>
            <a:r>
              <a:rPr lang="en-US"/>
              <a:t>Data Race Example</a:t>
            </a:r>
          </a:p>
        </p:txBody>
      </p:sp>
      <p:sp>
        <p:nvSpPr>
          <p:cNvPr id="17411" name="Shape 165890"/>
          <p:cNvSpPr>
            <a:spLocks noGrp="1" noChangeArrowheads="1"/>
          </p:cNvSpPr>
          <p:nvPr>
            <p:ph type="body" idx="1"/>
          </p:nvPr>
        </p:nvSpPr>
        <p:spPr>
          <a:xfrm>
            <a:off x="2351089" y="1282700"/>
            <a:ext cx="4035425" cy="4483100"/>
          </a:xfrm>
        </p:spPr>
        <p:txBody>
          <a:bodyPr/>
          <a:lstStyle/>
          <a:p>
            <a:pPr>
              <a:spcBef>
                <a:spcPct val="0"/>
              </a:spcBef>
              <a:buClr>
                <a:schemeClr val="tx1"/>
              </a:buClr>
              <a:buFont typeface="Arial" charset="0"/>
              <a:buNone/>
            </a:pPr>
            <a:r>
              <a:rPr lang="en-US" sz="1400" b="1">
                <a:latin typeface="Courier New" pitchFamily="49" charset="0"/>
              </a:rPr>
              <a:t>static int cnt = 0;</a:t>
            </a:r>
            <a:endParaRPr lang="en-US"/>
          </a:p>
          <a:p>
            <a:pPr>
              <a:spcBef>
                <a:spcPct val="0"/>
              </a:spcBef>
              <a:buClr>
                <a:schemeClr val="tx1"/>
              </a:buClr>
              <a:buFont typeface="Arial" charset="0"/>
              <a:buNone/>
            </a:pPr>
            <a:r>
              <a:rPr lang="en-US" sz="1400" b="1">
                <a:solidFill>
                  <a:schemeClr val="accent1"/>
                </a:solidFill>
                <a:latin typeface="Courier New" pitchFamily="49" charset="0"/>
              </a:rPr>
              <a:t>t1.run() {</a:t>
            </a:r>
          </a:p>
          <a:p>
            <a:pPr>
              <a:spcBef>
                <a:spcPct val="0"/>
              </a:spcBef>
              <a:buClr>
                <a:schemeClr val="tx1"/>
              </a:buClr>
              <a:buFont typeface="Arial" charset="0"/>
              <a:buNone/>
            </a:pPr>
            <a:r>
              <a:rPr lang="en-US" sz="1400" b="1">
                <a:solidFill>
                  <a:schemeClr val="accent1"/>
                </a:solidFill>
                <a:latin typeface="Courier New" pitchFamily="49" charset="0"/>
              </a:rPr>
              <a:t>  </a:t>
            </a:r>
            <a:r>
              <a:rPr lang="en-US" sz="1400" b="1">
                <a:latin typeface="Courier New" pitchFamily="49" charset="0"/>
              </a:rPr>
              <a:t>int y = cnt;</a:t>
            </a:r>
          </a:p>
          <a:p>
            <a:pPr>
              <a:spcBef>
                <a:spcPct val="0"/>
              </a:spcBef>
              <a:buClr>
                <a:schemeClr val="tx1"/>
              </a:buClr>
              <a:buFont typeface="Arial" charset="0"/>
              <a:buNone/>
            </a:pPr>
            <a:r>
              <a:rPr lang="en-US" sz="1400" b="1">
                <a:solidFill>
                  <a:schemeClr val="accent1"/>
                </a:solidFill>
                <a:latin typeface="Courier New" pitchFamily="49" charset="0"/>
              </a:rPr>
              <a:t>  cnt = y + 1;</a:t>
            </a:r>
          </a:p>
          <a:p>
            <a:pPr>
              <a:spcBef>
                <a:spcPct val="0"/>
              </a:spcBef>
              <a:buClr>
                <a:schemeClr val="tx1"/>
              </a:buClr>
              <a:buFont typeface="Arial" charset="0"/>
              <a:buNone/>
            </a:pPr>
            <a:r>
              <a:rPr lang="en-US" sz="1400" b="1">
                <a:solidFill>
                  <a:schemeClr val="accent1"/>
                </a:solidFill>
                <a:latin typeface="Courier New" pitchFamily="49" charset="0"/>
              </a:rPr>
              <a:t>}</a:t>
            </a:r>
          </a:p>
          <a:p>
            <a:pPr>
              <a:spcBef>
                <a:spcPct val="0"/>
              </a:spcBef>
              <a:buClr>
                <a:schemeClr val="tx1"/>
              </a:buClr>
              <a:buFont typeface="Arial" charset="0"/>
              <a:buNone/>
            </a:pPr>
            <a:r>
              <a:rPr lang="en-US" sz="1400" b="1">
                <a:solidFill>
                  <a:schemeClr val="accent2"/>
                </a:solidFill>
                <a:latin typeface="Courier New" pitchFamily="49" charset="0"/>
              </a:rPr>
              <a:t>t2.run() {</a:t>
            </a:r>
          </a:p>
          <a:p>
            <a:pPr>
              <a:spcBef>
                <a:spcPct val="0"/>
              </a:spcBef>
              <a:buClr>
                <a:schemeClr val="tx1"/>
              </a:buClr>
              <a:buFont typeface="Arial" charset="0"/>
              <a:buNone/>
            </a:pPr>
            <a:r>
              <a:rPr lang="en-US" sz="1400" b="1">
                <a:solidFill>
                  <a:schemeClr val="accent2"/>
                </a:solidFill>
                <a:latin typeface="Courier New" pitchFamily="49" charset="0"/>
              </a:rPr>
              <a:t>  int y = cnt;</a:t>
            </a:r>
          </a:p>
          <a:p>
            <a:pPr>
              <a:spcBef>
                <a:spcPct val="0"/>
              </a:spcBef>
              <a:buClr>
                <a:schemeClr val="tx1"/>
              </a:buClr>
              <a:buFont typeface="Arial" charset="0"/>
              <a:buNone/>
            </a:pPr>
            <a:r>
              <a:rPr lang="en-US" sz="1400" b="1">
                <a:solidFill>
                  <a:schemeClr val="accent2"/>
                </a:solidFill>
                <a:latin typeface="Courier New" pitchFamily="49" charset="0"/>
              </a:rPr>
              <a:t>  cnt = y + 1;</a:t>
            </a:r>
          </a:p>
          <a:p>
            <a:pPr>
              <a:spcBef>
                <a:spcPct val="0"/>
              </a:spcBef>
              <a:buClr>
                <a:schemeClr val="tx1"/>
              </a:buClr>
              <a:buFont typeface="Arial" charset="0"/>
              <a:buNone/>
            </a:pPr>
            <a:r>
              <a:rPr lang="en-US" sz="1400" b="1">
                <a:solidFill>
                  <a:schemeClr val="accent2"/>
                </a:solidFill>
                <a:latin typeface="Courier New" pitchFamily="49" charset="0"/>
              </a:rPr>
              <a:t>}</a:t>
            </a:r>
          </a:p>
        </p:txBody>
      </p:sp>
      <p:sp>
        <p:nvSpPr>
          <p:cNvPr id="17412" name="TextBox 165891"/>
          <p:cNvSpPr txBox="1">
            <a:spLocks noChangeArrowheads="1"/>
          </p:cNvSpPr>
          <p:nvPr/>
        </p:nvSpPr>
        <p:spPr bwMode="auto">
          <a:xfrm>
            <a:off x="8382001" y="1981200"/>
            <a:ext cx="1033463"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cnt = 0</a:t>
            </a:r>
            <a:endParaRPr lang="en-US">
              <a:latin typeface="Calibri" pitchFamily="34" charset="0"/>
            </a:endParaRPr>
          </a:p>
        </p:txBody>
      </p:sp>
      <p:sp>
        <p:nvSpPr>
          <p:cNvPr id="17413" name="TextBox 165892"/>
          <p:cNvSpPr txBox="1">
            <a:spLocks noChangeArrowheads="1"/>
          </p:cNvSpPr>
          <p:nvPr/>
        </p:nvSpPr>
        <p:spPr bwMode="auto">
          <a:xfrm>
            <a:off x="6019800" y="4343401"/>
            <a:ext cx="4008470" cy="830997"/>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T1 executes, grabbing</a:t>
            </a:r>
            <a:endParaRPr lang="en-US">
              <a:latin typeface="Calibri" pitchFamily="34" charset="0"/>
            </a:endParaRPr>
          </a:p>
          <a:p>
            <a:r>
              <a:rPr lang="en-US" sz="2400" i="1">
                <a:latin typeface="Times New Roman" pitchFamily="18" charset="0"/>
              </a:rPr>
              <a:t>the global counter value into y.</a:t>
            </a:r>
          </a:p>
        </p:txBody>
      </p:sp>
      <p:sp>
        <p:nvSpPr>
          <p:cNvPr id="17414" name="TextBox 165893"/>
          <p:cNvSpPr txBox="1">
            <a:spLocks noChangeArrowheads="1"/>
          </p:cNvSpPr>
          <p:nvPr/>
        </p:nvSpPr>
        <p:spPr bwMode="auto">
          <a:xfrm>
            <a:off x="6553201" y="1981200"/>
            <a:ext cx="1700213" cy="45720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Shared state</a:t>
            </a:r>
            <a:endParaRPr lang="en-US">
              <a:latin typeface="Calibri" pitchFamily="34" charset="0"/>
            </a:endParaRPr>
          </a:p>
        </p:txBody>
      </p:sp>
      <p:sp>
        <p:nvSpPr>
          <p:cNvPr id="17415" name="TextBox 165894"/>
          <p:cNvSpPr txBox="1">
            <a:spLocks noChangeArrowheads="1"/>
          </p:cNvSpPr>
          <p:nvPr/>
        </p:nvSpPr>
        <p:spPr bwMode="auto">
          <a:xfrm>
            <a:off x="5181600" y="26670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0</a:t>
            </a:r>
            <a:endParaRPr lang="en-US">
              <a:latin typeface="Calibri" pitchFamily="34" charset="0"/>
            </a:endParaRPr>
          </a:p>
        </p:txBody>
      </p:sp>
      <p:sp>
        <p:nvSpPr>
          <p:cNvPr id="17416" name="Rectangle 17414"/>
          <p:cNvSpPr>
            <a:spLocks noChangeArrowheads="1"/>
          </p:cNvSpPr>
          <p:nvPr/>
        </p:nvSpPr>
        <p:spPr bwMode="auto">
          <a:xfrm>
            <a:off x="73152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17419" name="Shape 10"/>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35B6DE31-9A07-43CA-A3DB-BA2D5957997A}"/>
              </a:ext>
            </a:extLst>
          </p:cNvPr>
          <p:cNvSpPr>
            <a:spLocks noGrp="1"/>
          </p:cNvSpPr>
          <p:nvPr>
            <p:ph type="sldNum" sz="quarter" idx="12"/>
          </p:nvPr>
        </p:nvSpPr>
        <p:spPr/>
        <p:txBody>
          <a:bodyPr/>
          <a:lstStyle/>
          <a:p>
            <a:pPr>
              <a:defRPr/>
            </a:pPr>
            <a:fld id="{6742D389-1E87-4ECE-A6D6-350E1E9597FC}"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hape 166913"/>
          <p:cNvSpPr>
            <a:spLocks noGrp="1" noChangeArrowheads="1"/>
          </p:cNvSpPr>
          <p:nvPr>
            <p:ph type="title"/>
          </p:nvPr>
        </p:nvSpPr>
        <p:spPr/>
        <p:txBody>
          <a:bodyPr anchor="b">
            <a:normAutofit fontScale="90000"/>
          </a:bodyPr>
          <a:lstStyle/>
          <a:p>
            <a:r>
              <a:rPr lang="en-US"/>
              <a:t>Data Race Example</a:t>
            </a:r>
          </a:p>
        </p:txBody>
      </p:sp>
      <p:sp>
        <p:nvSpPr>
          <p:cNvPr id="18435" name="Shape 166914"/>
          <p:cNvSpPr>
            <a:spLocks noGrp="1" noChangeArrowheads="1"/>
          </p:cNvSpPr>
          <p:nvPr>
            <p:ph type="body" idx="1"/>
          </p:nvPr>
        </p:nvSpPr>
        <p:spPr>
          <a:xfrm>
            <a:off x="2351089" y="1282700"/>
            <a:ext cx="4035425" cy="4483100"/>
          </a:xfrm>
        </p:spPr>
        <p:txBody>
          <a:bodyPr/>
          <a:lstStyle/>
          <a:p>
            <a:pPr>
              <a:spcBef>
                <a:spcPct val="0"/>
              </a:spcBef>
              <a:buClr>
                <a:schemeClr val="tx1"/>
              </a:buClr>
              <a:buFont typeface="Arial" charset="0"/>
              <a:buNone/>
            </a:pPr>
            <a:r>
              <a:rPr lang="en-US" sz="1400" b="1">
                <a:latin typeface="Courier New" pitchFamily="49" charset="0"/>
              </a:rPr>
              <a:t>static int cnt = 0;</a:t>
            </a:r>
            <a:endParaRPr lang="en-US"/>
          </a:p>
          <a:p>
            <a:pPr>
              <a:spcBef>
                <a:spcPct val="0"/>
              </a:spcBef>
              <a:buClr>
                <a:schemeClr val="tx1"/>
              </a:buClr>
              <a:buFont typeface="Arial" charset="0"/>
              <a:buNone/>
            </a:pPr>
            <a:r>
              <a:rPr lang="en-US" sz="1400" b="1">
                <a:solidFill>
                  <a:schemeClr val="accent1"/>
                </a:solidFill>
                <a:latin typeface="Courier New" pitchFamily="49" charset="0"/>
              </a:rPr>
              <a:t>t1.run() {</a:t>
            </a:r>
          </a:p>
          <a:p>
            <a:pPr>
              <a:spcBef>
                <a:spcPct val="0"/>
              </a:spcBef>
              <a:buClr>
                <a:schemeClr val="tx1"/>
              </a:buClr>
              <a:buFont typeface="Arial" charset="0"/>
              <a:buNone/>
            </a:pPr>
            <a:r>
              <a:rPr lang="en-US" sz="1400" b="1">
                <a:solidFill>
                  <a:schemeClr val="accent1"/>
                </a:solidFill>
                <a:latin typeface="Courier New" pitchFamily="49" charset="0"/>
              </a:rPr>
              <a:t>  int y = cnt;</a:t>
            </a:r>
          </a:p>
          <a:p>
            <a:pPr>
              <a:spcBef>
                <a:spcPct val="0"/>
              </a:spcBef>
              <a:buClr>
                <a:schemeClr val="tx1"/>
              </a:buClr>
              <a:buFont typeface="Arial" charset="0"/>
              <a:buNone/>
            </a:pPr>
            <a:r>
              <a:rPr lang="en-US" sz="1400" b="1">
                <a:solidFill>
                  <a:schemeClr val="accent1"/>
                </a:solidFill>
                <a:latin typeface="Courier New" pitchFamily="49" charset="0"/>
              </a:rPr>
              <a:t>  </a:t>
            </a:r>
            <a:r>
              <a:rPr lang="en-US" sz="1400" b="1">
                <a:latin typeface="Courier New" pitchFamily="49" charset="0"/>
              </a:rPr>
              <a:t>cnt = y + 1;</a:t>
            </a:r>
          </a:p>
          <a:p>
            <a:pPr>
              <a:spcBef>
                <a:spcPct val="0"/>
              </a:spcBef>
              <a:buClr>
                <a:schemeClr val="tx1"/>
              </a:buClr>
              <a:buFont typeface="Arial" charset="0"/>
              <a:buNone/>
            </a:pPr>
            <a:r>
              <a:rPr lang="en-US" sz="1400" b="1">
                <a:solidFill>
                  <a:schemeClr val="accent1"/>
                </a:solidFill>
                <a:latin typeface="Courier New" pitchFamily="49" charset="0"/>
              </a:rPr>
              <a:t>}</a:t>
            </a:r>
          </a:p>
          <a:p>
            <a:pPr>
              <a:spcBef>
                <a:spcPct val="0"/>
              </a:spcBef>
              <a:buClr>
                <a:schemeClr val="tx1"/>
              </a:buClr>
              <a:buFont typeface="Arial" charset="0"/>
              <a:buNone/>
            </a:pPr>
            <a:r>
              <a:rPr lang="en-US" sz="1400" b="1">
                <a:solidFill>
                  <a:schemeClr val="accent2"/>
                </a:solidFill>
                <a:latin typeface="Courier New" pitchFamily="49" charset="0"/>
              </a:rPr>
              <a:t>t2.run() {</a:t>
            </a:r>
          </a:p>
          <a:p>
            <a:pPr>
              <a:spcBef>
                <a:spcPct val="0"/>
              </a:spcBef>
              <a:buClr>
                <a:schemeClr val="tx1"/>
              </a:buClr>
              <a:buFont typeface="Arial" charset="0"/>
              <a:buNone/>
            </a:pPr>
            <a:r>
              <a:rPr lang="en-US" sz="1400" b="1">
                <a:solidFill>
                  <a:schemeClr val="accent2"/>
                </a:solidFill>
                <a:latin typeface="Courier New" pitchFamily="49" charset="0"/>
              </a:rPr>
              <a:t>  int y = cnt;</a:t>
            </a:r>
          </a:p>
          <a:p>
            <a:pPr>
              <a:spcBef>
                <a:spcPct val="0"/>
              </a:spcBef>
              <a:buClr>
                <a:schemeClr val="tx1"/>
              </a:buClr>
              <a:buFont typeface="Arial" charset="0"/>
              <a:buNone/>
            </a:pPr>
            <a:r>
              <a:rPr lang="en-US" sz="1400" b="1">
                <a:solidFill>
                  <a:schemeClr val="accent2"/>
                </a:solidFill>
                <a:latin typeface="Courier New" pitchFamily="49" charset="0"/>
              </a:rPr>
              <a:t>  cnt = y + 1;</a:t>
            </a:r>
          </a:p>
          <a:p>
            <a:pPr>
              <a:spcBef>
                <a:spcPct val="0"/>
              </a:spcBef>
              <a:buClr>
                <a:schemeClr val="tx1"/>
              </a:buClr>
              <a:buFont typeface="Arial" charset="0"/>
              <a:buNone/>
            </a:pPr>
            <a:r>
              <a:rPr lang="en-US" sz="1400" b="1">
                <a:solidFill>
                  <a:schemeClr val="accent2"/>
                </a:solidFill>
                <a:latin typeface="Courier New" pitchFamily="49" charset="0"/>
              </a:rPr>
              <a:t>}</a:t>
            </a:r>
          </a:p>
        </p:txBody>
      </p:sp>
      <p:sp>
        <p:nvSpPr>
          <p:cNvPr id="18436" name="TextBox 166915"/>
          <p:cNvSpPr txBox="1">
            <a:spLocks noChangeArrowheads="1"/>
          </p:cNvSpPr>
          <p:nvPr/>
        </p:nvSpPr>
        <p:spPr bwMode="auto">
          <a:xfrm>
            <a:off x="8382000" y="1981200"/>
            <a:ext cx="1068388" cy="457200"/>
          </a:xfrm>
          <a:prstGeom prst="rect">
            <a:avLst/>
          </a:prstGeom>
          <a:noFill/>
          <a:ln w="12700" cap="sq" algn="ctr">
            <a:noFill/>
            <a:miter lim="800000"/>
            <a:headEnd type="none" w="sm" len="sm"/>
            <a:tailEnd type="none" w="sm" len="sm"/>
          </a:ln>
        </p:spPr>
        <p:txBody>
          <a:bodyPr wrap="none">
            <a:spAutoFit/>
          </a:bodyPr>
          <a:lstStyle/>
          <a:p>
            <a:r>
              <a:rPr lang="en-US" sz="2400" b="1">
                <a:latin typeface="Times New Roman" pitchFamily="18" charset="0"/>
              </a:rPr>
              <a:t>cnt = 1</a:t>
            </a:r>
            <a:endParaRPr lang="en-US">
              <a:latin typeface="Calibri" pitchFamily="34" charset="0"/>
            </a:endParaRPr>
          </a:p>
        </p:txBody>
      </p:sp>
      <p:sp>
        <p:nvSpPr>
          <p:cNvPr id="18437" name="TextBox 166916"/>
          <p:cNvSpPr txBox="1">
            <a:spLocks noChangeArrowheads="1"/>
          </p:cNvSpPr>
          <p:nvPr/>
        </p:nvSpPr>
        <p:spPr bwMode="auto">
          <a:xfrm>
            <a:off x="6019800" y="4343401"/>
            <a:ext cx="3882794" cy="830997"/>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T1 executes again, storing the</a:t>
            </a:r>
            <a:endParaRPr lang="en-US">
              <a:latin typeface="Calibri" pitchFamily="34" charset="0"/>
            </a:endParaRPr>
          </a:p>
          <a:p>
            <a:r>
              <a:rPr lang="en-US" sz="2400" i="1">
                <a:latin typeface="Times New Roman" pitchFamily="18" charset="0"/>
              </a:rPr>
              <a:t>counter value</a:t>
            </a:r>
          </a:p>
        </p:txBody>
      </p:sp>
      <p:sp>
        <p:nvSpPr>
          <p:cNvPr id="18438" name="TextBox 166917"/>
          <p:cNvSpPr txBox="1">
            <a:spLocks noChangeArrowheads="1"/>
          </p:cNvSpPr>
          <p:nvPr/>
        </p:nvSpPr>
        <p:spPr bwMode="auto">
          <a:xfrm>
            <a:off x="6553201" y="1981200"/>
            <a:ext cx="1700213" cy="45720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Shared state</a:t>
            </a:r>
            <a:endParaRPr lang="en-US">
              <a:latin typeface="Calibri" pitchFamily="34" charset="0"/>
            </a:endParaRPr>
          </a:p>
        </p:txBody>
      </p:sp>
      <p:sp>
        <p:nvSpPr>
          <p:cNvPr id="18439" name="TextBox 166918"/>
          <p:cNvSpPr txBox="1">
            <a:spLocks noChangeArrowheads="1"/>
          </p:cNvSpPr>
          <p:nvPr/>
        </p:nvSpPr>
        <p:spPr bwMode="auto">
          <a:xfrm>
            <a:off x="5105400" y="26670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0</a:t>
            </a:r>
            <a:endParaRPr lang="en-US">
              <a:latin typeface="Calibri" pitchFamily="34" charset="0"/>
            </a:endParaRPr>
          </a:p>
        </p:txBody>
      </p:sp>
      <p:sp>
        <p:nvSpPr>
          <p:cNvPr id="18440" name="Rectangle 18438"/>
          <p:cNvSpPr>
            <a:spLocks noChangeArrowheads="1"/>
          </p:cNvSpPr>
          <p:nvPr/>
        </p:nvSpPr>
        <p:spPr bwMode="auto">
          <a:xfrm>
            <a:off x="73152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18441" name="Rectangle 18439"/>
          <p:cNvSpPr>
            <a:spLocks noChangeArrowheads="1"/>
          </p:cNvSpPr>
          <p:nvPr/>
        </p:nvSpPr>
        <p:spPr bwMode="auto">
          <a:xfrm>
            <a:off x="75438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18444" name="Shape 11"/>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3C85456A-F263-4BE2-B231-5394000E0408}"/>
              </a:ext>
            </a:extLst>
          </p:cNvPr>
          <p:cNvSpPr>
            <a:spLocks noGrp="1"/>
          </p:cNvSpPr>
          <p:nvPr>
            <p:ph type="sldNum" sz="quarter" idx="12"/>
          </p:nvPr>
        </p:nvSpPr>
        <p:spPr/>
        <p:txBody>
          <a:bodyPr/>
          <a:lstStyle/>
          <a:p>
            <a:pPr>
              <a:defRPr/>
            </a:pPr>
            <a:fld id="{6742D389-1E87-4ECE-A6D6-350E1E9597FC}"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209800" y="808039"/>
            <a:ext cx="7772400" cy="2128837"/>
          </a:xfrm>
        </p:spPr>
        <p:txBody>
          <a:bodyPr/>
          <a:lstStyle/>
          <a:p>
            <a:pPr eaLnBrk="1" hangingPunct="1"/>
            <a:r>
              <a:rPr lang="en-US" altLang="en-US" dirty="0"/>
              <a:t>Synchronization Tools</a:t>
            </a:r>
          </a:p>
        </p:txBody>
      </p:sp>
    </p:spTree>
    <p:extLst>
      <p:ext uri="{BB962C8B-B14F-4D97-AF65-F5344CB8AC3E}">
        <p14:creationId xmlns:p14="http://schemas.microsoft.com/office/powerpoint/2010/main" val="1081152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hape 167937"/>
          <p:cNvSpPr>
            <a:spLocks noGrp="1" noChangeArrowheads="1"/>
          </p:cNvSpPr>
          <p:nvPr>
            <p:ph type="title"/>
          </p:nvPr>
        </p:nvSpPr>
        <p:spPr/>
        <p:txBody>
          <a:bodyPr anchor="b">
            <a:normAutofit fontScale="90000"/>
          </a:bodyPr>
          <a:lstStyle/>
          <a:p>
            <a:r>
              <a:rPr lang="en-US"/>
              <a:t>Data Race Example</a:t>
            </a:r>
          </a:p>
        </p:txBody>
      </p:sp>
      <p:sp>
        <p:nvSpPr>
          <p:cNvPr id="19459" name="Shape 167938"/>
          <p:cNvSpPr>
            <a:spLocks noGrp="1" noChangeArrowheads="1"/>
          </p:cNvSpPr>
          <p:nvPr>
            <p:ph type="body" idx="1"/>
          </p:nvPr>
        </p:nvSpPr>
        <p:spPr>
          <a:xfrm>
            <a:off x="2351089" y="1282700"/>
            <a:ext cx="4179887" cy="4483100"/>
          </a:xfrm>
        </p:spPr>
        <p:txBody>
          <a:bodyPr/>
          <a:lstStyle/>
          <a:p>
            <a:pPr>
              <a:spcBef>
                <a:spcPct val="0"/>
              </a:spcBef>
              <a:buClr>
                <a:schemeClr val="tx1"/>
              </a:buClr>
              <a:buFont typeface="Arial" charset="0"/>
              <a:buNone/>
            </a:pPr>
            <a:r>
              <a:rPr lang="en-US" sz="1400" b="1">
                <a:latin typeface="Courier New" pitchFamily="49" charset="0"/>
              </a:rPr>
              <a:t>static int cnt = 0;</a:t>
            </a:r>
            <a:endParaRPr lang="en-US"/>
          </a:p>
          <a:p>
            <a:pPr>
              <a:spcBef>
                <a:spcPct val="0"/>
              </a:spcBef>
              <a:buClr>
                <a:schemeClr val="tx1"/>
              </a:buClr>
              <a:buFont typeface="Arial" charset="0"/>
              <a:buNone/>
            </a:pPr>
            <a:r>
              <a:rPr lang="en-US" sz="1400" b="1">
                <a:solidFill>
                  <a:schemeClr val="accent1"/>
                </a:solidFill>
                <a:latin typeface="Courier New" pitchFamily="49" charset="0"/>
              </a:rPr>
              <a:t>t1.run() {</a:t>
            </a:r>
          </a:p>
          <a:p>
            <a:pPr>
              <a:spcBef>
                <a:spcPct val="0"/>
              </a:spcBef>
              <a:buClr>
                <a:schemeClr val="tx1"/>
              </a:buClr>
              <a:buFont typeface="Arial" charset="0"/>
              <a:buNone/>
            </a:pPr>
            <a:r>
              <a:rPr lang="en-US" sz="1400" b="1">
                <a:solidFill>
                  <a:schemeClr val="accent1"/>
                </a:solidFill>
                <a:latin typeface="Courier New" pitchFamily="49" charset="0"/>
              </a:rPr>
              <a:t>  int y = cnt;</a:t>
            </a:r>
          </a:p>
          <a:p>
            <a:pPr>
              <a:spcBef>
                <a:spcPct val="0"/>
              </a:spcBef>
              <a:buClr>
                <a:schemeClr val="tx1"/>
              </a:buClr>
              <a:buFont typeface="Arial" charset="0"/>
              <a:buNone/>
            </a:pPr>
            <a:r>
              <a:rPr lang="en-US" sz="1400" b="1">
                <a:solidFill>
                  <a:schemeClr val="accent1"/>
                </a:solidFill>
                <a:latin typeface="Courier New" pitchFamily="49" charset="0"/>
              </a:rPr>
              <a:t>  cnt = y + 1;</a:t>
            </a:r>
          </a:p>
          <a:p>
            <a:pPr>
              <a:spcBef>
                <a:spcPct val="0"/>
              </a:spcBef>
              <a:buClr>
                <a:schemeClr val="tx1"/>
              </a:buClr>
              <a:buFont typeface="Arial" charset="0"/>
              <a:buNone/>
            </a:pPr>
            <a:r>
              <a:rPr lang="en-US" sz="1400" b="1">
                <a:solidFill>
                  <a:schemeClr val="accent1"/>
                </a:solidFill>
                <a:latin typeface="Courier New" pitchFamily="49" charset="0"/>
              </a:rPr>
              <a:t>}</a:t>
            </a:r>
          </a:p>
          <a:p>
            <a:pPr>
              <a:spcBef>
                <a:spcPct val="0"/>
              </a:spcBef>
              <a:buClr>
                <a:schemeClr val="tx1"/>
              </a:buClr>
              <a:buFont typeface="Arial" charset="0"/>
              <a:buNone/>
            </a:pPr>
            <a:r>
              <a:rPr lang="en-US" sz="1400" b="1">
                <a:solidFill>
                  <a:schemeClr val="accent2"/>
                </a:solidFill>
                <a:latin typeface="Courier New" pitchFamily="49" charset="0"/>
              </a:rPr>
              <a:t>t2.run() {</a:t>
            </a:r>
          </a:p>
          <a:p>
            <a:pPr>
              <a:spcBef>
                <a:spcPct val="0"/>
              </a:spcBef>
              <a:buClr>
                <a:schemeClr val="tx1"/>
              </a:buClr>
              <a:buFont typeface="Arial" charset="0"/>
              <a:buNone/>
            </a:pPr>
            <a:r>
              <a:rPr lang="en-US" sz="1400" b="1">
                <a:solidFill>
                  <a:schemeClr val="accent2"/>
                </a:solidFill>
                <a:latin typeface="Courier New" pitchFamily="49" charset="0"/>
              </a:rPr>
              <a:t>  </a:t>
            </a:r>
            <a:r>
              <a:rPr lang="en-US" sz="1400" b="1">
                <a:latin typeface="Courier New" pitchFamily="49" charset="0"/>
              </a:rPr>
              <a:t>int y = cnt;</a:t>
            </a:r>
          </a:p>
          <a:p>
            <a:pPr>
              <a:spcBef>
                <a:spcPct val="0"/>
              </a:spcBef>
              <a:buClr>
                <a:schemeClr val="tx1"/>
              </a:buClr>
              <a:buFont typeface="Arial" charset="0"/>
              <a:buNone/>
            </a:pPr>
            <a:r>
              <a:rPr lang="en-US" sz="1400" b="1">
                <a:solidFill>
                  <a:schemeClr val="accent2"/>
                </a:solidFill>
                <a:latin typeface="Courier New" pitchFamily="49" charset="0"/>
              </a:rPr>
              <a:t>  cnt = y + 1;</a:t>
            </a:r>
          </a:p>
          <a:p>
            <a:pPr>
              <a:spcBef>
                <a:spcPct val="0"/>
              </a:spcBef>
              <a:buClr>
                <a:schemeClr val="tx1"/>
              </a:buClr>
              <a:buFont typeface="Arial" charset="0"/>
              <a:buNone/>
            </a:pPr>
            <a:r>
              <a:rPr lang="en-US" sz="1400" b="1">
                <a:solidFill>
                  <a:schemeClr val="accent2"/>
                </a:solidFill>
                <a:latin typeface="Courier New" pitchFamily="49" charset="0"/>
              </a:rPr>
              <a:t>}</a:t>
            </a:r>
          </a:p>
        </p:txBody>
      </p:sp>
      <p:sp>
        <p:nvSpPr>
          <p:cNvPr id="19460" name="TextBox 167939"/>
          <p:cNvSpPr txBox="1">
            <a:spLocks noChangeArrowheads="1"/>
          </p:cNvSpPr>
          <p:nvPr/>
        </p:nvSpPr>
        <p:spPr bwMode="auto">
          <a:xfrm>
            <a:off x="8382001" y="1981200"/>
            <a:ext cx="1033463"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cnt = 1</a:t>
            </a:r>
            <a:endParaRPr lang="en-US">
              <a:latin typeface="Calibri" pitchFamily="34" charset="0"/>
            </a:endParaRPr>
          </a:p>
        </p:txBody>
      </p:sp>
      <p:sp>
        <p:nvSpPr>
          <p:cNvPr id="19461" name="TextBox 167940"/>
          <p:cNvSpPr txBox="1">
            <a:spLocks noChangeArrowheads="1"/>
          </p:cNvSpPr>
          <p:nvPr/>
        </p:nvSpPr>
        <p:spPr bwMode="auto">
          <a:xfrm>
            <a:off x="6019800" y="4343401"/>
            <a:ext cx="4267200" cy="1200329"/>
          </a:xfrm>
          <a:prstGeom prst="rect">
            <a:avLst/>
          </a:prstGeom>
          <a:noFill/>
          <a:ln w="12700" cap="sq" algn="ctr">
            <a:noFill/>
            <a:miter lim="800000"/>
            <a:headEnd type="none" w="sm" len="sm"/>
            <a:tailEnd type="none" w="sm" len="sm"/>
          </a:ln>
        </p:spPr>
        <p:txBody>
          <a:bodyPr>
            <a:spAutoFit/>
          </a:bodyPr>
          <a:lstStyle/>
          <a:p>
            <a:r>
              <a:rPr lang="en-US" sz="2400" i="1">
                <a:latin typeface="Times New Roman" pitchFamily="18" charset="0"/>
              </a:rPr>
              <a:t>T1 finishes.  T2 executes, grabbing the global</a:t>
            </a:r>
            <a:endParaRPr lang="en-US">
              <a:latin typeface="Calibri" pitchFamily="34" charset="0"/>
            </a:endParaRPr>
          </a:p>
          <a:p>
            <a:r>
              <a:rPr lang="en-US" sz="2400" i="1">
                <a:latin typeface="Times New Roman" pitchFamily="18" charset="0"/>
              </a:rPr>
              <a:t>counter value into y.</a:t>
            </a:r>
          </a:p>
        </p:txBody>
      </p:sp>
      <p:sp>
        <p:nvSpPr>
          <p:cNvPr id="19462" name="TextBox 167941"/>
          <p:cNvSpPr txBox="1">
            <a:spLocks noChangeArrowheads="1"/>
          </p:cNvSpPr>
          <p:nvPr/>
        </p:nvSpPr>
        <p:spPr bwMode="auto">
          <a:xfrm>
            <a:off x="6553201" y="1981200"/>
            <a:ext cx="1700213" cy="45720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Shared state</a:t>
            </a:r>
            <a:endParaRPr lang="en-US">
              <a:latin typeface="Calibri" pitchFamily="34" charset="0"/>
            </a:endParaRPr>
          </a:p>
        </p:txBody>
      </p:sp>
      <p:sp>
        <p:nvSpPr>
          <p:cNvPr id="19463" name="TextBox 167942"/>
          <p:cNvSpPr txBox="1">
            <a:spLocks noChangeArrowheads="1"/>
          </p:cNvSpPr>
          <p:nvPr/>
        </p:nvSpPr>
        <p:spPr bwMode="auto">
          <a:xfrm>
            <a:off x="5105400" y="26670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0</a:t>
            </a:r>
            <a:endParaRPr lang="en-US">
              <a:latin typeface="Calibri" pitchFamily="34" charset="0"/>
            </a:endParaRPr>
          </a:p>
        </p:txBody>
      </p:sp>
      <p:sp>
        <p:nvSpPr>
          <p:cNvPr id="19464" name="TextBox 167943"/>
          <p:cNvSpPr txBox="1">
            <a:spLocks noChangeArrowheads="1"/>
          </p:cNvSpPr>
          <p:nvPr/>
        </p:nvSpPr>
        <p:spPr bwMode="auto">
          <a:xfrm>
            <a:off x="5105400" y="41148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1</a:t>
            </a:r>
            <a:endParaRPr lang="en-US">
              <a:latin typeface="Calibri" pitchFamily="34" charset="0"/>
            </a:endParaRPr>
          </a:p>
        </p:txBody>
      </p:sp>
      <p:sp>
        <p:nvSpPr>
          <p:cNvPr id="19465" name="Rectangle 19463"/>
          <p:cNvSpPr>
            <a:spLocks noChangeArrowheads="1"/>
          </p:cNvSpPr>
          <p:nvPr/>
        </p:nvSpPr>
        <p:spPr bwMode="auto">
          <a:xfrm>
            <a:off x="73152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19466" name="Rectangle 19464"/>
          <p:cNvSpPr>
            <a:spLocks noChangeArrowheads="1"/>
          </p:cNvSpPr>
          <p:nvPr/>
        </p:nvSpPr>
        <p:spPr bwMode="auto">
          <a:xfrm>
            <a:off x="75819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19467" name="Rectangle 19465"/>
          <p:cNvSpPr>
            <a:spLocks noChangeArrowheads="1"/>
          </p:cNvSpPr>
          <p:nvPr/>
        </p:nvSpPr>
        <p:spPr bwMode="auto">
          <a:xfrm>
            <a:off x="7848600" y="3505200"/>
            <a:ext cx="152400" cy="152400"/>
          </a:xfrm>
          <a:prstGeom prst="rect">
            <a:avLst/>
          </a:prstGeom>
          <a:solidFill>
            <a:schemeClr val="accent2"/>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19470" name="Shape 13"/>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95CBF25E-F616-40C2-B821-355832981690}"/>
              </a:ext>
            </a:extLst>
          </p:cNvPr>
          <p:cNvSpPr>
            <a:spLocks noGrp="1"/>
          </p:cNvSpPr>
          <p:nvPr>
            <p:ph type="sldNum" sz="quarter" idx="12"/>
          </p:nvPr>
        </p:nvSpPr>
        <p:spPr/>
        <p:txBody>
          <a:bodyPr/>
          <a:lstStyle/>
          <a:p>
            <a:pPr>
              <a:defRPr/>
            </a:pPr>
            <a:fld id="{6742D389-1E87-4ECE-A6D6-350E1E9597FC}"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hape 168961"/>
          <p:cNvSpPr>
            <a:spLocks noGrp="1" noChangeArrowheads="1"/>
          </p:cNvSpPr>
          <p:nvPr>
            <p:ph type="title"/>
          </p:nvPr>
        </p:nvSpPr>
        <p:spPr/>
        <p:txBody>
          <a:bodyPr anchor="b">
            <a:normAutofit fontScale="90000"/>
          </a:bodyPr>
          <a:lstStyle/>
          <a:p>
            <a:r>
              <a:rPr lang="en-US"/>
              <a:t>Data Race Example</a:t>
            </a:r>
          </a:p>
        </p:txBody>
      </p:sp>
      <p:sp>
        <p:nvSpPr>
          <p:cNvPr id="20483" name="Shape 168962"/>
          <p:cNvSpPr>
            <a:spLocks noGrp="1" noChangeArrowheads="1"/>
          </p:cNvSpPr>
          <p:nvPr>
            <p:ph type="body" idx="1"/>
          </p:nvPr>
        </p:nvSpPr>
        <p:spPr>
          <a:xfrm>
            <a:off x="2351088" y="1282700"/>
            <a:ext cx="4106862" cy="4483100"/>
          </a:xfrm>
        </p:spPr>
        <p:txBody>
          <a:bodyPr/>
          <a:lstStyle/>
          <a:p>
            <a:pPr>
              <a:spcBef>
                <a:spcPct val="0"/>
              </a:spcBef>
              <a:buClr>
                <a:schemeClr val="tx1"/>
              </a:buClr>
              <a:buFont typeface="Arial" charset="0"/>
              <a:buNone/>
            </a:pPr>
            <a:r>
              <a:rPr lang="en-US" sz="1400" b="1">
                <a:latin typeface="Courier New" pitchFamily="49" charset="0"/>
              </a:rPr>
              <a:t>static int cnt = 0;</a:t>
            </a:r>
            <a:endParaRPr lang="en-US"/>
          </a:p>
          <a:p>
            <a:pPr>
              <a:spcBef>
                <a:spcPct val="0"/>
              </a:spcBef>
              <a:buClr>
                <a:schemeClr val="tx1"/>
              </a:buClr>
              <a:buFont typeface="Arial" charset="0"/>
              <a:buNone/>
            </a:pPr>
            <a:r>
              <a:rPr lang="en-US" sz="1400" b="1">
                <a:solidFill>
                  <a:schemeClr val="accent1"/>
                </a:solidFill>
                <a:latin typeface="Courier New" pitchFamily="49" charset="0"/>
              </a:rPr>
              <a:t>t1.run() {</a:t>
            </a:r>
          </a:p>
          <a:p>
            <a:pPr>
              <a:spcBef>
                <a:spcPct val="0"/>
              </a:spcBef>
              <a:buClr>
                <a:schemeClr val="tx1"/>
              </a:buClr>
              <a:buFont typeface="Arial" charset="0"/>
              <a:buNone/>
            </a:pPr>
            <a:r>
              <a:rPr lang="en-US" sz="1400" b="1">
                <a:solidFill>
                  <a:schemeClr val="accent1"/>
                </a:solidFill>
                <a:latin typeface="Courier New" pitchFamily="49" charset="0"/>
              </a:rPr>
              <a:t>  int y = cnt;</a:t>
            </a:r>
          </a:p>
          <a:p>
            <a:pPr>
              <a:spcBef>
                <a:spcPct val="0"/>
              </a:spcBef>
              <a:buClr>
                <a:schemeClr val="tx1"/>
              </a:buClr>
              <a:buFont typeface="Arial" charset="0"/>
              <a:buNone/>
            </a:pPr>
            <a:r>
              <a:rPr lang="en-US" sz="1400" b="1">
                <a:solidFill>
                  <a:schemeClr val="accent1"/>
                </a:solidFill>
                <a:latin typeface="Courier New" pitchFamily="49" charset="0"/>
              </a:rPr>
              <a:t>  cnt = y + 1;</a:t>
            </a:r>
          </a:p>
          <a:p>
            <a:pPr>
              <a:spcBef>
                <a:spcPct val="0"/>
              </a:spcBef>
              <a:buClr>
                <a:schemeClr val="tx1"/>
              </a:buClr>
              <a:buFont typeface="Arial" charset="0"/>
              <a:buNone/>
            </a:pPr>
            <a:r>
              <a:rPr lang="en-US" sz="1400" b="1">
                <a:solidFill>
                  <a:schemeClr val="accent1"/>
                </a:solidFill>
                <a:latin typeface="Courier New" pitchFamily="49" charset="0"/>
              </a:rPr>
              <a:t>}</a:t>
            </a:r>
          </a:p>
          <a:p>
            <a:pPr>
              <a:spcBef>
                <a:spcPct val="0"/>
              </a:spcBef>
              <a:buClr>
                <a:schemeClr val="tx1"/>
              </a:buClr>
              <a:buFont typeface="Arial" charset="0"/>
              <a:buNone/>
            </a:pPr>
            <a:r>
              <a:rPr lang="en-US" sz="1400" b="1">
                <a:solidFill>
                  <a:schemeClr val="accent2"/>
                </a:solidFill>
                <a:latin typeface="Courier New" pitchFamily="49" charset="0"/>
              </a:rPr>
              <a:t>t2.run() {</a:t>
            </a:r>
          </a:p>
          <a:p>
            <a:pPr>
              <a:spcBef>
                <a:spcPct val="0"/>
              </a:spcBef>
              <a:buClr>
                <a:schemeClr val="tx1"/>
              </a:buClr>
              <a:buFont typeface="Arial" charset="0"/>
              <a:buNone/>
            </a:pPr>
            <a:r>
              <a:rPr lang="en-US" sz="1400" b="1">
                <a:solidFill>
                  <a:schemeClr val="accent2"/>
                </a:solidFill>
                <a:latin typeface="Courier New" pitchFamily="49" charset="0"/>
              </a:rPr>
              <a:t>  int y = cnt;</a:t>
            </a:r>
          </a:p>
          <a:p>
            <a:pPr>
              <a:spcBef>
                <a:spcPct val="0"/>
              </a:spcBef>
              <a:buClr>
                <a:schemeClr val="tx1"/>
              </a:buClr>
              <a:buFont typeface="Arial" charset="0"/>
              <a:buNone/>
            </a:pPr>
            <a:r>
              <a:rPr lang="en-US" sz="1400" b="1">
                <a:solidFill>
                  <a:schemeClr val="accent2"/>
                </a:solidFill>
                <a:latin typeface="Courier New" pitchFamily="49" charset="0"/>
              </a:rPr>
              <a:t>  </a:t>
            </a:r>
            <a:r>
              <a:rPr lang="en-US" sz="1400" b="1">
                <a:latin typeface="Courier New" pitchFamily="49" charset="0"/>
              </a:rPr>
              <a:t>cnt = y + 1;</a:t>
            </a:r>
          </a:p>
          <a:p>
            <a:pPr>
              <a:spcBef>
                <a:spcPct val="0"/>
              </a:spcBef>
              <a:buClr>
                <a:schemeClr val="tx1"/>
              </a:buClr>
              <a:buFont typeface="Arial" charset="0"/>
              <a:buNone/>
            </a:pPr>
            <a:r>
              <a:rPr lang="en-US" sz="1400" b="1">
                <a:solidFill>
                  <a:schemeClr val="accent2"/>
                </a:solidFill>
                <a:latin typeface="Courier New" pitchFamily="49" charset="0"/>
              </a:rPr>
              <a:t>}</a:t>
            </a:r>
          </a:p>
        </p:txBody>
      </p:sp>
      <p:sp>
        <p:nvSpPr>
          <p:cNvPr id="20484" name="TextBox 168963"/>
          <p:cNvSpPr txBox="1">
            <a:spLocks noChangeArrowheads="1"/>
          </p:cNvSpPr>
          <p:nvPr/>
        </p:nvSpPr>
        <p:spPr bwMode="auto">
          <a:xfrm>
            <a:off x="8382000" y="1981200"/>
            <a:ext cx="1068388" cy="457200"/>
          </a:xfrm>
          <a:prstGeom prst="rect">
            <a:avLst/>
          </a:prstGeom>
          <a:noFill/>
          <a:ln w="12700" cap="sq" algn="ctr">
            <a:noFill/>
            <a:miter lim="800000"/>
            <a:headEnd type="none" w="sm" len="sm"/>
            <a:tailEnd type="none" w="sm" len="sm"/>
          </a:ln>
        </p:spPr>
        <p:txBody>
          <a:bodyPr wrap="none">
            <a:spAutoFit/>
          </a:bodyPr>
          <a:lstStyle/>
          <a:p>
            <a:r>
              <a:rPr lang="en-US" sz="2400" b="1">
                <a:latin typeface="Times New Roman" pitchFamily="18" charset="0"/>
              </a:rPr>
              <a:t>cnt = 2</a:t>
            </a:r>
            <a:endParaRPr lang="en-US">
              <a:latin typeface="Calibri" pitchFamily="34" charset="0"/>
            </a:endParaRPr>
          </a:p>
        </p:txBody>
      </p:sp>
      <p:sp>
        <p:nvSpPr>
          <p:cNvPr id="20485" name="TextBox 168964"/>
          <p:cNvSpPr txBox="1">
            <a:spLocks noChangeArrowheads="1"/>
          </p:cNvSpPr>
          <p:nvPr/>
        </p:nvSpPr>
        <p:spPr bwMode="auto">
          <a:xfrm>
            <a:off x="6019801" y="4343401"/>
            <a:ext cx="3105337" cy="830997"/>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T2 executes, storing the</a:t>
            </a:r>
            <a:endParaRPr lang="en-US">
              <a:latin typeface="Calibri" pitchFamily="34" charset="0"/>
            </a:endParaRPr>
          </a:p>
          <a:p>
            <a:r>
              <a:rPr lang="en-US" sz="2400" i="1">
                <a:latin typeface="Times New Roman" pitchFamily="18" charset="0"/>
              </a:rPr>
              <a:t>incremented cnt value.</a:t>
            </a:r>
          </a:p>
        </p:txBody>
      </p:sp>
      <p:sp>
        <p:nvSpPr>
          <p:cNvPr id="20486" name="TextBox 168965"/>
          <p:cNvSpPr txBox="1">
            <a:spLocks noChangeArrowheads="1"/>
          </p:cNvSpPr>
          <p:nvPr/>
        </p:nvSpPr>
        <p:spPr bwMode="auto">
          <a:xfrm>
            <a:off x="6553201" y="1981200"/>
            <a:ext cx="1700213" cy="45720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Shared state</a:t>
            </a:r>
            <a:endParaRPr lang="en-US">
              <a:latin typeface="Calibri" pitchFamily="34" charset="0"/>
            </a:endParaRPr>
          </a:p>
        </p:txBody>
      </p:sp>
      <p:sp>
        <p:nvSpPr>
          <p:cNvPr id="20487" name="TextBox 168966"/>
          <p:cNvSpPr txBox="1">
            <a:spLocks noChangeArrowheads="1"/>
          </p:cNvSpPr>
          <p:nvPr/>
        </p:nvSpPr>
        <p:spPr bwMode="auto">
          <a:xfrm>
            <a:off x="5105400" y="26670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0</a:t>
            </a:r>
            <a:endParaRPr lang="en-US">
              <a:latin typeface="Calibri" pitchFamily="34" charset="0"/>
            </a:endParaRPr>
          </a:p>
        </p:txBody>
      </p:sp>
      <p:sp>
        <p:nvSpPr>
          <p:cNvPr id="20488" name="TextBox 168967"/>
          <p:cNvSpPr txBox="1">
            <a:spLocks noChangeArrowheads="1"/>
          </p:cNvSpPr>
          <p:nvPr/>
        </p:nvSpPr>
        <p:spPr bwMode="auto">
          <a:xfrm>
            <a:off x="5105400" y="41148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1</a:t>
            </a:r>
            <a:endParaRPr lang="en-US">
              <a:latin typeface="Calibri" pitchFamily="34" charset="0"/>
            </a:endParaRPr>
          </a:p>
        </p:txBody>
      </p:sp>
      <p:sp>
        <p:nvSpPr>
          <p:cNvPr id="20489" name="Rectangle 20487"/>
          <p:cNvSpPr>
            <a:spLocks noChangeArrowheads="1"/>
          </p:cNvSpPr>
          <p:nvPr/>
        </p:nvSpPr>
        <p:spPr bwMode="auto">
          <a:xfrm>
            <a:off x="73152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20490" name="Rectangle 20488"/>
          <p:cNvSpPr>
            <a:spLocks noChangeArrowheads="1"/>
          </p:cNvSpPr>
          <p:nvPr/>
        </p:nvSpPr>
        <p:spPr bwMode="auto">
          <a:xfrm>
            <a:off x="75438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20491" name="Rectangle 20489"/>
          <p:cNvSpPr>
            <a:spLocks noChangeArrowheads="1"/>
          </p:cNvSpPr>
          <p:nvPr/>
        </p:nvSpPr>
        <p:spPr bwMode="auto">
          <a:xfrm>
            <a:off x="7772400" y="3505200"/>
            <a:ext cx="152400" cy="152400"/>
          </a:xfrm>
          <a:prstGeom prst="rect">
            <a:avLst/>
          </a:prstGeom>
          <a:solidFill>
            <a:schemeClr val="accent2"/>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20492" name="Rectangle 20490"/>
          <p:cNvSpPr>
            <a:spLocks noChangeArrowheads="1"/>
          </p:cNvSpPr>
          <p:nvPr/>
        </p:nvSpPr>
        <p:spPr bwMode="auto">
          <a:xfrm>
            <a:off x="8001000" y="3505200"/>
            <a:ext cx="152400" cy="152400"/>
          </a:xfrm>
          <a:prstGeom prst="rect">
            <a:avLst/>
          </a:prstGeom>
          <a:solidFill>
            <a:schemeClr val="accent2"/>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20495" name="Shape 14"/>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EE341A46-F9B8-449C-AAC0-35244B481B77}"/>
              </a:ext>
            </a:extLst>
          </p:cNvPr>
          <p:cNvSpPr>
            <a:spLocks noGrp="1"/>
          </p:cNvSpPr>
          <p:nvPr>
            <p:ph type="sldNum" sz="quarter" idx="12"/>
          </p:nvPr>
        </p:nvSpPr>
        <p:spPr/>
        <p:txBody>
          <a:bodyPr/>
          <a:lstStyle/>
          <a:p>
            <a:pPr>
              <a:defRPr/>
            </a:pPr>
            <a:fld id="{6742D389-1E87-4ECE-A6D6-350E1E9597FC}"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hape 169985"/>
          <p:cNvSpPr>
            <a:spLocks noGrp="1" noChangeArrowheads="1"/>
          </p:cNvSpPr>
          <p:nvPr>
            <p:ph type="title"/>
          </p:nvPr>
        </p:nvSpPr>
        <p:spPr/>
        <p:txBody>
          <a:bodyPr anchor="b">
            <a:normAutofit fontScale="90000"/>
          </a:bodyPr>
          <a:lstStyle/>
          <a:p>
            <a:r>
              <a:rPr lang="en-US"/>
              <a:t>What happened?</a:t>
            </a:r>
          </a:p>
        </p:txBody>
      </p:sp>
      <p:sp>
        <p:nvSpPr>
          <p:cNvPr id="21507" name="Shape 169986"/>
          <p:cNvSpPr>
            <a:spLocks noGrp="1" noChangeArrowheads="1"/>
          </p:cNvSpPr>
          <p:nvPr>
            <p:ph type="body" idx="1"/>
          </p:nvPr>
        </p:nvSpPr>
        <p:spPr/>
        <p:txBody>
          <a:bodyPr/>
          <a:lstStyle/>
          <a:p>
            <a:pPr>
              <a:lnSpc>
                <a:spcPct val="90000"/>
              </a:lnSpc>
            </a:pPr>
            <a:r>
              <a:rPr lang="en-US" sz="2400" dirty="0"/>
              <a:t>In the first example,</a:t>
            </a:r>
            <a:r>
              <a:rPr lang="en-US" sz="2400" b="1" dirty="0"/>
              <a:t> t1</a:t>
            </a:r>
            <a:r>
              <a:rPr lang="en-US" sz="2400" dirty="0"/>
              <a:t> was preempted after it read the counter but before it stored the new value.</a:t>
            </a:r>
            <a:endParaRPr lang="en-US" sz="4400" dirty="0"/>
          </a:p>
          <a:p>
            <a:pPr lvl="1">
              <a:lnSpc>
                <a:spcPct val="90000"/>
              </a:lnSpc>
            </a:pPr>
            <a:r>
              <a:rPr lang="en-US" dirty="0"/>
              <a:t>Depends on the idea of an </a:t>
            </a:r>
            <a:r>
              <a:rPr lang="en-US" i="1" dirty="0"/>
              <a:t>atomic action</a:t>
            </a:r>
          </a:p>
          <a:p>
            <a:pPr lvl="1">
              <a:lnSpc>
                <a:spcPct val="90000"/>
              </a:lnSpc>
            </a:pPr>
            <a:r>
              <a:rPr lang="en-US" dirty="0"/>
              <a:t>Violated an object invariant</a:t>
            </a:r>
          </a:p>
          <a:p>
            <a:pPr>
              <a:lnSpc>
                <a:spcPct val="90000"/>
              </a:lnSpc>
            </a:pPr>
            <a:r>
              <a:rPr lang="en-US" sz="2400" dirty="0"/>
              <a:t>A particular way in which the execution of two threads is interleaved is called a </a:t>
            </a:r>
            <a:r>
              <a:rPr lang="en-US" sz="2400" i="1" dirty="0"/>
              <a:t>schedule</a:t>
            </a:r>
            <a:r>
              <a:rPr lang="en-US" sz="2400" dirty="0"/>
              <a:t>.  We want to prevent this undesirable schedule.</a:t>
            </a:r>
          </a:p>
          <a:p>
            <a:pPr>
              <a:lnSpc>
                <a:spcPct val="90000"/>
              </a:lnSpc>
            </a:pPr>
            <a:r>
              <a:rPr lang="en-US" sz="2400" dirty="0"/>
              <a:t>Undesirable schedules can be hard to reproduce, and so hard to debug.</a:t>
            </a:r>
          </a:p>
        </p:txBody>
      </p:sp>
      <p:sp>
        <p:nvSpPr>
          <p:cNvPr id="21510" name="Shape 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194E7A4C-BB59-40D1-80D2-2AA5A304CCF1}"/>
              </a:ext>
            </a:extLst>
          </p:cNvPr>
          <p:cNvSpPr>
            <a:spLocks noGrp="1"/>
          </p:cNvSpPr>
          <p:nvPr>
            <p:ph type="sldNum" sz="quarter" idx="12"/>
          </p:nvPr>
        </p:nvSpPr>
        <p:spPr/>
        <p:txBody>
          <a:bodyPr/>
          <a:lstStyle/>
          <a:p>
            <a:pPr>
              <a:defRPr/>
            </a:pPr>
            <a:fld id="{6742D389-1E87-4ECE-A6D6-350E1E9597FC}" type="slidenum">
              <a:rPr lang="en-US" smtClean="0"/>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ChangeArrowheads="1"/>
          </p:cNvSpPr>
          <p:nvPr>
            <p:ph type="title"/>
          </p:nvPr>
        </p:nvSpPr>
        <p:spPr>
          <a:xfrm>
            <a:off x="1981200" y="141288"/>
            <a:ext cx="8229600" cy="576262"/>
          </a:xfrm>
        </p:spPr>
        <p:txBody>
          <a:bodyPr>
            <a:normAutofit fontScale="90000"/>
          </a:bodyPr>
          <a:lstStyle/>
          <a:p>
            <a:pPr eaLnBrk="1" hangingPunct="1"/>
            <a:r>
              <a:rPr lang="en-US" altLang="en-US"/>
              <a:t>Race Condition</a:t>
            </a:r>
          </a:p>
        </p:txBody>
      </p:sp>
      <p:sp>
        <p:nvSpPr>
          <p:cNvPr id="17411" name="Rectangle 1027"/>
          <p:cNvSpPr>
            <a:spLocks noGrp="1" noChangeArrowheads="1"/>
          </p:cNvSpPr>
          <p:nvPr>
            <p:ph idx="1"/>
          </p:nvPr>
        </p:nvSpPr>
        <p:spPr>
          <a:xfrm>
            <a:off x="2528889" y="1177926"/>
            <a:ext cx="8067675" cy="5173663"/>
          </a:xfrm>
        </p:spPr>
        <p:txBody>
          <a:bodyPr/>
          <a:lstStyle/>
          <a:p>
            <a:pPr>
              <a:lnSpc>
                <a:spcPct val="90000"/>
              </a:lnSpc>
            </a:pPr>
            <a:r>
              <a:rPr lang="en-US" altLang="en-US" b="1">
                <a:solidFill>
                  <a:srgbClr val="000000"/>
                </a:solidFill>
                <a:latin typeface="Courier New" panose="02070309020205020404" pitchFamily="49" charset="0"/>
                <a:cs typeface="Courier New" panose="02070309020205020404" pitchFamily="49" charset="0"/>
              </a:rPr>
              <a:t>counter++ </a:t>
            </a:r>
            <a:r>
              <a:rPr lang="en-US" altLang="en-US" sz="1600"/>
              <a:t>could be implemented as</a:t>
            </a:r>
            <a:br>
              <a:rPr lang="en-US" altLang="en-US" sz="1600"/>
            </a:br>
            <a:br>
              <a:rPr lang="en-US" altLang="en-US" sz="1600"/>
            </a:br>
            <a:r>
              <a:rPr lang="en-US" altLang="en-US" sz="1600" b="1">
                <a:latin typeface="Courier New" panose="02070309020205020404" pitchFamily="49" charset="0"/>
                <a:cs typeface="Courier New" panose="02070309020205020404" pitchFamily="49" charset="0"/>
              </a:rPr>
              <a:t>     </a:t>
            </a:r>
            <a:r>
              <a:rPr lang="en-US" altLang="en-US" sz="1600" b="1">
                <a:solidFill>
                  <a:srgbClr val="0000FF"/>
                </a:solidFill>
                <a:latin typeface="Courier New" panose="02070309020205020404" pitchFamily="49" charset="0"/>
                <a:cs typeface="Courier New" panose="02070309020205020404" pitchFamily="49" charset="0"/>
              </a:rPr>
              <a:t>register1 = counter</a:t>
            </a:r>
            <a:br>
              <a:rPr lang="en-US" altLang="en-US" sz="1600" b="1">
                <a:solidFill>
                  <a:srgbClr val="0000FF"/>
                </a:solidFill>
                <a:latin typeface="Courier New" panose="02070309020205020404" pitchFamily="49" charset="0"/>
                <a:cs typeface="Courier New" panose="02070309020205020404" pitchFamily="49" charset="0"/>
              </a:rPr>
            </a:br>
            <a:r>
              <a:rPr lang="en-US" altLang="en-US" sz="1600" b="1">
                <a:solidFill>
                  <a:srgbClr val="0000FF"/>
                </a:solidFill>
                <a:latin typeface="Courier New" panose="02070309020205020404" pitchFamily="49" charset="0"/>
                <a:cs typeface="Courier New" panose="02070309020205020404" pitchFamily="49" charset="0"/>
              </a:rPr>
              <a:t>     register1 = register1 + 1</a:t>
            </a:r>
            <a:br>
              <a:rPr lang="en-US" altLang="en-US" sz="1600" b="1">
                <a:solidFill>
                  <a:srgbClr val="0000FF"/>
                </a:solidFill>
                <a:latin typeface="Courier New" panose="02070309020205020404" pitchFamily="49" charset="0"/>
                <a:cs typeface="Courier New" panose="02070309020205020404" pitchFamily="49" charset="0"/>
              </a:rPr>
            </a:br>
            <a:r>
              <a:rPr lang="en-US" altLang="en-US" sz="1600" b="1">
                <a:solidFill>
                  <a:srgbClr val="0000FF"/>
                </a:solidFill>
                <a:latin typeface="Courier New" panose="02070309020205020404" pitchFamily="49" charset="0"/>
                <a:cs typeface="Courier New" panose="02070309020205020404" pitchFamily="49" charset="0"/>
              </a:rPr>
              <a:t>     counter = register1</a:t>
            </a:r>
            <a:endParaRPr lang="en-US" altLang="en-US" sz="800">
              <a:solidFill>
                <a:srgbClr val="0000FF"/>
              </a:solidFill>
            </a:endParaRPr>
          </a:p>
          <a:p>
            <a:pPr>
              <a:lnSpc>
                <a:spcPct val="90000"/>
              </a:lnSpc>
            </a:pPr>
            <a:r>
              <a:rPr lang="en-US" altLang="en-US" b="1">
                <a:solidFill>
                  <a:srgbClr val="000000"/>
                </a:solidFill>
                <a:latin typeface="Courier New" panose="02070309020205020404" pitchFamily="49" charset="0"/>
                <a:cs typeface="Courier New" panose="02070309020205020404" pitchFamily="49" charset="0"/>
              </a:rPr>
              <a:t>counter--</a:t>
            </a:r>
            <a:r>
              <a:rPr lang="en-US" altLang="en-US" sz="1600" b="1">
                <a:solidFill>
                  <a:schemeClr val="tx2"/>
                </a:solidFill>
                <a:latin typeface="Courier New" panose="02070309020205020404" pitchFamily="49" charset="0"/>
                <a:cs typeface="Courier New" panose="02070309020205020404" pitchFamily="49" charset="0"/>
              </a:rPr>
              <a:t> </a:t>
            </a:r>
            <a:r>
              <a:rPr lang="en-US" altLang="en-US" sz="1600"/>
              <a:t>could be implemented as</a:t>
            </a:r>
            <a:br>
              <a:rPr lang="en-US" altLang="en-US" sz="1600"/>
            </a:br>
            <a:br>
              <a:rPr lang="en-US" altLang="en-US" sz="1600"/>
            </a:br>
            <a:r>
              <a:rPr lang="en-US" altLang="en-US" sz="1600" b="1">
                <a:latin typeface="Courier New" panose="02070309020205020404" pitchFamily="49" charset="0"/>
                <a:cs typeface="Courier New" panose="02070309020205020404" pitchFamily="49" charset="0"/>
              </a:rPr>
              <a:t>     </a:t>
            </a:r>
            <a:r>
              <a:rPr lang="en-US" altLang="en-US" sz="1600" b="1">
                <a:solidFill>
                  <a:schemeClr val="tx2"/>
                </a:solidFill>
                <a:latin typeface="Courier New" panose="02070309020205020404" pitchFamily="49" charset="0"/>
                <a:cs typeface="Courier New" panose="02070309020205020404" pitchFamily="49" charset="0"/>
              </a:rPr>
              <a:t>register2 = counter</a:t>
            </a:r>
            <a:br>
              <a:rPr lang="en-US" altLang="en-US" sz="1600" b="1">
                <a:solidFill>
                  <a:schemeClr val="tx2"/>
                </a:solidFill>
                <a:latin typeface="Courier New" panose="02070309020205020404" pitchFamily="49" charset="0"/>
                <a:cs typeface="Courier New" panose="02070309020205020404" pitchFamily="49" charset="0"/>
              </a:rPr>
            </a:br>
            <a:r>
              <a:rPr lang="en-US" altLang="en-US" sz="1600" b="1">
                <a:solidFill>
                  <a:schemeClr val="tx2"/>
                </a:solidFill>
                <a:latin typeface="Courier New" panose="02070309020205020404" pitchFamily="49" charset="0"/>
                <a:cs typeface="Courier New" panose="02070309020205020404" pitchFamily="49" charset="0"/>
              </a:rPr>
              <a:t>     register2 = register2 - 1</a:t>
            </a:r>
            <a:br>
              <a:rPr lang="en-US" altLang="en-US" sz="1600" b="1">
                <a:solidFill>
                  <a:schemeClr val="tx2"/>
                </a:solidFill>
                <a:latin typeface="Courier New" panose="02070309020205020404" pitchFamily="49" charset="0"/>
                <a:cs typeface="Courier New" panose="02070309020205020404" pitchFamily="49" charset="0"/>
              </a:rPr>
            </a:br>
            <a:r>
              <a:rPr lang="en-US" altLang="en-US" sz="1600" b="1">
                <a:solidFill>
                  <a:schemeClr val="tx2"/>
                </a:solidFill>
                <a:latin typeface="Courier New" panose="02070309020205020404" pitchFamily="49" charset="0"/>
                <a:cs typeface="Courier New" panose="02070309020205020404" pitchFamily="49" charset="0"/>
              </a:rPr>
              <a:t>     counter = register2</a:t>
            </a:r>
          </a:p>
          <a:p>
            <a:pPr>
              <a:lnSpc>
                <a:spcPct val="90000"/>
              </a:lnSpc>
              <a:buFont typeface="Monotype Sorts" pitchFamily="-84" charset="2"/>
              <a:buNone/>
            </a:pPr>
            <a:endParaRPr lang="en-US" altLang="en-US" sz="800">
              <a:solidFill>
                <a:schemeClr val="tx2"/>
              </a:solidFill>
            </a:endParaRPr>
          </a:p>
          <a:p>
            <a:pPr>
              <a:lnSpc>
                <a:spcPct val="90000"/>
              </a:lnSpc>
            </a:pPr>
            <a:r>
              <a:rPr lang="en-US" altLang="en-US" sz="1600"/>
              <a:t>Consider this execution interleaving with </a:t>
            </a:r>
            <a:r>
              <a:rPr lang="ja-JP" altLang="en-US" sz="1600"/>
              <a:t>“</a:t>
            </a:r>
            <a:r>
              <a:rPr lang="en-US" altLang="ja-JP" sz="1600"/>
              <a:t>count = 5</a:t>
            </a:r>
            <a:r>
              <a:rPr lang="ja-JP" altLang="en-US" sz="1600"/>
              <a:t>”</a:t>
            </a:r>
            <a:r>
              <a:rPr lang="en-US" altLang="ja-JP" sz="1600"/>
              <a:t> initially:</a:t>
            </a:r>
          </a:p>
          <a:p>
            <a:pPr lvl="1">
              <a:lnSpc>
                <a:spcPct val="90000"/>
              </a:lnSpc>
              <a:buFont typeface="Monotype Sorts" pitchFamily="-84" charset="2"/>
              <a:buNone/>
            </a:pPr>
            <a:r>
              <a:rPr lang="en-US" altLang="en-US" sz="1600"/>
              <a:t>	S0: producer execute </a:t>
            </a:r>
            <a:r>
              <a:rPr lang="en-US" altLang="en-US" sz="1600" b="1">
                <a:solidFill>
                  <a:srgbClr val="0000FF"/>
                </a:solidFill>
                <a:latin typeface="Courier New" panose="02070309020205020404" pitchFamily="49" charset="0"/>
              </a:rPr>
              <a:t>register1 = counter</a:t>
            </a:r>
            <a:r>
              <a:rPr lang="en-US" altLang="en-US" sz="1600" b="1">
                <a:latin typeface="Courier New" panose="02070309020205020404" pitchFamily="49" charset="0"/>
              </a:rPr>
              <a:t>         </a:t>
            </a:r>
            <a:r>
              <a:rPr lang="en-US" altLang="en-US" sz="1600"/>
              <a:t>{register1 = 5}</a:t>
            </a:r>
            <a:br>
              <a:rPr lang="en-US" altLang="en-US" sz="1600"/>
            </a:br>
            <a:r>
              <a:rPr lang="en-US" altLang="en-US" sz="1600"/>
              <a:t>S1: producer execute </a:t>
            </a:r>
            <a:r>
              <a:rPr lang="en-US" altLang="en-US" sz="1600" b="1">
                <a:solidFill>
                  <a:srgbClr val="0000FF"/>
                </a:solidFill>
                <a:latin typeface="Courier New" panose="02070309020205020404" pitchFamily="49" charset="0"/>
              </a:rPr>
              <a:t>register1 = register1 + 1   </a:t>
            </a:r>
            <a:r>
              <a:rPr lang="en-US" altLang="en-US" sz="1600"/>
              <a:t>{register1 = 6} </a:t>
            </a:r>
            <a:br>
              <a:rPr lang="en-US" altLang="en-US" sz="1600"/>
            </a:br>
            <a:r>
              <a:rPr lang="en-US" altLang="en-US" sz="1600"/>
              <a:t>S2: consumer execute </a:t>
            </a:r>
            <a:r>
              <a:rPr lang="en-US" altLang="en-US" sz="1600" b="1">
                <a:solidFill>
                  <a:schemeClr val="tx2"/>
                </a:solidFill>
                <a:latin typeface="Courier New" panose="02070309020205020404" pitchFamily="49" charset="0"/>
              </a:rPr>
              <a:t>register2 = counter</a:t>
            </a:r>
            <a:r>
              <a:rPr lang="en-US" altLang="en-US" sz="1600" b="1">
                <a:latin typeface="Courier New" panose="02070309020205020404" pitchFamily="49" charset="0"/>
              </a:rPr>
              <a:t>        </a:t>
            </a:r>
            <a:r>
              <a:rPr lang="en-US" altLang="en-US" sz="1600"/>
              <a:t>{register2 = 5} </a:t>
            </a:r>
            <a:br>
              <a:rPr lang="en-US" altLang="en-US" sz="1600"/>
            </a:br>
            <a:r>
              <a:rPr lang="en-US" altLang="en-US" sz="1600"/>
              <a:t>S3: consumer execute </a:t>
            </a:r>
            <a:r>
              <a:rPr lang="en-US" altLang="en-US" sz="1600" b="1">
                <a:solidFill>
                  <a:schemeClr val="tx2"/>
                </a:solidFill>
                <a:latin typeface="Courier New" panose="02070309020205020404" pitchFamily="49" charset="0"/>
              </a:rPr>
              <a:t>register2 = register2 – 1  </a:t>
            </a:r>
            <a:r>
              <a:rPr lang="en-US" altLang="en-US" sz="1600"/>
              <a:t>{register2 = 4} </a:t>
            </a:r>
            <a:br>
              <a:rPr lang="en-US" altLang="en-US" sz="1600"/>
            </a:br>
            <a:r>
              <a:rPr lang="en-US" altLang="en-US" sz="1600"/>
              <a:t>S4: producer execute </a:t>
            </a:r>
            <a:r>
              <a:rPr lang="en-US" altLang="en-US" sz="1600" b="1">
                <a:solidFill>
                  <a:srgbClr val="0000FF"/>
                </a:solidFill>
                <a:latin typeface="Courier New" panose="02070309020205020404" pitchFamily="49" charset="0"/>
              </a:rPr>
              <a:t>counter = register1         </a:t>
            </a:r>
            <a:r>
              <a:rPr lang="en-US" altLang="en-US" sz="1600"/>
              <a:t>{counter = 6 } </a:t>
            </a:r>
            <a:br>
              <a:rPr lang="en-US" altLang="en-US" sz="1600"/>
            </a:br>
            <a:r>
              <a:rPr lang="en-US" altLang="en-US" sz="1600"/>
              <a:t>S5: consumer execute </a:t>
            </a:r>
            <a:r>
              <a:rPr lang="en-US" altLang="en-US" sz="1600" b="1">
                <a:solidFill>
                  <a:schemeClr val="tx2"/>
                </a:solidFill>
                <a:latin typeface="Courier New" panose="02070309020205020404" pitchFamily="49" charset="0"/>
              </a:rPr>
              <a:t>counter = register2        </a:t>
            </a:r>
            <a:r>
              <a:rPr lang="en-US" altLang="en-US" sz="1600"/>
              <a:t>{counter = 4}</a:t>
            </a:r>
          </a:p>
          <a:p>
            <a:pPr lvl="1">
              <a:lnSpc>
                <a:spcPct val="90000"/>
              </a:lnSpc>
              <a:buFont typeface="Monotype Sorts" pitchFamily="-84" charset="2"/>
              <a:buNone/>
            </a:pPr>
            <a:endParaRPr lang="en-US" altLang="en-US"/>
          </a:p>
        </p:txBody>
      </p:sp>
      <p:sp>
        <p:nvSpPr>
          <p:cNvPr id="2" name="Footer Placeholder 1"/>
          <p:cNvSpPr>
            <a:spLocks noGrp="1"/>
          </p:cNvSpPr>
          <p:nvPr>
            <p:ph type="ftr" sz="quarter" idx="11"/>
          </p:nvPr>
        </p:nvSpPr>
        <p:spPr/>
        <p:txBody>
          <a:bodyPr/>
          <a:lstStyle/>
          <a:p>
            <a:r>
              <a:rPr lang="en-US"/>
              <a:t>Copyright 2018 Silberschatz, Gavin &amp; Gagne</a:t>
            </a:r>
          </a:p>
        </p:txBody>
      </p:sp>
      <p:sp>
        <p:nvSpPr>
          <p:cNvPr id="3" name="Slide Number Placeholder 2">
            <a:extLst>
              <a:ext uri="{FF2B5EF4-FFF2-40B4-BE49-F238E27FC236}">
                <a16:creationId xmlns:a16="http://schemas.microsoft.com/office/drawing/2014/main" id="{DA85520E-BAFB-4E89-83D9-563F2A99A629}"/>
              </a:ext>
            </a:extLst>
          </p:cNvPr>
          <p:cNvSpPr>
            <a:spLocks noGrp="1"/>
          </p:cNvSpPr>
          <p:nvPr>
            <p:ph type="sldNum" sz="quarter" idx="12"/>
          </p:nvPr>
        </p:nvSpPr>
        <p:spPr/>
        <p:txBody>
          <a:bodyPr/>
          <a:lstStyle/>
          <a:p>
            <a:fld id="{DAD8AF39-1137-4EB2-8B16-E17CFC044FE7}" type="slidenum">
              <a:rPr lang="en-US" smtClean="0"/>
              <a:t>23</a:t>
            </a:fld>
            <a:endParaRPr lang="en-US"/>
          </a:p>
        </p:txBody>
      </p:sp>
    </p:spTree>
    <p:extLst>
      <p:ext uri="{BB962C8B-B14F-4D97-AF65-F5344CB8AC3E}">
        <p14:creationId xmlns:p14="http://schemas.microsoft.com/office/powerpoint/2010/main" val="12772411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hape 171009"/>
          <p:cNvSpPr>
            <a:spLocks noGrp="1" noChangeArrowheads="1"/>
          </p:cNvSpPr>
          <p:nvPr>
            <p:ph type="title"/>
          </p:nvPr>
        </p:nvSpPr>
        <p:spPr/>
        <p:txBody>
          <a:bodyPr anchor="b">
            <a:normAutofit fontScale="90000"/>
          </a:bodyPr>
          <a:lstStyle/>
          <a:p>
            <a:r>
              <a:rPr lang="en-US"/>
              <a:t>Question</a:t>
            </a:r>
          </a:p>
        </p:txBody>
      </p:sp>
      <p:sp>
        <p:nvSpPr>
          <p:cNvPr id="22531" name="Shape 171010"/>
          <p:cNvSpPr>
            <a:spLocks noGrp="1" noChangeArrowheads="1"/>
          </p:cNvSpPr>
          <p:nvPr>
            <p:ph type="body" idx="1"/>
          </p:nvPr>
        </p:nvSpPr>
        <p:spPr/>
        <p:txBody>
          <a:bodyPr/>
          <a:lstStyle/>
          <a:p>
            <a:r>
              <a:rPr lang="en-US" dirty="0"/>
              <a:t>If you run a program with a race condition, will you always get an unexpected result?</a:t>
            </a:r>
          </a:p>
          <a:p>
            <a:pPr lvl="1"/>
            <a:endParaRPr lang="en-US" dirty="0"/>
          </a:p>
        </p:txBody>
      </p:sp>
      <p:sp>
        <p:nvSpPr>
          <p:cNvPr id="22534" name="Shape 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3150B09F-1A24-4B79-A346-53F9C3053BC9}"/>
              </a:ext>
            </a:extLst>
          </p:cNvPr>
          <p:cNvSpPr>
            <a:spLocks noGrp="1"/>
          </p:cNvSpPr>
          <p:nvPr>
            <p:ph type="sldNum" sz="quarter" idx="12"/>
          </p:nvPr>
        </p:nvSpPr>
        <p:spPr/>
        <p:txBody>
          <a:bodyPr/>
          <a:lstStyle/>
          <a:p>
            <a:pPr>
              <a:defRPr/>
            </a:pPr>
            <a:fld id="{6742D389-1E87-4ECE-A6D6-350E1E9597FC}" type="slidenum">
              <a:rPr lang="en-US" smtClean="0"/>
              <a:pPr>
                <a:defRPr/>
              </a:pPr>
              <a:t>24</a:t>
            </a:fld>
            <a:endParaRPr lang="en-US"/>
          </a:p>
        </p:txBody>
      </p:sp>
    </p:spTree>
    <p:extLst>
      <p:ext uri="{BB962C8B-B14F-4D97-AF65-F5344CB8AC3E}">
        <p14:creationId xmlns:p14="http://schemas.microsoft.com/office/powerpoint/2010/main" val="30770569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hape 171009"/>
          <p:cNvSpPr>
            <a:spLocks noGrp="1" noChangeArrowheads="1"/>
          </p:cNvSpPr>
          <p:nvPr>
            <p:ph type="title"/>
          </p:nvPr>
        </p:nvSpPr>
        <p:spPr/>
        <p:txBody>
          <a:bodyPr anchor="b">
            <a:normAutofit fontScale="90000"/>
          </a:bodyPr>
          <a:lstStyle/>
          <a:p>
            <a:r>
              <a:rPr lang="en-US" dirty="0"/>
              <a:t>Answer</a:t>
            </a:r>
          </a:p>
        </p:txBody>
      </p:sp>
      <p:sp>
        <p:nvSpPr>
          <p:cNvPr id="22531" name="Shape 171010"/>
          <p:cNvSpPr>
            <a:spLocks noGrp="1" noChangeArrowheads="1"/>
          </p:cNvSpPr>
          <p:nvPr>
            <p:ph type="body" idx="1"/>
          </p:nvPr>
        </p:nvSpPr>
        <p:spPr/>
        <p:txBody>
          <a:bodyPr/>
          <a:lstStyle/>
          <a:p>
            <a:r>
              <a:rPr lang="en-US" dirty="0"/>
              <a:t>If you run a program with a race condition, will you always get an unexpected result?</a:t>
            </a:r>
          </a:p>
          <a:p>
            <a:pPr lvl="1"/>
            <a:r>
              <a:rPr lang="en-US" dirty="0"/>
              <a:t>No!  It depends on the scheduler</a:t>
            </a:r>
          </a:p>
          <a:p>
            <a:pPr lvl="1"/>
            <a:r>
              <a:rPr lang="en-US" dirty="0"/>
              <a:t>...and on the other threads/processes/</a:t>
            </a:r>
            <a:r>
              <a:rPr lang="en-US" dirty="0" err="1"/>
              <a:t>etc</a:t>
            </a:r>
            <a:r>
              <a:rPr lang="en-US" dirty="0"/>
              <a:t> that are running on the same CPU</a:t>
            </a:r>
          </a:p>
          <a:p>
            <a:pPr lvl="1"/>
            <a:endParaRPr lang="en-US" dirty="0"/>
          </a:p>
          <a:p>
            <a:r>
              <a:rPr lang="en-US" dirty="0"/>
              <a:t>Race conditions are hard to find</a:t>
            </a:r>
          </a:p>
        </p:txBody>
      </p:sp>
      <p:sp>
        <p:nvSpPr>
          <p:cNvPr id="22534" name="Shape 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1E890E73-E887-4D43-8F92-79FA3B60AF71}"/>
              </a:ext>
            </a:extLst>
          </p:cNvPr>
          <p:cNvSpPr>
            <a:spLocks noGrp="1"/>
          </p:cNvSpPr>
          <p:nvPr>
            <p:ph type="sldNum" sz="quarter" idx="12"/>
          </p:nvPr>
        </p:nvSpPr>
        <p:spPr/>
        <p:txBody>
          <a:bodyPr/>
          <a:lstStyle/>
          <a:p>
            <a:pPr>
              <a:defRPr/>
            </a:pPr>
            <a:fld id="{6742D389-1E87-4ECE-A6D6-350E1E9597FC}" type="slidenum">
              <a:rPr lang="en-US" smtClean="0"/>
              <a:pPr>
                <a:defRPr/>
              </a:pPr>
              <a:t>25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hape 197633"/>
          <p:cNvSpPr>
            <a:spLocks noGrp="1" noChangeArrowheads="1"/>
          </p:cNvSpPr>
          <p:nvPr>
            <p:ph type="title"/>
          </p:nvPr>
        </p:nvSpPr>
        <p:spPr/>
        <p:txBody>
          <a:bodyPr anchor="b">
            <a:normAutofit fontScale="90000"/>
          </a:bodyPr>
          <a:lstStyle/>
          <a:p>
            <a:r>
              <a:rPr lang="en-US"/>
              <a:t>Disabling Interrupts</a:t>
            </a:r>
          </a:p>
        </p:txBody>
      </p:sp>
      <p:sp>
        <p:nvSpPr>
          <p:cNvPr id="67587" name="Shape 197634"/>
          <p:cNvSpPr>
            <a:spLocks noGrp="1" noChangeArrowheads="1"/>
          </p:cNvSpPr>
          <p:nvPr>
            <p:ph type="body" idx="1"/>
          </p:nvPr>
        </p:nvSpPr>
        <p:spPr/>
        <p:txBody>
          <a:bodyPr/>
          <a:lstStyle/>
          <a:p>
            <a:r>
              <a:rPr lang="en-US"/>
              <a:t>Doesn’t work for multiprocessors</a:t>
            </a:r>
          </a:p>
          <a:p>
            <a:r>
              <a:rPr lang="en-US"/>
              <a:t>Doesn’t permit different groups of critical sections</a:t>
            </a:r>
          </a:p>
        </p:txBody>
      </p:sp>
      <p:sp>
        <p:nvSpPr>
          <p:cNvPr id="67590" name="Shape 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7EA110CF-C52F-4249-BE80-0D75F7EF76DD}"/>
              </a:ext>
            </a:extLst>
          </p:cNvPr>
          <p:cNvSpPr>
            <a:spLocks noGrp="1"/>
          </p:cNvSpPr>
          <p:nvPr>
            <p:ph type="sldNum" sz="quarter" idx="12"/>
          </p:nvPr>
        </p:nvSpPr>
        <p:spPr/>
        <p:txBody>
          <a:bodyPr/>
          <a:lstStyle/>
          <a:p>
            <a:pPr>
              <a:defRPr/>
            </a:pPr>
            <a:fld id="{6742D389-1E87-4ECE-A6D6-350E1E9597FC}" type="slidenum">
              <a:rPr lang="en-US" smtClean="0"/>
              <a:pPr>
                <a:defRPr/>
              </a:pPr>
              <a:t>26</a:t>
            </a:fld>
            <a:endParaRPr lang="en-US"/>
          </a:p>
        </p:txBody>
      </p:sp>
    </p:spTree>
    <p:extLst>
      <p:ext uri="{BB962C8B-B14F-4D97-AF65-F5344CB8AC3E}">
        <p14:creationId xmlns:p14="http://schemas.microsoft.com/office/powerpoint/2010/main" val="3675709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72033"/>
          <p:cNvSpPr>
            <a:spLocks noGrp="1" noChangeArrowheads="1"/>
          </p:cNvSpPr>
          <p:nvPr>
            <p:ph type="title"/>
          </p:nvPr>
        </p:nvSpPr>
        <p:spPr>
          <a:xfrm>
            <a:off x="2209800" y="609600"/>
            <a:ext cx="7772400" cy="1143000"/>
          </a:xfrm>
        </p:spPr>
        <p:txBody>
          <a:bodyPr anchor="b"/>
          <a:lstStyle/>
          <a:p>
            <a:r>
              <a:rPr lang="en-US" sz="2800"/>
              <a:t>Synchronization</a:t>
            </a:r>
            <a:endParaRPr lang="en-US"/>
          </a:p>
        </p:txBody>
      </p:sp>
      <p:sp>
        <p:nvSpPr>
          <p:cNvPr id="23555" name="Shape 172034"/>
          <p:cNvSpPr>
            <a:spLocks noGrp="1" noChangeArrowheads="1"/>
          </p:cNvSpPr>
          <p:nvPr>
            <p:ph type="body" idx="1"/>
          </p:nvPr>
        </p:nvSpPr>
        <p:spPr>
          <a:xfrm>
            <a:off x="2209800" y="1981200"/>
            <a:ext cx="7772400" cy="4572000"/>
          </a:xfrm>
        </p:spPr>
        <p:txBody>
          <a:bodyPr/>
          <a:lstStyle/>
          <a:p>
            <a:pPr>
              <a:lnSpc>
                <a:spcPct val="80000"/>
              </a:lnSpc>
              <a:buClr>
                <a:schemeClr val="tx1"/>
              </a:buClr>
              <a:buFont typeface="Arial" charset="0"/>
              <a:buNone/>
            </a:pPr>
            <a:r>
              <a:rPr lang="en-US" sz="1400" b="1">
                <a:latin typeface="Courier New" pitchFamily="49" charset="0"/>
              </a:rPr>
              <a:t>  static int cnt = 0;</a:t>
            </a:r>
            <a:endParaRPr lang="en-US"/>
          </a:p>
          <a:p>
            <a:pPr>
              <a:lnSpc>
                <a:spcPct val="80000"/>
              </a:lnSpc>
              <a:buClr>
                <a:schemeClr val="tx1"/>
              </a:buClr>
              <a:buFont typeface="Arial" charset="0"/>
              <a:buNone/>
            </a:pPr>
            <a:r>
              <a:rPr lang="en-US" sz="1400" b="1">
                <a:latin typeface="Courier New" pitchFamily="49" charset="0"/>
              </a:rPr>
              <a:t>  </a:t>
            </a:r>
            <a:r>
              <a:rPr lang="en-US" sz="1400" b="1">
                <a:solidFill>
                  <a:schemeClr val="accent2"/>
                </a:solidFill>
                <a:latin typeface="Courier New" pitchFamily="49" charset="0"/>
              </a:rPr>
              <a:t>struct Mutex lock;</a:t>
            </a:r>
          </a:p>
          <a:p>
            <a:pPr>
              <a:lnSpc>
                <a:spcPct val="80000"/>
              </a:lnSpc>
              <a:buClr>
                <a:schemeClr val="tx1"/>
              </a:buClr>
              <a:buFont typeface="Arial" charset="0"/>
              <a:buNone/>
            </a:pPr>
            <a:r>
              <a:rPr lang="en-US" sz="1400" b="1">
                <a:solidFill>
                  <a:schemeClr val="accent2"/>
                </a:solidFill>
                <a:latin typeface="Courier New" pitchFamily="49" charset="0"/>
              </a:rPr>
              <a:t>  Mutex_Init(&amp;lock);</a:t>
            </a:r>
          </a:p>
          <a:p>
            <a:pPr>
              <a:lnSpc>
                <a:spcPct val="80000"/>
              </a:lnSpc>
              <a:buClr>
                <a:schemeClr val="tx1"/>
              </a:buClr>
              <a:buFont typeface="Arial" charset="0"/>
              <a:buNone/>
            </a:pPr>
            <a:r>
              <a:rPr lang="en-US" sz="1400" b="1">
                <a:latin typeface="Courier New" pitchFamily="49" charset="0"/>
              </a:rPr>
              <a:t>  void run() {</a:t>
            </a:r>
          </a:p>
          <a:p>
            <a:pPr>
              <a:lnSpc>
                <a:spcPct val="80000"/>
              </a:lnSpc>
              <a:buClr>
                <a:schemeClr val="tx1"/>
              </a:buClr>
              <a:buFont typeface="Arial" charset="0"/>
              <a:buNone/>
            </a:pPr>
            <a:r>
              <a:rPr lang="en-US" sz="1400" b="1">
                <a:solidFill>
                  <a:schemeClr val="accent2"/>
                </a:solidFill>
                <a:latin typeface="Courier New" pitchFamily="49" charset="0"/>
              </a:rPr>
              <a:t>    Mutex_Lock (&amp;lock);</a:t>
            </a:r>
          </a:p>
          <a:p>
            <a:pPr>
              <a:lnSpc>
                <a:spcPct val="80000"/>
              </a:lnSpc>
              <a:buClr>
                <a:schemeClr val="tx1"/>
              </a:buClr>
              <a:buFont typeface="Arial" charset="0"/>
              <a:buNone/>
            </a:pPr>
            <a:r>
              <a:rPr lang="en-US" sz="1400" b="1">
                <a:latin typeface="Courier New" pitchFamily="49" charset="0"/>
              </a:rPr>
              <a:t>    int y = cnt;</a:t>
            </a:r>
          </a:p>
          <a:p>
            <a:pPr>
              <a:lnSpc>
                <a:spcPct val="80000"/>
              </a:lnSpc>
              <a:buClr>
                <a:schemeClr val="tx1"/>
              </a:buClr>
              <a:buFont typeface="Arial" charset="0"/>
              <a:buNone/>
            </a:pPr>
            <a:r>
              <a:rPr lang="en-US" sz="1400" b="1">
                <a:latin typeface="Courier New" pitchFamily="49" charset="0"/>
              </a:rPr>
              <a:t>    cnt = y + 1;</a:t>
            </a:r>
          </a:p>
          <a:p>
            <a:pPr>
              <a:lnSpc>
                <a:spcPct val="80000"/>
              </a:lnSpc>
              <a:buClr>
                <a:schemeClr val="tx1"/>
              </a:buClr>
              <a:buFont typeface="Arial" charset="0"/>
              <a:buNone/>
            </a:pPr>
            <a:r>
              <a:rPr lang="en-US" sz="1400" b="1">
                <a:latin typeface="Courier New" pitchFamily="49" charset="0"/>
              </a:rPr>
              <a:t>    </a:t>
            </a:r>
            <a:r>
              <a:rPr lang="en-US" sz="1400" b="1">
                <a:solidFill>
                  <a:schemeClr val="accent2"/>
                </a:solidFill>
                <a:latin typeface="Courier New" pitchFamily="49" charset="0"/>
              </a:rPr>
              <a:t>Mutex_Unlock (&amp;lock);</a:t>
            </a:r>
          </a:p>
          <a:p>
            <a:pPr>
              <a:lnSpc>
                <a:spcPct val="80000"/>
              </a:lnSpc>
              <a:buClr>
                <a:schemeClr val="tx1"/>
              </a:buClr>
              <a:buFont typeface="Arial" charset="0"/>
              <a:buNone/>
            </a:pPr>
            <a:r>
              <a:rPr lang="en-US" sz="1400" b="1">
                <a:latin typeface="Courier New" pitchFamily="49" charset="0"/>
              </a:rPr>
              <a:t>  }</a:t>
            </a:r>
          </a:p>
          <a:p>
            <a:pPr>
              <a:lnSpc>
                <a:spcPct val="80000"/>
              </a:lnSpc>
              <a:buClr>
                <a:schemeClr val="tx1"/>
              </a:buClr>
              <a:buFont typeface="Arial" charset="0"/>
              <a:buNone/>
            </a:pPr>
            <a:r>
              <a:rPr lang="en-US" sz="1400" b="1">
                <a:latin typeface="Courier New" pitchFamily="49" charset="0"/>
              </a:rPr>
              <a:t>  </a:t>
            </a:r>
          </a:p>
        </p:txBody>
      </p:sp>
      <p:sp>
        <p:nvSpPr>
          <p:cNvPr id="23556" name="TextBox 172035"/>
          <p:cNvSpPr txBox="1">
            <a:spLocks noChangeArrowheads="1"/>
          </p:cNvSpPr>
          <p:nvPr/>
        </p:nvSpPr>
        <p:spPr bwMode="auto">
          <a:xfrm>
            <a:off x="7575551" y="3124201"/>
            <a:ext cx="2734851" cy="830997"/>
          </a:xfrm>
          <a:prstGeom prst="rect">
            <a:avLst/>
          </a:prstGeom>
          <a:noFill/>
          <a:ln w="12700" cap="sq" algn="ctr">
            <a:noFill/>
            <a:miter lim="800000"/>
            <a:headEnd type="none" w="sm" len="sm"/>
            <a:tailEnd type="none" w="sm" len="sm"/>
          </a:ln>
        </p:spPr>
        <p:txBody>
          <a:bodyPr wrap="none">
            <a:spAutoFit/>
          </a:bodyPr>
          <a:lstStyle/>
          <a:p>
            <a:r>
              <a:rPr lang="en-US" sz="2400" b="1" i="1">
                <a:latin typeface="Times New Roman" pitchFamily="18" charset="0"/>
              </a:rPr>
              <a:t>Lock</a:t>
            </a:r>
            <a:r>
              <a:rPr lang="en-US" sz="2400" i="1">
                <a:latin typeface="Times New Roman" pitchFamily="18" charset="0"/>
              </a:rPr>
              <a:t>, for protecting </a:t>
            </a:r>
            <a:endParaRPr lang="en-US">
              <a:latin typeface="Calibri" pitchFamily="34" charset="0"/>
            </a:endParaRPr>
          </a:p>
          <a:p>
            <a:r>
              <a:rPr lang="en-US" sz="2400" i="1">
                <a:latin typeface="Times New Roman" pitchFamily="18" charset="0"/>
              </a:rPr>
              <a:t>The shared state</a:t>
            </a:r>
          </a:p>
        </p:txBody>
      </p:sp>
      <p:sp>
        <p:nvSpPr>
          <p:cNvPr id="23557" name="Straight Connector 23555"/>
          <p:cNvSpPr>
            <a:spLocks noChangeShapeType="1"/>
          </p:cNvSpPr>
          <p:nvPr/>
        </p:nvSpPr>
        <p:spPr bwMode="auto">
          <a:xfrm flipH="1" flipV="1">
            <a:off x="6019800" y="2514600"/>
            <a:ext cx="1524000" cy="762000"/>
          </a:xfrm>
          <a:prstGeom prst="line">
            <a:avLst/>
          </a:prstGeom>
          <a:noFill/>
          <a:ln w="12700" cap="sq" algn="ctr">
            <a:solidFill>
              <a:schemeClr val="tx1"/>
            </a:solidFill>
            <a:round/>
            <a:headEnd type="none" w="sm" len="sm"/>
            <a:tailEnd type="triangle" w="sm" len="sm"/>
          </a:ln>
        </p:spPr>
        <p:txBody>
          <a:bodyPr/>
          <a:lstStyle/>
          <a:p>
            <a:endParaRPr lang="en-US"/>
          </a:p>
        </p:txBody>
      </p:sp>
      <p:sp>
        <p:nvSpPr>
          <p:cNvPr id="23558" name="TextBox 172037"/>
          <p:cNvSpPr txBox="1">
            <a:spLocks noChangeArrowheads="1"/>
          </p:cNvSpPr>
          <p:nvPr/>
        </p:nvSpPr>
        <p:spPr bwMode="auto">
          <a:xfrm>
            <a:off x="7634288" y="4114800"/>
            <a:ext cx="2669320" cy="1569660"/>
          </a:xfrm>
          <a:prstGeom prst="rect">
            <a:avLst/>
          </a:prstGeom>
          <a:noFill/>
          <a:ln w="12700" cap="sq" algn="ctr">
            <a:noFill/>
            <a:miter lim="800000"/>
            <a:headEnd type="none" w="sm" len="sm"/>
            <a:tailEnd type="none" w="sm" len="sm"/>
          </a:ln>
        </p:spPr>
        <p:txBody>
          <a:bodyPr wrap="none">
            <a:spAutoFit/>
          </a:bodyPr>
          <a:lstStyle/>
          <a:p>
            <a:r>
              <a:rPr lang="en-US" sz="2400" b="1" i="1">
                <a:latin typeface="Times New Roman" pitchFamily="18" charset="0"/>
              </a:rPr>
              <a:t>Acquires</a:t>
            </a:r>
            <a:r>
              <a:rPr lang="en-US" sz="2400" i="1">
                <a:latin typeface="Times New Roman" pitchFamily="18" charset="0"/>
              </a:rPr>
              <a:t> the lock;</a:t>
            </a:r>
            <a:endParaRPr lang="en-US">
              <a:latin typeface="Calibri" pitchFamily="34" charset="0"/>
            </a:endParaRPr>
          </a:p>
          <a:p>
            <a:r>
              <a:rPr lang="en-US" sz="2400" i="1">
                <a:latin typeface="Times New Roman" pitchFamily="18" charset="0"/>
              </a:rPr>
              <a:t>Only succeeds if not</a:t>
            </a:r>
          </a:p>
          <a:p>
            <a:r>
              <a:rPr lang="en-US" sz="2400" i="1">
                <a:latin typeface="Times New Roman" pitchFamily="18" charset="0"/>
              </a:rPr>
              <a:t>held by another</a:t>
            </a:r>
          </a:p>
          <a:p>
            <a:r>
              <a:rPr lang="en-US" sz="2400" i="1">
                <a:latin typeface="Times New Roman" pitchFamily="18" charset="0"/>
              </a:rPr>
              <a:t>thread</a:t>
            </a:r>
          </a:p>
        </p:txBody>
      </p:sp>
      <p:sp>
        <p:nvSpPr>
          <p:cNvPr id="23559" name="Straight Connector 23557"/>
          <p:cNvSpPr>
            <a:spLocks noChangeShapeType="1"/>
          </p:cNvSpPr>
          <p:nvPr/>
        </p:nvSpPr>
        <p:spPr bwMode="auto">
          <a:xfrm flipH="1" flipV="1">
            <a:off x="6553200" y="3657600"/>
            <a:ext cx="1066800" cy="609600"/>
          </a:xfrm>
          <a:prstGeom prst="line">
            <a:avLst/>
          </a:prstGeom>
          <a:noFill/>
          <a:ln w="12700" cap="sq" algn="ctr">
            <a:solidFill>
              <a:schemeClr val="tx1"/>
            </a:solidFill>
            <a:round/>
            <a:headEnd type="none" w="sm" len="sm"/>
            <a:tailEnd type="triangle" w="sm" len="sm"/>
          </a:ln>
        </p:spPr>
        <p:txBody>
          <a:bodyPr/>
          <a:lstStyle/>
          <a:p>
            <a:endParaRPr lang="en-US"/>
          </a:p>
        </p:txBody>
      </p:sp>
      <p:sp>
        <p:nvSpPr>
          <p:cNvPr id="23560" name="TextBox 172039"/>
          <p:cNvSpPr txBox="1">
            <a:spLocks noChangeArrowheads="1"/>
          </p:cNvSpPr>
          <p:nvPr/>
        </p:nvSpPr>
        <p:spPr bwMode="auto">
          <a:xfrm>
            <a:off x="7620000" y="5867400"/>
            <a:ext cx="2300288" cy="457200"/>
          </a:xfrm>
          <a:prstGeom prst="rect">
            <a:avLst/>
          </a:prstGeom>
          <a:noFill/>
          <a:ln w="12700" cap="sq" algn="ctr">
            <a:noFill/>
            <a:miter lim="800000"/>
            <a:headEnd type="none" w="sm" len="sm"/>
            <a:tailEnd type="none" w="sm" len="sm"/>
          </a:ln>
        </p:spPr>
        <p:txBody>
          <a:bodyPr wrap="none">
            <a:spAutoFit/>
          </a:bodyPr>
          <a:lstStyle/>
          <a:p>
            <a:r>
              <a:rPr lang="en-US" sz="2400" b="1" i="1">
                <a:latin typeface="Times New Roman" pitchFamily="18" charset="0"/>
              </a:rPr>
              <a:t>Releases</a:t>
            </a:r>
            <a:r>
              <a:rPr lang="en-US" sz="2400" i="1">
                <a:latin typeface="Times New Roman" pitchFamily="18" charset="0"/>
              </a:rPr>
              <a:t> the lock</a:t>
            </a:r>
            <a:endParaRPr lang="en-US">
              <a:latin typeface="Calibri" pitchFamily="34" charset="0"/>
            </a:endParaRPr>
          </a:p>
        </p:txBody>
      </p:sp>
      <p:sp>
        <p:nvSpPr>
          <p:cNvPr id="23561" name="Straight Connector 23559"/>
          <p:cNvSpPr>
            <a:spLocks noChangeShapeType="1"/>
          </p:cNvSpPr>
          <p:nvPr/>
        </p:nvSpPr>
        <p:spPr bwMode="auto">
          <a:xfrm flipH="1" flipV="1">
            <a:off x="4191000" y="4953000"/>
            <a:ext cx="3352800" cy="990600"/>
          </a:xfrm>
          <a:prstGeom prst="line">
            <a:avLst/>
          </a:prstGeom>
          <a:noFill/>
          <a:ln w="12700" cap="sq" algn="ctr">
            <a:solidFill>
              <a:schemeClr val="tx1"/>
            </a:solidFill>
            <a:round/>
            <a:headEnd type="none" w="sm" len="sm"/>
            <a:tailEnd type="triangle" w="sm" len="sm"/>
          </a:ln>
        </p:spPr>
        <p:txBody>
          <a:bodyPr/>
          <a:lstStyle/>
          <a:p>
            <a:endParaRPr lang="en-US"/>
          </a:p>
        </p:txBody>
      </p:sp>
      <p:sp>
        <p:nvSpPr>
          <p:cNvPr id="23564" name="Shape 11"/>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306EBEA8-E476-4830-88B1-E8766D9BFE6F}"/>
              </a:ext>
            </a:extLst>
          </p:cNvPr>
          <p:cNvSpPr>
            <a:spLocks noGrp="1"/>
          </p:cNvSpPr>
          <p:nvPr>
            <p:ph type="sldNum" sz="quarter" idx="12"/>
          </p:nvPr>
        </p:nvSpPr>
        <p:spPr/>
        <p:txBody>
          <a:bodyPr/>
          <a:lstStyle/>
          <a:p>
            <a:pPr>
              <a:defRPr/>
            </a:pPr>
            <a:fld id="{6742D389-1E87-4ECE-A6D6-350E1E9597FC}" type="slidenum">
              <a:rPr lang="en-US" smtClean="0"/>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hape 173057"/>
          <p:cNvSpPr>
            <a:spLocks noGrp="1" noChangeArrowheads="1"/>
          </p:cNvSpPr>
          <p:nvPr>
            <p:ph type="title"/>
          </p:nvPr>
        </p:nvSpPr>
        <p:spPr>
          <a:xfrm>
            <a:off x="2209800" y="609600"/>
            <a:ext cx="7772400" cy="1143000"/>
          </a:xfrm>
        </p:spPr>
        <p:txBody>
          <a:bodyPr anchor="b"/>
          <a:lstStyle/>
          <a:p>
            <a:r>
              <a:rPr lang="en-US" sz="2800"/>
              <a:t>Java-style </a:t>
            </a:r>
            <a:r>
              <a:rPr lang="en-US" sz="2800">
                <a:latin typeface="Courier New" pitchFamily="49" charset="0"/>
              </a:rPr>
              <a:t>synchronized</a:t>
            </a:r>
            <a:r>
              <a:rPr lang="en-US" sz="2800"/>
              <a:t> block</a:t>
            </a:r>
            <a:endParaRPr lang="en-US"/>
          </a:p>
        </p:txBody>
      </p:sp>
      <p:sp>
        <p:nvSpPr>
          <p:cNvPr id="24579" name="Shape 173058"/>
          <p:cNvSpPr>
            <a:spLocks noGrp="1" noChangeArrowheads="1"/>
          </p:cNvSpPr>
          <p:nvPr>
            <p:ph type="body" idx="1"/>
          </p:nvPr>
        </p:nvSpPr>
        <p:spPr>
          <a:xfrm>
            <a:off x="2209800" y="1981200"/>
            <a:ext cx="7772400" cy="4572000"/>
          </a:xfrm>
        </p:spPr>
        <p:txBody>
          <a:bodyPr/>
          <a:lstStyle/>
          <a:p>
            <a:pPr>
              <a:lnSpc>
                <a:spcPct val="80000"/>
              </a:lnSpc>
              <a:buClr>
                <a:schemeClr val="tx1"/>
              </a:buClr>
              <a:buFont typeface="Arial" charset="0"/>
              <a:buNone/>
            </a:pPr>
            <a:r>
              <a:rPr lang="en-US" sz="1400" b="1">
                <a:latin typeface="Courier New" pitchFamily="49" charset="0"/>
              </a:rPr>
              <a:t>  static int cnt = 0;</a:t>
            </a:r>
            <a:endParaRPr lang="en-US"/>
          </a:p>
          <a:p>
            <a:pPr>
              <a:lnSpc>
                <a:spcPct val="80000"/>
              </a:lnSpc>
              <a:buClr>
                <a:schemeClr val="tx1"/>
              </a:buClr>
              <a:buFont typeface="Arial" charset="0"/>
              <a:buNone/>
            </a:pPr>
            <a:r>
              <a:rPr lang="en-US" sz="1400" b="1">
                <a:latin typeface="Courier New" pitchFamily="49" charset="0"/>
              </a:rPr>
              <a:t>  struct Mutex lock;</a:t>
            </a:r>
          </a:p>
          <a:p>
            <a:pPr>
              <a:lnSpc>
                <a:spcPct val="80000"/>
              </a:lnSpc>
              <a:buClr>
                <a:schemeClr val="tx1"/>
              </a:buClr>
              <a:buFont typeface="Arial" charset="0"/>
              <a:buNone/>
            </a:pPr>
            <a:r>
              <a:rPr lang="en-US" sz="1400" b="1">
                <a:latin typeface="Courier New" pitchFamily="49" charset="0"/>
              </a:rPr>
              <a:t>  Mutex_Init(&amp;lock);</a:t>
            </a:r>
            <a:endParaRPr lang="en-US" sz="1400" b="1">
              <a:solidFill>
                <a:schemeClr val="accent2"/>
              </a:solidFill>
              <a:latin typeface="Courier New" pitchFamily="49" charset="0"/>
            </a:endParaRPr>
          </a:p>
          <a:p>
            <a:pPr>
              <a:lnSpc>
                <a:spcPct val="80000"/>
              </a:lnSpc>
              <a:buClr>
                <a:schemeClr val="tx1"/>
              </a:buClr>
              <a:buFont typeface="Arial" charset="0"/>
              <a:buNone/>
            </a:pPr>
            <a:r>
              <a:rPr lang="en-US" sz="1400" b="1">
                <a:latin typeface="Courier New" pitchFamily="49" charset="0"/>
              </a:rPr>
              <a:t>  void run() {</a:t>
            </a:r>
          </a:p>
          <a:p>
            <a:pPr>
              <a:lnSpc>
                <a:spcPct val="80000"/>
              </a:lnSpc>
              <a:buClr>
                <a:schemeClr val="tx1"/>
              </a:buClr>
              <a:buFont typeface="Arial" charset="0"/>
              <a:buNone/>
            </a:pPr>
            <a:r>
              <a:rPr lang="en-US" sz="1400" b="1">
                <a:solidFill>
                  <a:schemeClr val="accent2"/>
                </a:solidFill>
                <a:latin typeface="Courier New" pitchFamily="49" charset="0"/>
              </a:rPr>
              <a:t>    synchronized (lock) {</a:t>
            </a:r>
          </a:p>
          <a:p>
            <a:pPr>
              <a:lnSpc>
                <a:spcPct val="80000"/>
              </a:lnSpc>
              <a:buClr>
                <a:schemeClr val="tx1"/>
              </a:buClr>
              <a:buFont typeface="Arial" charset="0"/>
              <a:buNone/>
            </a:pPr>
            <a:r>
              <a:rPr lang="en-US" sz="1400" b="1">
                <a:latin typeface="Courier New" pitchFamily="49" charset="0"/>
              </a:rPr>
              <a:t>      int y = cnt;</a:t>
            </a:r>
          </a:p>
          <a:p>
            <a:pPr>
              <a:lnSpc>
                <a:spcPct val="80000"/>
              </a:lnSpc>
              <a:buClr>
                <a:schemeClr val="tx1"/>
              </a:buClr>
              <a:buFont typeface="Arial" charset="0"/>
              <a:buNone/>
            </a:pPr>
            <a:r>
              <a:rPr lang="en-US" sz="1400" b="1">
                <a:latin typeface="Courier New" pitchFamily="49" charset="0"/>
              </a:rPr>
              <a:t>      cnt = y + 1;</a:t>
            </a:r>
          </a:p>
          <a:p>
            <a:pPr>
              <a:lnSpc>
                <a:spcPct val="80000"/>
              </a:lnSpc>
              <a:buClr>
                <a:schemeClr val="tx1"/>
              </a:buClr>
              <a:buFont typeface="Arial" charset="0"/>
              <a:buNone/>
            </a:pPr>
            <a:r>
              <a:rPr lang="en-US" sz="1400" b="1">
                <a:latin typeface="Courier New" pitchFamily="49" charset="0"/>
              </a:rPr>
              <a:t>    </a:t>
            </a:r>
            <a:r>
              <a:rPr lang="en-US" sz="1400" b="1">
                <a:solidFill>
                  <a:schemeClr val="accent2"/>
                </a:solidFill>
                <a:latin typeface="Courier New" pitchFamily="49" charset="0"/>
              </a:rPr>
              <a:t>}</a:t>
            </a:r>
          </a:p>
          <a:p>
            <a:pPr>
              <a:lnSpc>
                <a:spcPct val="80000"/>
              </a:lnSpc>
              <a:buClr>
                <a:schemeClr val="tx1"/>
              </a:buClr>
              <a:buFont typeface="Arial" charset="0"/>
              <a:buNone/>
            </a:pPr>
            <a:r>
              <a:rPr lang="en-US" sz="1400" b="1">
                <a:latin typeface="Courier New" pitchFamily="49" charset="0"/>
              </a:rPr>
              <a:t>  }</a:t>
            </a:r>
          </a:p>
          <a:p>
            <a:pPr>
              <a:lnSpc>
                <a:spcPct val="80000"/>
              </a:lnSpc>
              <a:buClr>
                <a:schemeClr val="tx1"/>
              </a:buClr>
              <a:buFont typeface="Arial" charset="0"/>
              <a:buNone/>
            </a:pPr>
            <a:r>
              <a:rPr lang="en-US" sz="1400" b="1">
                <a:latin typeface="Courier New" pitchFamily="49" charset="0"/>
              </a:rPr>
              <a:t>  </a:t>
            </a:r>
          </a:p>
        </p:txBody>
      </p:sp>
      <p:sp>
        <p:nvSpPr>
          <p:cNvPr id="24580" name="TextBox 173059"/>
          <p:cNvSpPr txBox="1">
            <a:spLocks noChangeArrowheads="1"/>
          </p:cNvSpPr>
          <p:nvPr/>
        </p:nvSpPr>
        <p:spPr bwMode="auto">
          <a:xfrm>
            <a:off x="7575551" y="3124201"/>
            <a:ext cx="2734851" cy="830997"/>
          </a:xfrm>
          <a:prstGeom prst="rect">
            <a:avLst/>
          </a:prstGeom>
          <a:noFill/>
          <a:ln w="12700" cap="sq" algn="ctr">
            <a:noFill/>
            <a:miter lim="800000"/>
            <a:headEnd type="none" w="sm" len="sm"/>
            <a:tailEnd type="none" w="sm" len="sm"/>
          </a:ln>
        </p:spPr>
        <p:txBody>
          <a:bodyPr wrap="none">
            <a:spAutoFit/>
          </a:bodyPr>
          <a:lstStyle/>
          <a:p>
            <a:r>
              <a:rPr lang="en-US" sz="2400" b="1" i="1">
                <a:latin typeface="Times New Roman" pitchFamily="18" charset="0"/>
              </a:rPr>
              <a:t>Lock</a:t>
            </a:r>
            <a:r>
              <a:rPr lang="en-US" sz="2400" i="1">
                <a:latin typeface="Times New Roman" pitchFamily="18" charset="0"/>
              </a:rPr>
              <a:t>, for protecting </a:t>
            </a:r>
            <a:endParaRPr lang="en-US">
              <a:latin typeface="Calibri" pitchFamily="34" charset="0"/>
            </a:endParaRPr>
          </a:p>
          <a:p>
            <a:r>
              <a:rPr lang="en-US" sz="2400" i="1">
                <a:latin typeface="Times New Roman" pitchFamily="18" charset="0"/>
              </a:rPr>
              <a:t>The shared state</a:t>
            </a:r>
          </a:p>
        </p:txBody>
      </p:sp>
      <p:sp>
        <p:nvSpPr>
          <p:cNvPr id="24581" name="Straight Connector 24579"/>
          <p:cNvSpPr>
            <a:spLocks noChangeShapeType="1"/>
          </p:cNvSpPr>
          <p:nvPr/>
        </p:nvSpPr>
        <p:spPr bwMode="auto">
          <a:xfrm flipH="1" flipV="1">
            <a:off x="6019800" y="2514600"/>
            <a:ext cx="1524000" cy="762000"/>
          </a:xfrm>
          <a:prstGeom prst="line">
            <a:avLst/>
          </a:prstGeom>
          <a:noFill/>
          <a:ln w="12700" cap="sq" algn="ctr">
            <a:solidFill>
              <a:schemeClr val="tx1"/>
            </a:solidFill>
            <a:round/>
            <a:headEnd type="none" w="sm" len="sm"/>
            <a:tailEnd type="triangle" w="sm" len="sm"/>
          </a:ln>
        </p:spPr>
        <p:txBody>
          <a:bodyPr/>
          <a:lstStyle/>
          <a:p>
            <a:endParaRPr lang="en-US"/>
          </a:p>
        </p:txBody>
      </p:sp>
      <p:sp>
        <p:nvSpPr>
          <p:cNvPr id="24582" name="TextBox 173061"/>
          <p:cNvSpPr txBox="1">
            <a:spLocks noChangeArrowheads="1"/>
          </p:cNvSpPr>
          <p:nvPr/>
        </p:nvSpPr>
        <p:spPr bwMode="auto">
          <a:xfrm>
            <a:off x="7634288" y="4114800"/>
            <a:ext cx="2669320" cy="1569660"/>
          </a:xfrm>
          <a:prstGeom prst="rect">
            <a:avLst/>
          </a:prstGeom>
          <a:noFill/>
          <a:ln w="12700" cap="sq" algn="ctr">
            <a:noFill/>
            <a:miter lim="800000"/>
            <a:headEnd type="none" w="sm" len="sm"/>
            <a:tailEnd type="none" w="sm" len="sm"/>
          </a:ln>
        </p:spPr>
        <p:txBody>
          <a:bodyPr wrap="none">
            <a:spAutoFit/>
          </a:bodyPr>
          <a:lstStyle/>
          <a:p>
            <a:r>
              <a:rPr lang="en-US" sz="2400" b="1" i="1">
                <a:latin typeface="Times New Roman" pitchFamily="18" charset="0"/>
              </a:rPr>
              <a:t>Acquires</a:t>
            </a:r>
            <a:r>
              <a:rPr lang="en-US" sz="2400" i="1">
                <a:latin typeface="Times New Roman" pitchFamily="18" charset="0"/>
              </a:rPr>
              <a:t> the lock;</a:t>
            </a:r>
            <a:endParaRPr lang="en-US">
              <a:latin typeface="Calibri" pitchFamily="34" charset="0"/>
            </a:endParaRPr>
          </a:p>
          <a:p>
            <a:r>
              <a:rPr lang="en-US" sz="2400" i="1">
                <a:latin typeface="Times New Roman" pitchFamily="18" charset="0"/>
              </a:rPr>
              <a:t>Only succeeds if not</a:t>
            </a:r>
          </a:p>
          <a:p>
            <a:r>
              <a:rPr lang="en-US" sz="2400" i="1">
                <a:latin typeface="Times New Roman" pitchFamily="18" charset="0"/>
              </a:rPr>
              <a:t>held by another</a:t>
            </a:r>
          </a:p>
          <a:p>
            <a:r>
              <a:rPr lang="en-US" sz="2400" i="1">
                <a:latin typeface="Times New Roman" pitchFamily="18" charset="0"/>
              </a:rPr>
              <a:t>thread</a:t>
            </a:r>
          </a:p>
        </p:txBody>
      </p:sp>
      <p:sp>
        <p:nvSpPr>
          <p:cNvPr id="24583" name="Straight Connector 24581"/>
          <p:cNvSpPr>
            <a:spLocks noChangeShapeType="1"/>
          </p:cNvSpPr>
          <p:nvPr/>
        </p:nvSpPr>
        <p:spPr bwMode="auto">
          <a:xfrm flipH="1" flipV="1">
            <a:off x="6934200" y="3657600"/>
            <a:ext cx="685800" cy="609600"/>
          </a:xfrm>
          <a:prstGeom prst="line">
            <a:avLst/>
          </a:prstGeom>
          <a:noFill/>
          <a:ln w="12700" cap="sq" algn="ctr">
            <a:solidFill>
              <a:schemeClr val="tx1"/>
            </a:solidFill>
            <a:round/>
            <a:headEnd type="none" w="sm" len="sm"/>
            <a:tailEnd type="triangle" w="sm" len="sm"/>
          </a:ln>
        </p:spPr>
        <p:txBody>
          <a:bodyPr/>
          <a:lstStyle/>
          <a:p>
            <a:endParaRPr lang="en-US"/>
          </a:p>
        </p:txBody>
      </p:sp>
      <p:sp>
        <p:nvSpPr>
          <p:cNvPr id="24584" name="TextBox 173063"/>
          <p:cNvSpPr txBox="1">
            <a:spLocks noChangeArrowheads="1"/>
          </p:cNvSpPr>
          <p:nvPr/>
        </p:nvSpPr>
        <p:spPr bwMode="auto">
          <a:xfrm>
            <a:off x="7620000" y="5867400"/>
            <a:ext cx="2300288" cy="457200"/>
          </a:xfrm>
          <a:prstGeom prst="rect">
            <a:avLst/>
          </a:prstGeom>
          <a:noFill/>
          <a:ln w="12700" cap="sq" algn="ctr">
            <a:noFill/>
            <a:miter lim="800000"/>
            <a:headEnd type="none" w="sm" len="sm"/>
            <a:tailEnd type="none" w="sm" len="sm"/>
          </a:ln>
        </p:spPr>
        <p:txBody>
          <a:bodyPr wrap="none">
            <a:spAutoFit/>
          </a:bodyPr>
          <a:lstStyle/>
          <a:p>
            <a:r>
              <a:rPr lang="en-US" sz="2400" b="1" i="1">
                <a:latin typeface="Times New Roman" pitchFamily="18" charset="0"/>
              </a:rPr>
              <a:t>Releases</a:t>
            </a:r>
            <a:r>
              <a:rPr lang="en-US" sz="2400" i="1">
                <a:latin typeface="Times New Roman" pitchFamily="18" charset="0"/>
              </a:rPr>
              <a:t> the lock</a:t>
            </a:r>
            <a:endParaRPr lang="en-US">
              <a:latin typeface="Calibri" pitchFamily="34" charset="0"/>
            </a:endParaRPr>
          </a:p>
        </p:txBody>
      </p:sp>
      <p:sp>
        <p:nvSpPr>
          <p:cNvPr id="24585" name="Straight Connector 24583"/>
          <p:cNvSpPr>
            <a:spLocks noChangeShapeType="1"/>
          </p:cNvSpPr>
          <p:nvPr/>
        </p:nvSpPr>
        <p:spPr bwMode="auto">
          <a:xfrm flipH="1" flipV="1">
            <a:off x="3276600" y="4724400"/>
            <a:ext cx="4267200" cy="1219200"/>
          </a:xfrm>
          <a:prstGeom prst="line">
            <a:avLst/>
          </a:prstGeom>
          <a:noFill/>
          <a:ln w="12700" cap="sq" algn="ctr">
            <a:solidFill>
              <a:schemeClr val="tx1"/>
            </a:solidFill>
            <a:round/>
            <a:headEnd type="none" w="sm" len="sm"/>
            <a:tailEnd type="triangle" w="sm" len="sm"/>
          </a:ln>
        </p:spPr>
        <p:txBody>
          <a:bodyPr/>
          <a:lstStyle/>
          <a:p>
            <a:endParaRPr lang="en-US"/>
          </a:p>
        </p:txBody>
      </p:sp>
      <p:sp>
        <p:nvSpPr>
          <p:cNvPr id="24588" name="Shape 11"/>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0C115F2A-D731-45A2-B705-C4263BF69CFE}"/>
              </a:ext>
            </a:extLst>
          </p:cNvPr>
          <p:cNvSpPr>
            <a:spLocks noGrp="1"/>
          </p:cNvSpPr>
          <p:nvPr>
            <p:ph type="sldNum" sz="quarter" idx="12"/>
          </p:nvPr>
        </p:nvSpPr>
        <p:spPr/>
        <p:txBody>
          <a:bodyPr/>
          <a:lstStyle/>
          <a:p>
            <a:pPr>
              <a:defRPr/>
            </a:pPr>
            <a:fld id="{6742D389-1E87-4ECE-A6D6-350E1E9597FC}" type="slidenum">
              <a:rPr lang="en-US" smtClean="0"/>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hape 174081"/>
          <p:cNvSpPr>
            <a:spLocks noGrp="1" noChangeArrowheads="1"/>
          </p:cNvSpPr>
          <p:nvPr>
            <p:ph type="title"/>
          </p:nvPr>
        </p:nvSpPr>
        <p:spPr/>
        <p:txBody>
          <a:bodyPr anchor="b">
            <a:normAutofit fontScale="90000"/>
          </a:bodyPr>
          <a:lstStyle/>
          <a:p>
            <a:r>
              <a:rPr lang="en-US"/>
              <a:t>Applying synchronization</a:t>
            </a:r>
          </a:p>
        </p:txBody>
      </p:sp>
      <p:sp>
        <p:nvSpPr>
          <p:cNvPr id="25603" name="Shape 174082"/>
          <p:cNvSpPr>
            <a:spLocks noGrp="1" noChangeArrowheads="1"/>
          </p:cNvSpPr>
          <p:nvPr>
            <p:ph type="body" idx="1"/>
          </p:nvPr>
        </p:nvSpPr>
        <p:spPr>
          <a:xfrm>
            <a:off x="2351088" y="1282700"/>
            <a:ext cx="3676650" cy="4483100"/>
          </a:xfrm>
        </p:spPr>
        <p:txBody>
          <a:bodyPr/>
          <a:lstStyle/>
          <a:p>
            <a:pPr>
              <a:lnSpc>
                <a:spcPct val="90000"/>
              </a:lnSpc>
              <a:spcBef>
                <a:spcPct val="0"/>
              </a:spcBef>
              <a:buClr>
                <a:schemeClr val="tx1"/>
              </a:buClr>
              <a:buFont typeface="Arial" charset="0"/>
              <a:buNone/>
            </a:pPr>
            <a:r>
              <a:rPr lang="en-US" sz="1200" b="1">
                <a:latin typeface="Courier New" pitchFamily="49" charset="0"/>
              </a:rPr>
              <a:t>int cnt = 0;</a:t>
            </a:r>
            <a:endParaRPr lang="en-US"/>
          </a:p>
          <a:p>
            <a:pPr>
              <a:lnSpc>
                <a:spcPct val="90000"/>
              </a:lnSpc>
              <a:spcBef>
                <a:spcPct val="0"/>
              </a:spcBef>
              <a:buClr>
                <a:schemeClr val="tx1"/>
              </a:buClr>
              <a:buFont typeface="Arial" charset="0"/>
              <a:buNone/>
            </a:pPr>
            <a:r>
              <a:rPr lang="en-US" sz="1200" b="1">
                <a:solidFill>
                  <a:schemeClr val="accent1"/>
                </a:solidFill>
                <a:latin typeface="Courier New" pitchFamily="49" charset="0"/>
              </a:rPr>
              <a:t>t1.run()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a:t>
            </a:r>
            <a:r>
              <a:rPr lang="en-US" sz="1200" b="1">
                <a:latin typeface="Courier New" pitchFamily="49" charset="0"/>
              </a:rPr>
              <a:t>synchronized(lock)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int y = cnt;</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cnt = y + 1;</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t2.run()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synchronized(lock)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int y = cnt;</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cnt = y + 1;</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a:t>
            </a:r>
          </a:p>
        </p:txBody>
      </p:sp>
      <p:sp>
        <p:nvSpPr>
          <p:cNvPr id="25604" name="TextBox 174083"/>
          <p:cNvSpPr txBox="1">
            <a:spLocks noChangeArrowheads="1"/>
          </p:cNvSpPr>
          <p:nvPr/>
        </p:nvSpPr>
        <p:spPr bwMode="auto">
          <a:xfrm>
            <a:off x="8382001" y="1981200"/>
            <a:ext cx="1033463"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cnt = 0</a:t>
            </a:r>
            <a:endParaRPr lang="en-US">
              <a:latin typeface="Calibri" pitchFamily="34" charset="0"/>
            </a:endParaRPr>
          </a:p>
        </p:txBody>
      </p:sp>
      <p:sp>
        <p:nvSpPr>
          <p:cNvPr id="25605" name="TextBox 174084"/>
          <p:cNvSpPr txBox="1">
            <a:spLocks noChangeArrowheads="1"/>
          </p:cNvSpPr>
          <p:nvPr/>
        </p:nvSpPr>
        <p:spPr bwMode="auto">
          <a:xfrm>
            <a:off x="6553201" y="1981200"/>
            <a:ext cx="1700213" cy="45720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Shared state</a:t>
            </a:r>
            <a:endParaRPr lang="en-US">
              <a:latin typeface="Calibri" pitchFamily="34" charset="0"/>
            </a:endParaRPr>
          </a:p>
        </p:txBody>
      </p:sp>
      <p:sp>
        <p:nvSpPr>
          <p:cNvPr id="25606" name="TextBox 174085"/>
          <p:cNvSpPr txBox="1">
            <a:spLocks noChangeArrowheads="1"/>
          </p:cNvSpPr>
          <p:nvPr/>
        </p:nvSpPr>
        <p:spPr bwMode="auto">
          <a:xfrm>
            <a:off x="6553201" y="3962400"/>
            <a:ext cx="2663825" cy="45720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T1 acquires the lock</a:t>
            </a:r>
            <a:endParaRPr lang="en-US">
              <a:latin typeface="Calibri" pitchFamily="34" charset="0"/>
            </a:endParaRPr>
          </a:p>
        </p:txBody>
      </p:sp>
      <p:sp>
        <p:nvSpPr>
          <p:cNvPr id="25607" name="Rectangle 25605"/>
          <p:cNvSpPr>
            <a:spLocks noChangeArrowheads="1"/>
          </p:cNvSpPr>
          <p:nvPr/>
        </p:nvSpPr>
        <p:spPr bwMode="auto">
          <a:xfrm>
            <a:off x="73152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25610" name="Shape 9"/>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3F1EA785-7ABC-4A65-ADEC-584F0E3CA84F}"/>
              </a:ext>
            </a:extLst>
          </p:cNvPr>
          <p:cNvSpPr>
            <a:spLocks noGrp="1"/>
          </p:cNvSpPr>
          <p:nvPr>
            <p:ph type="sldNum" sz="quarter" idx="12"/>
          </p:nvPr>
        </p:nvSpPr>
        <p:spPr/>
        <p:txBody>
          <a:bodyPr/>
          <a:lstStyle/>
          <a:p>
            <a:pPr>
              <a:defRPr/>
            </a:pPr>
            <a:fld id="{6742D389-1E87-4ECE-A6D6-350E1E9597FC}" type="slidenum">
              <a:rPr lang="en-US" smtClean="0"/>
              <a:pPr>
                <a:defRPr/>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981200" y="139701"/>
            <a:ext cx="8229600" cy="576263"/>
          </a:xfrm>
        </p:spPr>
        <p:txBody>
          <a:bodyPr>
            <a:normAutofit fontScale="90000"/>
          </a:bodyPr>
          <a:lstStyle/>
          <a:p>
            <a:pPr eaLnBrk="1" hangingPunct="1"/>
            <a:r>
              <a:rPr lang="en-US" altLang="en-US"/>
              <a:t>Objectives</a:t>
            </a:r>
          </a:p>
        </p:txBody>
      </p:sp>
      <p:sp>
        <p:nvSpPr>
          <p:cNvPr id="9219" name="Content Placeholder 2"/>
          <p:cNvSpPr>
            <a:spLocks noGrp="1"/>
          </p:cNvSpPr>
          <p:nvPr>
            <p:ph idx="1"/>
          </p:nvPr>
        </p:nvSpPr>
        <p:spPr>
          <a:xfrm>
            <a:off x="2419350" y="1144589"/>
            <a:ext cx="6737350" cy="4530725"/>
          </a:xfrm>
        </p:spPr>
        <p:txBody>
          <a:bodyPr>
            <a:normAutofit lnSpcReduction="10000"/>
          </a:bodyPr>
          <a:lstStyle/>
          <a:p>
            <a:r>
              <a:rPr lang="en-US" altLang="en-US" dirty="0"/>
              <a:t>To present the concept of process synchronization.</a:t>
            </a:r>
          </a:p>
          <a:p>
            <a:r>
              <a:rPr lang="en-US" altLang="en-US" dirty="0"/>
              <a:t>To introduce the critical-section problem, whose solutions can be used to ensure the consistency of shared data</a:t>
            </a:r>
          </a:p>
          <a:p>
            <a:r>
              <a:rPr lang="en-US" altLang="en-US" dirty="0"/>
              <a:t>To present both software and hardware solutions of the critical-section problem</a:t>
            </a:r>
          </a:p>
          <a:p>
            <a:r>
              <a:rPr lang="en-US" altLang="en-US" dirty="0"/>
              <a:t>To examine several classical process-synchronization problems</a:t>
            </a:r>
          </a:p>
          <a:p>
            <a:r>
              <a:rPr lang="en-US" altLang="en-US" dirty="0"/>
              <a:t>To explore several tools that are used to solve process synchronization problems</a:t>
            </a:r>
          </a:p>
        </p:txBody>
      </p:sp>
      <p:sp>
        <p:nvSpPr>
          <p:cNvPr id="2" name="Footer Placeholder 1"/>
          <p:cNvSpPr>
            <a:spLocks noGrp="1"/>
          </p:cNvSpPr>
          <p:nvPr>
            <p:ph type="ftr" sz="quarter" idx="11"/>
          </p:nvPr>
        </p:nvSpPr>
        <p:spPr/>
        <p:txBody>
          <a:bodyPr/>
          <a:lstStyle/>
          <a:p>
            <a:r>
              <a:rPr lang="en-US"/>
              <a:t>Copyright 2018 Silberschatz, Gavin &amp; Gagne</a:t>
            </a:r>
          </a:p>
        </p:txBody>
      </p:sp>
      <p:sp>
        <p:nvSpPr>
          <p:cNvPr id="3" name="Slide Number Placeholder 2">
            <a:extLst>
              <a:ext uri="{FF2B5EF4-FFF2-40B4-BE49-F238E27FC236}">
                <a16:creationId xmlns:a16="http://schemas.microsoft.com/office/drawing/2014/main" id="{4B61E8C4-3E67-42DD-B17E-CFBECC16E90E}"/>
              </a:ext>
            </a:extLst>
          </p:cNvPr>
          <p:cNvSpPr>
            <a:spLocks noGrp="1"/>
          </p:cNvSpPr>
          <p:nvPr>
            <p:ph type="sldNum" sz="quarter" idx="12"/>
          </p:nvPr>
        </p:nvSpPr>
        <p:spPr/>
        <p:txBody>
          <a:bodyPr/>
          <a:lstStyle/>
          <a:p>
            <a:fld id="{DAD8AF39-1137-4EB2-8B16-E17CFC044FE7}" type="slidenum">
              <a:rPr lang="en-US" smtClean="0"/>
              <a:t>3</a:t>
            </a:fld>
            <a:endParaRPr lang="en-US"/>
          </a:p>
        </p:txBody>
      </p:sp>
    </p:spTree>
    <p:extLst>
      <p:ext uri="{BB962C8B-B14F-4D97-AF65-F5344CB8AC3E}">
        <p14:creationId xmlns:p14="http://schemas.microsoft.com/office/powerpoint/2010/main" val="25312753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hape 175105"/>
          <p:cNvSpPr>
            <a:spLocks noGrp="1" noChangeArrowheads="1"/>
          </p:cNvSpPr>
          <p:nvPr>
            <p:ph type="title"/>
          </p:nvPr>
        </p:nvSpPr>
        <p:spPr/>
        <p:txBody>
          <a:bodyPr anchor="b">
            <a:normAutofit fontScale="90000"/>
          </a:bodyPr>
          <a:lstStyle/>
          <a:p>
            <a:r>
              <a:rPr lang="en-US"/>
              <a:t>Applying synchronization</a:t>
            </a:r>
          </a:p>
        </p:txBody>
      </p:sp>
      <p:sp>
        <p:nvSpPr>
          <p:cNvPr id="26627" name="Shape 175106"/>
          <p:cNvSpPr>
            <a:spLocks noGrp="1" noChangeArrowheads="1"/>
          </p:cNvSpPr>
          <p:nvPr>
            <p:ph type="body" idx="1"/>
          </p:nvPr>
        </p:nvSpPr>
        <p:spPr>
          <a:xfrm>
            <a:off x="2351088" y="1282700"/>
            <a:ext cx="3676650" cy="4483100"/>
          </a:xfrm>
        </p:spPr>
        <p:txBody>
          <a:bodyPr/>
          <a:lstStyle/>
          <a:p>
            <a:pPr>
              <a:lnSpc>
                <a:spcPct val="90000"/>
              </a:lnSpc>
              <a:spcBef>
                <a:spcPct val="0"/>
              </a:spcBef>
              <a:buClr>
                <a:schemeClr val="tx1"/>
              </a:buClr>
              <a:buFont typeface="Arial" charset="0"/>
              <a:buNone/>
            </a:pPr>
            <a:r>
              <a:rPr lang="en-US" sz="1200" b="1">
                <a:latin typeface="Courier New" pitchFamily="49" charset="0"/>
              </a:rPr>
              <a:t>int cnt = 0;</a:t>
            </a:r>
            <a:endParaRPr lang="en-US"/>
          </a:p>
          <a:p>
            <a:pPr>
              <a:lnSpc>
                <a:spcPct val="90000"/>
              </a:lnSpc>
              <a:spcBef>
                <a:spcPct val="0"/>
              </a:spcBef>
              <a:buClr>
                <a:schemeClr val="tx1"/>
              </a:buClr>
              <a:buFont typeface="Arial" charset="0"/>
              <a:buNone/>
            </a:pPr>
            <a:r>
              <a:rPr lang="en-US" sz="1200" b="1">
                <a:solidFill>
                  <a:schemeClr val="accent1"/>
                </a:solidFill>
                <a:latin typeface="Courier New" pitchFamily="49" charset="0"/>
              </a:rPr>
              <a:t>t1.run()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synchronized(lock)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a:t>
            </a:r>
            <a:r>
              <a:rPr lang="en-US" sz="1200" b="1">
                <a:latin typeface="Courier New" pitchFamily="49" charset="0"/>
              </a:rPr>
              <a:t>int y = cnt;</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cnt = y + 1;</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t2.run()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synchronized(lock)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int y = cnt;</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cnt = y + 1;</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a:t>
            </a:r>
          </a:p>
        </p:txBody>
      </p:sp>
      <p:sp>
        <p:nvSpPr>
          <p:cNvPr id="26628" name="TextBox 175107"/>
          <p:cNvSpPr txBox="1">
            <a:spLocks noChangeArrowheads="1"/>
          </p:cNvSpPr>
          <p:nvPr/>
        </p:nvSpPr>
        <p:spPr bwMode="auto">
          <a:xfrm>
            <a:off x="8382001" y="1981200"/>
            <a:ext cx="1033463"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cnt = 0</a:t>
            </a:r>
            <a:endParaRPr lang="en-US">
              <a:latin typeface="Calibri" pitchFamily="34" charset="0"/>
            </a:endParaRPr>
          </a:p>
        </p:txBody>
      </p:sp>
      <p:sp>
        <p:nvSpPr>
          <p:cNvPr id="26629" name="TextBox 175108"/>
          <p:cNvSpPr txBox="1">
            <a:spLocks noChangeArrowheads="1"/>
          </p:cNvSpPr>
          <p:nvPr/>
        </p:nvSpPr>
        <p:spPr bwMode="auto">
          <a:xfrm>
            <a:off x="6553201" y="1981200"/>
            <a:ext cx="1700213" cy="45720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Shared state</a:t>
            </a:r>
            <a:endParaRPr lang="en-US">
              <a:latin typeface="Calibri" pitchFamily="34" charset="0"/>
            </a:endParaRPr>
          </a:p>
        </p:txBody>
      </p:sp>
      <p:sp>
        <p:nvSpPr>
          <p:cNvPr id="26630" name="TextBox 175109"/>
          <p:cNvSpPr txBox="1">
            <a:spLocks noChangeArrowheads="1"/>
          </p:cNvSpPr>
          <p:nvPr/>
        </p:nvSpPr>
        <p:spPr bwMode="auto">
          <a:xfrm>
            <a:off x="6553200" y="3962400"/>
            <a:ext cx="2470150" cy="45720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T1 reads cnt into y</a:t>
            </a:r>
            <a:endParaRPr lang="en-US">
              <a:latin typeface="Calibri" pitchFamily="34" charset="0"/>
            </a:endParaRPr>
          </a:p>
        </p:txBody>
      </p:sp>
      <p:sp>
        <p:nvSpPr>
          <p:cNvPr id="26631" name="TextBox 175110"/>
          <p:cNvSpPr txBox="1">
            <a:spLocks noChangeArrowheads="1"/>
          </p:cNvSpPr>
          <p:nvPr/>
        </p:nvSpPr>
        <p:spPr bwMode="auto">
          <a:xfrm>
            <a:off x="5029200" y="29718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0</a:t>
            </a:r>
            <a:endParaRPr lang="en-US">
              <a:latin typeface="Calibri" pitchFamily="34" charset="0"/>
            </a:endParaRPr>
          </a:p>
        </p:txBody>
      </p:sp>
      <p:sp>
        <p:nvSpPr>
          <p:cNvPr id="26632" name="Rectangle 26630"/>
          <p:cNvSpPr>
            <a:spLocks noChangeArrowheads="1"/>
          </p:cNvSpPr>
          <p:nvPr/>
        </p:nvSpPr>
        <p:spPr bwMode="auto">
          <a:xfrm>
            <a:off x="73152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26633" name="Rectangle 26631"/>
          <p:cNvSpPr>
            <a:spLocks noChangeArrowheads="1"/>
          </p:cNvSpPr>
          <p:nvPr/>
        </p:nvSpPr>
        <p:spPr bwMode="auto">
          <a:xfrm>
            <a:off x="75438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26636" name="Shape 11"/>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B96C765E-266C-4055-BA09-0D08E1186B41}"/>
              </a:ext>
            </a:extLst>
          </p:cNvPr>
          <p:cNvSpPr>
            <a:spLocks noGrp="1"/>
          </p:cNvSpPr>
          <p:nvPr>
            <p:ph type="sldNum" sz="quarter" idx="12"/>
          </p:nvPr>
        </p:nvSpPr>
        <p:spPr/>
        <p:txBody>
          <a:bodyPr/>
          <a:lstStyle/>
          <a:p>
            <a:pPr>
              <a:defRPr/>
            </a:pPr>
            <a:fld id="{6742D389-1E87-4ECE-A6D6-350E1E9597FC}" type="slidenum">
              <a:rPr lang="en-US" smtClean="0"/>
              <a:pPr>
                <a:defRPr/>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hape 176129"/>
          <p:cNvSpPr>
            <a:spLocks noGrp="1" noChangeArrowheads="1"/>
          </p:cNvSpPr>
          <p:nvPr>
            <p:ph type="title"/>
          </p:nvPr>
        </p:nvSpPr>
        <p:spPr/>
        <p:txBody>
          <a:bodyPr anchor="b">
            <a:normAutofit fontScale="90000"/>
          </a:bodyPr>
          <a:lstStyle/>
          <a:p>
            <a:r>
              <a:rPr lang="en-US"/>
              <a:t>Applying synchronization</a:t>
            </a:r>
          </a:p>
        </p:txBody>
      </p:sp>
      <p:sp>
        <p:nvSpPr>
          <p:cNvPr id="27651" name="Shape 176130"/>
          <p:cNvSpPr>
            <a:spLocks noGrp="1" noChangeArrowheads="1"/>
          </p:cNvSpPr>
          <p:nvPr>
            <p:ph type="body" idx="1"/>
          </p:nvPr>
        </p:nvSpPr>
        <p:spPr>
          <a:xfrm>
            <a:off x="2351088" y="1282700"/>
            <a:ext cx="3676650" cy="4483100"/>
          </a:xfrm>
        </p:spPr>
        <p:txBody>
          <a:bodyPr/>
          <a:lstStyle/>
          <a:p>
            <a:pPr>
              <a:lnSpc>
                <a:spcPct val="90000"/>
              </a:lnSpc>
              <a:spcBef>
                <a:spcPct val="0"/>
              </a:spcBef>
              <a:buClr>
                <a:schemeClr val="tx1"/>
              </a:buClr>
              <a:buFont typeface="Arial" charset="0"/>
              <a:buNone/>
            </a:pPr>
            <a:r>
              <a:rPr lang="en-US" sz="1200" b="1">
                <a:latin typeface="Courier New" pitchFamily="49" charset="0"/>
              </a:rPr>
              <a:t>int cnt = 0;</a:t>
            </a:r>
            <a:endParaRPr lang="en-US"/>
          </a:p>
          <a:p>
            <a:pPr>
              <a:lnSpc>
                <a:spcPct val="90000"/>
              </a:lnSpc>
              <a:spcBef>
                <a:spcPct val="0"/>
              </a:spcBef>
              <a:buClr>
                <a:schemeClr val="tx1"/>
              </a:buClr>
              <a:buFont typeface="Arial" charset="0"/>
              <a:buNone/>
            </a:pPr>
            <a:r>
              <a:rPr lang="en-US" sz="1200" b="1">
                <a:solidFill>
                  <a:schemeClr val="accent1"/>
                </a:solidFill>
                <a:latin typeface="Courier New" pitchFamily="49" charset="0"/>
              </a:rPr>
              <a:t>t1.run()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synchronized(lock)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int y = cnt;</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cnt = y + 1;</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t2.run()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a:t>
            </a:r>
            <a:r>
              <a:rPr lang="en-US" sz="1200" b="1">
                <a:latin typeface="Courier New" pitchFamily="49" charset="0"/>
              </a:rPr>
              <a:t>synchronized(lock)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int y = cnt;</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cnt = y + 1;</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a:t>
            </a:r>
          </a:p>
        </p:txBody>
      </p:sp>
      <p:sp>
        <p:nvSpPr>
          <p:cNvPr id="27652" name="TextBox 176131"/>
          <p:cNvSpPr txBox="1">
            <a:spLocks noChangeArrowheads="1"/>
          </p:cNvSpPr>
          <p:nvPr/>
        </p:nvSpPr>
        <p:spPr bwMode="auto">
          <a:xfrm>
            <a:off x="8382001" y="1981200"/>
            <a:ext cx="1033463"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cnt = 0</a:t>
            </a:r>
            <a:endParaRPr lang="en-US">
              <a:latin typeface="Calibri" pitchFamily="34" charset="0"/>
            </a:endParaRPr>
          </a:p>
        </p:txBody>
      </p:sp>
      <p:sp>
        <p:nvSpPr>
          <p:cNvPr id="27653" name="TextBox 176132"/>
          <p:cNvSpPr txBox="1">
            <a:spLocks noChangeArrowheads="1"/>
          </p:cNvSpPr>
          <p:nvPr/>
        </p:nvSpPr>
        <p:spPr bwMode="auto">
          <a:xfrm>
            <a:off x="6553201" y="1981200"/>
            <a:ext cx="1700213" cy="45720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Shared state</a:t>
            </a:r>
            <a:endParaRPr lang="en-US">
              <a:latin typeface="Calibri" pitchFamily="34" charset="0"/>
            </a:endParaRPr>
          </a:p>
        </p:txBody>
      </p:sp>
      <p:sp>
        <p:nvSpPr>
          <p:cNvPr id="27654" name="TextBox 176133"/>
          <p:cNvSpPr txBox="1">
            <a:spLocks noChangeArrowheads="1"/>
          </p:cNvSpPr>
          <p:nvPr/>
        </p:nvSpPr>
        <p:spPr bwMode="auto">
          <a:xfrm>
            <a:off x="6553200" y="3962400"/>
            <a:ext cx="3228576" cy="1938992"/>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T1 is pre-empted.</a:t>
            </a:r>
            <a:endParaRPr lang="en-US">
              <a:latin typeface="Calibri" pitchFamily="34" charset="0"/>
            </a:endParaRPr>
          </a:p>
          <a:p>
            <a:r>
              <a:rPr lang="en-US" sz="2400" i="1">
                <a:latin typeface="Times New Roman" pitchFamily="18" charset="0"/>
              </a:rPr>
              <a:t>T2 attempts to</a:t>
            </a:r>
          </a:p>
          <a:p>
            <a:r>
              <a:rPr lang="en-US" sz="2400" i="1">
                <a:latin typeface="Times New Roman" pitchFamily="18" charset="0"/>
              </a:rPr>
              <a:t>acquire the lock but fails</a:t>
            </a:r>
          </a:p>
          <a:p>
            <a:r>
              <a:rPr lang="en-US" sz="2400" i="1">
                <a:latin typeface="Times New Roman" pitchFamily="18" charset="0"/>
              </a:rPr>
              <a:t>because it’s held by</a:t>
            </a:r>
          </a:p>
          <a:p>
            <a:r>
              <a:rPr lang="en-US" sz="2400" i="1">
                <a:latin typeface="Times New Roman" pitchFamily="18" charset="0"/>
              </a:rPr>
              <a:t>T1, so it blocks</a:t>
            </a:r>
          </a:p>
        </p:txBody>
      </p:sp>
      <p:sp>
        <p:nvSpPr>
          <p:cNvPr id="27655" name="TextBox 176134"/>
          <p:cNvSpPr txBox="1">
            <a:spLocks noChangeArrowheads="1"/>
          </p:cNvSpPr>
          <p:nvPr/>
        </p:nvSpPr>
        <p:spPr bwMode="auto">
          <a:xfrm>
            <a:off x="5029200" y="29718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0</a:t>
            </a:r>
            <a:endParaRPr lang="en-US">
              <a:latin typeface="Calibri" pitchFamily="34" charset="0"/>
            </a:endParaRPr>
          </a:p>
        </p:txBody>
      </p:sp>
      <p:sp>
        <p:nvSpPr>
          <p:cNvPr id="27656" name="Rectangle 27654"/>
          <p:cNvSpPr>
            <a:spLocks noChangeArrowheads="1"/>
          </p:cNvSpPr>
          <p:nvPr/>
        </p:nvSpPr>
        <p:spPr bwMode="auto">
          <a:xfrm>
            <a:off x="73152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27657" name="Rectangle 27655"/>
          <p:cNvSpPr>
            <a:spLocks noChangeArrowheads="1"/>
          </p:cNvSpPr>
          <p:nvPr/>
        </p:nvSpPr>
        <p:spPr bwMode="auto">
          <a:xfrm>
            <a:off x="7772400" y="3505200"/>
            <a:ext cx="152400" cy="152400"/>
          </a:xfrm>
          <a:prstGeom prst="rect">
            <a:avLst/>
          </a:prstGeom>
          <a:solidFill>
            <a:schemeClr val="accent2"/>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27658" name="Rectangle 27656"/>
          <p:cNvSpPr>
            <a:spLocks noChangeArrowheads="1"/>
          </p:cNvSpPr>
          <p:nvPr/>
        </p:nvSpPr>
        <p:spPr bwMode="auto">
          <a:xfrm>
            <a:off x="75438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27661" name="Shape 12"/>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648A7C53-2CB6-4202-BCE9-00FE50AAC871}"/>
              </a:ext>
            </a:extLst>
          </p:cNvPr>
          <p:cNvSpPr>
            <a:spLocks noGrp="1"/>
          </p:cNvSpPr>
          <p:nvPr>
            <p:ph type="sldNum" sz="quarter" idx="12"/>
          </p:nvPr>
        </p:nvSpPr>
        <p:spPr/>
        <p:txBody>
          <a:bodyPr/>
          <a:lstStyle/>
          <a:p>
            <a:pPr>
              <a:defRPr/>
            </a:pPr>
            <a:fld id="{6742D389-1E87-4ECE-A6D6-350E1E9597FC}" type="slidenum">
              <a:rPr lang="en-US" smtClean="0"/>
              <a:pPr>
                <a:defRPr/>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hape 177153"/>
          <p:cNvSpPr>
            <a:spLocks noGrp="1" noChangeArrowheads="1"/>
          </p:cNvSpPr>
          <p:nvPr>
            <p:ph type="title"/>
          </p:nvPr>
        </p:nvSpPr>
        <p:spPr/>
        <p:txBody>
          <a:bodyPr anchor="b">
            <a:normAutofit fontScale="90000"/>
          </a:bodyPr>
          <a:lstStyle/>
          <a:p>
            <a:r>
              <a:rPr lang="en-US"/>
              <a:t>Applying synchronization</a:t>
            </a:r>
          </a:p>
        </p:txBody>
      </p:sp>
      <p:sp>
        <p:nvSpPr>
          <p:cNvPr id="28675" name="Shape 177154"/>
          <p:cNvSpPr>
            <a:spLocks noGrp="1" noChangeArrowheads="1"/>
          </p:cNvSpPr>
          <p:nvPr>
            <p:ph type="body" idx="1"/>
          </p:nvPr>
        </p:nvSpPr>
        <p:spPr>
          <a:xfrm>
            <a:off x="2351088" y="1282700"/>
            <a:ext cx="3676650" cy="4483100"/>
          </a:xfrm>
        </p:spPr>
        <p:txBody>
          <a:bodyPr/>
          <a:lstStyle/>
          <a:p>
            <a:pPr>
              <a:lnSpc>
                <a:spcPct val="90000"/>
              </a:lnSpc>
              <a:spcBef>
                <a:spcPct val="0"/>
              </a:spcBef>
              <a:buClr>
                <a:schemeClr val="tx1"/>
              </a:buClr>
              <a:buFont typeface="Arial" charset="0"/>
              <a:buNone/>
            </a:pPr>
            <a:r>
              <a:rPr lang="en-US" sz="1200" b="1">
                <a:latin typeface="Courier New" pitchFamily="49" charset="0"/>
              </a:rPr>
              <a:t>int cnt = 0;</a:t>
            </a:r>
            <a:endParaRPr lang="en-US"/>
          </a:p>
          <a:p>
            <a:pPr>
              <a:lnSpc>
                <a:spcPct val="90000"/>
              </a:lnSpc>
              <a:spcBef>
                <a:spcPct val="0"/>
              </a:spcBef>
              <a:buClr>
                <a:schemeClr val="tx1"/>
              </a:buClr>
              <a:buFont typeface="Arial" charset="0"/>
              <a:buNone/>
            </a:pPr>
            <a:r>
              <a:rPr lang="en-US" sz="1200" b="1">
                <a:solidFill>
                  <a:schemeClr val="accent1"/>
                </a:solidFill>
                <a:latin typeface="Courier New" pitchFamily="49" charset="0"/>
              </a:rPr>
              <a:t>t1.run()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synchronized(lock)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int y = cnt;</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a:t>
            </a:r>
            <a:r>
              <a:rPr lang="en-US" sz="1200" b="1">
                <a:latin typeface="Courier New" pitchFamily="49" charset="0"/>
              </a:rPr>
              <a:t>cnt = y + 1;</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t2.run()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synchronized(lock)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int y = cnt;</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cnt = y + 1;</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a:t>
            </a:r>
          </a:p>
        </p:txBody>
      </p:sp>
      <p:sp>
        <p:nvSpPr>
          <p:cNvPr id="28676" name="TextBox 177155"/>
          <p:cNvSpPr txBox="1">
            <a:spLocks noChangeArrowheads="1"/>
          </p:cNvSpPr>
          <p:nvPr/>
        </p:nvSpPr>
        <p:spPr bwMode="auto">
          <a:xfrm>
            <a:off x="8382000" y="1981200"/>
            <a:ext cx="1068388" cy="457200"/>
          </a:xfrm>
          <a:prstGeom prst="rect">
            <a:avLst/>
          </a:prstGeom>
          <a:noFill/>
          <a:ln w="12700" cap="sq" algn="ctr">
            <a:noFill/>
            <a:miter lim="800000"/>
            <a:headEnd type="none" w="sm" len="sm"/>
            <a:tailEnd type="none" w="sm" len="sm"/>
          </a:ln>
        </p:spPr>
        <p:txBody>
          <a:bodyPr wrap="none">
            <a:spAutoFit/>
          </a:bodyPr>
          <a:lstStyle/>
          <a:p>
            <a:r>
              <a:rPr lang="en-US" sz="2400" b="1">
                <a:latin typeface="Times New Roman" pitchFamily="18" charset="0"/>
              </a:rPr>
              <a:t>cnt = 1</a:t>
            </a:r>
            <a:endParaRPr lang="en-US">
              <a:latin typeface="Calibri" pitchFamily="34" charset="0"/>
            </a:endParaRPr>
          </a:p>
        </p:txBody>
      </p:sp>
      <p:sp>
        <p:nvSpPr>
          <p:cNvPr id="28677" name="TextBox 177156"/>
          <p:cNvSpPr txBox="1">
            <a:spLocks noChangeArrowheads="1"/>
          </p:cNvSpPr>
          <p:nvPr/>
        </p:nvSpPr>
        <p:spPr bwMode="auto">
          <a:xfrm>
            <a:off x="6553201" y="1981200"/>
            <a:ext cx="1700213" cy="45720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Shared state</a:t>
            </a:r>
            <a:endParaRPr lang="en-US">
              <a:latin typeface="Calibri" pitchFamily="34" charset="0"/>
            </a:endParaRPr>
          </a:p>
        </p:txBody>
      </p:sp>
      <p:sp>
        <p:nvSpPr>
          <p:cNvPr id="28678" name="TextBox 177157"/>
          <p:cNvSpPr txBox="1">
            <a:spLocks noChangeArrowheads="1"/>
          </p:cNvSpPr>
          <p:nvPr/>
        </p:nvSpPr>
        <p:spPr bwMode="auto">
          <a:xfrm>
            <a:off x="6553200" y="3962401"/>
            <a:ext cx="2468946" cy="830997"/>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T1 runs, assigning</a:t>
            </a:r>
            <a:endParaRPr lang="en-US">
              <a:latin typeface="Calibri" pitchFamily="34" charset="0"/>
            </a:endParaRPr>
          </a:p>
          <a:p>
            <a:r>
              <a:rPr lang="en-US" sz="2400" i="1">
                <a:latin typeface="Times New Roman" pitchFamily="18" charset="0"/>
              </a:rPr>
              <a:t>to cnt</a:t>
            </a:r>
          </a:p>
        </p:txBody>
      </p:sp>
      <p:sp>
        <p:nvSpPr>
          <p:cNvPr id="28679" name="TextBox 177158"/>
          <p:cNvSpPr txBox="1">
            <a:spLocks noChangeArrowheads="1"/>
          </p:cNvSpPr>
          <p:nvPr/>
        </p:nvSpPr>
        <p:spPr bwMode="auto">
          <a:xfrm>
            <a:off x="5029200" y="29718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0</a:t>
            </a:r>
            <a:endParaRPr lang="en-US">
              <a:latin typeface="Calibri" pitchFamily="34" charset="0"/>
            </a:endParaRPr>
          </a:p>
        </p:txBody>
      </p:sp>
      <p:sp>
        <p:nvSpPr>
          <p:cNvPr id="28680" name="Rectangle 28678"/>
          <p:cNvSpPr>
            <a:spLocks noChangeArrowheads="1"/>
          </p:cNvSpPr>
          <p:nvPr/>
        </p:nvSpPr>
        <p:spPr bwMode="auto">
          <a:xfrm>
            <a:off x="73152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28681" name="Rectangle 28679"/>
          <p:cNvSpPr>
            <a:spLocks noChangeArrowheads="1"/>
          </p:cNvSpPr>
          <p:nvPr/>
        </p:nvSpPr>
        <p:spPr bwMode="auto">
          <a:xfrm>
            <a:off x="7772400" y="3505200"/>
            <a:ext cx="152400" cy="152400"/>
          </a:xfrm>
          <a:prstGeom prst="rect">
            <a:avLst/>
          </a:prstGeom>
          <a:solidFill>
            <a:schemeClr val="accent2"/>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28682" name="Rectangle 28680"/>
          <p:cNvSpPr>
            <a:spLocks noChangeArrowheads="1"/>
          </p:cNvSpPr>
          <p:nvPr/>
        </p:nvSpPr>
        <p:spPr bwMode="auto">
          <a:xfrm>
            <a:off x="80010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28683" name="Rectangle 28681"/>
          <p:cNvSpPr>
            <a:spLocks noChangeArrowheads="1"/>
          </p:cNvSpPr>
          <p:nvPr/>
        </p:nvSpPr>
        <p:spPr bwMode="auto">
          <a:xfrm>
            <a:off x="75438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28686" name="Shape 13"/>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7CB01E2C-D48B-43A6-A448-05E764E3863F}"/>
              </a:ext>
            </a:extLst>
          </p:cNvPr>
          <p:cNvSpPr>
            <a:spLocks noGrp="1"/>
          </p:cNvSpPr>
          <p:nvPr>
            <p:ph type="sldNum" sz="quarter" idx="12"/>
          </p:nvPr>
        </p:nvSpPr>
        <p:spPr/>
        <p:txBody>
          <a:bodyPr/>
          <a:lstStyle/>
          <a:p>
            <a:pPr>
              <a:defRPr/>
            </a:pPr>
            <a:fld id="{6742D389-1E87-4ECE-A6D6-350E1E9597FC}" type="slidenum">
              <a:rPr lang="en-US" smtClean="0"/>
              <a:pPr>
                <a:defRPr/>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hape 178177"/>
          <p:cNvSpPr>
            <a:spLocks noGrp="1" noChangeArrowheads="1"/>
          </p:cNvSpPr>
          <p:nvPr>
            <p:ph type="title"/>
          </p:nvPr>
        </p:nvSpPr>
        <p:spPr/>
        <p:txBody>
          <a:bodyPr anchor="b">
            <a:normAutofit fontScale="90000"/>
          </a:bodyPr>
          <a:lstStyle/>
          <a:p>
            <a:r>
              <a:rPr lang="en-US"/>
              <a:t>Applying synchronization</a:t>
            </a:r>
          </a:p>
        </p:txBody>
      </p:sp>
      <p:sp>
        <p:nvSpPr>
          <p:cNvPr id="29699" name="Shape 178178"/>
          <p:cNvSpPr>
            <a:spLocks noGrp="1" noChangeArrowheads="1"/>
          </p:cNvSpPr>
          <p:nvPr>
            <p:ph type="body" idx="1"/>
          </p:nvPr>
        </p:nvSpPr>
        <p:spPr>
          <a:xfrm>
            <a:off x="2351088" y="1282700"/>
            <a:ext cx="3676650" cy="4483100"/>
          </a:xfrm>
        </p:spPr>
        <p:txBody>
          <a:bodyPr/>
          <a:lstStyle/>
          <a:p>
            <a:pPr>
              <a:lnSpc>
                <a:spcPct val="90000"/>
              </a:lnSpc>
              <a:spcBef>
                <a:spcPct val="0"/>
              </a:spcBef>
              <a:buClr>
                <a:schemeClr val="tx1"/>
              </a:buClr>
              <a:buFont typeface="Arial" charset="0"/>
              <a:buNone/>
            </a:pPr>
            <a:r>
              <a:rPr lang="en-US" sz="1200" b="1">
                <a:latin typeface="Courier New" pitchFamily="49" charset="0"/>
              </a:rPr>
              <a:t>int cnt = 0;</a:t>
            </a:r>
            <a:endParaRPr lang="en-US"/>
          </a:p>
          <a:p>
            <a:pPr>
              <a:lnSpc>
                <a:spcPct val="90000"/>
              </a:lnSpc>
              <a:spcBef>
                <a:spcPct val="0"/>
              </a:spcBef>
              <a:buClr>
                <a:schemeClr val="tx1"/>
              </a:buClr>
              <a:buFont typeface="Arial" charset="0"/>
              <a:buNone/>
            </a:pPr>
            <a:r>
              <a:rPr lang="en-US" sz="1200" b="1">
                <a:solidFill>
                  <a:schemeClr val="accent1"/>
                </a:solidFill>
                <a:latin typeface="Courier New" pitchFamily="49" charset="0"/>
              </a:rPr>
              <a:t>t1.run()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synchronized(lock)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int y = cnt;</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cnt = y + 1;</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a:t>
            </a:r>
            <a:r>
              <a:rPr lang="en-US" sz="1200" b="1">
                <a:latin typeface="Courier New" pitchFamily="49" charset="0"/>
              </a:rPr>
              <a:t>}</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t2.run()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synchronized(lock)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int y = cnt;</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cnt = y + 1;</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a:t>
            </a:r>
          </a:p>
        </p:txBody>
      </p:sp>
      <p:sp>
        <p:nvSpPr>
          <p:cNvPr id="29700" name="TextBox 178179"/>
          <p:cNvSpPr txBox="1">
            <a:spLocks noChangeArrowheads="1"/>
          </p:cNvSpPr>
          <p:nvPr/>
        </p:nvSpPr>
        <p:spPr bwMode="auto">
          <a:xfrm>
            <a:off x="8382001" y="1981200"/>
            <a:ext cx="1033463"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cnt = 1</a:t>
            </a:r>
            <a:endParaRPr lang="en-US">
              <a:latin typeface="Calibri" pitchFamily="34" charset="0"/>
            </a:endParaRPr>
          </a:p>
        </p:txBody>
      </p:sp>
      <p:sp>
        <p:nvSpPr>
          <p:cNvPr id="29701" name="TextBox 178180"/>
          <p:cNvSpPr txBox="1">
            <a:spLocks noChangeArrowheads="1"/>
          </p:cNvSpPr>
          <p:nvPr/>
        </p:nvSpPr>
        <p:spPr bwMode="auto">
          <a:xfrm>
            <a:off x="6553201" y="1981200"/>
            <a:ext cx="1700213" cy="45720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Shared state</a:t>
            </a:r>
            <a:endParaRPr lang="en-US">
              <a:latin typeface="Calibri" pitchFamily="34" charset="0"/>
            </a:endParaRPr>
          </a:p>
        </p:txBody>
      </p:sp>
      <p:sp>
        <p:nvSpPr>
          <p:cNvPr id="29702" name="TextBox 178181"/>
          <p:cNvSpPr txBox="1">
            <a:spLocks noChangeArrowheads="1"/>
          </p:cNvSpPr>
          <p:nvPr/>
        </p:nvSpPr>
        <p:spPr bwMode="auto">
          <a:xfrm>
            <a:off x="6553201" y="3962401"/>
            <a:ext cx="2624245" cy="830997"/>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T1 releases the lock</a:t>
            </a:r>
            <a:endParaRPr lang="en-US">
              <a:latin typeface="Calibri" pitchFamily="34" charset="0"/>
            </a:endParaRPr>
          </a:p>
          <a:p>
            <a:r>
              <a:rPr lang="en-US" sz="2400" i="1">
                <a:latin typeface="Times New Roman" pitchFamily="18" charset="0"/>
              </a:rPr>
              <a:t>and terminates</a:t>
            </a:r>
          </a:p>
        </p:txBody>
      </p:sp>
      <p:sp>
        <p:nvSpPr>
          <p:cNvPr id="29703" name="TextBox 178182"/>
          <p:cNvSpPr txBox="1">
            <a:spLocks noChangeArrowheads="1"/>
          </p:cNvSpPr>
          <p:nvPr/>
        </p:nvSpPr>
        <p:spPr bwMode="auto">
          <a:xfrm>
            <a:off x="5029200" y="29718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0</a:t>
            </a:r>
            <a:endParaRPr lang="en-US">
              <a:latin typeface="Calibri" pitchFamily="34" charset="0"/>
            </a:endParaRPr>
          </a:p>
        </p:txBody>
      </p:sp>
      <p:sp>
        <p:nvSpPr>
          <p:cNvPr id="29704" name="Rectangle 29702"/>
          <p:cNvSpPr>
            <a:spLocks noChangeArrowheads="1"/>
          </p:cNvSpPr>
          <p:nvPr/>
        </p:nvSpPr>
        <p:spPr bwMode="auto">
          <a:xfrm>
            <a:off x="73152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29705" name="Rectangle 29703"/>
          <p:cNvSpPr>
            <a:spLocks noChangeArrowheads="1"/>
          </p:cNvSpPr>
          <p:nvPr/>
        </p:nvSpPr>
        <p:spPr bwMode="auto">
          <a:xfrm>
            <a:off x="7772400" y="3505200"/>
            <a:ext cx="152400" cy="152400"/>
          </a:xfrm>
          <a:prstGeom prst="rect">
            <a:avLst/>
          </a:prstGeom>
          <a:solidFill>
            <a:schemeClr val="accent2"/>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29706" name="Rectangle 29704"/>
          <p:cNvSpPr>
            <a:spLocks noChangeArrowheads="1"/>
          </p:cNvSpPr>
          <p:nvPr/>
        </p:nvSpPr>
        <p:spPr bwMode="auto">
          <a:xfrm>
            <a:off x="80010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29707" name="Rectangle 29705"/>
          <p:cNvSpPr>
            <a:spLocks noChangeArrowheads="1"/>
          </p:cNvSpPr>
          <p:nvPr/>
        </p:nvSpPr>
        <p:spPr bwMode="auto">
          <a:xfrm>
            <a:off x="75438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29708" name="Rectangle 29706"/>
          <p:cNvSpPr>
            <a:spLocks noChangeArrowheads="1"/>
          </p:cNvSpPr>
          <p:nvPr/>
        </p:nvSpPr>
        <p:spPr bwMode="auto">
          <a:xfrm>
            <a:off x="82296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29711" name="Shape 14"/>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098CB962-7AF7-4331-B73E-F6391DC4E377}"/>
              </a:ext>
            </a:extLst>
          </p:cNvPr>
          <p:cNvSpPr>
            <a:spLocks noGrp="1"/>
          </p:cNvSpPr>
          <p:nvPr>
            <p:ph type="sldNum" sz="quarter" idx="12"/>
          </p:nvPr>
        </p:nvSpPr>
        <p:spPr/>
        <p:txBody>
          <a:bodyPr/>
          <a:lstStyle/>
          <a:p>
            <a:pPr>
              <a:defRPr/>
            </a:pPr>
            <a:fld id="{6742D389-1E87-4ECE-A6D6-350E1E9597FC}" type="slidenum">
              <a:rPr lang="en-US" smtClean="0"/>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hape 179201"/>
          <p:cNvSpPr>
            <a:spLocks noGrp="1" noChangeArrowheads="1"/>
          </p:cNvSpPr>
          <p:nvPr>
            <p:ph type="title"/>
          </p:nvPr>
        </p:nvSpPr>
        <p:spPr/>
        <p:txBody>
          <a:bodyPr anchor="b">
            <a:normAutofit fontScale="90000"/>
          </a:bodyPr>
          <a:lstStyle/>
          <a:p>
            <a:r>
              <a:rPr lang="en-US"/>
              <a:t>Applying synchronization</a:t>
            </a:r>
          </a:p>
        </p:txBody>
      </p:sp>
      <p:sp>
        <p:nvSpPr>
          <p:cNvPr id="30723" name="Shape 179202"/>
          <p:cNvSpPr>
            <a:spLocks noGrp="1" noChangeArrowheads="1"/>
          </p:cNvSpPr>
          <p:nvPr>
            <p:ph type="body" idx="1"/>
          </p:nvPr>
        </p:nvSpPr>
        <p:spPr>
          <a:xfrm>
            <a:off x="2351088" y="1282700"/>
            <a:ext cx="3676650" cy="4483100"/>
          </a:xfrm>
        </p:spPr>
        <p:txBody>
          <a:bodyPr/>
          <a:lstStyle/>
          <a:p>
            <a:pPr>
              <a:lnSpc>
                <a:spcPct val="90000"/>
              </a:lnSpc>
              <a:spcBef>
                <a:spcPct val="0"/>
              </a:spcBef>
              <a:buClr>
                <a:schemeClr val="tx1"/>
              </a:buClr>
              <a:buFont typeface="Arial" charset="0"/>
              <a:buNone/>
            </a:pPr>
            <a:r>
              <a:rPr lang="en-US" sz="1200" b="1">
                <a:latin typeface="Courier New" pitchFamily="49" charset="0"/>
              </a:rPr>
              <a:t>int cnt = 0;</a:t>
            </a:r>
            <a:endParaRPr lang="en-US"/>
          </a:p>
          <a:p>
            <a:pPr>
              <a:lnSpc>
                <a:spcPct val="90000"/>
              </a:lnSpc>
              <a:spcBef>
                <a:spcPct val="0"/>
              </a:spcBef>
              <a:buClr>
                <a:schemeClr val="tx1"/>
              </a:buClr>
              <a:buFont typeface="Arial" charset="0"/>
              <a:buNone/>
            </a:pPr>
            <a:r>
              <a:rPr lang="en-US" sz="1200" b="1">
                <a:solidFill>
                  <a:schemeClr val="accent1"/>
                </a:solidFill>
                <a:latin typeface="Courier New" pitchFamily="49" charset="0"/>
              </a:rPr>
              <a:t>t1.run()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synchronized(lock)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int y = cnt;</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cnt = y + 1;</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t2.run()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a:t>
            </a:r>
            <a:r>
              <a:rPr lang="en-US" sz="1200" b="1">
                <a:latin typeface="Courier New" pitchFamily="49" charset="0"/>
              </a:rPr>
              <a:t>synchronized(lock)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int y = cnt;</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cnt = y + 1;</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a:t>
            </a:r>
          </a:p>
        </p:txBody>
      </p:sp>
      <p:sp>
        <p:nvSpPr>
          <p:cNvPr id="30724" name="TextBox 179203"/>
          <p:cNvSpPr txBox="1">
            <a:spLocks noChangeArrowheads="1"/>
          </p:cNvSpPr>
          <p:nvPr/>
        </p:nvSpPr>
        <p:spPr bwMode="auto">
          <a:xfrm>
            <a:off x="8382001" y="1981200"/>
            <a:ext cx="1033463"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cnt = 1</a:t>
            </a:r>
            <a:endParaRPr lang="en-US">
              <a:latin typeface="Calibri" pitchFamily="34" charset="0"/>
            </a:endParaRPr>
          </a:p>
        </p:txBody>
      </p:sp>
      <p:sp>
        <p:nvSpPr>
          <p:cNvPr id="30725" name="TextBox 179204"/>
          <p:cNvSpPr txBox="1">
            <a:spLocks noChangeArrowheads="1"/>
          </p:cNvSpPr>
          <p:nvPr/>
        </p:nvSpPr>
        <p:spPr bwMode="auto">
          <a:xfrm>
            <a:off x="6553201" y="1981200"/>
            <a:ext cx="1700213" cy="45720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Shared state</a:t>
            </a:r>
            <a:endParaRPr lang="en-US">
              <a:latin typeface="Calibri" pitchFamily="34" charset="0"/>
            </a:endParaRPr>
          </a:p>
        </p:txBody>
      </p:sp>
      <p:sp>
        <p:nvSpPr>
          <p:cNvPr id="30726" name="TextBox 179205"/>
          <p:cNvSpPr txBox="1">
            <a:spLocks noChangeArrowheads="1"/>
          </p:cNvSpPr>
          <p:nvPr/>
        </p:nvSpPr>
        <p:spPr bwMode="auto">
          <a:xfrm>
            <a:off x="6553201" y="3962401"/>
            <a:ext cx="2625847" cy="830997"/>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T2 now can acquire</a:t>
            </a:r>
            <a:endParaRPr lang="en-US">
              <a:latin typeface="Calibri" pitchFamily="34" charset="0"/>
            </a:endParaRPr>
          </a:p>
          <a:p>
            <a:r>
              <a:rPr lang="en-US" sz="2400" i="1">
                <a:latin typeface="Times New Roman" pitchFamily="18" charset="0"/>
              </a:rPr>
              <a:t>the lock.</a:t>
            </a:r>
          </a:p>
        </p:txBody>
      </p:sp>
      <p:sp>
        <p:nvSpPr>
          <p:cNvPr id="30727" name="TextBox 179206"/>
          <p:cNvSpPr txBox="1">
            <a:spLocks noChangeArrowheads="1"/>
          </p:cNvSpPr>
          <p:nvPr/>
        </p:nvSpPr>
        <p:spPr bwMode="auto">
          <a:xfrm>
            <a:off x="5029200" y="29718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0</a:t>
            </a:r>
            <a:endParaRPr lang="en-US">
              <a:latin typeface="Calibri" pitchFamily="34" charset="0"/>
            </a:endParaRPr>
          </a:p>
        </p:txBody>
      </p:sp>
      <p:sp>
        <p:nvSpPr>
          <p:cNvPr id="30728" name="Rectangle 30726"/>
          <p:cNvSpPr>
            <a:spLocks noChangeArrowheads="1"/>
          </p:cNvSpPr>
          <p:nvPr/>
        </p:nvSpPr>
        <p:spPr bwMode="auto">
          <a:xfrm>
            <a:off x="73152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29" name="Rectangle 30727"/>
          <p:cNvSpPr>
            <a:spLocks noChangeArrowheads="1"/>
          </p:cNvSpPr>
          <p:nvPr/>
        </p:nvSpPr>
        <p:spPr bwMode="auto">
          <a:xfrm>
            <a:off x="8458200" y="3505200"/>
            <a:ext cx="152400" cy="152400"/>
          </a:xfrm>
          <a:prstGeom prst="rect">
            <a:avLst/>
          </a:prstGeom>
          <a:solidFill>
            <a:schemeClr val="accent2"/>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0" name="Rectangle 30728"/>
          <p:cNvSpPr>
            <a:spLocks noChangeArrowheads="1"/>
          </p:cNvSpPr>
          <p:nvPr/>
        </p:nvSpPr>
        <p:spPr bwMode="auto">
          <a:xfrm>
            <a:off x="7772400" y="3505200"/>
            <a:ext cx="152400" cy="152400"/>
          </a:xfrm>
          <a:prstGeom prst="rect">
            <a:avLst/>
          </a:prstGeom>
          <a:solidFill>
            <a:schemeClr val="accent2"/>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1" name="Rectangle 30729"/>
          <p:cNvSpPr>
            <a:spLocks noChangeArrowheads="1"/>
          </p:cNvSpPr>
          <p:nvPr/>
        </p:nvSpPr>
        <p:spPr bwMode="auto">
          <a:xfrm>
            <a:off x="80010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2" name="Rectangle 30730"/>
          <p:cNvSpPr>
            <a:spLocks noChangeArrowheads="1"/>
          </p:cNvSpPr>
          <p:nvPr/>
        </p:nvSpPr>
        <p:spPr bwMode="auto">
          <a:xfrm>
            <a:off x="75438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3" name="Rectangle 30731"/>
          <p:cNvSpPr>
            <a:spLocks noChangeArrowheads="1"/>
          </p:cNvSpPr>
          <p:nvPr/>
        </p:nvSpPr>
        <p:spPr bwMode="auto">
          <a:xfrm>
            <a:off x="82296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6" name="Shape 1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13CD5BA9-CF3C-4539-B483-FB2C45C3520E}"/>
              </a:ext>
            </a:extLst>
          </p:cNvPr>
          <p:cNvSpPr>
            <a:spLocks noGrp="1"/>
          </p:cNvSpPr>
          <p:nvPr>
            <p:ph type="sldNum" sz="quarter" idx="12"/>
          </p:nvPr>
        </p:nvSpPr>
        <p:spPr/>
        <p:txBody>
          <a:bodyPr/>
          <a:lstStyle/>
          <a:p>
            <a:pPr>
              <a:defRPr/>
            </a:pPr>
            <a:fld id="{6742D389-1E87-4ECE-A6D6-350E1E9597FC}" type="slidenum">
              <a:rPr lang="en-US" smtClean="0"/>
              <a:pPr>
                <a:defRPr/>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hape 180225"/>
          <p:cNvSpPr>
            <a:spLocks noGrp="1" noChangeArrowheads="1"/>
          </p:cNvSpPr>
          <p:nvPr>
            <p:ph type="title"/>
          </p:nvPr>
        </p:nvSpPr>
        <p:spPr/>
        <p:txBody>
          <a:bodyPr anchor="b">
            <a:normAutofit fontScale="90000"/>
          </a:bodyPr>
          <a:lstStyle/>
          <a:p>
            <a:r>
              <a:rPr lang="en-US"/>
              <a:t>Applying synchronization</a:t>
            </a:r>
          </a:p>
        </p:txBody>
      </p:sp>
      <p:sp>
        <p:nvSpPr>
          <p:cNvPr id="31747" name="Shape 180226"/>
          <p:cNvSpPr>
            <a:spLocks noGrp="1" noChangeArrowheads="1"/>
          </p:cNvSpPr>
          <p:nvPr>
            <p:ph type="body" idx="1"/>
          </p:nvPr>
        </p:nvSpPr>
        <p:spPr>
          <a:xfrm>
            <a:off x="2351088" y="1282700"/>
            <a:ext cx="3676650" cy="4483100"/>
          </a:xfrm>
        </p:spPr>
        <p:txBody>
          <a:bodyPr/>
          <a:lstStyle/>
          <a:p>
            <a:pPr>
              <a:lnSpc>
                <a:spcPct val="90000"/>
              </a:lnSpc>
              <a:spcBef>
                <a:spcPct val="0"/>
              </a:spcBef>
              <a:buClr>
                <a:schemeClr val="tx1"/>
              </a:buClr>
              <a:buFont typeface="Arial" charset="0"/>
              <a:buNone/>
            </a:pPr>
            <a:r>
              <a:rPr lang="en-US" sz="1200" b="1">
                <a:latin typeface="Courier New" pitchFamily="49" charset="0"/>
              </a:rPr>
              <a:t>int cnt = 0;</a:t>
            </a:r>
            <a:endParaRPr lang="en-US"/>
          </a:p>
          <a:p>
            <a:pPr>
              <a:lnSpc>
                <a:spcPct val="90000"/>
              </a:lnSpc>
              <a:spcBef>
                <a:spcPct val="0"/>
              </a:spcBef>
              <a:buClr>
                <a:schemeClr val="tx1"/>
              </a:buClr>
              <a:buFont typeface="Arial" charset="0"/>
              <a:buNone/>
            </a:pPr>
            <a:r>
              <a:rPr lang="en-US" sz="1200" b="1">
                <a:solidFill>
                  <a:schemeClr val="accent1"/>
                </a:solidFill>
                <a:latin typeface="Courier New" pitchFamily="49" charset="0"/>
              </a:rPr>
              <a:t>t1.run()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synchronized(lock)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int y = cnt;</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cnt = y + 1;</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t2.run()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synchronized(lock)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a:t>
            </a:r>
            <a:r>
              <a:rPr lang="en-US" sz="1200" b="1">
                <a:latin typeface="Courier New" pitchFamily="49" charset="0"/>
              </a:rPr>
              <a:t>int y = cnt;</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cnt = y + 1;</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a:t>
            </a:r>
          </a:p>
        </p:txBody>
      </p:sp>
      <p:sp>
        <p:nvSpPr>
          <p:cNvPr id="31748" name="TextBox 180227"/>
          <p:cNvSpPr txBox="1">
            <a:spLocks noChangeArrowheads="1"/>
          </p:cNvSpPr>
          <p:nvPr/>
        </p:nvSpPr>
        <p:spPr bwMode="auto">
          <a:xfrm>
            <a:off x="8382001" y="1981200"/>
            <a:ext cx="1033463"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cnt = 1</a:t>
            </a:r>
            <a:endParaRPr lang="en-US">
              <a:latin typeface="Calibri" pitchFamily="34" charset="0"/>
            </a:endParaRPr>
          </a:p>
        </p:txBody>
      </p:sp>
      <p:sp>
        <p:nvSpPr>
          <p:cNvPr id="31749" name="TextBox 180228"/>
          <p:cNvSpPr txBox="1">
            <a:spLocks noChangeArrowheads="1"/>
          </p:cNvSpPr>
          <p:nvPr/>
        </p:nvSpPr>
        <p:spPr bwMode="auto">
          <a:xfrm>
            <a:off x="6553201" y="1981200"/>
            <a:ext cx="1700213" cy="45720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Shared state</a:t>
            </a:r>
            <a:endParaRPr lang="en-US">
              <a:latin typeface="Calibri" pitchFamily="34" charset="0"/>
            </a:endParaRPr>
          </a:p>
        </p:txBody>
      </p:sp>
      <p:sp>
        <p:nvSpPr>
          <p:cNvPr id="31750" name="TextBox 180229"/>
          <p:cNvSpPr txBox="1">
            <a:spLocks noChangeArrowheads="1"/>
          </p:cNvSpPr>
          <p:nvPr/>
        </p:nvSpPr>
        <p:spPr bwMode="auto">
          <a:xfrm>
            <a:off x="6553200" y="3962400"/>
            <a:ext cx="2546350" cy="45720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T2 reads cnt into y.</a:t>
            </a:r>
            <a:endParaRPr lang="en-US">
              <a:latin typeface="Calibri" pitchFamily="34" charset="0"/>
            </a:endParaRPr>
          </a:p>
        </p:txBody>
      </p:sp>
      <p:sp>
        <p:nvSpPr>
          <p:cNvPr id="31751" name="TextBox 180230"/>
          <p:cNvSpPr txBox="1">
            <a:spLocks noChangeArrowheads="1"/>
          </p:cNvSpPr>
          <p:nvPr/>
        </p:nvSpPr>
        <p:spPr bwMode="auto">
          <a:xfrm>
            <a:off x="5029200" y="29718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0</a:t>
            </a:r>
            <a:endParaRPr lang="en-US">
              <a:latin typeface="Calibri" pitchFamily="34" charset="0"/>
            </a:endParaRPr>
          </a:p>
        </p:txBody>
      </p:sp>
      <p:sp>
        <p:nvSpPr>
          <p:cNvPr id="31752" name="TextBox 180231"/>
          <p:cNvSpPr txBox="1">
            <a:spLocks noChangeArrowheads="1"/>
          </p:cNvSpPr>
          <p:nvPr/>
        </p:nvSpPr>
        <p:spPr bwMode="auto">
          <a:xfrm>
            <a:off x="5029200" y="46482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1</a:t>
            </a:r>
            <a:endParaRPr lang="en-US">
              <a:latin typeface="Calibri" pitchFamily="34" charset="0"/>
            </a:endParaRPr>
          </a:p>
        </p:txBody>
      </p:sp>
      <p:sp>
        <p:nvSpPr>
          <p:cNvPr id="31753" name="Rectangle 31751"/>
          <p:cNvSpPr>
            <a:spLocks noChangeArrowheads="1"/>
          </p:cNvSpPr>
          <p:nvPr/>
        </p:nvSpPr>
        <p:spPr bwMode="auto">
          <a:xfrm>
            <a:off x="73152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1754" name="Rectangle 31752"/>
          <p:cNvSpPr>
            <a:spLocks noChangeArrowheads="1"/>
          </p:cNvSpPr>
          <p:nvPr/>
        </p:nvSpPr>
        <p:spPr bwMode="auto">
          <a:xfrm>
            <a:off x="8458200" y="3505200"/>
            <a:ext cx="152400" cy="152400"/>
          </a:xfrm>
          <a:prstGeom prst="rect">
            <a:avLst/>
          </a:prstGeom>
          <a:solidFill>
            <a:schemeClr val="accent2"/>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1755" name="Rectangle 31753"/>
          <p:cNvSpPr>
            <a:spLocks noChangeArrowheads="1"/>
          </p:cNvSpPr>
          <p:nvPr/>
        </p:nvSpPr>
        <p:spPr bwMode="auto">
          <a:xfrm>
            <a:off x="7772400" y="3505200"/>
            <a:ext cx="152400" cy="152400"/>
          </a:xfrm>
          <a:prstGeom prst="rect">
            <a:avLst/>
          </a:prstGeom>
          <a:solidFill>
            <a:schemeClr val="accent2"/>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1756" name="Rectangle 31754"/>
          <p:cNvSpPr>
            <a:spLocks noChangeArrowheads="1"/>
          </p:cNvSpPr>
          <p:nvPr/>
        </p:nvSpPr>
        <p:spPr bwMode="auto">
          <a:xfrm>
            <a:off x="80010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1757" name="Rectangle 31755"/>
          <p:cNvSpPr>
            <a:spLocks noChangeArrowheads="1"/>
          </p:cNvSpPr>
          <p:nvPr/>
        </p:nvSpPr>
        <p:spPr bwMode="auto">
          <a:xfrm>
            <a:off x="75438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1758" name="Rectangle 31756"/>
          <p:cNvSpPr>
            <a:spLocks noChangeArrowheads="1"/>
          </p:cNvSpPr>
          <p:nvPr/>
        </p:nvSpPr>
        <p:spPr bwMode="auto">
          <a:xfrm>
            <a:off x="82296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1759" name="Rectangle 31757"/>
          <p:cNvSpPr>
            <a:spLocks noChangeArrowheads="1"/>
          </p:cNvSpPr>
          <p:nvPr/>
        </p:nvSpPr>
        <p:spPr bwMode="auto">
          <a:xfrm>
            <a:off x="8686800" y="3505200"/>
            <a:ext cx="152400" cy="152400"/>
          </a:xfrm>
          <a:prstGeom prst="rect">
            <a:avLst/>
          </a:prstGeom>
          <a:solidFill>
            <a:schemeClr val="accent2"/>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1762" name="Shape 17"/>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7B42CA12-351F-4CB6-9597-7D18266EB713}"/>
              </a:ext>
            </a:extLst>
          </p:cNvPr>
          <p:cNvSpPr>
            <a:spLocks noGrp="1"/>
          </p:cNvSpPr>
          <p:nvPr>
            <p:ph type="sldNum" sz="quarter" idx="12"/>
          </p:nvPr>
        </p:nvSpPr>
        <p:spPr/>
        <p:txBody>
          <a:bodyPr/>
          <a:lstStyle/>
          <a:p>
            <a:pPr>
              <a:defRPr/>
            </a:pPr>
            <a:fld id="{6742D389-1E87-4ECE-A6D6-350E1E9597FC}" type="slidenum">
              <a:rPr lang="en-US" smtClean="0"/>
              <a:pPr>
                <a:defRPr/>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hape 181249"/>
          <p:cNvSpPr>
            <a:spLocks noGrp="1" noChangeArrowheads="1"/>
          </p:cNvSpPr>
          <p:nvPr>
            <p:ph type="title"/>
          </p:nvPr>
        </p:nvSpPr>
        <p:spPr/>
        <p:txBody>
          <a:bodyPr anchor="b">
            <a:normAutofit fontScale="90000"/>
          </a:bodyPr>
          <a:lstStyle/>
          <a:p>
            <a:r>
              <a:rPr lang="en-US"/>
              <a:t>Applying synchronization</a:t>
            </a:r>
          </a:p>
        </p:txBody>
      </p:sp>
      <p:sp>
        <p:nvSpPr>
          <p:cNvPr id="32771" name="Shape 181250"/>
          <p:cNvSpPr>
            <a:spLocks noGrp="1" noChangeArrowheads="1"/>
          </p:cNvSpPr>
          <p:nvPr>
            <p:ph type="body" idx="1"/>
          </p:nvPr>
        </p:nvSpPr>
        <p:spPr>
          <a:xfrm>
            <a:off x="2351088" y="1282700"/>
            <a:ext cx="3676650" cy="4483100"/>
          </a:xfrm>
        </p:spPr>
        <p:txBody>
          <a:bodyPr/>
          <a:lstStyle/>
          <a:p>
            <a:pPr>
              <a:lnSpc>
                <a:spcPct val="90000"/>
              </a:lnSpc>
              <a:spcBef>
                <a:spcPct val="0"/>
              </a:spcBef>
              <a:buClr>
                <a:schemeClr val="tx1"/>
              </a:buClr>
              <a:buFont typeface="Arial" charset="0"/>
              <a:buNone/>
            </a:pPr>
            <a:r>
              <a:rPr lang="en-US" sz="1200" b="1">
                <a:latin typeface="Courier New" pitchFamily="49" charset="0"/>
              </a:rPr>
              <a:t>int cnt = 0;</a:t>
            </a:r>
            <a:endParaRPr lang="en-US"/>
          </a:p>
          <a:p>
            <a:pPr>
              <a:lnSpc>
                <a:spcPct val="90000"/>
              </a:lnSpc>
              <a:spcBef>
                <a:spcPct val="0"/>
              </a:spcBef>
              <a:buClr>
                <a:schemeClr val="tx1"/>
              </a:buClr>
              <a:buFont typeface="Arial" charset="0"/>
              <a:buNone/>
            </a:pPr>
            <a:r>
              <a:rPr lang="en-US" sz="1200" b="1">
                <a:solidFill>
                  <a:schemeClr val="accent1"/>
                </a:solidFill>
                <a:latin typeface="Courier New" pitchFamily="49" charset="0"/>
              </a:rPr>
              <a:t>t1.run()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synchronized(lock)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int y = cnt;</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cnt = y + 1;</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  }</a:t>
            </a:r>
          </a:p>
          <a:p>
            <a:pPr>
              <a:lnSpc>
                <a:spcPct val="90000"/>
              </a:lnSpc>
              <a:spcBef>
                <a:spcPct val="0"/>
              </a:spcBef>
              <a:buClr>
                <a:schemeClr val="tx1"/>
              </a:buClr>
              <a:buFont typeface="Arial" charset="0"/>
              <a:buNone/>
            </a:pPr>
            <a:r>
              <a:rPr lang="en-US" sz="1200" b="1">
                <a:solidFill>
                  <a:schemeClr val="accent1"/>
                </a:solidFill>
                <a:latin typeface="Courier New" pitchFamily="49" charset="0"/>
              </a:rPr>
              <a:t>}</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t2.run()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synchronized(lock)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int y = cnt;</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    </a:t>
            </a:r>
            <a:r>
              <a:rPr lang="en-US" sz="1200" b="1">
                <a:latin typeface="Courier New" pitchFamily="49" charset="0"/>
              </a:rPr>
              <a:t>cnt = y + 1;</a:t>
            </a:r>
          </a:p>
          <a:p>
            <a:pPr>
              <a:lnSpc>
                <a:spcPct val="90000"/>
              </a:lnSpc>
              <a:spcBef>
                <a:spcPct val="0"/>
              </a:spcBef>
              <a:buClr>
                <a:schemeClr val="tx1"/>
              </a:buClr>
              <a:buFont typeface="Arial" charset="0"/>
              <a:buNone/>
            </a:pPr>
            <a:r>
              <a:rPr lang="en-US" sz="1200" b="1">
                <a:latin typeface="Courier New" pitchFamily="49" charset="0"/>
              </a:rPr>
              <a:t>  }</a:t>
            </a:r>
          </a:p>
          <a:p>
            <a:pPr>
              <a:lnSpc>
                <a:spcPct val="90000"/>
              </a:lnSpc>
              <a:spcBef>
                <a:spcPct val="0"/>
              </a:spcBef>
              <a:buClr>
                <a:schemeClr val="tx1"/>
              </a:buClr>
              <a:buFont typeface="Arial" charset="0"/>
              <a:buNone/>
            </a:pPr>
            <a:r>
              <a:rPr lang="en-US" sz="1200" b="1">
                <a:solidFill>
                  <a:schemeClr val="accent2"/>
                </a:solidFill>
                <a:latin typeface="Courier New" pitchFamily="49" charset="0"/>
              </a:rPr>
              <a:t>}</a:t>
            </a:r>
          </a:p>
        </p:txBody>
      </p:sp>
      <p:sp>
        <p:nvSpPr>
          <p:cNvPr id="32772" name="TextBox 181251"/>
          <p:cNvSpPr txBox="1">
            <a:spLocks noChangeArrowheads="1"/>
          </p:cNvSpPr>
          <p:nvPr/>
        </p:nvSpPr>
        <p:spPr bwMode="auto">
          <a:xfrm>
            <a:off x="8382000" y="1981200"/>
            <a:ext cx="1068388" cy="457200"/>
          </a:xfrm>
          <a:prstGeom prst="rect">
            <a:avLst/>
          </a:prstGeom>
          <a:noFill/>
          <a:ln w="12700" cap="sq" algn="ctr">
            <a:noFill/>
            <a:miter lim="800000"/>
            <a:headEnd type="none" w="sm" len="sm"/>
            <a:tailEnd type="none" w="sm" len="sm"/>
          </a:ln>
        </p:spPr>
        <p:txBody>
          <a:bodyPr wrap="none">
            <a:spAutoFit/>
          </a:bodyPr>
          <a:lstStyle/>
          <a:p>
            <a:r>
              <a:rPr lang="en-US" sz="2400" b="1">
                <a:latin typeface="Times New Roman" pitchFamily="18" charset="0"/>
              </a:rPr>
              <a:t>cnt = 2</a:t>
            </a:r>
            <a:endParaRPr lang="en-US">
              <a:latin typeface="Calibri" pitchFamily="34" charset="0"/>
            </a:endParaRPr>
          </a:p>
        </p:txBody>
      </p:sp>
      <p:sp>
        <p:nvSpPr>
          <p:cNvPr id="32773" name="TextBox 181252"/>
          <p:cNvSpPr txBox="1">
            <a:spLocks noChangeArrowheads="1"/>
          </p:cNvSpPr>
          <p:nvPr/>
        </p:nvSpPr>
        <p:spPr bwMode="auto">
          <a:xfrm>
            <a:off x="6553201" y="1981200"/>
            <a:ext cx="1700213" cy="457200"/>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Shared state</a:t>
            </a:r>
            <a:endParaRPr lang="en-US">
              <a:latin typeface="Calibri" pitchFamily="34" charset="0"/>
            </a:endParaRPr>
          </a:p>
        </p:txBody>
      </p:sp>
      <p:sp>
        <p:nvSpPr>
          <p:cNvPr id="32774" name="TextBox 181253"/>
          <p:cNvSpPr txBox="1">
            <a:spLocks noChangeArrowheads="1"/>
          </p:cNvSpPr>
          <p:nvPr/>
        </p:nvSpPr>
        <p:spPr bwMode="auto">
          <a:xfrm>
            <a:off x="6553201" y="3962401"/>
            <a:ext cx="2827825" cy="830997"/>
          </a:xfrm>
          <a:prstGeom prst="rect">
            <a:avLst/>
          </a:prstGeom>
          <a:noFill/>
          <a:ln w="12700" cap="sq" algn="ctr">
            <a:noFill/>
            <a:miter lim="800000"/>
            <a:headEnd type="none" w="sm" len="sm"/>
            <a:tailEnd type="none" w="sm" len="sm"/>
          </a:ln>
        </p:spPr>
        <p:txBody>
          <a:bodyPr wrap="none">
            <a:spAutoFit/>
          </a:bodyPr>
          <a:lstStyle/>
          <a:p>
            <a:r>
              <a:rPr lang="en-US" sz="2400" i="1">
                <a:latin typeface="Times New Roman" pitchFamily="18" charset="0"/>
              </a:rPr>
              <a:t>T2 assigns cnt, </a:t>
            </a:r>
            <a:endParaRPr lang="en-US">
              <a:latin typeface="Calibri" pitchFamily="34" charset="0"/>
            </a:endParaRPr>
          </a:p>
          <a:p>
            <a:r>
              <a:rPr lang="en-US" sz="2400" i="1">
                <a:latin typeface="Times New Roman" pitchFamily="18" charset="0"/>
              </a:rPr>
              <a:t>then releases the lock</a:t>
            </a:r>
          </a:p>
        </p:txBody>
      </p:sp>
      <p:sp>
        <p:nvSpPr>
          <p:cNvPr id="32775" name="TextBox 181254"/>
          <p:cNvSpPr txBox="1">
            <a:spLocks noChangeArrowheads="1"/>
          </p:cNvSpPr>
          <p:nvPr/>
        </p:nvSpPr>
        <p:spPr bwMode="auto">
          <a:xfrm>
            <a:off x="5029200" y="29718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0</a:t>
            </a:r>
            <a:endParaRPr lang="en-US">
              <a:latin typeface="Calibri" pitchFamily="34" charset="0"/>
            </a:endParaRPr>
          </a:p>
        </p:txBody>
      </p:sp>
      <p:sp>
        <p:nvSpPr>
          <p:cNvPr id="32776" name="TextBox 181255"/>
          <p:cNvSpPr txBox="1">
            <a:spLocks noChangeArrowheads="1"/>
          </p:cNvSpPr>
          <p:nvPr/>
        </p:nvSpPr>
        <p:spPr bwMode="auto">
          <a:xfrm>
            <a:off x="5029200" y="4648200"/>
            <a:ext cx="812800"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y = 1</a:t>
            </a:r>
            <a:endParaRPr lang="en-US">
              <a:latin typeface="Calibri" pitchFamily="34" charset="0"/>
            </a:endParaRPr>
          </a:p>
        </p:txBody>
      </p:sp>
      <p:sp>
        <p:nvSpPr>
          <p:cNvPr id="32777" name="Rectangle 32775"/>
          <p:cNvSpPr>
            <a:spLocks noChangeArrowheads="1"/>
          </p:cNvSpPr>
          <p:nvPr/>
        </p:nvSpPr>
        <p:spPr bwMode="auto">
          <a:xfrm>
            <a:off x="73152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2778" name="Rectangle 32776"/>
          <p:cNvSpPr>
            <a:spLocks noChangeArrowheads="1"/>
          </p:cNvSpPr>
          <p:nvPr/>
        </p:nvSpPr>
        <p:spPr bwMode="auto">
          <a:xfrm>
            <a:off x="8458200" y="3505200"/>
            <a:ext cx="152400" cy="152400"/>
          </a:xfrm>
          <a:prstGeom prst="rect">
            <a:avLst/>
          </a:prstGeom>
          <a:solidFill>
            <a:schemeClr val="accent2"/>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2779" name="Rectangle 32777"/>
          <p:cNvSpPr>
            <a:spLocks noChangeArrowheads="1"/>
          </p:cNvSpPr>
          <p:nvPr/>
        </p:nvSpPr>
        <p:spPr bwMode="auto">
          <a:xfrm>
            <a:off x="7772400" y="3505200"/>
            <a:ext cx="152400" cy="152400"/>
          </a:xfrm>
          <a:prstGeom prst="rect">
            <a:avLst/>
          </a:prstGeom>
          <a:solidFill>
            <a:schemeClr val="accent2"/>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2780" name="Rectangle 32778"/>
          <p:cNvSpPr>
            <a:spLocks noChangeArrowheads="1"/>
          </p:cNvSpPr>
          <p:nvPr/>
        </p:nvSpPr>
        <p:spPr bwMode="auto">
          <a:xfrm>
            <a:off x="80010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2781" name="Rectangle 32779"/>
          <p:cNvSpPr>
            <a:spLocks noChangeArrowheads="1"/>
          </p:cNvSpPr>
          <p:nvPr/>
        </p:nvSpPr>
        <p:spPr bwMode="auto">
          <a:xfrm>
            <a:off x="75438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2782" name="Rectangle 32780"/>
          <p:cNvSpPr>
            <a:spLocks noChangeArrowheads="1"/>
          </p:cNvSpPr>
          <p:nvPr/>
        </p:nvSpPr>
        <p:spPr bwMode="auto">
          <a:xfrm>
            <a:off x="8229600" y="3505200"/>
            <a:ext cx="152400" cy="1524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2783" name="Rectangle 32781"/>
          <p:cNvSpPr>
            <a:spLocks noChangeArrowheads="1"/>
          </p:cNvSpPr>
          <p:nvPr/>
        </p:nvSpPr>
        <p:spPr bwMode="auto">
          <a:xfrm>
            <a:off x="8686800" y="3505200"/>
            <a:ext cx="152400" cy="152400"/>
          </a:xfrm>
          <a:prstGeom prst="rect">
            <a:avLst/>
          </a:prstGeom>
          <a:solidFill>
            <a:schemeClr val="accent2"/>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2784" name="Rectangle 32782"/>
          <p:cNvSpPr>
            <a:spLocks noChangeArrowheads="1"/>
          </p:cNvSpPr>
          <p:nvPr/>
        </p:nvSpPr>
        <p:spPr bwMode="auto">
          <a:xfrm>
            <a:off x="8915400" y="3505200"/>
            <a:ext cx="152400" cy="152400"/>
          </a:xfrm>
          <a:prstGeom prst="rect">
            <a:avLst/>
          </a:prstGeom>
          <a:solidFill>
            <a:schemeClr val="accent2"/>
          </a:solidFill>
          <a:ln w="12700" cap="sq" algn="ctr">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2787" name="Shape 18"/>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1503BEC9-4F97-46F4-9CEE-B90CD7F92DE2}"/>
              </a:ext>
            </a:extLst>
          </p:cNvPr>
          <p:cNvSpPr>
            <a:spLocks noGrp="1"/>
          </p:cNvSpPr>
          <p:nvPr>
            <p:ph type="sldNum" sz="quarter" idx="12"/>
          </p:nvPr>
        </p:nvSpPr>
        <p:spPr/>
        <p:txBody>
          <a:bodyPr/>
          <a:lstStyle/>
          <a:p>
            <a:pPr>
              <a:defRPr/>
            </a:pPr>
            <a:fld id="{6742D389-1E87-4ECE-A6D6-350E1E9597FC}" type="slidenum">
              <a:rPr lang="en-US" smtClean="0"/>
              <a:pPr>
                <a:defRPr/>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hape 182273"/>
          <p:cNvSpPr>
            <a:spLocks noGrp="1" noChangeArrowheads="1"/>
          </p:cNvSpPr>
          <p:nvPr>
            <p:ph type="title"/>
          </p:nvPr>
        </p:nvSpPr>
        <p:spPr/>
        <p:txBody>
          <a:bodyPr anchor="b">
            <a:normAutofit fontScale="90000"/>
          </a:bodyPr>
          <a:lstStyle/>
          <a:p>
            <a:r>
              <a:rPr lang="en-US" dirty="0"/>
              <a:t>Critical Section</a:t>
            </a:r>
          </a:p>
        </p:txBody>
      </p:sp>
      <p:sp>
        <p:nvSpPr>
          <p:cNvPr id="33795" name="Shape 182274"/>
          <p:cNvSpPr>
            <a:spLocks noGrp="1" noChangeArrowheads="1"/>
          </p:cNvSpPr>
          <p:nvPr>
            <p:ph type="body" idx="1"/>
          </p:nvPr>
        </p:nvSpPr>
        <p:spPr>
          <a:xfrm>
            <a:off x="1906353" y="1681844"/>
            <a:ext cx="4288842" cy="4811030"/>
          </a:xfrm>
        </p:spPr>
        <p:txBody>
          <a:bodyPr>
            <a:normAutofit/>
          </a:bodyPr>
          <a:lstStyle/>
          <a:p>
            <a:pPr>
              <a:lnSpc>
                <a:spcPct val="90000"/>
              </a:lnSpc>
            </a:pPr>
            <a:r>
              <a:rPr lang="en-US" sz="1600" dirty="0"/>
              <a:t>A critical section is a piece of code that should not be interleaved with code from another thread</a:t>
            </a:r>
          </a:p>
          <a:p>
            <a:pPr>
              <a:lnSpc>
                <a:spcPct val="90000"/>
              </a:lnSpc>
            </a:pPr>
            <a:r>
              <a:rPr lang="en-US" sz="1600" dirty="0"/>
              <a:t>Mutually Exclusive Execution</a:t>
            </a:r>
          </a:p>
          <a:p>
            <a:pPr>
              <a:lnSpc>
                <a:spcPct val="90000"/>
              </a:lnSpc>
            </a:pPr>
            <a:endParaRPr lang="en-US" sz="1600" dirty="0"/>
          </a:p>
          <a:p>
            <a:pPr marL="0" indent="0">
              <a:buNone/>
            </a:pPr>
            <a:r>
              <a:rPr lang="en-US" sz="1600" dirty="0"/>
              <a:t>	ATOMIC ACTION</a:t>
            </a:r>
          </a:p>
          <a:p>
            <a:endParaRPr lang="en-US" sz="1600" dirty="0"/>
          </a:p>
          <a:p>
            <a:endParaRPr lang="en-US" sz="1600" dirty="0"/>
          </a:p>
          <a:p>
            <a:endParaRPr lang="en-US" sz="1600" dirty="0"/>
          </a:p>
          <a:p>
            <a:endParaRPr lang="en-US" sz="1600" dirty="0"/>
          </a:p>
          <a:p>
            <a:r>
              <a:rPr lang="en-US" sz="1600" dirty="0"/>
              <a:t>Locks</a:t>
            </a:r>
          </a:p>
          <a:p>
            <a:r>
              <a:rPr lang="en-US" sz="1600" dirty="0"/>
              <a:t>Only one thread can “acquire” a mutex</a:t>
            </a:r>
            <a:endParaRPr lang="en-US" dirty="0"/>
          </a:p>
          <a:p>
            <a:pPr lvl="1"/>
            <a:r>
              <a:rPr lang="en-US" sz="1600" dirty="0"/>
              <a:t>Other threads block until they can acquire it</a:t>
            </a:r>
          </a:p>
          <a:p>
            <a:pPr lvl="1"/>
            <a:r>
              <a:rPr lang="en-US" sz="1600" dirty="0"/>
              <a:t>Used for implementing </a:t>
            </a:r>
            <a:r>
              <a:rPr lang="en-US" sz="1600" dirty="0">
                <a:solidFill>
                  <a:schemeClr val="hlink"/>
                </a:solidFill>
              </a:rPr>
              <a:t>critical sections</a:t>
            </a:r>
          </a:p>
          <a:p>
            <a:pPr>
              <a:lnSpc>
                <a:spcPct val="90000"/>
              </a:lnSpc>
            </a:pPr>
            <a:endParaRPr lang="en-US" sz="1600" dirty="0"/>
          </a:p>
        </p:txBody>
      </p:sp>
      <p:sp>
        <p:nvSpPr>
          <p:cNvPr id="33798" name="Shape 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5" name="TextBox 4">
            <a:extLst>
              <a:ext uri="{FF2B5EF4-FFF2-40B4-BE49-F238E27FC236}">
                <a16:creationId xmlns:a16="http://schemas.microsoft.com/office/drawing/2014/main" id="{E60FE044-D91F-4813-9621-90C6D9E1FEAE}"/>
              </a:ext>
            </a:extLst>
          </p:cNvPr>
          <p:cNvSpPr txBox="1"/>
          <p:nvPr/>
        </p:nvSpPr>
        <p:spPr>
          <a:xfrm>
            <a:off x="7058645" y="1790925"/>
            <a:ext cx="1174111" cy="2308324"/>
          </a:xfrm>
          <a:prstGeom prst="rect">
            <a:avLst/>
          </a:prstGeom>
          <a:noFill/>
        </p:spPr>
        <p:txBody>
          <a:bodyPr wrap="square" rtlCol="0">
            <a:spAutoFit/>
          </a:bodyPr>
          <a:lstStyle/>
          <a:p>
            <a:r>
              <a:rPr lang="en-US" dirty="0"/>
              <a:t>Thread A</a:t>
            </a:r>
          </a:p>
          <a:p>
            <a:r>
              <a:rPr lang="en-US" dirty="0"/>
              <a:t>.</a:t>
            </a:r>
          </a:p>
          <a:p>
            <a:r>
              <a:rPr lang="en-US" dirty="0"/>
              <a:t>Non CS.</a:t>
            </a:r>
          </a:p>
          <a:p>
            <a:endParaRPr lang="en-US" dirty="0"/>
          </a:p>
          <a:p>
            <a:r>
              <a:rPr lang="en-US" dirty="0"/>
              <a:t>-----</a:t>
            </a:r>
          </a:p>
          <a:p>
            <a:r>
              <a:rPr lang="en-US" dirty="0"/>
              <a:t>CS</a:t>
            </a:r>
          </a:p>
          <a:p>
            <a:r>
              <a:rPr lang="en-US" dirty="0"/>
              <a:t>----</a:t>
            </a:r>
          </a:p>
          <a:p>
            <a:r>
              <a:rPr lang="en-US" dirty="0"/>
              <a:t>Non CS</a:t>
            </a:r>
          </a:p>
        </p:txBody>
      </p:sp>
      <p:sp>
        <p:nvSpPr>
          <p:cNvPr id="9" name="TextBox 8">
            <a:extLst>
              <a:ext uri="{FF2B5EF4-FFF2-40B4-BE49-F238E27FC236}">
                <a16:creationId xmlns:a16="http://schemas.microsoft.com/office/drawing/2014/main" id="{6B19730A-0B6C-4944-848F-96A472E3E355}"/>
              </a:ext>
            </a:extLst>
          </p:cNvPr>
          <p:cNvSpPr txBox="1"/>
          <p:nvPr/>
        </p:nvSpPr>
        <p:spPr>
          <a:xfrm>
            <a:off x="9366739" y="1790925"/>
            <a:ext cx="1174111" cy="2585323"/>
          </a:xfrm>
          <a:prstGeom prst="rect">
            <a:avLst/>
          </a:prstGeom>
          <a:noFill/>
        </p:spPr>
        <p:txBody>
          <a:bodyPr wrap="square" rtlCol="0">
            <a:spAutoFit/>
          </a:bodyPr>
          <a:lstStyle/>
          <a:p>
            <a:r>
              <a:rPr lang="en-US" dirty="0"/>
              <a:t>Thread B</a:t>
            </a:r>
          </a:p>
          <a:p>
            <a:r>
              <a:rPr lang="en-US" dirty="0"/>
              <a:t>.</a:t>
            </a:r>
          </a:p>
          <a:p>
            <a:r>
              <a:rPr lang="en-US" dirty="0"/>
              <a:t>Non CS.</a:t>
            </a:r>
          </a:p>
          <a:p>
            <a:r>
              <a:rPr lang="en-US" dirty="0"/>
              <a:t>-----</a:t>
            </a:r>
          </a:p>
          <a:p>
            <a:r>
              <a:rPr lang="en-US" dirty="0"/>
              <a:t>CS</a:t>
            </a:r>
          </a:p>
          <a:p>
            <a:r>
              <a:rPr lang="en-US" dirty="0"/>
              <a:t>----</a:t>
            </a:r>
          </a:p>
          <a:p>
            <a:endParaRPr lang="en-US" dirty="0"/>
          </a:p>
          <a:p>
            <a:endParaRPr lang="en-US" dirty="0"/>
          </a:p>
          <a:p>
            <a:r>
              <a:rPr lang="en-US" dirty="0"/>
              <a:t>Non CS</a:t>
            </a:r>
          </a:p>
        </p:txBody>
      </p:sp>
      <p:sp>
        <p:nvSpPr>
          <p:cNvPr id="6" name="Slide Number Placeholder 5">
            <a:extLst>
              <a:ext uri="{FF2B5EF4-FFF2-40B4-BE49-F238E27FC236}">
                <a16:creationId xmlns:a16="http://schemas.microsoft.com/office/drawing/2014/main" id="{90F76C68-AD4E-4A91-838A-120C9DC79C37}"/>
              </a:ext>
            </a:extLst>
          </p:cNvPr>
          <p:cNvSpPr>
            <a:spLocks noGrp="1"/>
          </p:cNvSpPr>
          <p:nvPr>
            <p:ph type="sldNum" sz="quarter" idx="12"/>
          </p:nvPr>
        </p:nvSpPr>
        <p:spPr/>
        <p:txBody>
          <a:bodyPr/>
          <a:lstStyle/>
          <a:p>
            <a:pPr>
              <a:defRPr/>
            </a:pPr>
            <a:fld id="{6742D389-1E87-4ECE-A6D6-350E1E9597FC}" type="slidenum">
              <a:rPr lang="en-US" smtClean="0"/>
              <a:pPr>
                <a:defRPr/>
              </a:pPr>
              <a:t>37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37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3795">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3795">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3795">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379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hape 183297"/>
          <p:cNvSpPr>
            <a:spLocks noGrp="1" noChangeArrowheads="1"/>
          </p:cNvSpPr>
          <p:nvPr>
            <p:ph type="title"/>
          </p:nvPr>
        </p:nvSpPr>
        <p:spPr/>
        <p:txBody>
          <a:bodyPr anchor="b">
            <a:normAutofit fontScale="90000"/>
          </a:bodyPr>
          <a:lstStyle/>
          <a:p>
            <a:r>
              <a:rPr lang="en-US" dirty="0"/>
              <a:t>Mutex (Lock) Policies</a:t>
            </a:r>
          </a:p>
        </p:txBody>
      </p:sp>
      <p:sp>
        <p:nvSpPr>
          <p:cNvPr id="34819" name="Shape 183298"/>
          <p:cNvSpPr>
            <a:spLocks noGrp="1" noChangeArrowheads="1"/>
          </p:cNvSpPr>
          <p:nvPr>
            <p:ph type="body" idx="1"/>
          </p:nvPr>
        </p:nvSpPr>
        <p:spPr>
          <a:xfrm>
            <a:off x="838200" y="1513378"/>
            <a:ext cx="10515600" cy="4351338"/>
          </a:xfrm>
        </p:spPr>
        <p:txBody>
          <a:bodyPr>
            <a:normAutofit/>
          </a:bodyPr>
          <a:lstStyle/>
          <a:p>
            <a:pPr>
              <a:lnSpc>
                <a:spcPct val="90000"/>
              </a:lnSpc>
            </a:pPr>
            <a:r>
              <a:rPr lang="en-US" sz="2000" dirty="0"/>
              <a:t>What if a thread already holds the mutex it’s trying to acquire?</a:t>
            </a:r>
            <a:endParaRPr lang="en-US" sz="3600" dirty="0"/>
          </a:p>
          <a:p>
            <a:pPr lvl="1">
              <a:lnSpc>
                <a:spcPct val="90000"/>
              </a:lnSpc>
            </a:pPr>
            <a:r>
              <a:rPr lang="en-US" sz="2000" dirty="0"/>
              <a:t>Re-entrant  mutexes: The thread can reacquire the same lock many times.  Lock is released when object unlocked the corresponding number of times</a:t>
            </a:r>
          </a:p>
          <a:p>
            <a:pPr lvl="2">
              <a:lnSpc>
                <a:spcPct val="90000"/>
              </a:lnSpc>
            </a:pPr>
            <a:r>
              <a:rPr lang="en-US" dirty="0"/>
              <a:t>This is the case for Java</a:t>
            </a:r>
          </a:p>
          <a:p>
            <a:pPr lvl="1">
              <a:lnSpc>
                <a:spcPct val="90000"/>
              </a:lnSpc>
            </a:pPr>
            <a:r>
              <a:rPr lang="en-US" sz="2000" dirty="0"/>
              <a:t>Non-reentrant: Deadlock! (defined soon.)</a:t>
            </a:r>
            <a:endParaRPr lang="en-US" sz="3200" dirty="0"/>
          </a:p>
          <a:p>
            <a:pPr lvl="2">
              <a:lnSpc>
                <a:spcPct val="90000"/>
              </a:lnSpc>
            </a:pPr>
            <a:r>
              <a:rPr lang="en-US" dirty="0"/>
              <a:t>This is the case in </a:t>
            </a:r>
            <a:r>
              <a:rPr lang="en-US" dirty="0" err="1"/>
              <a:t>GeekOS</a:t>
            </a:r>
            <a:endParaRPr lang="en-US" dirty="0"/>
          </a:p>
          <a:p>
            <a:pPr>
              <a:lnSpc>
                <a:spcPct val="90000"/>
              </a:lnSpc>
            </a:pPr>
            <a:r>
              <a:rPr lang="en-US" sz="2000" dirty="0"/>
              <a:t>What happens if a thread is killed while holding a mutex?  Or if it just forgets to release it</a:t>
            </a:r>
          </a:p>
          <a:p>
            <a:pPr lvl="1">
              <a:lnSpc>
                <a:spcPct val="90000"/>
              </a:lnSpc>
            </a:pPr>
            <a:r>
              <a:rPr lang="en-US" sz="2000" dirty="0"/>
              <a:t>Could lead to deadlock</a:t>
            </a:r>
          </a:p>
        </p:txBody>
      </p:sp>
      <p:sp>
        <p:nvSpPr>
          <p:cNvPr id="34822" name="Shape 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44C732B3-AFA2-4801-B679-97E6626A15FF}"/>
              </a:ext>
            </a:extLst>
          </p:cNvPr>
          <p:cNvSpPr>
            <a:spLocks noGrp="1"/>
          </p:cNvSpPr>
          <p:nvPr>
            <p:ph type="sldNum" sz="quarter" idx="12"/>
          </p:nvPr>
        </p:nvSpPr>
        <p:spPr/>
        <p:txBody>
          <a:bodyPr/>
          <a:lstStyle/>
          <a:p>
            <a:pPr>
              <a:defRPr/>
            </a:pPr>
            <a:fld id="{6742D389-1E87-4ECE-A6D6-350E1E9597FC}" type="slidenum">
              <a:rPr lang="en-US" smtClean="0"/>
              <a:pPr>
                <a:defRPr/>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hape 184321"/>
          <p:cNvSpPr>
            <a:spLocks noGrp="1" noChangeArrowheads="1"/>
          </p:cNvSpPr>
          <p:nvPr>
            <p:ph type="title"/>
          </p:nvPr>
        </p:nvSpPr>
        <p:spPr/>
        <p:txBody>
          <a:bodyPr anchor="b">
            <a:normAutofit fontScale="90000"/>
          </a:bodyPr>
          <a:lstStyle/>
          <a:p>
            <a:r>
              <a:rPr lang="en-US"/>
              <a:t>Java Synchronized statement</a:t>
            </a:r>
          </a:p>
        </p:txBody>
      </p:sp>
      <p:sp>
        <p:nvSpPr>
          <p:cNvPr id="35843" name="Shape 184322"/>
          <p:cNvSpPr>
            <a:spLocks noGrp="1" noChangeArrowheads="1"/>
          </p:cNvSpPr>
          <p:nvPr>
            <p:ph type="body" idx="1"/>
          </p:nvPr>
        </p:nvSpPr>
        <p:spPr/>
        <p:txBody>
          <a:bodyPr/>
          <a:lstStyle/>
          <a:p>
            <a:pPr>
              <a:lnSpc>
                <a:spcPct val="90000"/>
              </a:lnSpc>
            </a:pPr>
            <a:r>
              <a:rPr lang="en-US" b="1" dirty="0"/>
              <a:t>synchronized (obj) { </a:t>
            </a:r>
            <a:r>
              <a:rPr lang="en-US" i="1" dirty="0"/>
              <a:t>statements</a:t>
            </a:r>
            <a:r>
              <a:rPr lang="en-US" b="1" dirty="0"/>
              <a:t> }</a:t>
            </a:r>
            <a:endParaRPr lang="en-US" dirty="0"/>
          </a:p>
          <a:p>
            <a:pPr>
              <a:lnSpc>
                <a:spcPct val="90000"/>
              </a:lnSpc>
            </a:pPr>
            <a:r>
              <a:rPr lang="en-US" dirty="0"/>
              <a:t>Obtains the lock on </a:t>
            </a:r>
            <a:r>
              <a:rPr lang="en-US" b="1" dirty="0"/>
              <a:t>obj</a:t>
            </a:r>
            <a:r>
              <a:rPr lang="en-US" dirty="0"/>
              <a:t> before executing statements in block</a:t>
            </a:r>
          </a:p>
          <a:p>
            <a:pPr lvl="1">
              <a:lnSpc>
                <a:spcPct val="90000"/>
              </a:lnSpc>
            </a:pPr>
            <a:r>
              <a:rPr lang="en-US" b="1" dirty="0"/>
              <a:t>obj</a:t>
            </a:r>
            <a:r>
              <a:rPr lang="en-US" dirty="0"/>
              <a:t> can be any Object</a:t>
            </a:r>
          </a:p>
          <a:p>
            <a:pPr>
              <a:lnSpc>
                <a:spcPct val="90000"/>
              </a:lnSpc>
            </a:pPr>
            <a:r>
              <a:rPr lang="en-US" dirty="0"/>
              <a:t>Releases the lock when the statement block completes</a:t>
            </a:r>
          </a:p>
          <a:p>
            <a:pPr lvl="1">
              <a:lnSpc>
                <a:spcPct val="90000"/>
              </a:lnSpc>
            </a:pPr>
            <a:r>
              <a:rPr lang="en-US" dirty="0"/>
              <a:t>Either normally, or due to a return, break, or exception being thrown in the block</a:t>
            </a:r>
          </a:p>
          <a:p>
            <a:pPr>
              <a:lnSpc>
                <a:spcPct val="90000"/>
              </a:lnSpc>
            </a:pPr>
            <a:r>
              <a:rPr lang="en-US" dirty="0"/>
              <a:t>Can’t forget to release the lock!</a:t>
            </a:r>
          </a:p>
        </p:txBody>
      </p:sp>
      <p:sp>
        <p:nvSpPr>
          <p:cNvPr id="35846" name="Shape 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CE1AA1C9-00D7-4DBE-8A99-02699C34CBAF}"/>
              </a:ext>
            </a:extLst>
          </p:cNvPr>
          <p:cNvSpPr>
            <a:spLocks noGrp="1"/>
          </p:cNvSpPr>
          <p:nvPr>
            <p:ph type="sldNum" sz="quarter" idx="12"/>
          </p:nvPr>
        </p:nvSpPr>
        <p:spPr/>
        <p:txBody>
          <a:bodyPr/>
          <a:lstStyle/>
          <a:p>
            <a:pPr>
              <a:defRPr/>
            </a:pPr>
            <a:fld id="{6742D389-1E87-4ECE-A6D6-350E1E9597FC}" type="slidenum">
              <a:rPr lang="en-US" smtClean="0"/>
              <a:pPr>
                <a:defRPr/>
              </a:pPr>
              <a:t>39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4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584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58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a:xfrm>
            <a:off x="2308226" y="187326"/>
            <a:ext cx="7902575" cy="576263"/>
          </a:xfrm>
        </p:spPr>
        <p:txBody>
          <a:bodyPr>
            <a:normAutofit fontScale="90000"/>
          </a:bodyPr>
          <a:lstStyle/>
          <a:p>
            <a:pPr eaLnBrk="1" hangingPunct="1"/>
            <a:r>
              <a:rPr lang="en-US" altLang="en-US"/>
              <a:t>Background</a:t>
            </a:r>
          </a:p>
        </p:txBody>
      </p:sp>
      <p:sp>
        <p:nvSpPr>
          <p:cNvPr id="11267" name="Rectangle 5"/>
          <p:cNvSpPr>
            <a:spLocks noGrp="1" noChangeArrowheads="1"/>
          </p:cNvSpPr>
          <p:nvPr>
            <p:ph type="body" idx="1"/>
          </p:nvPr>
        </p:nvSpPr>
        <p:spPr>
          <a:xfrm>
            <a:off x="2381251" y="1125539"/>
            <a:ext cx="6892925" cy="4860925"/>
          </a:xfrm>
        </p:spPr>
        <p:txBody>
          <a:bodyPr/>
          <a:lstStyle/>
          <a:p>
            <a:r>
              <a:rPr lang="en-US" altLang="en-US" sz="2000" dirty="0"/>
              <a:t>Processes can execute concurrently</a:t>
            </a:r>
          </a:p>
          <a:p>
            <a:pPr lvl="1"/>
            <a:r>
              <a:rPr lang="en-US" altLang="en-US" sz="1800" dirty="0"/>
              <a:t>May be interrupted at any time, partially completing execution</a:t>
            </a:r>
          </a:p>
          <a:p>
            <a:r>
              <a:rPr lang="en-US" altLang="en-US" sz="2000" dirty="0"/>
              <a:t>Concurrent access to shared data may result in data inconsistency</a:t>
            </a:r>
          </a:p>
          <a:p>
            <a:r>
              <a:rPr lang="en-US" altLang="en-US" sz="2000" dirty="0"/>
              <a:t>Maintaining data consistency requires mechanisms to ensure the orderly execution of cooperating processes</a:t>
            </a:r>
          </a:p>
        </p:txBody>
      </p:sp>
      <p:sp>
        <p:nvSpPr>
          <p:cNvPr id="2" name="Footer Placeholder 1"/>
          <p:cNvSpPr>
            <a:spLocks noGrp="1"/>
          </p:cNvSpPr>
          <p:nvPr>
            <p:ph type="ftr" sz="quarter" idx="11"/>
          </p:nvPr>
        </p:nvSpPr>
        <p:spPr/>
        <p:txBody>
          <a:bodyPr/>
          <a:lstStyle/>
          <a:p>
            <a:r>
              <a:rPr lang="en-US"/>
              <a:t>Copyright 2018 Silberschatz, Gavin &amp; Gagne</a:t>
            </a:r>
          </a:p>
        </p:txBody>
      </p:sp>
      <p:sp>
        <p:nvSpPr>
          <p:cNvPr id="3" name="Slide Number Placeholder 2">
            <a:extLst>
              <a:ext uri="{FF2B5EF4-FFF2-40B4-BE49-F238E27FC236}">
                <a16:creationId xmlns:a16="http://schemas.microsoft.com/office/drawing/2014/main" id="{9F9BD815-911A-45BE-B90A-D8719A50C6DC}"/>
              </a:ext>
            </a:extLst>
          </p:cNvPr>
          <p:cNvSpPr>
            <a:spLocks noGrp="1"/>
          </p:cNvSpPr>
          <p:nvPr>
            <p:ph type="sldNum" sz="quarter" idx="12"/>
          </p:nvPr>
        </p:nvSpPr>
        <p:spPr/>
        <p:txBody>
          <a:bodyPr/>
          <a:lstStyle/>
          <a:p>
            <a:fld id="{DAD8AF39-1137-4EB2-8B16-E17CFC044FE7}" type="slidenum">
              <a:rPr lang="en-US" smtClean="0"/>
              <a:t>4</a:t>
            </a:fld>
            <a:endParaRPr lang="en-US"/>
          </a:p>
        </p:txBody>
      </p:sp>
    </p:spTree>
    <p:extLst>
      <p:ext uri="{BB962C8B-B14F-4D97-AF65-F5344CB8AC3E}">
        <p14:creationId xmlns:p14="http://schemas.microsoft.com/office/powerpoint/2010/main" val="39602738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hape 185345"/>
          <p:cNvSpPr>
            <a:spLocks noGrp="1" noChangeArrowheads="1"/>
          </p:cNvSpPr>
          <p:nvPr>
            <p:ph type="title"/>
          </p:nvPr>
        </p:nvSpPr>
        <p:spPr/>
        <p:txBody>
          <a:bodyPr anchor="b">
            <a:normAutofit fontScale="90000"/>
          </a:bodyPr>
          <a:lstStyle/>
          <a:p>
            <a:r>
              <a:rPr lang="en-US"/>
              <a:t>Synchronization not a Panacea</a:t>
            </a:r>
          </a:p>
        </p:txBody>
      </p:sp>
      <p:sp>
        <p:nvSpPr>
          <p:cNvPr id="36867" name="Shape 185346"/>
          <p:cNvSpPr>
            <a:spLocks noGrp="1" noChangeArrowheads="1"/>
          </p:cNvSpPr>
          <p:nvPr>
            <p:ph type="body" idx="1"/>
          </p:nvPr>
        </p:nvSpPr>
        <p:spPr>
          <a:xfrm>
            <a:off x="2351088" y="1581151"/>
            <a:ext cx="7351712" cy="1120775"/>
          </a:xfrm>
        </p:spPr>
        <p:txBody>
          <a:bodyPr/>
          <a:lstStyle/>
          <a:p>
            <a:r>
              <a:rPr lang="en-US" dirty="0"/>
              <a:t>Two threads can block on locks held by the other; this is called </a:t>
            </a:r>
            <a:r>
              <a:rPr lang="en-US" i="1" dirty="0"/>
              <a:t>deadlock</a:t>
            </a:r>
            <a:endParaRPr lang="en-US" dirty="0"/>
          </a:p>
        </p:txBody>
      </p:sp>
      <p:sp>
        <p:nvSpPr>
          <p:cNvPr id="36868" name="TextBox 185347"/>
          <p:cNvSpPr txBox="1">
            <a:spLocks noChangeArrowheads="1"/>
          </p:cNvSpPr>
          <p:nvPr/>
        </p:nvSpPr>
        <p:spPr bwMode="auto">
          <a:xfrm>
            <a:off x="2057400" y="2971801"/>
            <a:ext cx="3841750" cy="2835275"/>
          </a:xfrm>
          <a:prstGeom prst="rect">
            <a:avLst/>
          </a:prstGeom>
          <a:noFill/>
          <a:ln w="12700" cap="sq" algn="ctr">
            <a:noFill/>
            <a:miter lim="800000"/>
            <a:headEnd type="none" w="sm" len="sm"/>
            <a:tailEnd type="none" w="sm" len="sm"/>
          </a:ln>
        </p:spPr>
        <p:txBody>
          <a:bodyPr wrap="none">
            <a:spAutoFit/>
          </a:bodyPr>
          <a:lstStyle/>
          <a:p>
            <a:r>
              <a:rPr lang="en-US" sz="2000" b="1" dirty="0">
                <a:latin typeface="Courier New" pitchFamily="49" charset="0"/>
              </a:rPr>
              <a:t>Object A = new Object();</a:t>
            </a:r>
            <a:endParaRPr lang="en-US" dirty="0">
              <a:latin typeface="Calibri" pitchFamily="34" charset="0"/>
            </a:endParaRPr>
          </a:p>
          <a:p>
            <a:r>
              <a:rPr lang="en-US" sz="2000" b="1" dirty="0">
                <a:latin typeface="Courier New" pitchFamily="49" charset="0"/>
              </a:rPr>
              <a:t>Object B = new Object();</a:t>
            </a:r>
          </a:p>
          <a:p>
            <a:r>
              <a:rPr lang="en-US" sz="2000" b="1" dirty="0">
                <a:solidFill>
                  <a:srgbClr val="CC0000"/>
                </a:solidFill>
                <a:latin typeface="Courier New" pitchFamily="49" charset="0"/>
              </a:rPr>
              <a:t>T1.run</a:t>
            </a:r>
            <a:r>
              <a:rPr lang="en-US" sz="2000" b="1" dirty="0">
                <a:latin typeface="Courier New" pitchFamily="49" charset="0"/>
              </a:rPr>
              <a:t>() {</a:t>
            </a:r>
          </a:p>
          <a:p>
            <a:r>
              <a:rPr lang="en-US" sz="2000" b="1" dirty="0">
                <a:latin typeface="Courier New" pitchFamily="49" charset="0"/>
              </a:rPr>
              <a:t>  synchronized (A) {</a:t>
            </a:r>
          </a:p>
          <a:p>
            <a:r>
              <a:rPr lang="en-US" sz="2000" b="1" dirty="0">
                <a:latin typeface="Courier New" pitchFamily="49" charset="0"/>
              </a:rPr>
              <a:t>    synchronized (B) {</a:t>
            </a:r>
          </a:p>
          <a:p>
            <a:r>
              <a:rPr lang="en-US" sz="2000" b="1" dirty="0">
                <a:latin typeface="Courier New" pitchFamily="49" charset="0"/>
              </a:rPr>
              <a:t>      …</a:t>
            </a:r>
          </a:p>
          <a:p>
            <a:r>
              <a:rPr lang="en-US" sz="2000" b="1" dirty="0">
                <a:latin typeface="Courier New" pitchFamily="49" charset="0"/>
              </a:rPr>
              <a:t>    }</a:t>
            </a:r>
          </a:p>
          <a:p>
            <a:r>
              <a:rPr lang="en-US" sz="2000" b="1" dirty="0">
                <a:latin typeface="Courier New" pitchFamily="49" charset="0"/>
              </a:rPr>
              <a:t>  }</a:t>
            </a:r>
          </a:p>
          <a:p>
            <a:r>
              <a:rPr lang="en-US" sz="2000" b="1" dirty="0">
                <a:latin typeface="Courier New" pitchFamily="49" charset="0"/>
              </a:rPr>
              <a:t>}</a:t>
            </a:r>
          </a:p>
        </p:txBody>
      </p:sp>
      <p:sp>
        <p:nvSpPr>
          <p:cNvPr id="36869" name="TextBox 185348"/>
          <p:cNvSpPr txBox="1">
            <a:spLocks noChangeArrowheads="1"/>
          </p:cNvSpPr>
          <p:nvPr/>
        </p:nvSpPr>
        <p:spPr bwMode="auto">
          <a:xfrm>
            <a:off x="6324600" y="3657601"/>
            <a:ext cx="3536950" cy="2225675"/>
          </a:xfrm>
          <a:prstGeom prst="rect">
            <a:avLst/>
          </a:prstGeom>
          <a:noFill/>
          <a:ln w="12700" cap="sq" algn="ctr">
            <a:noFill/>
            <a:miter lim="800000"/>
            <a:headEnd type="none" w="sm" len="sm"/>
            <a:tailEnd type="none" w="sm" len="sm"/>
          </a:ln>
        </p:spPr>
        <p:txBody>
          <a:bodyPr wrap="none">
            <a:spAutoFit/>
          </a:bodyPr>
          <a:lstStyle/>
          <a:p>
            <a:r>
              <a:rPr lang="en-US" sz="2000" b="1" dirty="0">
                <a:solidFill>
                  <a:schemeClr val="accent2"/>
                </a:solidFill>
                <a:latin typeface="Courier New" pitchFamily="49" charset="0"/>
              </a:rPr>
              <a:t>T2.run</a:t>
            </a:r>
            <a:r>
              <a:rPr lang="en-US" sz="2000" b="1" dirty="0">
                <a:latin typeface="Courier New" pitchFamily="49" charset="0"/>
              </a:rPr>
              <a:t>() {</a:t>
            </a:r>
            <a:endParaRPr lang="en-US" dirty="0">
              <a:latin typeface="Calibri" pitchFamily="34" charset="0"/>
            </a:endParaRPr>
          </a:p>
          <a:p>
            <a:r>
              <a:rPr lang="en-US" sz="2000" b="1" dirty="0">
                <a:latin typeface="Courier New" pitchFamily="49" charset="0"/>
              </a:rPr>
              <a:t>  synchronized (B) {</a:t>
            </a:r>
          </a:p>
          <a:p>
            <a:r>
              <a:rPr lang="en-US" sz="2000" b="1" dirty="0">
                <a:latin typeface="Courier New" pitchFamily="49" charset="0"/>
              </a:rPr>
              <a:t>    synchronized (A) {</a:t>
            </a:r>
          </a:p>
          <a:p>
            <a:r>
              <a:rPr lang="en-US" sz="2000" b="1" dirty="0">
                <a:latin typeface="Courier New" pitchFamily="49" charset="0"/>
              </a:rPr>
              <a:t>      …</a:t>
            </a:r>
          </a:p>
          <a:p>
            <a:r>
              <a:rPr lang="en-US" sz="2000" b="1" dirty="0">
                <a:latin typeface="Courier New" pitchFamily="49" charset="0"/>
              </a:rPr>
              <a:t>    }</a:t>
            </a:r>
          </a:p>
          <a:p>
            <a:r>
              <a:rPr lang="en-US" sz="2000" b="1" dirty="0">
                <a:latin typeface="Courier New" pitchFamily="49" charset="0"/>
              </a:rPr>
              <a:t>  }</a:t>
            </a:r>
          </a:p>
          <a:p>
            <a:r>
              <a:rPr lang="en-US" sz="2000" b="1" dirty="0">
                <a:latin typeface="Courier New" pitchFamily="49" charset="0"/>
              </a:rPr>
              <a:t>}</a:t>
            </a:r>
          </a:p>
        </p:txBody>
      </p:sp>
      <p:sp>
        <p:nvSpPr>
          <p:cNvPr id="36872" name="Shape 7"/>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120FCA3C-BE5A-4D69-8F68-24A602A20859}"/>
              </a:ext>
            </a:extLst>
          </p:cNvPr>
          <p:cNvSpPr>
            <a:spLocks noGrp="1"/>
          </p:cNvSpPr>
          <p:nvPr>
            <p:ph type="sldNum" sz="quarter" idx="12"/>
          </p:nvPr>
        </p:nvSpPr>
        <p:spPr/>
        <p:txBody>
          <a:bodyPr/>
          <a:lstStyle/>
          <a:p>
            <a:pPr>
              <a:defRPr/>
            </a:pPr>
            <a:fld id="{6742D389-1E87-4ECE-A6D6-350E1E9597FC}" type="slidenum">
              <a:rPr lang="en-US" smtClean="0"/>
              <a:pPr>
                <a:defRPr/>
              </a:pPr>
              <a:t>40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8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p:bldP spid="3686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hape 186369"/>
          <p:cNvSpPr>
            <a:spLocks noGrp="1" noChangeArrowheads="1"/>
          </p:cNvSpPr>
          <p:nvPr>
            <p:ph type="title"/>
          </p:nvPr>
        </p:nvSpPr>
        <p:spPr/>
        <p:txBody>
          <a:bodyPr anchor="b">
            <a:normAutofit fontScale="90000"/>
          </a:bodyPr>
          <a:lstStyle/>
          <a:p>
            <a:r>
              <a:rPr lang="en-US"/>
              <a:t>Deadlock</a:t>
            </a:r>
          </a:p>
        </p:txBody>
      </p:sp>
      <p:sp>
        <p:nvSpPr>
          <p:cNvPr id="37891" name="Shape 186370"/>
          <p:cNvSpPr>
            <a:spLocks noGrp="1" noChangeArrowheads="1"/>
          </p:cNvSpPr>
          <p:nvPr>
            <p:ph type="body" idx="1"/>
          </p:nvPr>
        </p:nvSpPr>
        <p:spPr>
          <a:xfrm>
            <a:off x="838200" y="1376930"/>
            <a:ext cx="8079188" cy="4546792"/>
          </a:xfrm>
        </p:spPr>
        <p:txBody>
          <a:bodyPr>
            <a:normAutofit/>
          </a:bodyPr>
          <a:lstStyle/>
          <a:p>
            <a:pPr>
              <a:lnSpc>
                <a:spcPct val="90000"/>
              </a:lnSpc>
            </a:pPr>
            <a:r>
              <a:rPr lang="en-US" sz="2000" dirty="0"/>
              <a:t>Quite possible to create code that deadlocks</a:t>
            </a:r>
            <a:endParaRPr lang="en-US" sz="3600" dirty="0"/>
          </a:p>
          <a:p>
            <a:pPr lvl="1">
              <a:lnSpc>
                <a:spcPct val="90000"/>
              </a:lnSpc>
            </a:pPr>
            <a:r>
              <a:rPr lang="en-US" sz="2000" dirty="0"/>
              <a:t>Thread 1 holds lock on </a:t>
            </a:r>
            <a:r>
              <a:rPr lang="en-US" sz="2000" b="1" dirty="0"/>
              <a:t>A</a:t>
            </a:r>
          </a:p>
          <a:p>
            <a:pPr lvl="1">
              <a:lnSpc>
                <a:spcPct val="90000"/>
              </a:lnSpc>
            </a:pPr>
            <a:r>
              <a:rPr lang="en-US" sz="2000" dirty="0"/>
              <a:t>Thread 2 holds lock on </a:t>
            </a:r>
            <a:r>
              <a:rPr lang="en-US" sz="2000" b="1" dirty="0"/>
              <a:t>B</a:t>
            </a:r>
          </a:p>
          <a:p>
            <a:pPr lvl="1">
              <a:lnSpc>
                <a:spcPct val="90000"/>
              </a:lnSpc>
            </a:pPr>
            <a:r>
              <a:rPr lang="en-US" sz="2000" dirty="0"/>
              <a:t>Thread 1 is trying to acquire a lock on </a:t>
            </a:r>
            <a:r>
              <a:rPr lang="en-US" sz="2000" b="1" dirty="0"/>
              <a:t>B</a:t>
            </a:r>
          </a:p>
          <a:p>
            <a:pPr lvl="1">
              <a:lnSpc>
                <a:spcPct val="90000"/>
              </a:lnSpc>
            </a:pPr>
            <a:r>
              <a:rPr lang="en-US" sz="2000" dirty="0"/>
              <a:t>Thread 2 is trying to acquire a lock on </a:t>
            </a:r>
            <a:r>
              <a:rPr lang="en-US" sz="2000" b="1" dirty="0"/>
              <a:t>A</a:t>
            </a:r>
          </a:p>
          <a:p>
            <a:pPr lvl="1">
              <a:lnSpc>
                <a:spcPct val="90000"/>
              </a:lnSpc>
            </a:pPr>
            <a:r>
              <a:rPr lang="en-US" sz="2000" dirty="0"/>
              <a:t>Deadlock!</a:t>
            </a:r>
          </a:p>
          <a:p>
            <a:pPr>
              <a:lnSpc>
                <a:spcPct val="90000"/>
              </a:lnSpc>
            </a:pPr>
            <a:r>
              <a:rPr lang="en-US" sz="2000" dirty="0"/>
              <a:t>Not easy to detect when deadlock has occurred</a:t>
            </a:r>
          </a:p>
          <a:p>
            <a:pPr lvl="1">
              <a:lnSpc>
                <a:spcPct val="90000"/>
              </a:lnSpc>
            </a:pPr>
            <a:r>
              <a:rPr lang="en-US" sz="2000" dirty="0"/>
              <a:t>other than by the fact that nothing is happening</a:t>
            </a:r>
          </a:p>
        </p:txBody>
      </p:sp>
      <p:sp>
        <p:nvSpPr>
          <p:cNvPr id="37894" name="Shape 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6" name="TextBox 185347">
            <a:extLst>
              <a:ext uri="{FF2B5EF4-FFF2-40B4-BE49-F238E27FC236}">
                <a16:creationId xmlns:a16="http://schemas.microsoft.com/office/drawing/2014/main" id="{16F541A1-3AB4-4E5C-ADB7-D7AF5D5378BB}"/>
              </a:ext>
            </a:extLst>
          </p:cNvPr>
          <p:cNvSpPr txBox="1">
            <a:spLocks noChangeArrowheads="1"/>
          </p:cNvSpPr>
          <p:nvPr/>
        </p:nvSpPr>
        <p:spPr bwMode="auto">
          <a:xfrm>
            <a:off x="7089306" y="553240"/>
            <a:ext cx="3841750" cy="2835275"/>
          </a:xfrm>
          <a:prstGeom prst="rect">
            <a:avLst/>
          </a:prstGeom>
          <a:noFill/>
          <a:ln w="12700" cap="sq" algn="ctr">
            <a:noFill/>
            <a:miter lim="800000"/>
            <a:headEnd type="none" w="sm" len="sm"/>
            <a:tailEnd type="none" w="sm" len="sm"/>
          </a:ln>
        </p:spPr>
        <p:txBody>
          <a:bodyPr wrap="none">
            <a:spAutoFit/>
          </a:bodyPr>
          <a:lstStyle/>
          <a:p>
            <a:r>
              <a:rPr lang="en-US" sz="2000" b="1" dirty="0">
                <a:latin typeface="Courier New" pitchFamily="49" charset="0"/>
              </a:rPr>
              <a:t>Object A = new Object();</a:t>
            </a:r>
            <a:endParaRPr lang="en-US" dirty="0">
              <a:latin typeface="Calibri" pitchFamily="34" charset="0"/>
            </a:endParaRPr>
          </a:p>
          <a:p>
            <a:r>
              <a:rPr lang="en-US" sz="2000" b="1" dirty="0">
                <a:latin typeface="Courier New" pitchFamily="49" charset="0"/>
              </a:rPr>
              <a:t>Object B = new Object();</a:t>
            </a:r>
          </a:p>
          <a:p>
            <a:r>
              <a:rPr lang="en-US" sz="2000" b="1" dirty="0">
                <a:solidFill>
                  <a:srgbClr val="CC0000"/>
                </a:solidFill>
                <a:latin typeface="Courier New" pitchFamily="49" charset="0"/>
              </a:rPr>
              <a:t>T1.run</a:t>
            </a:r>
            <a:r>
              <a:rPr lang="en-US" sz="2000" b="1" dirty="0">
                <a:latin typeface="Courier New" pitchFamily="49" charset="0"/>
              </a:rPr>
              <a:t>() {</a:t>
            </a:r>
          </a:p>
          <a:p>
            <a:r>
              <a:rPr lang="en-US" sz="2000" b="1" dirty="0">
                <a:latin typeface="Courier New" pitchFamily="49" charset="0"/>
              </a:rPr>
              <a:t>  synchronized (A) {</a:t>
            </a:r>
          </a:p>
          <a:p>
            <a:r>
              <a:rPr lang="en-US" sz="2000" b="1" dirty="0">
                <a:latin typeface="Courier New" pitchFamily="49" charset="0"/>
              </a:rPr>
              <a:t>    synchronized (B) {</a:t>
            </a:r>
          </a:p>
          <a:p>
            <a:r>
              <a:rPr lang="en-US" sz="2000" b="1" dirty="0">
                <a:latin typeface="Courier New" pitchFamily="49" charset="0"/>
              </a:rPr>
              <a:t>      …</a:t>
            </a:r>
          </a:p>
          <a:p>
            <a:r>
              <a:rPr lang="en-US" sz="2000" b="1" dirty="0">
                <a:latin typeface="Courier New" pitchFamily="49" charset="0"/>
              </a:rPr>
              <a:t>    }</a:t>
            </a:r>
          </a:p>
          <a:p>
            <a:r>
              <a:rPr lang="en-US" sz="2000" b="1" dirty="0">
                <a:latin typeface="Courier New" pitchFamily="49" charset="0"/>
              </a:rPr>
              <a:t>  }</a:t>
            </a:r>
          </a:p>
          <a:p>
            <a:r>
              <a:rPr lang="en-US" sz="2000" b="1" dirty="0">
                <a:latin typeface="Courier New" pitchFamily="49" charset="0"/>
              </a:rPr>
              <a:t>}</a:t>
            </a:r>
          </a:p>
        </p:txBody>
      </p:sp>
      <p:sp>
        <p:nvSpPr>
          <p:cNvPr id="7" name="TextBox 185348">
            <a:extLst>
              <a:ext uri="{FF2B5EF4-FFF2-40B4-BE49-F238E27FC236}">
                <a16:creationId xmlns:a16="http://schemas.microsoft.com/office/drawing/2014/main" id="{75728A1D-BCE0-444B-8D2A-12D9750CAC7A}"/>
              </a:ext>
            </a:extLst>
          </p:cNvPr>
          <p:cNvSpPr txBox="1">
            <a:spLocks noChangeArrowheads="1"/>
          </p:cNvSpPr>
          <p:nvPr/>
        </p:nvSpPr>
        <p:spPr bwMode="auto">
          <a:xfrm>
            <a:off x="7148913" y="3650326"/>
            <a:ext cx="3536950" cy="2225675"/>
          </a:xfrm>
          <a:prstGeom prst="rect">
            <a:avLst/>
          </a:prstGeom>
          <a:noFill/>
          <a:ln w="12700" cap="sq" algn="ctr">
            <a:noFill/>
            <a:miter lim="800000"/>
            <a:headEnd type="none" w="sm" len="sm"/>
            <a:tailEnd type="none" w="sm" len="sm"/>
          </a:ln>
        </p:spPr>
        <p:txBody>
          <a:bodyPr wrap="none">
            <a:spAutoFit/>
          </a:bodyPr>
          <a:lstStyle/>
          <a:p>
            <a:r>
              <a:rPr lang="en-US" sz="2000" b="1" dirty="0">
                <a:solidFill>
                  <a:schemeClr val="accent2"/>
                </a:solidFill>
                <a:latin typeface="Courier New" pitchFamily="49" charset="0"/>
              </a:rPr>
              <a:t>T2.run</a:t>
            </a:r>
            <a:r>
              <a:rPr lang="en-US" sz="2000" b="1" dirty="0">
                <a:latin typeface="Courier New" pitchFamily="49" charset="0"/>
              </a:rPr>
              <a:t>() {</a:t>
            </a:r>
            <a:endParaRPr lang="en-US" dirty="0">
              <a:latin typeface="Calibri" pitchFamily="34" charset="0"/>
            </a:endParaRPr>
          </a:p>
          <a:p>
            <a:r>
              <a:rPr lang="en-US" sz="2000" b="1" dirty="0">
                <a:latin typeface="Courier New" pitchFamily="49" charset="0"/>
              </a:rPr>
              <a:t>  synchronized (B) {</a:t>
            </a:r>
          </a:p>
          <a:p>
            <a:r>
              <a:rPr lang="en-US" sz="2000" b="1" dirty="0">
                <a:latin typeface="Courier New" pitchFamily="49" charset="0"/>
              </a:rPr>
              <a:t>    synchronized (A) {</a:t>
            </a:r>
          </a:p>
          <a:p>
            <a:r>
              <a:rPr lang="en-US" sz="2000" b="1" dirty="0">
                <a:latin typeface="Courier New" pitchFamily="49" charset="0"/>
              </a:rPr>
              <a:t>      …</a:t>
            </a:r>
          </a:p>
          <a:p>
            <a:r>
              <a:rPr lang="en-US" sz="2000" b="1" dirty="0">
                <a:latin typeface="Courier New" pitchFamily="49" charset="0"/>
              </a:rPr>
              <a:t>    }</a:t>
            </a:r>
          </a:p>
          <a:p>
            <a:r>
              <a:rPr lang="en-US" sz="2000" b="1" dirty="0">
                <a:latin typeface="Courier New" pitchFamily="49" charset="0"/>
              </a:rPr>
              <a:t>  }</a:t>
            </a:r>
          </a:p>
          <a:p>
            <a:r>
              <a:rPr lang="en-US" sz="2000" b="1" dirty="0">
                <a:latin typeface="Courier New" pitchFamily="49" charset="0"/>
              </a:rPr>
              <a:t>}</a:t>
            </a:r>
          </a:p>
        </p:txBody>
      </p:sp>
      <p:sp>
        <p:nvSpPr>
          <p:cNvPr id="2" name="Slide Number Placeholder 1">
            <a:extLst>
              <a:ext uri="{FF2B5EF4-FFF2-40B4-BE49-F238E27FC236}">
                <a16:creationId xmlns:a16="http://schemas.microsoft.com/office/drawing/2014/main" id="{4174A2B2-7630-4582-A64E-C2E177F173D6}"/>
              </a:ext>
            </a:extLst>
          </p:cNvPr>
          <p:cNvSpPr>
            <a:spLocks noGrp="1"/>
          </p:cNvSpPr>
          <p:nvPr>
            <p:ph type="sldNum" sz="quarter" idx="12"/>
          </p:nvPr>
        </p:nvSpPr>
        <p:spPr/>
        <p:txBody>
          <a:bodyPr/>
          <a:lstStyle/>
          <a:p>
            <a:pPr>
              <a:defRPr/>
            </a:pPr>
            <a:fld id="{6742D389-1E87-4ECE-A6D6-350E1E9597FC}" type="slidenum">
              <a:rPr lang="en-US" smtClean="0"/>
              <a:pPr>
                <a:defRPr/>
              </a:pPr>
              <a:t>41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hape 187393"/>
          <p:cNvSpPr>
            <a:spLocks noGrp="1" noChangeArrowheads="1"/>
          </p:cNvSpPr>
          <p:nvPr>
            <p:ph type="title"/>
          </p:nvPr>
        </p:nvSpPr>
        <p:spPr/>
        <p:txBody>
          <a:bodyPr anchor="b">
            <a:normAutofit fontScale="90000"/>
          </a:bodyPr>
          <a:lstStyle/>
          <a:p>
            <a:r>
              <a:rPr lang="en-US"/>
              <a:t>Deadlock: Wait graphs</a:t>
            </a:r>
          </a:p>
        </p:txBody>
      </p:sp>
      <p:sp>
        <p:nvSpPr>
          <p:cNvPr id="38915" name="Rectangle 187394"/>
          <p:cNvSpPr>
            <a:spLocks noChangeArrowheads="1"/>
          </p:cNvSpPr>
          <p:nvPr/>
        </p:nvSpPr>
        <p:spPr bwMode="auto">
          <a:xfrm>
            <a:off x="3048000" y="2209800"/>
            <a:ext cx="762000" cy="7620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pPr algn="ctr"/>
            <a:r>
              <a:rPr lang="en-US" sz="2400">
                <a:latin typeface="Times New Roman" pitchFamily="18" charset="0"/>
              </a:rPr>
              <a:t>A</a:t>
            </a:r>
            <a:endParaRPr lang="en-US">
              <a:latin typeface="Calibri" pitchFamily="34" charset="0"/>
            </a:endParaRPr>
          </a:p>
        </p:txBody>
      </p:sp>
      <p:sp>
        <p:nvSpPr>
          <p:cNvPr id="38916" name="Oval 187395"/>
          <p:cNvSpPr>
            <a:spLocks noChangeArrowheads="1"/>
          </p:cNvSpPr>
          <p:nvPr/>
        </p:nvSpPr>
        <p:spPr bwMode="auto">
          <a:xfrm>
            <a:off x="4800600" y="2057400"/>
            <a:ext cx="1066800" cy="1066800"/>
          </a:xfrm>
          <a:prstGeom prst="ellipse">
            <a:avLst/>
          </a:prstGeom>
          <a:solidFill>
            <a:schemeClr val="accent1"/>
          </a:solidFill>
          <a:ln w="12700" cap="sq" algn="ctr">
            <a:solidFill>
              <a:schemeClr val="tx1"/>
            </a:solidFill>
            <a:round/>
            <a:headEnd type="none" w="sm" len="sm"/>
            <a:tailEnd type="none" w="sm" len="sm"/>
          </a:ln>
        </p:spPr>
        <p:txBody>
          <a:bodyPr wrap="none" anchor="ctr"/>
          <a:lstStyle/>
          <a:p>
            <a:pPr algn="ctr"/>
            <a:r>
              <a:rPr lang="en-US" sz="2400">
                <a:latin typeface="Times New Roman" pitchFamily="18" charset="0"/>
              </a:rPr>
              <a:t>T1</a:t>
            </a:r>
            <a:endParaRPr lang="en-US">
              <a:latin typeface="Calibri" pitchFamily="34" charset="0"/>
            </a:endParaRPr>
          </a:p>
        </p:txBody>
      </p:sp>
      <p:cxnSp>
        <p:nvCxnSpPr>
          <p:cNvPr id="38917" name="Straight Arrow Connector 38915"/>
          <p:cNvCxnSpPr>
            <a:cxnSpLocks noChangeShapeType="1"/>
          </p:cNvCxnSpPr>
          <p:nvPr/>
        </p:nvCxnSpPr>
        <p:spPr bwMode="auto">
          <a:xfrm>
            <a:off x="3810000" y="2590800"/>
            <a:ext cx="990600" cy="0"/>
          </a:xfrm>
          <a:prstGeom prst="straightConnector1">
            <a:avLst/>
          </a:prstGeom>
          <a:noFill/>
          <a:ln w="38100" cap="sq" algn="ctr">
            <a:solidFill>
              <a:schemeClr val="tx1"/>
            </a:solidFill>
            <a:round/>
            <a:headEnd type="none" w="sm" len="sm"/>
            <a:tailEnd type="triangle" w="med" len="med"/>
          </a:ln>
        </p:spPr>
      </p:cxnSp>
      <p:sp>
        <p:nvSpPr>
          <p:cNvPr id="38918" name="TextBox 187397"/>
          <p:cNvSpPr txBox="1">
            <a:spLocks noChangeArrowheads="1"/>
          </p:cNvSpPr>
          <p:nvPr/>
        </p:nvSpPr>
        <p:spPr bwMode="auto">
          <a:xfrm>
            <a:off x="6537326" y="2327275"/>
            <a:ext cx="3095625" cy="457200"/>
          </a:xfrm>
          <a:prstGeom prst="rect">
            <a:avLst/>
          </a:prstGeom>
          <a:noFill/>
          <a:ln w="12700" cap="sq" algn="ctr">
            <a:noFill/>
            <a:miter lim="800000"/>
            <a:headEnd type="none" w="sm" len="sm"/>
            <a:tailEnd type="none" w="sm" len="sm"/>
          </a:ln>
        </p:spPr>
        <p:txBody>
          <a:bodyPr wrap="none">
            <a:spAutoFit/>
          </a:bodyPr>
          <a:lstStyle/>
          <a:p>
            <a:r>
              <a:rPr lang="en-US" sz="2400">
                <a:latin typeface="Times New Roman" pitchFamily="18" charset="0"/>
              </a:rPr>
              <a:t>Thread T1 holds lock A</a:t>
            </a:r>
            <a:endParaRPr lang="en-US">
              <a:latin typeface="Calibri" pitchFamily="34" charset="0"/>
            </a:endParaRPr>
          </a:p>
        </p:txBody>
      </p:sp>
      <p:sp>
        <p:nvSpPr>
          <p:cNvPr id="38919" name="Rectangle 187398"/>
          <p:cNvSpPr>
            <a:spLocks noChangeArrowheads="1"/>
          </p:cNvSpPr>
          <p:nvPr/>
        </p:nvSpPr>
        <p:spPr bwMode="auto">
          <a:xfrm>
            <a:off x="4953000" y="3657600"/>
            <a:ext cx="762000" cy="7620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pPr algn="ctr"/>
            <a:r>
              <a:rPr lang="en-US" sz="2400">
                <a:latin typeface="Times New Roman" pitchFamily="18" charset="0"/>
              </a:rPr>
              <a:t>B</a:t>
            </a:r>
            <a:endParaRPr lang="en-US">
              <a:latin typeface="Calibri" pitchFamily="34" charset="0"/>
            </a:endParaRPr>
          </a:p>
        </p:txBody>
      </p:sp>
      <p:sp>
        <p:nvSpPr>
          <p:cNvPr id="38920" name="Oval 187399"/>
          <p:cNvSpPr>
            <a:spLocks noChangeArrowheads="1"/>
          </p:cNvSpPr>
          <p:nvPr/>
        </p:nvSpPr>
        <p:spPr bwMode="auto">
          <a:xfrm>
            <a:off x="2895600" y="3505200"/>
            <a:ext cx="1066800" cy="1066800"/>
          </a:xfrm>
          <a:prstGeom prst="ellipse">
            <a:avLst/>
          </a:prstGeom>
          <a:solidFill>
            <a:schemeClr val="accent1"/>
          </a:solidFill>
          <a:ln w="12700" cap="sq" algn="ctr">
            <a:solidFill>
              <a:schemeClr val="tx1"/>
            </a:solidFill>
            <a:round/>
            <a:headEnd type="none" w="sm" len="sm"/>
            <a:tailEnd type="none" w="sm" len="sm"/>
          </a:ln>
        </p:spPr>
        <p:txBody>
          <a:bodyPr wrap="none" anchor="ctr"/>
          <a:lstStyle/>
          <a:p>
            <a:pPr algn="ctr"/>
            <a:r>
              <a:rPr lang="en-US" sz="2400">
                <a:latin typeface="Times New Roman" pitchFamily="18" charset="0"/>
              </a:rPr>
              <a:t>T2</a:t>
            </a:r>
            <a:endParaRPr lang="en-US">
              <a:latin typeface="Calibri" pitchFamily="34" charset="0"/>
            </a:endParaRPr>
          </a:p>
        </p:txBody>
      </p:sp>
      <p:cxnSp>
        <p:nvCxnSpPr>
          <p:cNvPr id="38921" name="Straight Arrow Connector 38919"/>
          <p:cNvCxnSpPr>
            <a:cxnSpLocks noChangeShapeType="1"/>
          </p:cNvCxnSpPr>
          <p:nvPr/>
        </p:nvCxnSpPr>
        <p:spPr bwMode="auto">
          <a:xfrm>
            <a:off x="3962400" y="4038600"/>
            <a:ext cx="990600" cy="0"/>
          </a:xfrm>
          <a:prstGeom prst="straightConnector1">
            <a:avLst/>
          </a:prstGeom>
          <a:noFill/>
          <a:ln w="38100" cap="sq" algn="ctr">
            <a:solidFill>
              <a:schemeClr val="tx1"/>
            </a:solidFill>
            <a:round/>
            <a:headEnd type="none" w="sm" len="sm"/>
            <a:tailEnd type="triangle" w="med" len="med"/>
          </a:ln>
        </p:spPr>
      </p:cxnSp>
      <p:sp>
        <p:nvSpPr>
          <p:cNvPr id="38922" name="TextBox 187401"/>
          <p:cNvSpPr txBox="1">
            <a:spLocks noChangeArrowheads="1"/>
          </p:cNvSpPr>
          <p:nvPr/>
        </p:nvSpPr>
        <p:spPr bwMode="auto">
          <a:xfrm>
            <a:off x="6553200" y="3581401"/>
            <a:ext cx="3505200" cy="830997"/>
          </a:xfrm>
          <a:prstGeom prst="rect">
            <a:avLst/>
          </a:prstGeom>
          <a:noFill/>
          <a:ln w="12700" cap="sq" algn="ctr">
            <a:noFill/>
            <a:miter lim="800000"/>
            <a:headEnd type="none" w="sm" len="sm"/>
            <a:tailEnd type="none" w="sm" len="sm"/>
          </a:ln>
        </p:spPr>
        <p:txBody>
          <a:bodyPr>
            <a:spAutoFit/>
          </a:bodyPr>
          <a:lstStyle/>
          <a:p>
            <a:r>
              <a:rPr lang="en-US" sz="2400">
                <a:latin typeface="Times New Roman" pitchFamily="18" charset="0"/>
              </a:rPr>
              <a:t>Thread T2 attempting to acquire lock B</a:t>
            </a:r>
            <a:endParaRPr lang="en-US">
              <a:latin typeface="Calibri" pitchFamily="34" charset="0"/>
            </a:endParaRPr>
          </a:p>
        </p:txBody>
      </p:sp>
      <p:sp>
        <p:nvSpPr>
          <p:cNvPr id="38923" name="TextBox 187402"/>
          <p:cNvSpPr txBox="1">
            <a:spLocks noChangeArrowheads="1"/>
          </p:cNvSpPr>
          <p:nvPr/>
        </p:nvSpPr>
        <p:spPr bwMode="auto">
          <a:xfrm>
            <a:off x="2819400" y="5181600"/>
            <a:ext cx="6858000" cy="457200"/>
          </a:xfrm>
          <a:prstGeom prst="rect">
            <a:avLst/>
          </a:prstGeom>
          <a:noFill/>
          <a:ln w="12700" cap="sq" algn="ctr">
            <a:noFill/>
            <a:miter lim="800000"/>
            <a:headEnd type="none" w="sm" len="sm"/>
            <a:tailEnd type="none" w="sm" len="sm"/>
          </a:ln>
        </p:spPr>
        <p:txBody>
          <a:bodyPr>
            <a:spAutoFit/>
          </a:bodyPr>
          <a:lstStyle/>
          <a:p>
            <a:r>
              <a:rPr lang="en-US" sz="2400">
                <a:latin typeface="Times New Roman" pitchFamily="18" charset="0"/>
              </a:rPr>
              <a:t>Deadlock occurs when there is a cycle in the graph</a:t>
            </a:r>
            <a:endParaRPr lang="en-US">
              <a:latin typeface="Calibri" pitchFamily="34" charset="0"/>
            </a:endParaRPr>
          </a:p>
        </p:txBody>
      </p:sp>
      <p:sp>
        <p:nvSpPr>
          <p:cNvPr id="38926" name="Shape 13"/>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D22C0964-937C-40F5-898F-ADC8FE080C51}"/>
              </a:ext>
            </a:extLst>
          </p:cNvPr>
          <p:cNvSpPr>
            <a:spLocks noGrp="1"/>
          </p:cNvSpPr>
          <p:nvPr>
            <p:ph type="sldNum" sz="quarter" idx="12"/>
          </p:nvPr>
        </p:nvSpPr>
        <p:spPr/>
        <p:txBody>
          <a:bodyPr/>
          <a:lstStyle/>
          <a:p>
            <a:pPr>
              <a:defRPr/>
            </a:pPr>
            <a:fld id="{6742D389-1E87-4ECE-A6D6-350E1E9597FC}" type="slidenum">
              <a:rPr lang="en-US" smtClean="0"/>
              <a:pPr>
                <a:defRPr/>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hape 188417"/>
          <p:cNvSpPr>
            <a:spLocks noGrp="1" noChangeArrowheads="1"/>
          </p:cNvSpPr>
          <p:nvPr>
            <p:ph type="title"/>
          </p:nvPr>
        </p:nvSpPr>
        <p:spPr/>
        <p:txBody>
          <a:bodyPr anchor="b">
            <a:normAutofit fontScale="90000"/>
          </a:bodyPr>
          <a:lstStyle/>
          <a:p>
            <a:r>
              <a:rPr lang="en-US"/>
              <a:t>Wait graph example</a:t>
            </a:r>
          </a:p>
        </p:txBody>
      </p:sp>
      <p:sp>
        <p:nvSpPr>
          <p:cNvPr id="39939" name="Rectangle 188418"/>
          <p:cNvSpPr>
            <a:spLocks noChangeArrowheads="1"/>
          </p:cNvSpPr>
          <p:nvPr/>
        </p:nvSpPr>
        <p:spPr bwMode="auto">
          <a:xfrm>
            <a:off x="4419600" y="1828800"/>
            <a:ext cx="762000" cy="7620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pPr algn="ctr"/>
            <a:r>
              <a:rPr lang="en-US" sz="2400">
                <a:latin typeface="Times New Roman" pitchFamily="18" charset="0"/>
              </a:rPr>
              <a:t>A</a:t>
            </a:r>
            <a:endParaRPr lang="en-US">
              <a:latin typeface="Calibri" pitchFamily="34" charset="0"/>
            </a:endParaRPr>
          </a:p>
        </p:txBody>
      </p:sp>
      <p:sp>
        <p:nvSpPr>
          <p:cNvPr id="39940" name="Oval 188419"/>
          <p:cNvSpPr>
            <a:spLocks noChangeArrowheads="1"/>
          </p:cNvSpPr>
          <p:nvPr/>
        </p:nvSpPr>
        <p:spPr bwMode="auto">
          <a:xfrm>
            <a:off x="6172200" y="1676400"/>
            <a:ext cx="1066800" cy="1066800"/>
          </a:xfrm>
          <a:prstGeom prst="ellipse">
            <a:avLst/>
          </a:prstGeom>
          <a:solidFill>
            <a:schemeClr val="accent1"/>
          </a:solidFill>
          <a:ln w="12700" cap="sq" algn="ctr">
            <a:solidFill>
              <a:schemeClr val="tx1"/>
            </a:solidFill>
            <a:round/>
            <a:headEnd type="none" w="sm" len="sm"/>
            <a:tailEnd type="none" w="sm" len="sm"/>
          </a:ln>
        </p:spPr>
        <p:txBody>
          <a:bodyPr wrap="none" anchor="ctr"/>
          <a:lstStyle/>
          <a:p>
            <a:pPr algn="ctr"/>
            <a:r>
              <a:rPr lang="en-US" sz="2400">
                <a:latin typeface="Times New Roman" pitchFamily="18" charset="0"/>
              </a:rPr>
              <a:t>T1</a:t>
            </a:r>
            <a:endParaRPr lang="en-US">
              <a:latin typeface="Calibri" pitchFamily="34" charset="0"/>
            </a:endParaRPr>
          </a:p>
        </p:txBody>
      </p:sp>
      <p:cxnSp>
        <p:nvCxnSpPr>
          <p:cNvPr id="39941" name="Straight Arrow Connector 39939"/>
          <p:cNvCxnSpPr>
            <a:cxnSpLocks noChangeShapeType="1"/>
          </p:cNvCxnSpPr>
          <p:nvPr/>
        </p:nvCxnSpPr>
        <p:spPr bwMode="auto">
          <a:xfrm>
            <a:off x="5181600" y="2209800"/>
            <a:ext cx="990600" cy="0"/>
          </a:xfrm>
          <a:prstGeom prst="straightConnector1">
            <a:avLst/>
          </a:prstGeom>
          <a:noFill/>
          <a:ln w="38100" cap="sq" algn="ctr">
            <a:solidFill>
              <a:schemeClr val="tx1"/>
            </a:solidFill>
            <a:round/>
            <a:headEnd type="none" w="sm" len="sm"/>
            <a:tailEnd type="triangle" w="med" len="med"/>
          </a:ln>
        </p:spPr>
      </p:cxnSp>
      <p:sp>
        <p:nvSpPr>
          <p:cNvPr id="39942" name="Rectangle 188421"/>
          <p:cNvSpPr>
            <a:spLocks noChangeArrowheads="1"/>
          </p:cNvSpPr>
          <p:nvPr/>
        </p:nvSpPr>
        <p:spPr bwMode="auto">
          <a:xfrm>
            <a:off x="6324600" y="3276600"/>
            <a:ext cx="762000" cy="762000"/>
          </a:xfrm>
          <a:prstGeom prst="rect">
            <a:avLst/>
          </a:prstGeom>
          <a:solidFill>
            <a:schemeClr val="accent1"/>
          </a:solidFill>
          <a:ln w="12700" cap="sq" algn="ctr">
            <a:solidFill>
              <a:schemeClr val="tx1"/>
            </a:solidFill>
            <a:miter lim="800000"/>
            <a:headEnd type="none" w="sm" len="sm"/>
            <a:tailEnd type="none" w="sm" len="sm"/>
          </a:ln>
        </p:spPr>
        <p:txBody>
          <a:bodyPr wrap="none" anchor="ctr"/>
          <a:lstStyle/>
          <a:p>
            <a:pPr algn="ctr"/>
            <a:r>
              <a:rPr lang="en-US" sz="2400">
                <a:latin typeface="Times New Roman" pitchFamily="18" charset="0"/>
              </a:rPr>
              <a:t>B</a:t>
            </a:r>
            <a:endParaRPr lang="en-US">
              <a:latin typeface="Calibri" pitchFamily="34" charset="0"/>
            </a:endParaRPr>
          </a:p>
        </p:txBody>
      </p:sp>
      <p:sp>
        <p:nvSpPr>
          <p:cNvPr id="39943" name="Oval 188422"/>
          <p:cNvSpPr>
            <a:spLocks noChangeArrowheads="1"/>
          </p:cNvSpPr>
          <p:nvPr/>
        </p:nvSpPr>
        <p:spPr bwMode="auto">
          <a:xfrm>
            <a:off x="4267200" y="3124200"/>
            <a:ext cx="1066800" cy="1066800"/>
          </a:xfrm>
          <a:prstGeom prst="ellipse">
            <a:avLst/>
          </a:prstGeom>
          <a:solidFill>
            <a:schemeClr val="accent1"/>
          </a:solidFill>
          <a:ln w="12700" cap="sq" algn="ctr">
            <a:solidFill>
              <a:schemeClr val="tx1"/>
            </a:solidFill>
            <a:round/>
            <a:headEnd type="none" w="sm" len="sm"/>
            <a:tailEnd type="none" w="sm" len="sm"/>
          </a:ln>
        </p:spPr>
        <p:txBody>
          <a:bodyPr wrap="none" anchor="ctr"/>
          <a:lstStyle/>
          <a:p>
            <a:pPr algn="ctr"/>
            <a:r>
              <a:rPr lang="en-US" sz="2400">
                <a:latin typeface="Times New Roman" pitchFamily="18" charset="0"/>
              </a:rPr>
              <a:t>T2</a:t>
            </a:r>
            <a:endParaRPr lang="en-US">
              <a:latin typeface="Calibri" pitchFamily="34" charset="0"/>
            </a:endParaRPr>
          </a:p>
        </p:txBody>
      </p:sp>
      <p:cxnSp>
        <p:nvCxnSpPr>
          <p:cNvPr id="39944" name="Straight Arrow Connector 39942"/>
          <p:cNvCxnSpPr>
            <a:cxnSpLocks noChangeShapeType="1"/>
          </p:cNvCxnSpPr>
          <p:nvPr/>
        </p:nvCxnSpPr>
        <p:spPr bwMode="auto">
          <a:xfrm flipH="1">
            <a:off x="5334000" y="3657600"/>
            <a:ext cx="990600" cy="0"/>
          </a:xfrm>
          <a:prstGeom prst="straightConnector1">
            <a:avLst/>
          </a:prstGeom>
          <a:noFill/>
          <a:ln w="38100" cap="sq" algn="ctr">
            <a:solidFill>
              <a:schemeClr val="tx1"/>
            </a:solidFill>
            <a:round/>
            <a:headEnd type="none" w="sm" len="sm"/>
            <a:tailEnd type="triangle" w="med" len="med"/>
          </a:ln>
        </p:spPr>
      </p:cxnSp>
      <p:cxnSp>
        <p:nvCxnSpPr>
          <p:cNvPr id="39945" name="Straight Arrow Connector 39943"/>
          <p:cNvCxnSpPr>
            <a:cxnSpLocks noChangeShapeType="1"/>
          </p:cNvCxnSpPr>
          <p:nvPr/>
        </p:nvCxnSpPr>
        <p:spPr bwMode="auto">
          <a:xfrm flipV="1">
            <a:off x="4800600" y="2590800"/>
            <a:ext cx="0" cy="533400"/>
          </a:xfrm>
          <a:prstGeom prst="straightConnector1">
            <a:avLst/>
          </a:prstGeom>
          <a:noFill/>
          <a:ln w="38100" cap="sq" algn="ctr">
            <a:solidFill>
              <a:schemeClr val="tx1"/>
            </a:solidFill>
            <a:round/>
            <a:headEnd type="none" w="sm" len="sm"/>
            <a:tailEnd type="triangle" w="med" len="med"/>
          </a:ln>
        </p:spPr>
      </p:cxnSp>
      <p:cxnSp>
        <p:nvCxnSpPr>
          <p:cNvPr id="39946" name="Straight Arrow Connector 39944"/>
          <p:cNvCxnSpPr>
            <a:cxnSpLocks noChangeShapeType="1"/>
          </p:cNvCxnSpPr>
          <p:nvPr/>
        </p:nvCxnSpPr>
        <p:spPr bwMode="auto">
          <a:xfrm>
            <a:off x="6705600" y="2743200"/>
            <a:ext cx="0" cy="533400"/>
          </a:xfrm>
          <a:prstGeom prst="straightConnector1">
            <a:avLst/>
          </a:prstGeom>
          <a:noFill/>
          <a:ln w="38100" cap="sq" algn="ctr">
            <a:solidFill>
              <a:schemeClr val="tx1"/>
            </a:solidFill>
            <a:round/>
            <a:headEnd type="none" w="sm" len="sm"/>
            <a:tailEnd type="triangle" w="med" len="med"/>
          </a:ln>
        </p:spPr>
      </p:cxnSp>
      <p:sp>
        <p:nvSpPr>
          <p:cNvPr id="39947" name="Rectangle 188426"/>
          <p:cNvSpPr>
            <a:spLocks noChangeArrowheads="1"/>
          </p:cNvSpPr>
          <p:nvPr/>
        </p:nvSpPr>
        <p:spPr bwMode="auto">
          <a:xfrm>
            <a:off x="3505200" y="4419601"/>
            <a:ext cx="5029200" cy="1643527"/>
          </a:xfrm>
          <a:prstGeom prst="rect">
            <a:avLst/>
          </a:prstGeom>
          <a:noFill/>
          <a:ln w="12700" cap="sq" algn="ctr">
            <a:noFill/>
            <a:miter lim="800000"/>
            <a:headEnd type="none" w="sm" len="sm"/>
            <a:tailEnd type="none" w="sm" len="sm"/>
          </a:ln>
        </p:spPr>
        <p:txBody>
          <a:bodyPr>
            <a:spAutoFit/>
          </a:bodyPr>
          <a:lstStyle/>
          <a:p>
            <a:pPr lvl="1">
              <a:lnSpc>
                <a:spcPct val="90000"/>
              </a:lnSpc>
              <a:spcBef>
                <a:spcPct val="20000"/>
              </a:spcBef>
            </a:pPr>
            <a:r>
              <a:rPr lang="en-US" sz="2400">
                <a:latin typeface="Times New Roman" pitchFamily="18" charset="0"/>
              </a:rPr>
              <a:t>T1 holds lock on </a:t>
            </a:r>
            <a:r>
              <a:rPr lang="en-US" sz="2400" b="1">
                <a:latin typeface="Times New Roman" pitchFamily="18" charset="0"/>
              </a:rPr>
              <a:t>A</a:t>
            </a:r>
            <a:endParaRPr lang="en-US">
              <a:latin typeface="Calibri" pitchFamily="34" charset="0"/>
            </a:endParaRPr>
          </a:p>
          <a:p>
            <a:pPr lvl="1">
              <a:lnSpc>
                <a:spcPct val="90000"/>
              </a:lnSpc>
              <a:spcBef>
                <a:spcPct val="20000"/>
              </a:spcBef>
            </a:pPr>
            <a:r>
              <a:rPr lang="en-US" sz="2400">
                <a:latin typeface="Times New Roman" pitchFamily="18" charset="0"/>
              </a:rPr>
              <a:t>T2 holds lock on </a:t>
            </a:r>
            <a:r>
              <a:rPr lang="en-US" sz="2400" b="1">
                <a:latin typeface="Times New Roman" pitchFamily="18" charset="0"/>
              </a:rPr>
              <a:t>B</a:t>
            </a:r>
          </a:p>
          <a:p>
            <a:pPr lvl="1">
              <a:lnSpc>
                <a:spcPct val="90000"/>
              </a:lnSpc>
              <a:spcBef>
                <a:spcPct val="20000"/>
              </a:spcBef>
            </a:pPr>
            <a:r>
              <a:rPr lang="en-US" sz="2400">
                <a:latin typeface="Times New Roman" pitchFamily="18" charset="0"/>
              </a:rPr>
              <a:t>T1 is trying to acquire a lock on </a:t>
            </a:r>
            <a:r>
              <a:rPr lang="en-US" sz="2400" b="1">
                <a:latin typeface="Times New Roman" pitchFamily="18" charset="0"/>
              </a:rPr>
              <a:t>B</a:t>
            </a:r>
          </a:p>
          <a:p>
            <a:pPr lvl="1">
              <a:lnSpc>
                <a:spcPct val="90000"/>
              </a:lnSpc>
              <a:spcBef>
                <a:spcPct val="20000"/>
              </a:spcBef>
            </a:pPr>
            <a:r>
              <a:rPr lang="en-US" sz="2400">
                <a:latin typeface="Times New Roman" pitchFamily="18" charset="0"/>
              </a:rPr>
              <a:t>T2 is trying to acquire a lock on </a:t>
            </a:r>
            <a:r>
              <a:rPr lang="en-US" sz="2400" b="1">
                <a:latin typeface="Times New Roman" pitchFamily="18" charset="0"/>
              </a:rPr>
              <a:t>A</a:t>
            </a:r>
          </a:p>
        </p:txBody>
      </p:sp>
      <p:sp>
        <p:nvSpPr>
          <p:cNvPr id="39950" name="Shape 13"/>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CBDABD88-AAC7-4833-8934-BDAC22603E5C}"/>
              </a:ext>
            </a:extLst>
          </p:cNvPr>
          <p:cNvSpPr>
            <a:spLocks noGrp="1"/>
          </p:cNvSpPr>
          <p:nvPr>
            <p:ph type="sldNum" sz="quarter" idx="12"/>
          </p:nvPr>
        </p:nvSpPr>
        <p:spPr/>
        <p:txBody>
          <a:bodyPr/>
          <a:lstStyle/>
          <a:p>
            <a:pPr>
              <a:defRPr/>
            </a:pPr>
            <a:fld id="{6742D389-1E87-4ECE-A6D6-350E1E9597FC}" type="slidenum">
              <a:rPr lang="en-US" smtClean="0"/>
              <a:pPr>
                <a:defRPr/>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981200" y="201613"/>
            <a:ext cx="8229600" cy="576262"/>
          </a:xfrm>
        </p:spPr>
        <p:txBody>
          <a:bodyPr>
            <a:normAutofit fontScale="90000"/>
          </a:bodyPr>
          <a:lstStyle/>
          <a:p>
            <a:r>
              <a:rPr lang="en-US" altLang="en-US"/>
              <a:t>Critical Section Problem</a:t>
            </a:r>
          </a:p>
        </p:txBody>
      </p:sp>
      <p:sp>
        <p:nvSpPr>
          <p:cNvPr id="19459" name="Content Placeholder 2"/>
          <p:cNvSpPr>
            <a:spLocks noGrp="1"/>
          </p:cNvSpPr>
          <p:nvPr>
            <p:ph idx="1"/>
          </p:nvPr>
        </p:nvSpPr>
        <p:spPr>
          <a:xfrm>
            <a:off x="1904079" y="1163637"/>
            <a:ext cx="8383841" cy="4530725"/>
          </a:xfrm>
        </p:spPr>
        <p:txBody>
          <a:bodyPr/>
          <a:lstStyle/>
          <a:p>
            <a:r>
              <a:rPr lang="en-US" altLang="en-US" sz="2400" dirty="0"/>
              <a:t>Consider system of </a:t>
            </a:r>
            <a:r>
              <a:rPr lang="en-US" altLang="en-US" sz="2400" b="1" i="1" dirty="0"/>
              <a:t>n</a:t>
            </a:r>
            <a:r>
              <a:rPr lang="en-US" altLang="en-US" sz="2400" b="1" dirty="0"/>
              <a:t> </a:t>
            </a:r>
            <a:r>
              <a:rPr lang="en-US" altLang="en-US" sz="2400" dirty="0"/>
              <a:t>processes {</a:t>
            </a:r>
            <a:r>
              <a:rPr lang="en-US" altLang="en-US" sz="2400" b="1" i="1" dirty="0"/>
              <a:t>p</a:t>
            </a:r>
            <a:r>
              <a:rPr lang="en-US" altLang="en-US" sz="2400" b="1" i="1" baseline="-25000" dirty="0"/>
              <a:t>0</a:t>
            </a:r>
            <a:r>
              <a:rPr lang="en-US" altLang="en-US" sz="2400" b="1" i="1" dirty="0"/>
              <a:t>, p</a:t>
            </a:r>
            <a:r>
              <a:rPr lang="en-US" altLang="en-US" sz="2400" b="1" i="1" baseline="-25000" dirty="0"/>
              <a:t>1</a:t>
            </a:r>
            <a:r>
              <a:rPr lang="en-US" altLang="en-US" sz="2400" b="1" i="1" dirty="0"/>
              <a:t>, … p</a:t>
            </a:r>
            <a:r>
              <a:rPr lang="en-US" altLang="en-US" sz="2400" b="1" i="1" baseline="-25000" dirty="0"/>
              <a:t>n-1</a:t>
            </a:r>
            <a:r>
              <a:rPr lang="en-US" altLang="en-US" sz="2400" dirty="0"/>
              <a:t>}</a:t>
            </a:r>
          </a:p>
          <a:p>
            <a:r>
              <a:rPr lang="en-US" altLang="en-US" sz="2400" dirty="0"/>
              <a:t>Each process has a </a:t>
            </a:r>
            <a:r>
              <a:rPr lang="en-US" altLang="en-US" sz="2400" b="1" dirty="0">
                <a:solidFill>
                  <a:srgbClr val="3366FF"/>
                </a:solidFill>
              </a:rPr>
              <a:t>critical section </a:t>
            </a:r>
            <a:r>
              <a:rPr lang="en-US" altLang="en-US" sz="2400" dirty="0"/>
              <a:t>segment of code</a:t>
            </a:r>
          </a:p>
          <a:p>
            <a:pPr lvl="1"/>
            <a:r>
              <a:rPr lang="en-US" altLang="en-US" sz="2000" dirty="0"/>
              <a:t>Process may be changing common variables, updating table, writing file, etc.</a:t>
            </a:r>
          </a:p>
          <a:p>
            <a:pPr lvl="1"/>
            <a:r>
              <a:rPr lang="en-US" altLang="en-US" sz="2000" dirty="0"/>
              <a:t>When one process is in its critical section, no other may be in its critical section</a:t>
            </a:r>
          </a:p>
          <a:p>
            <a:r>
              <a:rPr lang="en-US" altLang="en-US" sz="2400" b="1" i="1" dirty="0"/>
              <a:t>Critical section problem </a:t>
            </a:r>
            <a:r>
              <a:rPr lang="en-US" altLang="en-US" sz="2400" dirty="0"/>
              <a:t>is to design protocol to solve this</a:t>
            </a:r>
          </a:p>
          <a:p>
            <a:endParaRPr lang="en-US" altLang="en-US" sz="2400" dirty="0"/>
          </a:p>
          <a:p>
            <a:r>
              <a:rPr lang="en-US" altLang="en-US" sz="2400" dirty="0"/>
              <a:t>Each process must ask permission to enter critical section in </a:t>
            </a:r>
            <a:r>
              <a:rPr lang="en-US" altLang="en-US" sz="2400" b="1" dirty="0">
                <a:solidFill>
                  <a:srgbClr val="3366FF"/>
                </a:solidFill>
              </a:rPr>
              <a:t>entry section</a:t>
            </a:r>
            <a:r>
              <a:rPr lang="en-US" altLang="en-US" sz="2400" dirty="0"/>
              <a:t>, may follow critical section with </a:t>
            </a:r>
            <a:r>
              <a:rPr lang="en-US" altLang="en-US" sz="2400" b="1" dirty="0">
                <a:solidFill>
                  <a:srgbClr val="3366FF"/>
                </a:solidFill>
              </a:rPr>
              <a:t>exit section</a:t>
            </a:r>
            <a:r>
              <a:rPr lang="en-US" altLang="en-US" sz="2400" dirty="0"/>
              <a:t>, then </a:t>
            </a:r>
            <a:r>
              <a:rPr lang="en-US" altLang="en-US" sz="2400" b="1" dirty="0">
                <a:solidFill>
                  <a:srgbClr val="3366FF"/>
                </a:solidFill>
              </a:rPr>
              <a:t>remainder section</a:t>
            </a:r>
          </a:p>
          <a:p>
            <a:endParaRPr lang="en-US" altLang="en-US" sz="2400" b="1" dirty="0">
              <a:solidFill>
                <a:srgbClr val="3366FF"/>
              </a:solidFill>
            </a:endParaRPr>
          </a:p>
          <a:p>
            <a:pPr>
              <a:buFont typeface="Monotype Sorts" pitchFamily="-84" charset="2"/>
              <a:buNone/>
            </a:pPr>
            <a:endParaRPr lang="en-US" altLang="en-US" sz="2400" dirty="0"/>
          </a:p>
        </p:txBody>
      </p:sp>
      <p:sp>
        <p:nvSpPr>
          <p:cNvPr id="2" name="Footer Placeholder 1"/>
          <p:cNvSpPr>
            <a:spLocks noGrp="1"/>
          </p:cNvSpPr>
          <p:nvPr>
            <p:ph type="ftr" sz="quarter" idx="11"/>
          </p:nvPr>
        </p:nvSpPr>
        <p:spPr/>
        <p:txBody>
          <a:bodyPr/>
          <a:lstStyle/>
          <a:p>
            <a:r>
              <a:rPr lang="en-US"/>
              <a:t>Copyright 2018 Silberschatz, Gavin &amp; Gagne</a:t>
            </a:r>
          </a:p>
        </p:txBody>
      </p:sp>
      <p:sp>
        <p:nvSpPr>
          <p:cNvPr id="3" name="Slide Number Placeholder 2">
            <a:extLst>
              <a:ext uri="{FF2B5EF4-FFF2-40B4-BE49-F238E27FC236}">
                <a16:creationId xmlns:a16="http://schemas.microsoft.com/office/drawing/2014/main" id="{EFCFDC7C-3A99-40D1-B747-0B7D70705451}"/>
              </a:ext>
            </a:extLst>
          </p:cNvPr>
          <p:cNvSpPr>
            <a:spLocks noGrp="1"/>
          </p:cNvSpPr>
          <p:nvPr>
            <p:ph type="sldNum" sz="quarter" idx="12"/>
          </p:nvPr>
        </p:nvSpPr>
        <p:spPr/>
        <p:txBody>
          <a:bodyPr/>
          <a:lstStyle/>
          <a:p>
            <a:fld id="{DAD8AF39-1137-4EB2-8B16-E17CFC044FE7}" type="slidenum">
              <a:rPr lang="en-US" smtClean="0"/>
              <a:t>44</a:t>
            </a:fld>
            <a:endParaRPr lang="en-US"/>
          </a:p>
        </p:txBody>
      </p:sp>
    </p:spTree>
    <p:extLst>
      <p:ext uri="{BB962C8B-B14F-4D97-AF65-F5344CB8AC3E}">
        <p14:creationId xmlns:p14="http://schemas.microsoft.com/office/powerpoint/2010/main" val="29554711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981200" y="188913"/>
            <a:ext cx="8229600" cy="576262"/>
          </a:xfrm>
        </p:spPr>
        <p:txBody>
          <a:bodyPr>
            <a:normAutofit fontScale="90000"/>
          </a:bodyPr>
          <a:lstStyle/>
          <a:p>
            <a:r>
              <a:rPr lang="en-US" altLang="en-US"/>
              <a:t>Critical Section</a:t>
            </a:r>
          </a:p>
        </p:txBody>
      </p:sp>
      <p:sp>
        <p:nvSpPr>
          <p:cNvPr id="20483" name="Content Placeholder 2"/>
          <p:cNvSpPr>
            <a:spLocks noGrp="1"/>
          </p:cNvSpPr>
          <p:nvPr>
            <p:ph idx="1"/>
          </p:nvPr>
        </p:nvSpPr>
        <p:spPr/>
        <p:txBody>
          <a:bodyPr/>
          <a:lstStyle/>
          <a:p>
            <a:r>
              <a:rPr lang="en-US" altLang="en-US"/>
              <a:t>General structure of process </a:t>
            </a:r>
            <a:r>
              <a:rPr lang="en-US" altLang="en-US" b="1" i="1"/>
              <a:t>P</a:t>
            </a:r>
            <a:r>
              <a:rPr lang="en-US" altLang="en-US" b="1" i="1" baseline="-25000"/>
              <a:t>i  </a:t>
            </a:r>
            <a:endParaRPr lang="en-US" altLang="en-US"/>
          </a:p>
          <a:p>
            <a:endParaRPr lang="en-US" altLang="en-US" b="1">
              <a:solidFill>
                <a:srgbClr val="0000FF"/>
              </a:solidFill>
            </a:endParaRPr>
          </a:p>
        </p:txBody>
      </p:sp>
      <p:pic>
        <p:nvPicPr>
          <p:cNvPr id="2048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33385" y="2605240"/>
            <a:ext cx="3894137" cy="269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a:t>Copyright 2018 Silberschatz, Gavin &amp; Gagne</a:t>
            </a:r>
          </a:p>
        </p:txBody>
      </p:sp>
      <p:sp>
        <p:nvSpPr>
          <p:cNvPr id="3" name="Slide Number Placeholder 2">
            <a:extLst>
              <a:ext uri="{FF2B5EF4-FFF2-40B4-BE49-F238E27FC236}">
                <a16:creationId xmlns:a16="http://schemas.microsoft.com/office/drawing/2014/main" id="{4B6A079F-AA1B-4233-AC85-C83626D2E8BD}"/>
              </a:ext>
            </a:extLst>
          </p:cNvPr>
          <p:cNvSpPr>
            <a:spLocks noGrp="1"/>
          </p:cNvSpPr>
          <p:nvPr>
            <p:ph type="sldNum" sz="quarter" idx="12"/>
          </p:nvPr>
        </p:nvSpPr>
        <p:spPr/>
        <p:txBody>
          <a:bodyPr/>
          <a:lstStyle/>
          <a:p>
            <a:fld id="{DAD8AF39-1137-4EB2-8B16-E17CFC044FE7}" type="slidenum">
              <a:rPr lang="en-US" smtClean="0"/>
              <a:t>45</a:t>
            </a:fld>
            <a:endParaRPr lang="en-US"/>
          </a:p>
        </p:txBody>
      </p:sp>
    </p:spTree>
    <p:extLst>
      <p:ext uri="{BB962C8B-B14F-4D97-AF65-F5344CB8AC3E}">
        <p14:creationId xmlns:p14="http://schemas.microsoft.com/office/powerpoint/2010/main" val="22619454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hape 75777"/>
          <p:cNvSpPr>
            <a:spLocks noGrp="1" noChangeArrowheads="1"/>
          </p:cNvSpPr>
          <p:nvPr>
            <p:ph type="title"/>
          </p:nvPr>
        </p:nvSpPr>
        <p:spPr/>
        <p:txBody>
          <a:bodyPr anchor="b"/>
          <a:lstStyle/>
          <a:p>
            <a:r>
              <a:rPr lang="en-US" sz="4000"/>
              <a:t>Solution to Critical-Section Problem</a:t>
            </a:r>
          </a:p>
        </p:txBody>
      </p:sp>
      <p:sp>
        <p:nvSpPr>
          <p:cNvPr id="47107" name="Shape 75778"/>
          <p:cNvSpPr>
            <a:spLocks noGrp="1" noChangeArrowheads="1"/>
          </p:cNvSpPr>
          <p:nvPr>
            <p:ph type="body" idx="1"/>
          </p:nvPr>
        </p:nvSpPr>
        <p:spPr>
          <a:xfrm>
            <a:off x="2351089" y="1279525"/>
            <a:ext cx="7208837" cy="4483100"/>
          </a:xfrm>
        </p:spPr>
        <p:txBody>
          <a:bodyPr/>
          <a:lstStyle/>
          <a:p>
            <a:pPr>
              <a:lnSpc>
                <a:spcPct val="80000"/>
              </a:lnSpc>
              <a:buFont typeface="Arial" charset="0"/>
              <a:buNone/>
            </a:pPr>
            <a:r>
              <a:rPr lang="en-US" sz="2200" dirty="0"/>
              <a:t>1.	</a:t>
            </a:r>
            <a:r>
              <a:rPr lang="en-US" sz="2200" dirty="0">
                <a:solidFill>
                  <a:schemeClr val="tx2"/>
                </a:solidFill>
              </a:rPr>
              <a:t>Mutual Exclusion</a:t>
            </a:r>
            <a:r>
              <a:rPr lang="en-US" sz="2200" dirty="0"/>
              <a:t> - If process </a:t>
            </a:r>
            <a:r>
              <a:rPr lang="en-US" sz="2200" dirty="0">
                <a:solidFill>
                  <a:srgbClr val="0000FF"/>
                </a:solidFill>
              </a:rPr>
              <a:t>P</a:t>
            </a:r>
            <a:r>
              <a:rPr lang="en-US" sz="2200" baseline="-25000" dirty="0">
                <a:solidFill>
                  <a:srgbClr val="0000FF"/>
                </a:solidFill>
              </a:rPr>
              <a:t>i</a:t>
            </a:r>
            <a:r>
              <a:rPr lang="en-US" sz="2200" dirty="0"/>
              <a:t> is executing in its critical section, then no other processes can be executing in their critical sections</a:t>
            </a:r>
          </a:p>
          <a:p>
            <a:pPr>
              <a:lnSpc>
                <a:spcPct val="80000"/>
              </a:lnSpc>
              <a:buFont typeface="Arial" charset="0"/>
              <a:buNone/>
            </a:pPr>
            <a:r>
              <a:rPr lang="en-US" sz="2200" dirty="0"/>
              <a:t>2.	</a:t>
            </a:r>
            <a:r>
              <a:rPr lang="en-US" sz="2200" dirty="0">
                <a:solidFill>
                  <a:schemeClr val="tx2"/>
                </a:solidFill>
              </a:rPr>
              <a:t>Progress</a:t>
            </a:r>
            <a:r>
              <a:rPr lang="en-US" sz="2200" dirty="0"/>
              <a:t> - If no process is executing in its critical section and there exist some processes that wish to enter their critical section, then the selection of the processes that will enter the critical section next cannot be postponed indefinitely</a:t>
            </a:r>
          </a:p>
          <a:p>
            <a:pPr>
              <a:lnSpc>
                <a:spcPct val="80000"/>
              </a:lnSpc>
              <a:buFont typeface="Arial" charset="0"/>
              <a:buNone/>
            </a:pPr>
            <a:r>
              <a:rPr lang="en-US" sz="2200" dirty="0"/>
              <a:t>3.	</a:t>
            </a:r>
            <a:r>
              <a:rPr lang="en-US" sz="2200" dirty="0">
                <a:solidFill>
                  <a:schemeClr val="tx2"/>
                </a:solidFill>
              </a:rPr>
              <a:t>Bounded Waiting</a:t>
            </a:r>
            <a:r>
              <a:rPr lang="en-US" sz="2200" dirty="0"/>
              <a:t> -  A bound must exist on the number of times that other processes are allowed to enter their critical sections after a process has made a request to enter its critical section and before that request is granted</a:t>
            </a:r>
          </a:p>
          <a:p>
            <a:pPr lvl="1">
              <a:lnSpc>
                <a:spcPct val="80000"/>
              </a:lnSpc>
              <a:buSzPct val="125000"/>
              <a:buFont typeface="Wingdings 2" pitchFamily="18" charset="2"/>
              <a:buChar char=""/>
            </a:pPr>
            <a:r>
              <a:rPr lang="en-US" sz="1900" dirty="0"/>
              <a:t>Assume that each process executes at a nonzero speed </a:t>
            </a:r>
          </a:p>
          <a:p>
            <a:pPr lvl="1">
              <a:lnSpc>
                <a:spcPct val="80000"/>
              </a:lnSpc>
              <a:buSzPct val="125000"/>
              <a:buFont typeface="Wingdings 2" pitchFamily="18" charset="2"/>
              <a:buChar char=""/>
            </a:pPr>
            <a:r>
              <a:rPr lang="en-US" sz="1900" dirty="0"/>
              <a:t>No assumption concerning relative speed of the </a:t>
            </a:r>
            <a:r>
              <a:rPr lang="en-US" sz="1900" dirty="0">
                <a:solidFill>
                  <a:srgbClr val="0000FF"/>
                </a:solidFill>
              </a:rPr>
              <a:t>N</a:t>
            </a:r>
            <a:r>
              <a:rPr lang="en-US" sz="1900" dirty="0"/>
              <a:t> processes</a:t>
            </a:r>
          </a:p>
        </p:txBody>
      </p:sp>
      <p:sp>
        <p:nvSpPr>
          <p:cNvPr id="47110" name="Shape 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C7F9F46C-6409-4093-A85A-365E3860FABB}"/>
              </a:ext>
            </a:extLst>
          </p:cNvPr>
          <p:cNvSpPr>
            <a:spLocks noGrp="1"/>
          </p:cNvSpPr>
          <p:nvPr>
            <p:ph type="sldNum" sz="quarter" idx="12"/>
          </p:nvPr>
        </p:nvSpPr>
        <p:spPr/>
        <p:txBody>
          <a:bodyPr/>
          <a:lstStyle/>
          <a:p>
            <a:pPr>
              <a:defRPr/>
            </a:pPr>
            <a:fld id="{6742D389-1E87-4ECE-A6D6-350E1E9597FC}" type="slidenum">
              <a:rPr lang="en-US" smtClean="0"/>
              <a:pPr>
                <a:defRPr/>
              </a:pPr>
              <a:t>46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71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107">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7107">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71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hape 76801"/>
          <p:cNvSpPr>
            <a:spLocks noGrp="1" noChangeArrowheads="1"/>
          </p:cNvSpPr>
          <p:nvPr>
            <p:ph type="title"/>
          </p:nvPr>
        </p:nvSpPr>
        <p:spPr>
          <a:xfrm>
            <a:off x="1981200" y="136525"/>
            <a:ext cx="8229600" cy="1143000"/>
          </a:xfrm>
        </p:spPr>
        <p:txBody>
          <a:bodyPr anchor="b"/>
          <a:lstStyle/>
          <a:p>
            <a:r>
              <a:rPr lang="en-US" dirty="0"/>
              <a:t>Two-task Solution</a:t>
            </a:r>
          </a:p>
        </p:txBody>
      </p:sp>
      <p:sp>
        <p:nvSpPr>
          <p:cNvPr id="48131" name="Shape 76802"/>
          <p:cNvSpPr>
            <a:spLocks noGrp="1" noChangeArrowheads="1"/>
          </p:cNvSpPr>
          <p:nvPr>
            <p:ph type="body" idx="1"/>
          </p:nvPr>
        </p:nvSpPr>
        <p:spPr>
          <a:xfrm>
            <a:off x="2339162" y="1552575"/>
            <a:ext cx="8601833" cy="4803775"/>
          </a:xfrm>
        </p:spPr>
        <p:txBody>
          <a:bodyPr/>
          <a:lstStyle/>
          <a:p>
            <a:r>
              <a:rPr lang="en-US" dirty="0"/>
              <a:t>Two tasks, T</a:t>
            </a:r>
            <a:r>
              <a:rPr lang="en-US" baseline="-25000" dirty="0"/>
              <a:t>0</a:t>
            </a:r>
            <a:r>
              <a:rPr lang="en-US" dirty="0"/>
              <a:t> and T</a:t>
            </a:r>
            <a:r>
              <a:rPr lang="en-US" baseline="-25000" dirty="0"/>
              <a:t>1</a:t>
            </a:r>
            <a:r>
              <a:rPr lang="en-US" dirty="0"/>
              <a:t> (</a:t>
            </a:r>
            <a:r>
              <a:rPr lang="en-US" dirty="0" err="1"/>
              <a:t>T</a:t>
            </a:r>
            <a:r>
              <a:rPr lang="en-US" baseline="-25000" dirty="0" err="1"/>
              <a:t>i</a:t>
            </a:r>
            <a:r>
              <a:rPr lang="en-US" dirty="0"/>
              <a:t> and </a:t>
            </a:r>
            <a:r>
              <a:rPr lang="en-US" dirty="0" err="1"/>
              <a:t>T</a:t>
            </a:r>
            <a:r>
              <a:rPr lang="en-US" baseline="-25000" dirty="0" err="1"/>
              <a:t>j</a:t>
            </a:r>
            <a:r>
              <a:rPr lang="en-US" dirty="0"/>
              <a:t>)</a:t>
            </a:r>
          </a:p>
          <a:p>
            <a:r>
              <a:rPr lang="en-US" dirty="0"/>
              <a:t>Three solutions presented.  </a:t>
            </a:r>
            <a:br>
              <a:rPr lang="en-US" sz="1600" dirty="0">
                <a:solidFill>
                  <a:srgbClr val="0000FF"/>
                </a:solidFill>
              </a:rPr>
            </a:br>
            <a:endParaRPr lang="en-US" sz="1600" dirty="0">
              <a:solidFill>
                <a:srgbClr val="0000FF"/>
              </a:solidFill>
            </a:endParaRPr>
          </a:p>
          <a:p>
            <a:endParaRPr lang="en-US" sz="1600" dirty="0">
              <a:solidFill>
                <a:srgbClr val="0000FF"/>
              </a:solidFill>
            </a:endParaRPr>
          </a:p>
        </p:txBody>
      </p:sp>
      <p:sp>
        <p:nvSpPr>
          <p:cNvPr id="48134" name="Shape 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14911279-8166-44D9-BEA5-28937336895A}"/>
              </a:ext>
            </a:extLst>
          </p:cNvPr>
          <p:cNvSpPr>
            <a:spLocks noGrp="1"/>
          </p:cNvSpPr>
          <p:nvPr>
            <p:ph type="sldNum" sz="quarter" idx="12"/>
          </p:nvPr>
        </p:nvSpPr>
        <p:spPr/>
        <p:txBody>
          <a:bodyPr/>
          <a:lstStyle/>
          <a:p>
            <a:pPr>
              <a:defRPr/>
            </a:pPr>
            <a:fld id="{6742D389-1E87-4ECE-A6D6-350E1E9597FC}" type="slidenum">
              <a:rPr lang="en-US" smtClean="0"/>
              <a:pPr>
                <a:defRPr/>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hape 79873"/>
          <p:cNvSpPr>
            <a:spLocks noGrp="1" noChangeArrowheads="1"/>
          </p:cNvSpPr>
          <p:nvPr>
            <p:ph type="title"/>
          </p:nvPr>
        </p:nvSpPr>
        <p:spPr/>
        <p:txBody>
          <a:bodyPr anchor="b">
            <a:normAutofit fontScale="90000"/>
          </a:bodyPr>
          <a:lstStyle/>
          <a:p>
            <a:r>
              <a:rPr lang="en-US"/>
              <a:t>Algorithm 1</a:t>
            </a:r>
          </a:p>
        </p:txBody>
      </p:sp>
      <p:sp>
        <p:nvSpPr>
          <p:cNvPr id="51203" name="Shape 79874"/>
          <p:cNvSpPr>
            <a:spLocks noGrp="1" noChangeArrowheads="1"/>
          </p:cNvSpPr>
          <p:nvPr>
            <p:ph type="body" idx="1"/>
          </p:nvPr>
        </p:nvSpPr>
        <p:spPr/>
        <p:txBody>
          <a:bodyPr/>
          <a:lstStyle/>
          <a:p>
            <a:r>
              <a:rPr lang="en-US" dirty="0"/>
              <a:t>Threads share a common integer variable </a:t>
            </a:r>
            <a:r>
              <a:rPr lang="en-US" dirty="0">
                <a:solidFill>
                  <a:srgbClr val="0000FF"/>
                </a:solidFill>
              </a:rPr>
              <a:t>turn</a:t>
            </a:r>
          </a:p>
          <a:p>
            <a:pPr lvl="1"/>
            <a:r>
              <a:rPr lang="en-US" dirty="0">
                <a:solidFill>
                  <a:srgbClr val="0000FF"/>
                </a:solidFill>
              </a:rPr>
              <a:t>Turn </a:t>
            </a:r>
            <a:r>
              <a:rPr lang="en-US" dirty="0"/>
              <a:t>takes values 0 and 1</a:t>
            </a:r>
          </a:p>
          <a:p>
            <a:r>
              <a:rPr lang="en-US" dirty="0"/>
              <a:t>Initialize </a:t>
            </a:r>
            <a:r>
              <a:rPr lang="en-US" dirty="0">
                <a:solidFill>
                  <a:srgbClr val="0000FF"/>
                </a:solidFill>
              </a:rPr>
              <a:t>turn</a:t>
            </a:r>
            <a:r>
              <a:rPr lang="en-US" dirty="0"/>
              <a:t> to 0</a:t>
            </a:r>
          </a:p>
          <a:p>
            <a:r>
              <a:rPr lang="en-US" dirty="0"/>
              <a:t> Entry Section for thread i</a:t>
            </a:r>
          </a:p>
          <a:p>
            <a:pPr lvl="1"/>
            <a:r>
              <a:rPr lang="en-US" dirty="0"/>
              <a:t>If </a:t>
            </a:r>
            <a:r>
              <a:rPr lang="en-US" dirty="0">
                <a:solidFill>
                  <a:srgbClr val="0000FF"/>
                </a:solidFill>
              </a:rPr>
              <a:t>turn==i</a:t>
            </a:r>
            <a:r>
              <a:rPr lang="en-US" dirty="0"/>
              <a:t>, thread </a:t>
            </a:r>
            <a:r>
              <a:rPr lang="en-US" dirty="0">
                <a:solidFill>
                  <a:srgbClr val="0000FF"/>
                </a:solidFill>
              </a:rPr>
              <a:t>i</a:t>
            </a:r>
            <a:r>
              <a:rPr lang="en-US" dirty="0"/>
              <a:t> is allowed to proceed, else yield</a:t>
            </a:r>
          </a:p>
          <a:p>
            <a:r>
              <a:rPr lang="en-US" dirty="0"/>
              <a:t>Exit Section for thread I</a:t>
            </a:r>
          </a:p>
          <a:p>
            <a:pPr lvl="1"/>
            <a:r>
              <a:rPr lang="en-US" dirty="0">
                <a:solidFill>
                  <a:srgbClr val="0000FF"/>
                </a:solidFill>
              </a:rPr>
              <a:t>turn== (1-i)</a:t>
            </a:r>
            <a:endParaRPr lang="en-US" dirty="0"/>
          </a:p>
        </p:txBody>
      </p:sp>
      <p:sp>
        <p:nvSpPr>
          <p:cNvPr id="51206" name="Shape 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740A558A-31E5-4D2E-A33D-44D3DF203EAE}"/>
              </a:ext>
            </a:extLst>
          </p:cNvPr>
          <p:cNvSpPr>
            <a:spLocks noGrp="1"/>
          </p:cNvSpPr>
          <p:nvPr>
            <p:ph type="sldNum" sz="quarter" idx="12"/>
          </p:nvPr>
        </p:nvSpPr>
        <p:spPr/>
        <p:txBody>
          <a:bodyPr/>
          <a:lstStyle/>
          <a:p>
            <a:pPr>
              <a:defRPr/>
            </a:pPr>
            <a:fld id="{6742D389-1E87-4ECE-A6D6-350E1E9597FC}" type="slidenum">
              <a:rPr lang="en-US" smtClean="0"/>
              <a:pPr>
                <a:defRPr/>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hape 192513"/>
          <p:cNvSpPr>
            <a:spLocks noGrp="1" noChangeArrowheads="1"/>
          </p:cNvSpPr>
          <p:nvPr>
            <p:ph type="title"/>
          </p:nvPr>
        </p:nvSpPr>
        <p:spPr/>
        <p:txBody>
          <a:bodyPr anchor="b">
            <a:normAutofit fontScale="90000"/>
          </a:bodyPr>
          <a:lstStyle/>
          <a:p>
            <a:r>
              <a:rPr lang="en-US"/>
              <a:t>Algorithm 1</a:t>
            </a:r>
          </a:p>
        </p:txBody>
      </p:sp>
      <p:sp>
        <p:nvSpPr>
          <p:cNvPr id="53251" name="Shape 192514"/>
          <p:cNvSpPr>
            <a:spLocks noGrp="1" noChangeArrowheads="1"/>
          </p:cNvSpPr>
          <p:nvPr>
            <p:ph type="body" idx="1"/>
          </p:nvPr>
        </p:nvSpPr>
        <p:spPr/>
        <p:txBody>
          <a:bodyPr/>
          <a:lstStyle/>
          <a:p>
            <a:r>
              <a:rPr lang="en-US" sz="2400"/>
              <a:t>Satisfies mutual exclusion but not progress.</a:t>
            </a:r>
            <a:endParaRPr lang="en-US"/>
          </a:p>
          <a:p>
            <a:pPr lvl="1"/>
            <a:r>
              <a:rPr lang="en-US"/>
              <a:t>Processes are forced to enter their critical sections alternately.</a:t>
            </a:r>
          </a:p>
          <a:p>
            <a:pPr lvl="1"/>
            <a:r>
              <a:rPr lang="en-US"/>
              <a:t>One process not in its critical section thus prevents the other from entering its critical section.</a:t>
            </a:r>
          </a:p>
        </p:txBody>
      </p:sp>
      <p:sp>
        <p:nvSpPr>
          <p:cNvPr id="53254" name="Shape 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241439E1-9676-48FC-A490-96809E076828}"/>
              </a:ext>
            </a:extLst>
          </p:cNvPr>
          <p:cNvSpPr>
            <a:spLocks noGrp="1"/>
          </p:cNvSpPr>
          <p:nvPr>
            <p:ph type="sldNum" sz="quarter" idx="12"/>
          </p:nvPr>
        </p:nvSpPr>
        <p:spPr/>
        <p:txBody>
          <a:bodyPr/>
          <a:lstStyle/>
          <a:p>
            <a:pPr>
              <a:defRPr/>
            </a:pPr>
            <a:fld id="{6742D389-1E87-4ECE-A6D6-350E1E9597FC}" type="slidenum">
              <a:rPr lang="en-US" smtClean="0"/>
              <a:pPr>
                <a:defRPr/>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hape 155649"/>
          <p:cNvSpPr>
            <a:spLocks noGrp="1" noChangeArrowheads="1"/>
          </p:cNvSpPr>
          <p:nvPr>
            <p:ph type="title"/>
          </p:nvPr>
        </p:nvSpPr>
        <p:spPr/>
        <p:txBody>
          <a:bodyPr anchor="b">
            <a:normAutofit fontScale="90000"/>
          </a:bodyPr>
          <a:lstStyle/>
          <a:p>
            <a:r>
              <a:rPr lang="en-US"/>
              <a:t>Systems = Objects + Activities</a:t>
            </a:r>
          </a:p>
        </p:txBody>
      </p:sp>
      <p:sp>
        <p:nvSpPr>
          <p:cNvPr id="7171" name="Shape 155650"/>
          <p:cNvSpPr>
            <a:spLocks noGrp="1" noChangeArrowheads="1"/>
          </p:cNvSpPr>
          <p:nvPr>
            <p:ph type="body" idx="1"/>
          </p:nvPr>
        </p:nvSpPr>
        <p:spPr/>
        <p:txBody>
          <a:bodyPr/>
          <a:lstStyle/>
          <a:p>
            <a:pPr>
              <a:spcAft>
                <a:spcPts val="1600"/>
              </a:spcAft>
            </a:pPr>
            <a:r>
              <a:rPr lang="en-US" sz="2000">
                <a:solidFill>
                  <a:srgbClr val="0000FF"/>
                </a:solidFill>
              </a:rPr>
              <a:t>Safety </a:t>
            </a:r>
            <a:r>
              <a:rPr lang="en-US" sz="2000"/>
              <a:t>is a property of </a:t>
            </a:r>
            <a:r>
              <a:rPr lang="en-US" sz="2000">
                <a:solidFill>
                  <a:srgbClr val="0000FF"/>
                </a:solidFill>
              </a:rPr>
              <a:t>objects</a:t>
            </a:r>
            <a:r>
              <a:rPr lang="en-US" sz="2000">
                <a:solidFill>
                  <a:srgbClr val="000000"/>
                </a:solidFill>
              </a:rPr>
              <a:t>,</a:t>
            </a:r>
            <a:r>
              <a:rPr lang="en-US" sz="2000"/>
              <a:t> and groups of objects, that participate across multiple activities.</a:t>
            </a:r>
            <a:endParaRPr lang="en-US"/>
          </a:p>
          <a:p>
            <a:pPr lvl="1">
              <a:spcAft>
                <a:spcPts val="1600"/>
              </a:spcAft>
            </a:pPr>
            <a:r>
              <a:rPr lang="en-AU" sz="2000"/>
              <a:t>Can be a concern at many different levels: objects, composites, components, subsystems, hosts, …</a:t>
            </a:r>
          </a:p>
          <a:p>
            <a:pPr>
              <a:spcAft>
                <a:spcPts val="1600"/>
              </a:spcAft>
            </a:pPr>
            <a:r>
              <a:rPr lang="en-AU" sz="2000">
                <a:solidFill>
                  <a:srgbClr val="FF0000"/>
                </a:solidFill>
              </a:rPr>
              <a:t>Liveness </a:t>
            </a:r>
            <a:r>
              <a:rPr lang="en-AU" sz="2000"/>
              <a:t>is a property of </a:t>
            </a:r>
            <a:r>
              <a:rPr lang="en-AU" sz="2000">
                <a:solidFill>
                  <a:srgbClr val="FF0000"/>
                </a:solidFill>
              </a:rPr>
              <a:t>activities</a:t>
            </a:r>
            <a:r>
              <a:rPr lang="en-AU" sz="2000">
                <a:solidFill>
                  <a:srgbClr val="000000"/>
                </a:solidFill>
              </a:rPr>
              <a:t>,</a:t>
            </a:r>
            <a:r>
              <a:rPr lang="en-AU" sz="2000"/>
              <a:t> and groups of activities, that span across multiple objects.</a:t>
            </a:r>
          </a:p>
          <a:p>
            <a:pPr lvl="1">
              <a:spcAft>
                <a:spcPts val="1600"/>
              </a:spcAft>
            </a:pPr>
            <a:r>
              <a:rPr lang="en-AU" sz="2000"/>
              <a:t>Levels: Messages, call chains, threads, sessions, scenarios, scripts workflows, use cases, transactions, data flows, mobile computations, …</a:t>
            </a:r>
            <a:endParaRPr lang="en-US" sz="2000"/>
          </a:p>
        </p:txBody>
      </p:sp>
      <p:sp>
        <p:nvSpPr>
          <p:cNvPr id="7174" name="Shape 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D5BDF519-3EA5-4C3C-A88C-971D2476F1B4}"/>
              </a:ext>
            </a:extLst>
          </p:cNvPr>
          <p:cNvSpPr>
            <a:spLocks noGrp="1"/>
          </p:cNvSpPr>
          <p:nvPr>
            <p:ph type="sldNum" sz="quarter" idx="12"/>
          </p:nvPr>
        </p:nvSpPr>
        <p:spPr/>
        <p:txBody>
          <a:bodyPr/>
          <a:lstStyle/>
          <a:p>
            <a:pPr>
              <a:defRPr/>
            </a:pPr>
            <a:fld id="{6742D389-1E87-4ECE-A6D6-350E1E9597FC}" type="slidenum">
              <a:rPr lang="en-US" smtClean="0"/>
              <a:pPr>
                <a:defRPr/>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hape 81921"/>
          <p:cNvSpPr>
            <a:spLocks noGrp="1" noChangeArrowheads="1"/>
          </p:cNvSpPr>
          <p:nvPr>
            <p:ph type="title"/>
          </p:nvPr>
        </p:nvSpPr>
        <p:spPr/>
        <p:txBody>
          <a:bodyPr anchor="b">
            <a:normAutofit fontScale="90000"/>
          </a:bodyPr>
          <a:lstStyle/>
          <a:p>
            <a:r>
              <a:rPr lang="en-US"/>
              <a:t>Algorithm 2</a:t>
            </a:r>
          </a:p>
        </p:txBody>
      </p:sp>
      <p:sp>
        <p:nvSpPr>
          <p:cNvPr id="54275" name="Shape 81922"/>
          <p:cNvSpPr>
            <a:spLocks noGrp="1" noChangeArrowheads="1"/>
          </p:cNvSpPr>
          <p:nvPr>
            <p:ph sz="half" idx="1"/>
          </p:nvPr>
        </p:nvSpPr>
        <p:spPr/>
        <p:txBody>
          <a:bodyPr>
            <a:normAutofit fontScale="92500" lnSpcReduction="20000"/>
          </a:bodyPr>
          <a:lstStyle/>
          <a:p>
            <a:pPr lvl="1"/>
            <a:r>
              <a:rPr lang="en-US" dirty="0"/>
              <a:t>Boolean flags to indicate thread’s interest in entering critical section</a:t>
            </a:r>
          </a:p>
          <a:p>
            <a:r>
              <a:rPr lang="en-US" dirty="0"/>
              <a:t>Entry Code</a:t>
            </a:r>
          </a:p>
          <a:p>
            <a:pPr>
              <a:lnSpc>
                <a:spcPct val="80000"/>
              </a:lnSpc>
              <a:buFont typeface="Arial" charset="0"/>
              <a:buNone/>
            </a:pPr>
            <a:r>
              <a:rPr lang="en-US" i="1" dirty="0">
                <a:solidFill>
                  <a:srgbClr val="0000FF"/>
                </a:solidFill>
              </a:rPr>
              <a:t> </a:t>
            </a:r>
            <a:r>
              <a:rPr lang="en-US" dirty="0">
                <a:solidFill>
                  <a:srgbClr val="0000FF"/>
                </a:solidFill>
              </a:rPr>
              <a:t>if (t == 0) {</a:t>
            </a:r>
            <a:endParaRPr lang="en-US" i="1" dirty="0">
              <a:solidFill>
                <a:srgbClr val="0000FF"/>
              </a:solidFill>
            </a:endParaRPr>
          </a:p>
          <a:p>
            <a:pPr>
              <a:lnSpc>
                <a:spcPct val="80000"/>
              </a:lnSpc>
              <a:buFont typeface="Arial" charset="0"/>
              <a:buNone/>
            </a:pPr>
            <a:r>
              <a:rPr lang="en-US" i="1" dirty="0">
                <a:solidFill>
                  <a:srgbClr val="0000FF"/>
                </a:solidFill>
              </a:rPr>
              <a:t>			</a:t>
            </a:r>
            <a:r>
              <a:rPr lang="en-US" dirty="0">
                <a:solidFill>
                  <a:srgbClr val="0000FF"/>
                </a:solidFill>
              </a:rPr>
              <a:t>flag0 = true;</a:t>
            </a:r>
          </a:p>
          <a:p>
            <a:pPr>
              <a:lnSpc>
                <a:spcPct val="80000"/>
              </a:lnSpc>
              <a:buFont typeface="Arial" charset="0"/>
              <a:buNone/>
            </a:pPr>
            <a:r>
              <a:rPr lang="en-US" dirty="0">
                <a:solidFill>
                  <a:srgbClr val="0000FF"/>
                </a:solidFill>
              </a:rPr>
              <a:t>			while(flag1 == true)</a:t>
            </a:r>
          </a:p>
          <a:p>
            <a:pPr>
              <a:lnSpc>
                <a:spcPct val="80000"/>
              </a:lnSpc>
              <a:buFont typeface="Arial" charset="0"/>
              <a:buNone/>
            </a:pPr>
            <a:r>
              <a:rPr lang="en-US" dirty="0">
                <a:solidFill>
                  <a:srgbClr val="0000FF"/>
                </a:solidFill>
              </a:rPr>
              <a:t>				</a:t>
            </a:r>
            <a:r>
              <a:rPr lang="en-US" dirty="0" err="1">
                <a:solidFill>
                  <a:srgbClr val="0000FF"/>
                </a:solidFill>
              </a:rPr>
              <a:t>Thread.yield</a:t>
            </a:r>
            <a:r>
              <a:rPr lang="en-US" dirty="0">
                <a:solidFill>
                  <a:srgbClr val="0000FF"/>
                </a:solidFill>
              </a:rPr>
              <a:t>();</a:t>
            </a:r>
          </a:p>
          <a:p>
            <a:pPr>
              <a:lnSpc>
                <a:spcPct val="80000"/>
              </a:lnSpc>
              <a:buFont typeface="Arial" charset="0"/>
              <a:buNone/>
            </a:pPr>
            <a:r>
              <a:rPr lang="en-US" i="1" dirty="0">
                <a:solidFill>
                  <a:srgbClr val="0000FF"/>
                </a:solidFill>
              </a:rPr>
              <a:t>	</a:t>
            </a:r>
            <a:r>
              <a:rPr lang="en-US" dirty="0">
                <a:solidFill>
                  <a:srgbClr val="0000FF"/>
                </a:solidFill>
              </a:rPr>
              <a:t>	}</a:t>
            </a:r>
          </a:p>
          <a:p>
            <a:pPr>
              <a:lnSpc>
                <a:spcPct val="80000"/>
              </a:lnSpc>
              <a:buFont typeface="Arial" charset="0"/>
              <a:buNone/>
            </a:pPr>
            <a:r>
              <a:rPr lang="en-US" dirty="0">
                <a:solidFill>
                  <a:srgbClr val="0000FF"/>
                </a:solidFill>
              </a:rPr>
              <a:t>		else {</a:t>
            </a:r>
          </a:p>
          <a:p>
            <a:pPr>
              <a:lnSpc>
                <a:spcPct val="80000"/>
              </a:lnSpc>
              <a:buFont typeface="Arial" charset="0"/>
              <a:buNone/>
            </a:pPr>
            <a:r>
              <a:rPr lang="en-US" i="1" dirty="0">
                <a:solidFill>
                  <a:srgbClr val="0000FF"/>
                </a:solidFill>
              </a:rPr>
              <a:t>			 </a:t>
            </a:r>
            <a:r>
              <a:rPr lang="en-US" dirty="0">
                <a:solidFill>
                  <a:srgbClr val="0000FF"/>
                </a:solidFill>
              </a:rPr>
              <a:t>flag1 = true;</a:t>
            </a:r>
          </a:p>
          <a:p>
            <a:pPr>
              <a:lnSpc>
                <a:spcPct val="80000"/>
              </a:lnSpc>
              <a:buFont typeface="Arial" charset="0"/>
              <a:buNone/>
            </a:pPr>
            <a:r>
              <a:rPr lang="en-US" dirty="0">
                <a:solidFill>
                  <a:srgbClr val="0000FF"/>
                </a:solidFill>
              </a:rPr>
              <a:t>			while (flag0 == true)</a:t>
            </a:r>
          </a:p>
          <a:p>
            <a:pPr>
              <a:lnSpc>
                <a:spcPct val="80000"/>
              </a:lnSpc>
              <a:buFont typeface="Arial" charset="0"/>
              <a:buNone/>
            </a:pPr>
            <a:r>
              <a:rPr lang="en-US" dirty="0">
                <a:solidFill>
                  <a:srgbClr val="0000FF"/>
                </a:solidFill>
              </a:rPr>
              <a:t>				</a:t>
            </a:r>
            <a:r>
              <a:rPr lang="en-US" dirty="0" err="1">
                <a:solidFill>
                  <a:srgbClr val="0000FF"/>
                </a:solidFill>
              </a:rPr>
              <a:t>Thread.yield</a:t>
            </a:r>
            <a:r>
              <a:rPr lang="en-US" dirty="0">
                <a:solidFill>
                  <a:srgbClr val="0000FF"/>
                </a:solidFill>
              </a:rPr>
              <a:t>();</a:t>
            </a:r>
            <a:endParaRPr lang="en-US" dirty="0"/>
          </a:p>
          <a:p>
            <a:endParaRPr lang="en-US" dirty="0"/>
          </a:p>
        </p:txBody>
      </p:sp>
      <p:sp>
        <p:nvSpPr>
          <p:cNvPr id="5" name="Content Placeholder 4">
            <a:extLst>
              <a:ext uri="{FF2B5EF4-FFF2-40B4-BE49-F238E27FC236}">
                <a16:creationId xmlns:a16="http://schemas.microsoft.com/office/drawing/2014/main" id="{4167B45A-98F9-49C5-90E9-726FDB2FCBD4}"/>
              </a:ext>
            </a:extLst>
          </p:cNvPr>
          <p:cNvSpPr>
            <a:spLocks noGrp="1"/>
          </p:cNvSpPr>
          <p:nvPr>
            <p:ph sz="half" idx="2"/>
          </p:nvPr>
        </p:nvSpPr>
        <p:spPr/>
        <p:txBody>
          <a:bodyPr>
            <a:normAutofit fontScale="92500" lnSpcReduction="20000"/>
          </a:bodyPr>
          <a:lstStyle/>
          <a:p>
            <a:r>
              <a:rPr lang="en-US" dirty="0"/>
              <a:t>Exit Code</a:t>
            </a:r>
          </a:p>
          <a:p>
            <a:pPr>
              <a:buFont typeface="Arial" charset="0"/>
              <a:buNone/>
            </a:pPr>
            <a:r>
              <a:rPr lang="en-US" sz="1600" dirty="0">
                <a:solidFill>
                  <a:srgbClr val="0000FF"/>
                </a:solidFill>
              </a:rPr>
              <a:t> 		if (t == 0) </a:t>
            </a:r>
          </a:p>
          <a:p>
            <a:pPr>
              <a:buFont typeface="Arial" charset="0"/>
              <a:buNone/>
            </a:pPr>
            <a:r>
              <a:rPr lang="en-US" sz="1600" dirty="0">
                <a:solidFill>
                  <a:srgbClr val="0000FF"/>
                </a:solidFill>
              </a:rPr>
              <a:t>			   flag0 = false;</a:t>
            </a:r>
          </a:p>
          <a:p>
            <a:pPr>
              <a:buFont typeface="Arial" charset="0"/>
              <a:buNone/>
            </a:pPr>
            <a:r>
              <a:rPr lang="en-US" sz="1600" dirty="0">
                <a:solidFill>
                  <a:srgbClr val="0000FF"/>
                </a:solidFill>
              </a:rPr>
              <a:t>           		else</a:t>
            </a:r>
          </a:p>
          <a:p>
            <a:pPr>
              <a:buFont typeface="Arial" charset="0"/>
              <a:buNone/>
            </a:pPr>
            <a:r>
              <a:rPr lang="en-US" sz="1600" dirty="0">
                <a:solidFill>
                  <a:srgbClr val="0000FF"/>
                </a:solidFill>
              </a:rPr>
              <a:t>			   flag1 = false;</a:t>
            </a:r>
          </a:p>
          <a:p>
            <a:r>
              <a:rPr lang="en-US" dirty="0"/>
              <a:t>Initialize</a:t>
            </a:r>
          </a:p>
          <a:p>
            <a:pPr lvl="1"/>
            <a:r>
              <a:rPr lang="en-US" dirty="0"/>
              <a:t>Both flags to false</a:t>
            </a:r>
          </a:p>
        </p:txBody>
      </p:sp>
      <p:sp>
        <p:nvSpPr>
          <p:cNvPr id="54278" name="Shape 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B06EE77D-9D36-4CFA-B08B-CF605AF25E04}"/>
              </a:ext>
            </a:extLst>
          </p:cNvPr>
          <p:cNvSpPr>
            <a:spLocks noGrp="1"/>
          </p:cNvSpPr>
          <p:nvPr>
            <p:ph type="sldNum" sz="quarter" idx="12"/>
          </p:nvPr>
        </p:nvSpPr>
        <p:spPr/>
        <p:txBody>
          <a:bodyPr/>
          <a:lstStyle/>
          <a:p>
            <a:fld id="{DAD8AF39-1137-4EB2-8B16-E17CFC044FE7}" type="slidenum">
              <a:rPr lang="en-US" smtClean="0"/>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hape 191489"/>
          <p:cNvSpPr>
            <a:spLocks noGrp="1" noChangeArrowheads="1"/>
          </p:cNvSpPr>
          <p:nvPr>
            <p:ph type="title"/>
          </p:nvPr>
        </p:nvSpPr>
        <p:spPr/>
        <p:txBody>
          <a:bodyPr anchor="b">
            <a:normAutofit fontScale="90000"/>
          </a:bodyPr>
          <a:lstStyle/>
          <a:p>
            <a:r>
              <a:rPr lang="en-US"/>
              <a:t>Algorithm 2</a:t>
            </a:r>
          </a:p>
        </p:txBody>
      </p:sp>
      <p:sp>
        <p:nvSpPr>
          <p:cNvPr id="57347" name="Shape 191490"/>
          <p:cNvSpPr>
            <a:spLocks noGrp="1" noChangeArrowheads="1"/>
          </p:cNvSpPr>
          <p:nvPr>
            <p:ph type="body" idx="1"/>
          </p:nvPr>
        </p:nvSpPr>
        <p:spPr/>
        <p:txBody>
          <a:bodyPr/>
          <a:lstStyle/>
          <a:p>
            <a:pPr>
              <a:lnSpc>
                <a:spcPct val="90000"/>
              </a:lnSpc>
            </a:pPr>
            <a:r>
              <a:rPr lang="en-US" sz="2400"/>
              <a:t>Satisfies mutual exclusion, but not progress requirement.</a:t>
            </a:r>
            <a:endParaRPr lang="en-US"/>
          </a:p>
          <a:p>
            <a:pPr lvl="1">
              <a:lnSpc>
                <a:spcPct val="90000"/>
              </a:lnSpc>
            </a:pPr>
            <a:r>
              <a:rPr lang="en-US"/>
              <a:t>Both processes can end up setting their flag[] variable to true, and thus neither process enters its critical section!</a:t>
            </a:r>
          </a:p>
        </p:txBody>
      </p:sp>
      <p:sp>
        <p:nvSpPr>
          <p:cNvPr id="57350" name="Shape 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B392C16C-4748-471C-B1D7-2DE44CBF93C3}"/>
              </a:ext>
            </a:extLst>
          </p:cNvPr>
          <p:cNvSpPr>
            <a:spLocks noGrp="1"/>
          </p:cNvSpPr>
          <p:nvPr>
            <p:ph type="sldNum" sz="quarter" idx="12"/>
          </p:nvPr>
        </p:nvSpPr>
        <p:spPr/>
        <p:txBody>
          <a:bodyPr/>
          <a:lstStyle/>
          <a:p>
            <a:pPr>
              <a:defRPr/>
            </a:pPr>
            <a:fld id="{6742D389-1E87-4ECE-A6D6-350E1E9597FC}" type="slidenum">
              <a:rPr lang="en-US" smtClean="0"/>
              <a:pPr>
                <a:defRPr/>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hape 84993"/>
          <p:cNvSpPr>
            <a:spLocks noGrp="1" noChangeArrowheads="1"/>
          </p:cNvSpPr>
          <p:nvPr>
            <p:ph type="title"/>
          </p:nvPr>
        </p:nvSpPr>
        <p:spPr/>
        <p:txBody>
          <a:bodyPr anchor="b">
            <a:normAutofit fontScale="90000"/>
          </a:bodyPr>
          <a:lstStyle/>
          <a:p>
            <a:r>
              <a:rPr lang="en-US" dirty="0"/>
              <a:t>Algorithm 3 Peterson’s Solution</a:t>
            </a:r>
          </a:p>
        </p:txBody>
      </p:sp>
      <p:sp>
        <p:nvSpPr>
          <p:cNvPr id="58371" name="Shape 84994"/>
          <p:cNvSpPr>
            <a:spLocks noGrp="1" noChangeArrowheads="1"/>
          </p:cNvSpPr>
          <p:nvPr>
            <p:ph type="body" idx="1"/>
          </p:nvPr>
        </p:nvSpPr>
        <p:spPr/>
        <p:txBody>
          <a:bodyPr/>
          <a:lstStyle/>
          <a:p>
            <a:r>
              <a:rPr lang="en-US" dirty="0"/>
              <a:t>Combine ideas from 1 and 2</a:t>
            </a:r>
          </a:p>
        </p:txBody>
      </p:sp>
      <p:sp>
        <p:nvSpPr>
          <p:cNvPr id="58374" name="Shape 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51DF4AC2-1F1F-4207-AC81-094CBE180E4C}"/>
              </a:ext>
            </a:extLst>
          </p:cNvPr>
          <p:cNvSpPr>
            <a:spLocks noGrp="1"/>
          </p:cNvSpPr>
          <p:nvPr>
            <p:ph type="sldNum" sz="quarter" idx="12"/>
          </p:nvPr>
        </p:nvSpPr>
        <p:spPr/>
        <p:txBody>
          <a:bodyPr/>
          <a:lstStyle/>
          <a:p>
            <a:pPr>
              <a:defRPr/>
            </a:pPr>
            <a:fld id="{6742D389-1E87-4ECE-A6D6-350E1E9597FC}" type="slidenum">
              <a:rPr lang="en-US" smtClean="0"/>
              <a:pPr>
                <a:defRPr/>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522538" y="214313"/>
            <a:ext cx="7688262" cy="576262"/>
          </a:xfrm>
        </p:spPr>
        <p:txBody>
          <a:bodyPr>
            <a:normAutofit fontScale="90000"/>
          </a:bodyPr>
          <a:lstStyle/>
          <a:p>
            <a:pPr eaLnBrk="1" hangingPunct="1"/>
            <a:r>
              <a:rPr lang="en-US" altLang="en-US"/>
              <a:t>Peterson</a:t>
            </a:r>
            <a:r>
              <a:rPr lang="ja-JP" altLang="en-US"/>
              <a:t>’</a:t>
            </a:r>
            <a:r>
              <a:rPr lang="en-US" altLang="ja-JP"/>
              <a:t>s Solution</a:t>
            </a:r>
            <a:endParaRPr lang="en-US" altLang="en-US"/>
          </a:p>
        </p:txBody>
      </p:sp>
      <p:sp>
        <p:nvSpPr>
          <p:cNvPr id="27651" name="Rectangle 3"/>
          <p:cNvSpPr>
            <a:spLocks noGrp="1" noChangeArrowheads="1"/>
          </p:cNvSpPr>
          <p:nvPr>
            <p:ph idx="1"/>
          </p:nvPr>
        </p:nvSpPr>
        <p:spPr>
          <a:xfrm>
            <a:off x="2470150" y="1182689"/>
            <a:ext cx="7118350" cy="4422775"/>
          </a:xfrm>
        </p:spPr>
        <p:txBody>
          <a:bodyPr>
            <a:normAutofit lnSpcReduction="10000"/>
          </a:bodyPr>
          <a:lstStyle/>
          <a:p>
            <a:pPr>
              <a:tabLst>
                <a:tab pos="739775" algn="l"/>
                <a:tab pos="1020763" algn="l"/>
                <a:tab pos="1257300" algn="l"/>
              </a:tabLst>
            </a:pPr>
            <a:r>
              <a:rPr lang="en-US" altLang="en-US" sz="2400" dirty="0"/>
              <a:t>Good algorithmic  description of solving the problem</a:t>
            </a:r>
            <a:endParaRPr lang="en-US" altLang="en-US" sz="600" dirty="0"/>
          </a:p>
          <a:p>
            <a:pPr>
              <a:tabLst>
                <a:tab pos="739775" algn="l"/>
                <a:tab pos="1020763" algn="l"/>
                <a:tab pos="1257300" algn="l"/>
              </a:tabLst>
            </a:pPr>
            <a:r>
              <a:rPr lang="en-US" altLang="en-US" sz="2400" dirty="0"/>
              <a:t>Two process solution</a:t>
            </a:r>
            <a:endParaRPr lang="en-US" altLang="en-US" sz="600" dirty="0"/>
          </a:p>
          <a:p>
            <a:pPr>
              <a:tabLst>
                <a:tab pos="739775" algn="l"/>
                <a:tab pos="1020763" algn="l"/>
                <a:tab pos="1257300" algn="l"/>
              </a:tabLst>
            </a:pPr>
            <a:r>
              <a:rPr lang="en-US" altLang="en-US" sz="2400" dirty="0"/>
              <a:t>Assume that the </a:t>
            </a:r>
            <a:r>
              <a:rPr lang="en-US" altLang="en-US" sz="1600" b="1" dirty="0">
                <a:solidFill>
                  <a:srgbClr val="FF0000"/>
                </a:solidFill>
                <a:latin typeface="Courier New" panose="02070309020205020404" pitchFamily="49" charset="0"/>
                <a:cs typeface="Courier New" panose="02070309020205020404" pitchFamily="49" charset="0"/>
              </a:rPr>
              <a:t>load</a:t>
            </a:r>
            <a:r>
              <a:rPr lang="en-US" altLang="en-US" sz="2400" dirty="0">
                <a:latin typeface="Courier New" panose="02070309020205020404" pitchFamily="49" charset="0"/>
                <a:cs typeface="Courier New" panose="02070309020205020404" pitchFamily="49" charset="0"/>
              </a:rPr>
              <a:t> </a:t>
            </a:r>
            <a:r>
              <a:rPr lang="en-US" altLang="en-US" sz="2400" dirty="0"/>
              <a:t>and </a:t>
            </a:r>
            <a:r>
              <a:rPr lang="en-US" altLang="en-US" sz="1600" b="1" dirty="0">
                <a:solidFill>
                  <a:srgbClr val="FF0000"/>
                </a:solidFill>
                <a:latin typeface="Courier New" panose="02070309020205020404" pitchFamily="49" charset="0"/>
                <a:cs typeface="Courier New" panose="02070309020205020404" pitchFamily="49" charset="0"/>
              </a:rPr>
              <a:t>store</a:t>
            </a:r>
            <a:r>
              <a:rPr lang="en-US" altLang="en-US" sz="2400" dirty="0"/>
              <a:t> machine-language instructions are atomic; that is, cannot be interrupted</a:t>
            </a:r>
            <a:endParaRPr lang="en-US" altLang="en-US" sz="600" dirty="0"/>
          </a:p>
          <a:p>
            <a:pPr>
              <a:tabLst>
                <a:tab pos="739775" algn="l"/>
                <a:tab pos="1020763" algn="l"/>
                <a:tab pos="1257300" algn="l"/>
              </a:tabLst>
            </a:pPr>
            <a:r>
              <a:rPr lang="en-US" altLang="en-US" sz="2400" dirty="0">
                <a:solidFill>
                  <a:srgbClr val="000000"/>
                </a:solidFill>
              </a:rPr>
              <a:t>The two processes share two variables:</a:t>
            </a:r>
          </a:p>
          <a:p>
            <a:pPr lvl="1">
              <a:tabLst>
                <a:tab pos="739775" algn="l"/>
                <a:tab pos="1020763" algn="l"/>
                <a:tab pos="1257300" algn="l"/>
              </a:tabLst>
            </a:pPr>
            <a:r>
              <a:rPr lang="en-US" altLang="en-US" sz="1600" b="1" dirty="0" err="1">
                <a:solidFill>
                  <a:srgbClr val="FF0000"/>
                </a:solidFill>
                <a:latin typeface="Courier New" panose="02070309020205020404" pitchFamily="49" charset="0"/>
              </a:rPr>
              <a:t>int</a:t>
            </a:r>
            <a:r>
              <a:rPr lang="en-US" altLang="en-US" sz="1600" b="1" dirty="0">
                <a:solidFill>
                  <a:srgbClr val="FF0000"/>
                </a:solidFill>
                <a:latin typeface="Courier New" panose="02070309020205020404" pitchFamily="49" charset="0"/>
              </a:rPr>
              <a:t> turn; </a:t>
            </a:r>
          </a:p>
          <a:p>
            <a:pPr lvl="1">
              <a:tabLst>
                <a:tab pos="739775" algn="l"/>
                <a:tab pos="1020763" algn="l"/>
                <a:tab pos="1257300" algn="l"/>
              </a:tabLst>
            </a:pPr>
            <a:r>
              <a:rPr lang="en-US" altLang="en-US" sz="1600" b="1" dirty="0">
                <a:solidFill>
                  <a:srgbClr val="FF0000"/>
                </a:solidFill>
                <a:latin typeface="Courier New" panose="02070309020205020404" pitchFamily="49" charset="0"/>
              </a:rPr>
              <a:t>Boolean flag[2]</a:t>
            </a:r>
          </a:p>
          <a:p>
            <a:pPr lvl="1">
              <a:tabLst>
                <a:tab pos="739775" algn="l"/>
                <a:tab pos="1020763" algn="l"/>
                <a:tab pos="1257300" algn="l"/>
              </a:tabLst>
            </a:pPr>
            <a:endParaRPr lang="en-US" altLang="en-US" sz="600" b="1" dirty="0">
              <a:solidFill>
                <a:srgbClr val="000000"/>
              </a:solidFill>
            </a:endParaRPr>
          </a:p>
          <a:p>
            <a:pPr>
              <a:tabLst>
                <a:tab pos="739775" algn="l"/>
                <a:tab pos="1020763" algn="l"/>
                <a:tab pos="1257300" algn="l"/>
              </a:tabLst>
            </a:pPr>
            <a:r>
              <a:rPr lang="en-US" altLang="en-US" sz="2400" dirty="0">
                <a:solidFill>
                  <a:srgbClr val="000000"/>
                </a:solidFill>
              </a:rPr>
              <a:t>The variable </a:t>
            </a:r>
            <a:r>
              <a:rPr lang="en-US" altLang="en-US" sz="1600" b="1" dirty="0">
                <a:solidFill>
                  <a:srgbClr val="FF0000"/>
                </a:solidFill>
                <a:latin typeface="Courier New" panose="02070309020205020404" pitchFamily="49" charset="0"/>
                <a:cs typeface="Courier New" panose="02070309020205020404" pitchFamily="49" charset="0"/>
              </a:rPr>
              <a:t>turn</a:t>
            </a:r>
            <a:r>
              <a:rPr lang="en-US" altLang="en-US" sz="2400" dirty="0">
                <a:solidFill>
                  <a:srgbClr val="000000"/>
                </a:solidFill>
              </a:rPr>
              <a:t> indicates whose turn it is to enter the critical section</a:t>
            </a:r>
            <a:endParaRPr lang="en-US" altLang="en-US" sz="600" dirty="0">
              <a:solidFill>
                <a:srgbClr val="000000"/>
              </a:solidFill>
            </a:endParaRPr>
          </a:p>
          <a:p>
            <a:pPr>
              <a:tabLst>
                <a:tab pos="739775" algn="l"/>
                <a:tab pos="1020763" algn="l"/>
                <a:tab pos="1257300" algn="l"/>
              </a:tabLst>
            </a:pPr>
            <a:r>
              <a:rPr lang="en-US" altLang="en-US" sz="2400" dirty="0">
                <a:solidFill>
                  <a:srgbClr val="000000"/>
                </a:solidFill>
              </a:rPr>
              <a:t>The </a:t>
            </a:r>
            <a:r>
              <a:rPr lang="en-US" altLang="en-US" sz="1600" b="1" dirty="0">
                <a:solidFill>
                  <a:srgbClr val="FF0000"/>
                </a:solidFill>
                <a:latin typeface="Courier New" panose="02070309020205020404" pitchFamily="49" charset="0"/>
                <a:cs typeface="Courier New" panose="02070309020205020404" pitchFamily="49" charset="0"/>
              </a:rPr>
              <a:t>flag</a:t>
            </a:r>
            <a:r>
              <a:rPr lang="en-US" altLang="en-US" sz="2400" b="1" dirty="0">
                <a:latin typeface="Courier New" panose="02070309020205020404" pitchFamily="49" charset="0"/>
                <a:cs typeface="Courier New" panose="02070309020205020404" pitchFamily="49" charset="0"/>
              </a:rPr>
              <a:t> </a:t>
            </a:r>
            <a:r>
              <a:rPr lang="en-US" altLang="en-US" sz="2400" dirty="0">
                <a:solidFill>
                  <a:srgbClr val="000000"/>
                </a:solidFill>
              </a:rPr>
              <a:t>array is used to indicate if a process is ready to enter the critical section. </a:t>
            </a:r>
            <a:r>
              <a:rPr lang="en-US" altLang="en-US" sz="1600" b="1" dirty="0">
                <a:solidFill>
                  <a:srgbClr val="FF0000"/>
                </a:solidFill>
                <a:latin typeface="Courier New" panose="02070309020205020404" pitchFamily="49" charset="0"/>
                <a:cs typeface="Courier New" panose="02070309020205020404" pitchFamily="49" charset="0"/>
              </a:rPr>
              <a:t>flag[</a:t>
            </a:r>
            <a:r>
              <a:rPr lang="en-US" altLang="en-US" sz="1600" b="1" dirty="0" err="1">
                <a:solidFill>
                  <a:srgbClr val="FF0000"/>
                </a:solidFill>
                <a:latin typeface="Courier New" panose="02070309020205020404" pitchFamily="49" charset="0"/>
                <a:cs typeface="Courier New" panose="02070309020205020404" pitchFamily="49" charset="0"/>
              </a:rPr>
              <a:t>i</a:t>
            </a:r>
            <a:r>
              <a:rPr lang="en-US" altLang="en-US" sz="1600" b="1" dirty="0">
                <a:solidFill>
                  <a:srgbClr val="FF0000"/>
                </a:solidFill>
                <a:latin typeface="Courier New" panose="02070309020205020404" pitchFamily="49" charset="0"/>
                <a:cs typeface="Courier New" panose="02070309020205020404" pitchFamily="49" charset="0"/>
              </a:rPr>
              <a:t>] = </a:t>
            </a:r>
            <a:r>
              <a:rPr lang="en-US" altLang="en-US" sz="1600" b="1" i="1" dirty="0">
                <a:solidFill>
                  <a:srgbClr val="FF0000"/>
                </a:solidFill>
                <a:latin typeface="Courier New" panose="02070309020205020404" pitchFamily="49" charset="0"/>
                <a:cs typeface="Courier New" panose="02070309020205020404" pitchFamily="49" charset="0"/>
              </a:rPr>
              <a:t>true</a:t>
            </a:r>
            <a:r>
              <a:rPr lang="en-US" altLang="en-US" sz="1600" dirty="0">
                <a:solidFill>
                  <a:srgbClr val="FF0000"/>
                </a:solidFill>
              </a:rPr>
              <a:t>  </a:t>
            </a:r>
            <a:r>
              <a:rPr lang="en-US" altLang="en-US" sz="2400" dirty="0">
                <a:solidFill>
                  <a:srgbClr val="000000"/>
                </a:solidFill>
              </a:rPr>
              <a:t>implies that process </a:t>
            </a:r>
            <a:r>
              <a:rPr lang="en-US" altLang="en-US" sz="1600" b="1" dirty="0">
                <a:solidFill>
                  <a:srgbClr val="000000"/>
                </a:solidFill>
                <a:latin typeface="Courier New" panose="02070309020205020404" pitchFamily="49" charset="0"/>
                <a:cs typeface="Courier New" panose="02070309020205020404" pitchFamily="49" charset="0"/>
              </a:rPr>
              <a:t>P</a:t>
            </a:r>
            <a:r>
              <a:rPr lang="en-US" altLang="en-US" sz="1600" b="1" baseline="-25000" dirty="0">
                <a:solidFill>
                  <a:srgbClr val="000000"/>
                </a:solidFill>
                <a:latin typeface="Courier New" panose="02070309020205020404" pitchFamily="49" charset="0"/>
                <a:cs typeface="Courier New" panose="02070309020205020404" pitchFamily="49" charset="0"/>
              </a:rPr>
              <a:t>i</a:t>
            </a:r>
            <a:r>
              <a:rPr lang="en-US" altLang="en-US" sz="2400" dirty="0">
                <a:solidFill>
                  <a:srgbClr val="000000"/>
                </a:solidFill>
              </a:rPr>
              <a:t> is ready!</a:t>
            </a:r>
          </a:p>
        </p:txBody>
      </p:sp>
      <p:sp>
        <p:nvSpPr>
          <p:cNvPr id="2" name="Footer Placeholder 1"/>
          <p:cNvSpPr>
            <a:spLocks noGrp="1"/>
          </p:cNvSpPr>
          <p:nvPr>
            <p:ph type="ftr" sz="quarter" idx="11"/>
          </p:nvPr>
        </p:nvSpPr>
        <p:spPr/>
        <p:txBody>
          <a:bodyPr/>
          <a:lstStyle/>
          <a:p>
            <a:r>
              <a:rPr lang="en-US"/>
              <a:t>Copyright 2018 Silberschatz, Gavin &amp; Gagne</a:t>
            </a:r>
          </a:p>
        </p:txBody>
      </p:sp>
      <p:sp>
        <p:nvSpPr>
          <p:cNvPr id="3" name="Slide Number Placeholder 2">
            <a:extLst>
              <a:ext uri="{FF2B5EF4-FFF2-40B4-BE49-F238E27FC236}">
                <a16:creationId xmlns:a16="http://schemas.microsoft.com/office/drawing/2014/main" id="{F6900793-727B-4091-A600-DC9D27CE2308}"/>
              </a:ext>
            </a:extLst>
          </p:cNvPr>
          <p:cNvSpPr>
            <a:spLocks noGrp="1"/>
          </p:cNvSpPr>
          <p:nvPr>
            <p:ph type="sldNum" sz="quarter" idx="12"/>
          </p:nvPr>
        </p:nvSpPr>
        <p:spPr/>
        <p:txBody>
          <a:bodyPr/>
          <a:lstStyle/>
          <a:p>
            <a:fld id="{DAD8AF39-1137-4EB2-8B16-E17CFC044FE7}" type="slidenum">
              <a:rPr lang="en-US" smtClean="0"/>
              <a:t>53</a:t>
            </a:fld>
            <a:endParaRPr lang="en-US"/>
          </a:p>
        </p:txBody>
      </p:sp>
    </p:spTree>
    <p:extLst>
      <p:ext uri="{BB962C8B-B14F-4D97-AF65-F5344CB8AC3E}">
        <p14:creationId xmlns:p14="http://schemas.microsoft.com/office/powerpoint/2010/main" val="7568282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679626" y="1778001"/>
            <a:ext cx="3889375" cy="962025"/>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wrap="none" lIns="64002" tIns="32001" rIns="64002" bIns="32001"/>
          <a:lstStyle/>
          <a:p>
            <a:pPr>
              <a:defRPr/>
            </a:pPr>
            <a:endParaRPr lang="en-US">
              <a:solidFill>
                <a:schemeClr val="tx1"/>
              </a:solidFill>
              <a:latin typeface="Verdana" charset="0"/>
            </a:endParaRPr>
          </a:p>
        </p:txBody>
      </p:sp>
      <p:sp>
        <p:nvSpPr>
          <p:cNvPr id="7" name="Rectangle 6"/>
          <p:cNvSpPr/>
          <p:nvPr/>
        </p:nvSpPr>
        <p:spPr bwMode="auto">
          <a:xfrm>
            <a:off x="3224214" y="2968625"/>
            <a:ext cx="2162175" cy="38735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wrap="none" lIns="64002" tIns="32001" rIns="64002" bIns="32001"/>
          <a:lstStyle/>
          <a:p>
            <a:pPr>
              <a:defRPr/>
            </a:pPr>
            <a:endParaRPr lang="en-US">
              <a:solidFill>
                <a:schemeClr val="tx1"/>
              </a:solidFill>
              <a:latin typeface="Verdana" charset="0"/>
            </a:endParaRPr>
          </a:p>
        </p:txBody>
      </p:sp>
      <p:sp>
        <p:nvSpPr>
          <p:cNvPr id="29700" name="Rectangle 2"/>
          <p:cNvSpPr>
            <a:spLocks noGrp="1" noChangeArrowheads="1"/>
          </p:cNvSpPr>
          <p:nvPr>
            <p:ph type="title"/>
          </p:nvPr>
        </p:nvSpPr>
        <p:spPr>
          <a:xfrm>
            <a:off x="1981201" y="277813"/>
            <a:ext cx="8291513" cy="576262"/>
          </a:xfrm>
        </p:spPr>
        <p:txBody>
          <a:bodyPr>
            <a:normAutofit fontScale="90000"/>
          </a:bodyPr>
          <a:lstStyle/>
          <a:p>
            <a:pPr eaLnBrk="1" hangingPunct="1"/>
            <a:r>
              <a:rPr lang="en-US" altLang="en-US" dirty="0"/>
              <a:t>Algorithm for Process </a:t>
            </a:r>
            <a:r>
              <a:rPr lang="en-US" altLang="en-US" dirty="0">
                <a:solidFill>
                  <a:srgbClr val="0000FF"/>
                </a:solidFill>
              </a:rPr>
              <a:t>P</a:t>
            </a:r>
            <a:r>
              <a:rPr lang="en-US" altLang="en-US" baseline="-25000" dirty="0">
                <a:solidFill>
                  <a:srgbClr val="0000FF"/>
                </a:solidFill>
              </a:rPr>
              <a:t>i</a:t>
            </a:r>
          </a:p>
        </p:txBody>
      </p:sp>
      <p:sp>
        <p:nvSpPr>
          <p:cNvPr id="29701" name="Rectangle 3"/>
          <p:cNvSpPr>
            <a:spLocks noGrp="1" noChangeArrowheads="1"/>
          </p:cNvSpPr>
          <p:nvPr>
            <p:ph idx="1"/>
          </p:nvPr>
        </p:nvSpPr>
        <p:spPr>
          <a:xfrm>
            <a:off x="1835856" y="1203932"/>
            <a:ext cx="7742237" cy="4770438"/>
          </a:xfrm>
        </p:spPr>
        <p:txBody>
          <a:bodyPr/>
          <a:lstStyle/>
          <a:p>
            <a:pPr>
              <a:buFont typeface="Monotype Sorts" pitchFamily="-84" charset="2"/>
              <a:buNone/>
            </a:pPr>
            <a:r>
              <a:rPr lang="en-US" altLang="en-US" b="1" dirty="0">
                <a:solidFill>
                  <a:srgbClr val="000000"/>
                </a:solidFill>
                <a:latin typeface="Courier New" panose="02070309020205020404" pitchFamily="49" charset="0"/>
                <a:cs typeface="Courier New" panose="02070309020205020404" pitchFamily="49" charset="0"/>
              </a:rPr>
              <a:t>	do </a:t>
            </a:r>
            <a:r>
              <a:rPr lang="en-US" altLang="en-US" sz="1600" b="1" dirty="0">
                <a:solidFill>
                  <a:srgbClr val="000000"/>
                </a:solidFill>
                <a:latin typeface="Courier New" panose="02070309020205020404" pitchFamily="49" charset="0"/>
                <a:cs typeface="Courier New" panose="02070309020205020404" pitchFamily="49" charset="0"/>
              </a:rPr>
              <a:t>{ </a:t>
            </a:r>
          </a:p>
          <a:p>
            <a:pPr>
              <a:buFont typeface="Monotype Sorts" pitchFamily="-84" charset="2"/>
              <a:buNone/>
            </a:pPr>
            <a:r>
              <a:rPr lang="en-US" altLang="en-US" sz="1600" b="1" dirty="0">
                <a:solidFill>
                  <a:srgbClr val="000000"/>
                </a:solidFill>
                <a:latin typeface="Courier New" panose="02070309020205020404" pitchFamily="49" charset="0"/>
                <a:cs typeface="Courier New" panose="02070309020205020404" pitchFamily="49" charset="0"/>
              </a:rPr>
              <a:t>		flag[</a:t>
            </a:r>
            <a:r>
              <a:rPr lang="en-US" altLang="en-US" sz="1600" b="1" dirty="0" err="1">
                <a:solidFill>
                  <a:srgbClr val="000000"/>
                </a:solidFill>
                <a:latin typeface="Courier New" panose="02070309020205020404" pitchFamily="49" charset="0"/>
                <a:cs typeface="Courier New" panose="02070309020205020404" pitchFamily="49" charset="0"/>
              </a:rPr>
              <a:t>i</a:t>
            </a:r>
            <a:r>
              <a:rPr lang="en-US" altLang="en-US" sz="1600" b="1" dirty="0">
                <a:solidFill>
                  <a:srgbClr val="000000"/>
                </a:solidFill>
                <a:latin typeface="Courier New" panose="02070309020205020404" pitchFamily="49" charset="0"/>
                <a:cs typeface="Courier New" panose="02070309020205020404" pitchFamily="49" charset="0"/>
              </a:rPr>
              <a:t>] = true; </a:t>
            </a:r>
          </a:p>
          <a:p>
            <a:pPr>
              <a:buFont typeface="Monotype Sorts" pitchFamily="-84" charset="2"/>
              <a:buNone/>
            </a:pPr>
            <a:r>
              <a:rPr lang="en-US" altLang="en-US" sz="1600" b="1" dirty="0">
                <a:solidFill>
                  <a:srgbClr val="000000"/>
                </a:solidFill>
                <a:latin typeface="Courier New" panose="02070309020205020404" pitchFamily="49" charset="0"/>
                <a:cs typeface="Courier New" panose="02070309020205020404" pitchFamily="49" charset="0"/>
              </a:rPr>
              <a:t>		turn = j; </a:t>
            </a:r>
          </a:p>
          <a:p>
            <a:pPr>
              <a:buFont typeface="Monotype Sorts" pitchFamily="-84" charset="2"/>
              <a:buNone/>
            </a:pPr>
            <a:r>
              <a:rPr lang="en-US" altLang="en-US" sz="1600" b="1" dirty="0">
                <a:solidFill>
                  <a:srgbClr val="000000"/>
                </a:solidFill>
                <a:latin typeface="Courier New" panose="02070309020205020404" pitchFamily="49" charset="0"/>
                <a:cs typeface="Courier New" panose="02070309020205020404" pitchFamily="49" charset="0"/>
              </a:rPr>
              <a:t>		while (flag[j] &amp;&amp; turn = = j); </a:t>
            </a:r>
          </a:p>
          <a:p>
            <a:pPr>
              <a:buFont typeface="Monotype Sorts" pitchFamily="-84" charset="2"/>
              <a:buNone/>
            </a:pPr>
            <a:r>
              <a:rPr lang="en-US" altLang="en-US" sz="1600" b="1" dirty="0">
                <a:solidFill>
                  <a:srgbClr val="000000"/>
                </a:solidFill>
                <a:latin typeface="Courier New" panose="02070309020205020404" pitchFamily="49" charset="0"/>
                <a:cs typeface="Courier New" panose="02070309020205020404" pitchFamily="49" charset="0"/>
              </a:rPr>
              <a:t>			critical section </a:t>
            </a:r>
          </a:p>
          <a:p>
            <a:pPr>
              <a:buFont typeface="Monotype Sorts" pitchFamily="-84" charset="2"/>
              <a:buNone/>
            </a:pPr>
            <a:r>
              <a:rPr lang="en-US" altLang="en-US" sz="1600" b="1" dirty="0">
                <a:solidFill>
                  <a:srgbClr val="000000"/>
                </a:solidFill>
                <a:latin typeface="Courier New" panose="02070309020205020404" pitchFamily="49" charset="0"/>
                <a:cs typeface="Courier New" panose="02070309020205020404" pitchFamily="49" charset="0"/>
              </a:rPr>
              <a:t>		flag[</a:t>
            </a:r>
            <a:r>
              <a:rPr lang="en-US" altLang="en-US" sz="1600" b="1" dirty="0" err="1">
                <a:solidFill>
                  <a:srgbClr val="000000"/>
                </a:solidFill>
                <a:latin typeface="Courier New" panose="02070309020205020404" pitchFamily="49" charset="0"/>
                <a:cs typeface="Courier New" panose="02070309020205020404" pitchFamily="49" charset="0"/>
              </a:rPr>
              <a:t>i</a:t>
            </a:r>
            <a:r>
              <a:rPr lang="en-US" altLang="en-US" sz="1600" b="1" dirty="0">
                <a:solidFill>
                  <a:srgbClr val="000000"/>
                </a:solidFill>
                <a:latin typeface="Courier New" panose="02070309020205020404" pitchFamily="49" charset="0"/>
                <a:cs typeface="Courier New" panose="02070309020205020404" pitchFamily="49" charset="0"/>
              </a:rPr>
              <a:t>] = false; </a:t>
            </a:r>
          </a:p>
          <a:p>
            <a:pPr>
              <a:buFont typeface="Monotype Sorts" pitchFamily="-84" charset="2"/>
              <a:buNone/>
            </a:pPr>
            <a:r>
              <a:rPr lang="en-US" altLang="en-US" sz="1600" b="1" dirty="0">
                <a:solidFill>
                  <a:srgbClr val="000000"/>
                </a:solidFill>
                <a:latin typeface="Courier New" panose="02070309020205020404" pitchFamily="49" charset="0"/>
                <a:cs typeface="Courier New" panose="02070309020205020404" pitchFamily="49" charset="0"/>
              </a:rPr>
              <a:t>			remainder section </a:t>
            </a:r>
          </a:p>
          <a:p>
            <a:pPr>
              <a:buFont typeface="Monotype Sorts" pitchFamily="-84" charset="2"/>
              <a:buNone/>
            </a:pPr>
            <a:r>
              <a:rPr lang="en-US" altLang="en-US" sz="1600" b="1" dirty="0">
                <a:solidFill>
                  <a:srgbClr val="000000"/>
                </a:solidFill>
                <a:latin typeface="Courier New" panose="02070309020205020404" pitchFamily="49" charset="0"/>
                <a:cs typeface="Courier New" panose="02070309020205020404" pitchFamily="49" charset="0"/>
              </a:rPr>
              <a:t>	 } while (true); </a:t>
            </a:r>
          </a:p>
          <a:p>
            <a:pPr>
              <a:buFont typeface="Monotype Sorts" pitchFamily="-84" charset="2"/>
              <a:buNone/>
            </a:pPr>
            <a:endParaRPr lang="en-US" altLang="en-US" sz="1600" dirty="0">
              <a:solidFill>
                <a:srgbClr val="0000FF"/>
              </a:solidFill>
            </a:endParaRPr>
          </a:p>
        </p:txBody>
      </p:sp>
      <p:sp>
        <p:nvSpPr>
          <p:cNvPr id="2" name="Footer Placeholder 1"/>
          <p:cNvSpPr>
            <a:spLocks noGrp="1"/>
          </p:cNvSpPr>
          <p:nvPr>
            <p:ph type="ftr" sz="quarter" idx="11"/>
          </p:nvPr>
        </p:nvSpPr>
        <p:spPr/>
        <p:txBody>
          <a:bodyPr/>
          <a:lstStyle/>
          <a:p>
            <a:r>
              <a:rPr lang="en-US"/>
              <a:t>Copyright 2018 Silberschatz, Gavin &amp; Gagne</a:t>
            </a:r>
          </a:p>
        </p:txBody>
      </p:sp>
      <p:sp>
        <p:nvSpPr>
          <p:cNvPr id="3" name="Slide Number Placeholder 2">
            <a:extLst>
              <a:ext uri="{FF2B5EF4-FFF2-40B4-BE49-F238E27FC236}">
                <a16:creationId xmlns:a16="http://schemas.microsoft.com/office/drawing/2014/main" id="{986F3EF2-D999-45B8-933D-2A0FB49BE7CA}"/>
              </a:ext>
            </a:extLst>
          </p:cNvPr>
          <p:cNvSpPr>
            <a:spLocks noGrp="1"/>
          </p:cNvSpPr>
          <p:nvPr>
            <p:ph type="sldNum" sz="quarter" idx="12"/>
          </p:nvPr>
        </p:nvSpPr>
        <p:spPr/>
        <p:txBody>
          <a:bodyPr/>
          <a:lstStyle/>
          <a:p>
            <a:fld id="{DAD8AF39-1137-4EB2-8B16-E17CFC044FE7}" type="slidenum">
              <a:rPr lang="en-US" smtClean="0"/>
              <a:t>54</a:t>
            </a:fld>
            <a:endParaRPr lang="en-US"/>
          </a:p>
        </p:txBody>
      </p:sp>
    </p:spTree>
    <p:extLst>
      <p:ext uri="{BB962C8B-B14F-4D97-AF65-F5344CB8AC3E}">
        <p14:creationId xmlns:p14="http://schemas.microsoft.com/office/powerpoint/2010/main" val="8731509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624138" y="277813"/>
            <a:ext cx="7586662" cy="576262"/>
          </a:xfrm>
        </p:spPr>
        <p:txBody>
          <a:bodyPr>
            <a:normAutofit fontScale="90000"/>
          </a:bodyPr>
          <a:lstStyle/>
          <a:p>
            <a:pPr eaLnBrk="1" hangingPunct="1"/>
            <a:r>
              <a:rPr lang="en-US" altLang="en-US"/>
              <a:t>Peterson</a:t>
            </a:r>
            <a:r>
              <a:rPr lang="ja-JP" altLang="en-US"/>
              <a:t>’</a:t>
            </a:r>
            <a:r>
              <a:rPr lang="en-US" altLang="ja-JP"/>
              <a:t>s Solution (Cont.)</a:t>
            </a:r>
            <a:endParaRPr lang="en-US" altLang="en-US"/>
          </a:p>
        </p:txBody>
      </p:sp>
      <p:sp>
        <p:nvSpPr>
          <p:cNvPr id="31747" name="Rectangle 3"/>
          <p:cNvSpPr>
            <a:spLocks noGrp="1" noChangeArrowheads="1"/>
          </p:cNvSpPr>
          <p:nvPr>
            <p:ph idx="1"/>
          </p:nvPr>
        </p:nvSpPr>
        <p:spPr>
          <a:xfrm>
            <a:off x="1640959" y="1233489"/>
            <a:ext cx="9154633" cy="4422775"/>
          </a:xfrm>
        </p:spPr>
        <p:txBody>
          <a:bodyPr/>
          <a:lstStyle/>
          <a:p>
            <a:r>
              <a:rPr lang="en-US" altLang="en-US" dirty="0">
                <a:solidFill>
                  <a:srgbClr val="000000"/>
                </a:solidFill>
              </a:rPr>
              <a:t>Provable that the three  CS requirement are met:</a:t>
            </a:r>
          </a:p>
          <a:p>
            <a:pPr>
              <a:buFont typeface="Monotype Sorts" pitchFamily="-84" charset="2"/>
              <a:buNone/>
            </a:pPr>
            <a:r>
              <a:rPr lang="en-US" altLang="en-US" dirty="0">
                <a:solidFill>
                  <a:srgbClr val="000000"/>
                </a:solidFill>
              </a:rPr>
              <a:t>        1.   Mutual exclusion is preserved</a:t>
            </a:r>
          </a:p>
          <a:p>
            <a:pPr>
              <a:buFont typeface="Monotype Sorts" pitchFamily="-84" charset="2"/>
              <a:buNone/>
            </a:pPr>
            <a:r>
              <a:rPr lang="en-US" altLang="en-US" dirty="0">
                <a:solidFill>
                  <a:srgbClr val="000000"/>
                </a:solidFill>
              </a:rPr>
              <a:t>                </a:t>
            </a:r>
            <a:r>
              <a:rPr lang="en-US" altLang="en-US" sz="1800" b="1" dirty="0">
                <a:solidFill>
                  <a:srgbClr val="000000"/>
                </a:solidFill>
                <a:latin typeface="Courier New" panose="02070309020205020404" pitchFamily="49" charset="0"/>
                <a:cs typeface="Courier New" panose="02070309020205020404" pitchFamily="49" charset="0"/>
              </a:rPr>
              <a:t>P</a:t>
            </a:r>
            <a:r>
              <a:rPr lang="en-US" altLang="en-US" sz="1800" b="1" baseline="-25000" dirty="0">
                <a:solidFill>
                  <a:srgbClr val="000000"/>
                </a:solidFill>
                <a:latin typeface="Courier New" panose="02070309020205020404" pitchFamily="49" charset="0"/>
                <a:cs typeface="Courier New" panose="02070309020205020404" pitchFamily="49" charset="0"/>
              </a:rPr>
              <a:t>i</a:t>
            </a:r>
            <a:r>
              <a:rPr lang="en-US" altLang="en-US" b="1" dirty="0">
                <a:solidFill>
                  <a:srgbClr val="000000"/>
                </a:solidFill>
                <a:latin typeface="Courier New" panose="02070309020205020404" pitchFamily="49" charset="0"/>
                <a:cs typeface="Courier New" panose="02070309020205020404" pitchFamily="49" charset="0"/>
              </a:rPr>
              <a:t> </a:t>
            </a:r>
            <a:r>
              <a:rPr lang="en-US" altLang="en-US" dirty="0">
                <a:solidFill>
                  <a:srgbClr val="000000"/>
                </a:solidFill>
              </a:rPr>
              <a:t>enters CS only if:</a:t>
            </a:r>
          </a:p>
          <a:p>
            <a:pPr>
              <a:buFont typeface="Monotype Sorts" pitchFamily="-84" charset="2"/>
              <a:buNone/>
            </a:pPr>
            <a:r>
              <a:rPr lang="en-US" altLang="en-US" dirty="0">
                <a:solidFill>
                  <a:srgbClr val="000000"/>
                </a:solidFill>
              </a:rPr>
              <a:t>                      either </a:t>
            </a:r>
            <a:r>
              <a:rPr lang="en-US" altLang="en-US" b="1" dirty="0">
                <a:solidFill>
                  <a:srgbClr val="000000"/>
                </a:solidFill>
                <a:latin typeface="Courier New" panose="02070309020205020404" pitchFamily="49" charset="0"/>
                <a:cs typeface="Courier New" panose="02070309020205020404" pitchFamily="49" charset="0"/>
              </a:rPr>
              <a:t>flag[j] = false </a:t>
            </a:r>
            <a:r>
              <a:rPr lang="en-US" altLang="en-US" dirty="0">
                <a:solidFill>
                  <a:srgbClr val="000000"/>
                </a:solidFill>
              </a:rPr>
              <a:t>or</a:t>
            </a:r>
            <a:r>
              <a:rPr lang="en-US" altLang="en-US" b="1" dirty="0">
                <a:solidFill>
                  <a:srgbClr val="000000"/>
                </a:solidFill>
                <a:latin typeface="Courier New" panose="02070309020205020404" pitchFamily="49" charset="0"/>
                <a:cs typeface="Courier New" panose="02070309020205020404" pitchFamily="49" charset="0"/>
              </a:rPr>
              <a:t> turn = </a:t>
            </a:r>
            <a:r>
              <a:rPr lang="en-US" altLang="en-US" b="1" dirty="0" err="1">
                <a:solidFill>
                  <a:srgbClr val="000000"/>
                </a:solidFill>
                <a:latin typeface="Courier New" panose="02070309020205020404" pitchFamily="49" charset="0"/>
                <a:cs typeface="Courier New" panose="02070309020205020404" pitchFamily="49" charset="0"/>
              </a:rPr>
              <a:t>i</a:t>
            </a:r>
            <a:endParaRPr lang="en-US" altLang="en-US" dirty="0">
              <a:solidFill>
                <a:srgbClr val="000000"/>
              </a:solidFill>
            </a:endParaRPr>
          </a:p>
          <a:p>
            <a:pPr>
              <a:buFont typeface="Monotype Sorts" pitchFamily="-84" charset="2"/>
              <a:buNone/>
            </a:pPr>
            <a:r>
              <a:rPr lang="en-US" altLang="en-US" dirty="0">
                <a:solidFill>
                  <a:srgbClr val="000000"/>
                </a:solidFill>
              </a:rPr>
              <a:t>        2.   Progress requirement is satisfied</a:t>
            </a:r>
          </a:p>
          <a:p>
            <a:pPr>
              <a:buFont typeface="Monotype Sorts" pitchFamily="-84" charset="2"/>
              <a:buNone/>
            </a:pPr>
            <a:r>
              <a:rPr lang="en-US" altLang="en-US" dirty="0">
                <a:solidFill>
                  <a:srgbClr val="000000"/>
                </a:solidFill>
              </a:rPr>
              <a:t>        3.   Bounded-waiting requirement is met</a:t>
            </a:r>
            <a:endParaRPr lang="en-US" altLang="en-US" sz="1400" dirty="0">
              <a:solidFill>
                <a:srgbClr val="000000"/>
              </a:solidFill>
            </a:endParaRPr>
          </a:p>
          <a:p>
            <a:pPr>
              <a:lnSpc>
                <a:spcPct val="90000"/>
              </a:lnSpc>
            </a:pPr>
            <a:endParaRPr lang="en-US" altLang="en-US" dirty="0"/>
          </a:p>
        </p:txBody>
      </p:sp>
      <p:sp>
        <p:nvSpPr>
          <p:cNvPr id="2" name="Footer Placeholder 1"/>
          <p:cNvSpPr>
            <a:spLocks noGrp="1"/>
          </p:cNvSpPr>
          <p:nvPr>
            <p:ph type="ftr" sz="quarter" idx="11"/>
          </p:nvPr>
        </p:nvSpPr>
        <p:spPr/>
        <p:txBody>
          <a:bodyPr/>
          <a:lstStyle/>
          <a:p>
            <a:r>
              <a:rPr lang="en-US"/>
              <a:t>Copyright 2018 Silberschatz, Gavin &amp; Gagne</a:t>
            </a:r>
          </a:p>
        </p:txBody>
      </p:sp>
      <p:sp>
        <p:nvSpPr>
          <p:cNvPr id="3" name="Slide Number Placeholder 2">
            <a:extLst>
              <a:ext uri="{FF2B5EF4-FFF2-40B4-BE49-F238E27FC236}">
                <a16:creationId xmlns:a16="http://schemas.microsoft.com/office/drawing/2014/main" id="{26D527C6-4492-41DE-95ED-1BE799294099}"/>
              </a:ext>
            </a:extLst>
          </p:cNvPr>
          <p:cNvSpPr>
            <a:spLocks noGrp="1"/>
          </p:cNvSpPr>
          <p:nvPr>
            <p:ph type="sldNum" sz="quarter" idx="12"/>
          </p:nvPr>
        </p:nvSpPr>
        <p:spPr/>
        <p:txBody>
          <a:bodyPr/>
          <a:lstStyle/>
          <a:p>
            <a:fld id="{DAD8AF39-1137-4EB2-8B16-E17CFC044FE7}" type="slidenum">
              <a:rPr lang="en-US" smtClean="0"/>
              <a:t>55</a:t>
            </a:fld>
            <a:endParaRPr lang="en-US"/>
          </a:p>
        </p:txBody>
      </p:sp>
    </p:spTree>
    <p:extLst>
      <p:ext uri="{BB962C8B-B14F-4D97-AF65-F5344CB8AC3E}">
        <p14:creationId xmlns:p14="http://schemas.microsoft.com/office/powerpoint/2010/main" val="40993192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hape 193537"/>
          <p:cNvSpPr>
            <a:spLocks noGrp="1" noChangeArrowheads="1"/>
          </p:cNvSpPr>
          <p:nvPr>
            <p:ph type="title"/>
          </p:nvPr>
        </p:nvSpPr>
        <p:spPr/>
        <p:txBody>
          <a:bodyPr anchor="b">
            <a:normAutofit fontScale="90000"/>
          </a:bodyPr>
          <a:lstStyle/>
          <a:p>
            <a:r>
              <a:rPr lang="en-US"/>
              <a:t>Algorithm 3</a:t>
            </a:r>
          </a:p>
        </p:txBody>
      </p:sp>
      <p:sp>
        <p:nvSpPr>
          <p:cNvPr id="62467" name="Shape 193538"/>
          <p:cNvSpPr>
            <a:spLocks noGrp="1" noChangeArrowheads="1"/>
          </p:cNvSpPr>
          <p:nvPr>
            <p:ph type="body" idx="1"/>
          </p:nvPr>
        </p:nvSpPr>
        <p:spPr/>
        <p:txBody>
          <a:bodyPr/>
          <a:lstStyle/>
          <a:p>
            <a:pPr>
              <a:lnSpc>
                <a:spcPct val="90000"/>
              </a:lnSpc>
            </a:pPr>
            <a:r>
              <a:rPr lang="en-US" sz="2400"/>
              <a:t>Meets all three requirements; solves the critical-section problem for two processes.</a:t>
            </a:r>
            <a:endParaRPr lang="en-US"/>
          </a:p>
          <a:p>
            <a:pPr lvl="1"/>
            <a:r>
              <a:rPr lang="en-US"/>
              <a:t>One process is always guaranteed to get into its critical section.</a:t>
            </a:r>
          </a:p>
          <a:p>
            <a:pPr lvl="1"/>
            <a:r>
              <a:rPr lang="en-US"/>
              <a:t>Processes are forced to take turns when they both want to get in.</a:t>
            </a:r>
          </a:p>
        </p:txBody>
      </p:sp>
      <p:sp>
        <p:nvSpPr>
          <p:cNvPr id="62470" name="Shape 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258B7C7D-838F-4830-AB4D-347D3F91AE01}"/>
              </a:ext>
            </a:extLst>
          </p:cNvPr>
          <p:cNvSpPr>
            <a:spLocks noGrp="1"/>
          </p:cNvSpPr>
          <p:nvPr>
            <p:ph type="sldNum" sz="quarter" idx="12"/>
          </p:nvPr>
        </p:nvSpPr>
        <p:spPr/>
        <p:txBody>
          <a:bodyPr/>
          <a:lstStyle/>
          <a:p>
            <a:pPr>
              <a:defRPr/>
            </a:pPr>
            <a:fld id="{6742D389-1E87-4ECE-A6D6-350E1E9597FC}" type="slidenum">
              <a:rPr lang="en-US" smtClean="0"/>
              <a:pPr>
                <a:defRPr/>
              </a:pPr>
              <a:t>56</a:t>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hape 194561"/>
          <p:cNvSpPr>
            <a:spLocks noGrp="1" noChangeArrowheads="1"/>
          </p:cNvSpPr>
          <p:nvPr>
            <p:ph type="title"/>
          </p:nvPr>
        </p:nvSpPr>
        <p:spPr/>
        <p:txBody>
          <a:bodyPr anchor="b">
            <a:normAutofit fontScale="90000"/>
          </a:bodyPr>
          <a:lstStyle/>
          <a:p>
            <a:r>
              <a:rPr lang="en-US"/>
              <a:t>Bakery Algorithm</a:t>
            </a:r>
          </a:p>
        </p:txBody>
      </p:sp>
      <p:sp>
        <p:nvSpPr>
          <p:cNvPr id="63491" name="Shape 194562"/>
          <p:cNvSpPr>
            <a:spLocks noGrp="1" noChangeArrowheads="1"/>
          </p:cNvSpPr>
          <p:nvPr>
            <p:ph type="body" idx="1"/>
          </p:nvPr>
        </p:nvSpPr>
        <p:spPr>
          <a:xfrm>
            <a:off x="2590800" y="1981200"/>
            <a:ext cx="7029450" cy="4114800"/>
          </a:xfrm>
        </p:spPr>
        <p:txBody>
          <a:bodyPr/>
          <a:lstStyle/>
          <a:p>
            <a:pPr>
              <a:lnSpc>
                <a:spcPct val="90000"/>
              </a:lnSpc>
            </a:pPr>
            <a:r>
              <a:rPr lang="en-US" sz="2900"/>
              <a:t>Before entering its critical section, process receives a number. Holder of the smallest number enters the critical section.</a:t>
            </a:r>
          </a:p>
          <a:p>
            <a:pPr>
              <a:lnSpc>
                <a:spcPct val="90000"/>
              </a:lnSpc>
            </a:pPr>
            <a:r>
              <a:rPr lang="en-US" sz="2900"/>
              <a:t>If processes </a:t>
            </a:r>
            <a:r>
              <a:rPr lang="en-US" sz="2900" i="1"/>
              <a:t>P</a:t>
            </a:r>
            <a:r>
              <a:rPr lang="en-US" sz="2900" i="1" baseline="-25000"/>
              <a:t>i</a:t>
            </a:r>
            <a:r>
              <a:rPr lang="en-US" sz="2900"/>
              <a:t> and </a:t>
            </a:r>
            <a:r>
              <a:rPr lang="en-US" sz="2900" i="1"/>
              <a:t>P</a:t>
            </a:r>
            <a:r>
              <a:rPr lang="en-US" sz="2900" i="1" baseline="-25000"/>
              <a:t>j</a:t>
            </a:r>
            <a:r>
              <a:rPr lang="en-US" sz="2900"/>
              <a:t> receive the same number, if </a:t>
            </a:r>
            <a:r>
              <a:rPr lang="en-US" sz="2900" i="1"/>
              <a:t>i</a:t>
            </a:r>
            <a:r>
              <a:rPr lang="en-US" sz="2900"/>
              <a:t> &lt; </a:t>
            </a:r>
            <a:r>
              <a:rPr lang="en-US" sz="2900" i="1"/>
              <a:t>j</a:t>
            </a:r>
            <a:r>
              <a:rPr lang="en-US" sz="2900"/>
              <a:t>, then </a:t>
            </a:r>
            <a:r>
              <a:rPr lang="en-US" sz="2900" i="1"/>
              <a:t>P</a:t>
            </a:r>
            <a:r>
              <a:rPr lang="en-US" sz="2900" i="1" baseline="-25000"/>
              <a:t>i</a:t>
            </a:r>
            <a:r>
              <a:rPr lang="en-US" sz="2900"/>
              <a:t> is served first; else </a:t>
            </a:r>
            <a:r>
              <a:rPr lang="en-US" sz="2900" i="1"/>
              <a:t>P</a:t>
            </a:r>
            <a:r>
              <a:rPr lang="en-US" sz="2900" i="1" baseline="-25000"/>
              <a:t>j</a:t>
            </a:r>
            <a:r>
              <a:rPr lang="en-US" sz="2900"/>
              <a:t> is served first.</a:t>
            </a:r>
          </a:p>
          <a:p>
            <a:pPr>
              <a:lnSpc>
                <a:spcPct val="90000"/>
              </a:lnSpc>
            </a:pPr>
            <a:r>
              <a:rPr lang="en-US" sz="2900"/>
              <a:t>The numbering scheme always generates numbers in increasing order of enumeration; i.e., 1,2,3,3,3,3,4,5...</a:t>
            </a:r>
          </a:p>
        </p:txBody>
      </p:sp>
      <p:sp>
        <p:nvSpPr>
          <p:cNvPr id="63492" name="TextBox 194563"/>
          <p:cNvSpPr txBox="1">
            <a:spLocks noChangeArrowheads="1"/>
          </p:cNvSpPr>
          <p:nvPr/>
        </p:nvSpPr>
        <p:spPr bwMode="auto">
          <a:xfrm>
            <a:off x="2362201" y="1508096"/>
            <a:ext cx="3345403" cy="400110"/>
          </a:xfrm>
          <a:prstGeom prst="rect">
            <a:avLst/>
          </a:prstGeom>
          <a:noFill/>
          <a:ln w="9525" algn="ctr">
            <a:noFill/>
            <a:miter lim="800000"/>
            <a:headEnd/>
            <a:tailEnd/>
          </a:ln>
        </p:spPr>
        <p:txBody>
          <a:bodyPr wrap="none" anchor="ctr">
            <a:spAutoFit/>
          </a:bodyPr>
          <a:lstStyle/>
          <a:p>
            <a:pPr>
              <a:spcBef>
                <a:spcPct val="50000"/>
              </a:spcBef>
            </a:pPr>
            <a:r>
              <a:rPr lang="en-US" sz="2000"/>
              <a:t>Critical section for n processes</a:t>
            </a:r>
            <a:endParaRPr lang="en-US">
              <a:latin typeface="Calibri" pitchFamily="34" charset="0"/>
            </a:endParaRPr>
          </a:p>
        </p:txBody>
      </p:sp>
      <p:sp>
        <p:nvSpPr>
          <p:cNvPr id="63495" name="Shape 6"/>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D7DE1832-5106-4650-9F58-DC1DA64FE799}"/>
              </a:ext>
            </a:extLst>
          </p:cNvPr>
          <p:cNvSpPr>
            <a:spLocks noGrp="1"/>
          </p:cNvSpPr>
          <p:nvPr>
            <p:ph type="sldNum" sz="quarter" idx="12"/>
          </p:nvPr>
        </p:nvSpPr>
        <p:spPr/>
        <p:txBody>
          <a:bodyPr/>
          <a:lstStyle/>
          <a:p>
            <a:pPr>
              <a:defRPr/>
            </a:pPr>
            <a:fld id="{6742D389-1E87-4ECE-A6D6-350E1E9597FC}" type="slidenum">
              <a:rPr lang="en-US" smtClean="0"/>
              <a:pPr>
                <a:defRPr/>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hape 195585"/>
          <p:cNvSpPr>
            <a:spLocks noGrp="1" noChangeArrowheads="1"/>
          </p:cNvSpPr>
          <p:nvPr>
            <p:ph type="title"/>
          </p:nvPr>
        </p:nvSpPr>
        <p:spPr/>
        <p:txBody>
          <a:bodyPr anchor="b">
            <a:normAutofit fontScale="90000"/>
          </a:bodyPr>
          <a:lstStyle/>
          <a:p>
            <a:r>
              <a:rPr lang="en-US"/>
              <a:t>Bakery Algorithm </a:t>
            </a:r>
          </a:p>
        </p:txBody>
      </p:sp>
      <p:sp>
        <p:nvSpPr>
          <p:cNvPr id="64515" name="Shape 195586"/>
          <p:cNvSpPr>
            <a:spLocks noGrp="1" noChangeArrowheads="1"/>
          </p:cNvSpPr>
          <p:nvPr>
            <p:ph type="body" idx="1"/>
          </p:nvPr>
        </p:nvSpPr>
        <p:spPr/>
        <p:txBody>
          <a:bodyPr/>
          <a:lstStyle/>
          <a:p>
            <a:pPr>
              <a:tabLst>
                <a:tab pos="1316038" algn="l"/>
                <a:tab pos="1714500" algn="l"/>
              </a:tabLst>
            </a:pPr>
            <a:r>
              <a:rPr lang="en-US" sz="2900"/>
              <a:t>Notation &lt;</a:t>
            </a:r>
            <a:r>
              <a:rPr lang="en-US" sz="2900">
                <a:sym typeface="Symbol" pitchFamily="18" charset="2"/>
              </a:rPr>
              <a:t> lexicographical order (ticket #, process id #)</a:t>
            </a:r>
            <a:endParaRPr lang="en-US" sz="2900"/>
          </a:p>
          <a:p>
            <a:pPr lvl="1">
              <a:tabLst>
                <a:tab pos="1316038" algn="l"/>
                <a:tab pos="1714500" algn="l"/>
              </a:tabLst>
            </a:pPr>
            <a:r>
              <a:rPr lang="en-US" sz="2600"/>
              <a:t>(</a:t>
            </a:r>
            <a:r>
              <a:rPr lang="en-US" sz="2600" i="1"/>
              <a:t>a,b</a:t>
            </a:r>
            <a:r>
              <a:rPr lang="en-US" sz="2600"/>
              <a:t>) &lt; </a:t>
            </a:r>
            <a:r>
              <a:rPr lang="en-US" sz="2600" i="1"/>
              <a:t>c,d</a:t>
            </a:r>
            <a:r>
              <a:rPr lang="en-US" sz="2600"/>
              <a:t>) if </a:t>
            </a:r>
            <a:r>
              <a:rPr lang="en-US" sz="2600" i="1"/>
              <a:t>a</a:t>
            </a:r>
            <a:r>
              <a:rPr lang="en-US" sz="2600"/>
              <a:t> &lt; </a:t>
            </a:r>
            <a:r>
              <a:rPr lang="en-US" sz="2600" i="1"/>
              <a:t>c</a:t>
            </a:r>
            <a:r>
              <a:rPr lang="en-US" sz="2600"/>
              <a:t> or if </a:t>
            </a:r>
            <a:r>
              <a:rPr lang="en-US" sz="2600" i="1"/>
              <a:t>a</a:t>
            </a:r>
            <a:r>
              <a:rPr lang="en-US" sz="2600"/>
              <a:t> = </a:t>
            </a:r>
            <a:r>
              <a:rPr lang="en-US" sz="2600" i="1"/>
              <a:t>c</a:t>
            </a:r>
            <a:r>
              <a:rPr lang="en-US" sz="2600"/>
              <a:t> and </a:t>
            </a:r>
            <a:r>
              <a:rPr lang="en-US" sz="2600" i="1"/>
              <a:t>b </a:t>
            </a:r>
            <a:r>
              <a:rPr lang="en-US" sz="2600"/>
              <a:t>&lt; </a:t>
            </a:r>
            <a:r>
              <a:rPr lang="en-US" sz="2600" i="1"/>
              <a:t>d</a:t>
            </a:r>
            <a:endParaRPr lang="en-US" sz="2600"/>
          </a:p>
          <a:p>
            <a:pPr lvl="1">
              <a:tabLst>
                <a:tab pos="1316038" algn="l"/>
                <a:tab pos="1714500" algn="l"/>
              </a:tabLst>
            </a:pPr>
            <a:r>
              <a:rPr lang="en-US" sz="2600"/>
              <a:t>max (</a:t>
            </a:r>
            <a:r>
              <a:rPr lang="en-US" sz="2600" i="1"/>
              <a:t>a</a:t>
            </a:r>
            <a:r>
              <a:rPr lang="en-US" sz="2600" i="1" baseline="-25000"/>
              <a:t>0</a:t>
            </a:r>
            <a:r>
              <a:rPr lang="en-US" sz="2600"/>
              <a:t>,…, </a:t>
            </a:r>
            <a:r>
              <a:rPr lang="en-US" sz="2600" i="1"/>
              <a:t>a</a:t>
            </a:r>
            <a:r>
              <a:rPr lang="en-US" sz="2600" i="1" baseline="-25000"/>
              <a:t>n</a:t>
            </a:r>
            <a:r>
              <a:rPr lang="en-US" sz="2600" baseline="-25000"/>
              <a:t>-1</a:t>
            </a:r>
            <a:r>
              <a:rPr lang="en-US" sz="2600"/>
              <a:t>) is a number, </a:t>
            </a:r>
            <a:r>
              <a:rPr lang="en-US" sz="2600" i="1"/>
              <a:t>k</a:t>
            </a:r>
            <a:r>
              <a:rPr lang="en-US" sz="2600"/>
              <a:t>, such that </a:t>
            </a:r>
            <a:r>
              <a:rPr lang="en-US" sz="2600" i="1"/>
              <a:t>k</a:t>
            </a:r>
            <a:r>
              <a:rPr lang="en-US" sz="2600"/>
              <a:t> </a:t>
            </a:r>
            <a:r>
              <a:rPr lang="en-US" sz="2600">
                <a:sym typeface="Symbol" pitchFamily="18" charset="2"/>
              </a:rPr>
              <a:t></a:t>
            </a:r>
            <a:r>
              <a:rPr lang="en-US" sz="2600" i="1">
                <a:sym typeface="Symbol" pitchFamily="18" charset="2"/>
              </a:rPr>
              <a:t> a</a:t>
            </a:r>
            <a:r>
              <a:rPr lang="en-US" sz="2600" baseline="-25000">
                <a:sym typeface="Symbol" pitchFamily="18" charset="2"/>
              </a:rPr>
              <a:t>i</a:t>
            </a:r>
            <a:r>
              <a:rPr lang="en-US" sz="2600">
                <a:sym typeface="Symbol" pitchFamily="18" charset="2"/>
              </a:rPr>
              <a:t> for </a:t>
            </a:r>
            <a:r>
              <a:rPr lang="en-US" sz="2600" i="1">
                <a:sym typeface="Symbol" pitchFamily="18" charset="2"/>
              </a:rPr>
              <a:t>i</a:t>
            </a:r>
            <a:r>
              <a:rPr lang="en-US" sz="2600">
                <a:sym typeface="Symbol" pitchFamily="18" charset="2"/>
              </a:rPr>
              <a:t> - 0, </a:t>
            </a:r>
            <a:br>
              <a:rPr lang="en-US" sz="2600">
                <a:sym typeface="Symbol" pitchFamily="18" charset="2"/>
              </a:rPr>
            </a:br>
            <a:r>
              <a:rPr lang="en-US" sz="2600">
                <a:sym typeface="Symbol" pitchFamily="18" charset="2"/>
              </a:rPr>
              <a:t>…, </a:t>
            </a:r>
            <a:r>
              <a:rPr lang="en-US" sz="2600" i="1">
                <a:sym typeface="Symbol" pitchFamily="18" charset="2"/>
              </a:rPr>
              <a:t>n</a:t>
            </a:r>
            <a:r>
              <a:rPr lang="en-US" sz="2600">
                <a:sym typeface="Symbol" pitchFamily="18" charset="2"/>
              </a:rPr>
              <a:t> – 1</a:t>
            </a:r>
            <a:endParaRPr lang="en-US" sz="2600"/>
          </a:p>
          <a:p>
            <a:pPr>
              <a:tabLst>
                <a:tab pos="1316038" algn="l"/>
                <a:tab pos="1714500" algn="l"/>
              </a:tabLst>
            </a:pPr>
            <a:r>
              <a:rPr lang="en-US" sz="2900"/>
              <a:t>Shared data</a:t>
            </a:r>
          </a:p>
          <a:p>
            <a:pPr>
              <a:buNone/>
              <a:tabLst>
                <a:tab pos="1316038" algn="l"/>
                <a:tab pos="1714500" algn="l"/>
              </a:tabLst>
            </a:pPr>
            <a:r>
              <a:rPr lang="en-US" sz="2900"/>
              <a:t>		</a:t>
            </a:r>
            <a:r>
              <a:rPr lang="en-US" sz="2900" b="1"/>
              <a:t>boolean choosing[n]</a:t>
            </a:r>
            <a:r>
              <a:rPr lang="en-US" sz="2900" b="1">
                <a:sym typeface="Symbol" pitchFamily="18" charset="2"/>
              </a:rPr>
              <a:t>;</a:t>
            </a:r>
          </a:p>
          <a:p>
            <a:pPr>
              <a:buNone/>
              <a:tabLst>
                <a:tab pos="1316038" algn="l"/>
                <a:tab pos="1714500" algn="l"/>
              </a:tabLst>
            </a:pPr>
            <a:r>
              <a:rPr lang="en-US" sz="2900" b="1">
                <a:sym typeface="Symbol" pitchFamily="18" charset="2"/>
              </a:rPr>
              <a:t>		int number[n];</a:t>
            </a:r>
          </a:p>
          <a:p>
            <a:pPr>
              <a:buNone/>
              <a:tabLst>
                <a:tab pos="1316038" algn="l"/>
                <a:tab pos="1714500" algn="l"/>
              </a:tabLst>
            </a:pPr>
            <a:r>
              <a:rPr lang="en-US" sz="2900">
                <a:sym typeface="Symbol" pitchFamily="18" charset="2"/>
              </a:rPr>
              <a:t>    Data structures are initialized to </a:t>
            </a:r>
            <a:r>
              <a:rPr lang="en-US" sz="2900" b="1">
                <a:sym typeface="Symbol" pitchFamily="18" charset="2"/>
              </a:rPr>
              <a:t>false</a:t>
            </a:r>
            <a:r>
              <a:rPr lang="en-US" sz="2900">
                <a:sym typeface="Symbol" pitchFamily="18" charset="2"/>
              </a:rPr>
              <a:t> and </a:t>
            </a:r>
            <a:r>
              <a:rPr lang="en-US" sz="2900" b="1">
                <a:sym typeface="Symbol" pitchFamily="18" charset="2"/>
              </a:rPr>
              <a:t>0</a:t>
            </a:r>
            <a:r>
              <a:rPr lang="en-US" sz="2900">
                <a:sym typeface="Symbol" pitchFamily="18" charset="2"/>
              </a:rPr>
              <a:t> respectively</a:t>
            </a:r>
          </a:p>
        </p:txBody>
      </p:sp>
      <p:sp>
        <p:nvSpPr>
          <p:cNvPr id="64518" name="Shape 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91124308-42BF-4685-A102-190D39FB035E}"/>
              </a:ext>
            </a:extLst>
          </p:cNvPr>
          <p:cNvSpPr>
            <a:spLocks noGrp="1"/>
          </p:cNvSpPr>
          <p:nvPr>
            <p:ph type="sldNum" sz="quarter" idx="12"/>
          </p:nvPr>
        </p:nvSpPr>
        <p:spPr/>
        <p:txBody>
          <a:bodyPr/>
          <a:lstStyle/>
          <a:p>
            <a:pPr>
              <a:defRPr/>
            </a:pPr>
            <a:fld id="{6742D389-1E87-4ECE-A6D6-350E1E9597FC}" type="slidenum">
              <a:rPr lang="en-US" smtClean="0"/>
              <a:pPr>
                <a:defRPr/>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hape 196609"/>
          <p:cNvSpPr>
            <a:spLocks noGrp="1" noChangeArrowheads="1"/>
          </p:cNvSpPr>
          <p:nvPr>
            <p:ph type="title"/>
          </p:nvPr>
        </p:nvSpPr>
        <p:spPr/>
        <p:txBody>
          <a:bodyPr anchor="b">
            <a:normAutofit fontScale="90000"/>
          </a:bodyPr>
          <a:lstStyle/>
          <a:p>
            <a:r>
              <a:rPr lang="en-US"/>
              <a:t>Bakery Algorithm </a:t>
            </a:r>
          </a:p>
        </p:txBody>
      </p:sp>
      <p:sp>
        <p:nvSpPr>
          <p:cNvPr id="65539" name="Shape 196610"/>
          <p:cNvSpPr>
            <a:spLocks noGrp="1" noChangeArrowheads="1"/>
          </p:cNvSpPr>
          <p:nvPr>
            <p:ph type="body" idx="1"/>
          </p:nvPr>
        </p:nvSpPr>
        <p:spPr>
          <a:xfrm>
            <a:off x="2397125" y="1312863"/>
            <a:ext cx="8134350" cy="4114800"/>
          </a:xfrm>
        </p:spPr>
        <p:txBody>
          <a:bodyPr/>
          <a:lstStyle/>
          <a:p>
            <a:pPr>
              <a:lnSpc>
                <a:spcPct val="70000"/>
              </a:lnSpc>
              <a:spcBef>
                <a:spcPct val="15000"/>
              </a:spcBef>
              <a:buNone/>
              <a:tabLst>
                <a:tab pos="517525" algn="l"/>
                <a:tab pos="1196975" algn="l"/>
                <a:tab pos="1487488" algn="l"/>
                <a:tab pos="1831975" algn="l"/>
              </a:tabLst>
            </a:pPr>
            <a:r>
              <a:rPr lang="en-US" sz="2200" b="1"/>
              <a:t>do { </a:t>
            </a:r>
            <a:endParaRPr lang="en-US" sz="2200"/>
          </a:p>
          <a:p>
            <a:pPr>
              <a:lnSpc>
                <a:spcPct val="70000"/>
              </a:lnSpc>
              <a:spcBef>
                <a:spcPct val="15000"/>
              </a:spcBef>
              <a:buNone/>
              <a:tabLst>
                <a:tab pos="517525" algn="l"/>
                <a:tab pos="1196975" algn="l"/>
                <a:tab pos="1487488" algn="l"/>
                <a:tab pos="1831975" algn="l"/>
              </a:tabLst>
            </a:pPr>
            <a:r>
              <a:rPr lang="en-US" sz="2200"/>
              <a:t>	</a:t>
            </a:r>
            <a:r>
              <a:rPr lang="en-US" sz="2200" b="1"/>
              <a:t>choosing[i] = true;</a:t>
            </a:r>
          </a:p>
          <a:p>
            <a:pPr>
              <a:lnSpc>
                <a:spcPct val="70000"/>
              </a:lnSpc>
              <a:spcBef>
                <a:spcPct val="15000"/>
              </a:spcBef>
              <a:buNone/>
              <a:tabLst>
                <a:tab pos="517525" algn="l"/>
                <a:tab pos="1196975" algn="l"/>
                <a:tab pos="1487488" algn="l"/>
                <a:tab pos="1831975" algn="l"/>
              </a:tabLst>
            </a:pPr>
            <a:r>
              <a:rPr lang="en-US" sz="2200" b="1"/>
              <a:t>	number[i] = max(number[0], number[1], …, number [n – 1])+1;</a:t>
            </a:r>
          </a:p>
          <a:p>
            <a:pPr>
              <a:lnSpc>
                <a:spcPct val="70000"/>
              </a:lnSpc>
              <a:spcBef>
                <a:spcPct val="15000"/>
              </a:spcBef>
              <a:buNone/>
              <a:tabLst>
                <a:tab pos="517525" algn="l"/>
                <a:tab pos="1196975" algn="l"/>
                <a:tab pos="1487488" algn="l"/>
                <a:tab pos="1831975" algn="l"/>
              </a:tabLst>
            </a:pPr>
            <a:r>
              <a:rPr lang="en-US" sz="2200" b="1"/>
              <a:t>	choosing[i] = false;</a:t>
            </a:r>
          </a:p>
          <a:p>
            <a:pPr>
              <a:lnSpc>
                <a:spcPct val="70000"/>
              </a:lnSpc>
              <a:spcBef>
                <a:spcPct val="15000"/>
              </a:spcBef>
              <a:buNone/>
              <a:tabLst>
                <a:tab pos="517525" algn="l"/>
                <a:tab pos="1196975" algn="l"/>
                <a:tab pos="1487488" algn="l"/>
                <a:tab pos="1831975" algn="l"/>
              </a:tabLst>
            </a:pPr>
            <a:r>
              <a:rPr lang="en-US" sz="2200"/>
              <a:t>	</a:t>
            </a:r>
            <a:r>
              <a:rPr lang="en-US" sz="2200" b="1"/>
              <a:t>for (j = 0; j &lt; n; j++) {</a:t>
            </a:r>
          </a:p>
          <a:p>
            <a:pPr>
              <a:lnSpc>
                <a:spcPct val="70000"/>
              </a:lnSpc>
              <a:spcBef>
                <a:spcPct val="15000"/>
              </a:spcBef>
              <a:buNone/>
              <a:tabLst>
                <a:tab pos="517525" algn="l"/>
                <a:tab pos="1196975" algn="l"/>
                <a:tab pos="1487488" algn="l"/>
                <a:tab pos="1831975" algn="l"/>
              </a:tabLst>
            </a:pPr>
            <a:r>
              <a:rPr lang="en-US" sz="2200" b="1"/>
              <a:t>			while (choosing[j]) ; </a:t>
            </a:r>
          </a:p>
          <a:p>
            <a:pPr>
              <a:lnSpc>
                <a:spcPct val="70000"/>
              </a:lnSpc>
              <a:spcBef>
                <a:spcPct val="15000"/>
              </a:spcBef>
              <a:buNone/>
              <a:tabLst>
                <a:tab pos="517525" algn="l"/>
                <a:tab pos="1196975" algn="l"/>
                <a:tab pos="1487488" algn="l"/>
                <a:tab pos="1831975" algn="l"/>
              </a:tabLst>
            </a:pPr>
            <a:r>
              <a:rPr lang="en-US" sz="2200" b="1"/>
              <a:t>			while ((number[j] !=</a:t>
            </a:r>
            <a:r>
              <a:rPr lang="en-US" sz="2200" b="1">
                <a:sym typeface="Symbol" pitchFamily="18" charset="2"/>
              </a:rPr>
              <a:t> 0) &amp;&amp; (number[j,j] &lt; number[i,i])) ;</a:t>
            </a:r>
          </a:p>
          <a:p>
            <a:pPr>
              <a:lnSpc>
                <a:spcPct val="70000"/>
              </a:lnSpc>
              <a:spcBef>
                <a:spcPct val="15000"/>
              </a:spcBef>
              <a:buNone/>
              <a:tabLst>
                <a:tab pos="517525" algn="l"/>
                <a:tab pos="1196975" algn="l"/>
                <a:tab pos="1487488" algn="l"/>
                <a:tab pos="1831975" algn="l"/>
              </a:tabLst>
            </a:pPr>
            <a:r>
              <a:rPr lang="en-US" sz="2200" b="1">
                <a:sym typeface="Symbol" pitchFamily="18" charset="2"/>
              </a:rPr>
              <a:t>	}</a:t>
            </a:r>
          </a:p>
          <a:p>
            <a:pPr>
              <a:lnSpc>
                <a:spcPct val="70000"/>
              </a:lnSpc>
              <a:spcBef>
                <a:spcPct val="15000"/>
              </a:spcBef>
              <a:buNone/>
              <a:tabLst>
                <a:tab pos="517525" algn="l"/>
                <a:tab pos="1196975" algn="l"/>
                <a:tab pos="1487488" algn="l"/>
                <a:tab pos="1831975" algn="l"/>
              </a:tabLst>
            </a:pPr>
            <a:r>
              <a:rPr lang="en-US" sz="2200">
                <a:sym typeface="Symbol" pitchFamily="18" charset="2"/>
              </a:rPr>
              <a:t>		critical section</a:t>
            </a:r>
          </a:p>
          <a:p>
            <a:pPr>
              <a:lnSpc>
                <a:spcPct val="70000"/>
              </a:lnSpc>
              <a:spcBef>
                <a:spcPct val="15000"/>
              </a:spcBef>
              <a:buNone/>
              <a:tabLst>
                <a:tab pos="517525" algn="l"/>
                <a:tab pos="1196975" algn="l"/>
                <a:tab pos="1487488" algn="l"/>
                <a:tab pos="1831975" algn="l"/>
              </a:tabLst>
            </a:pPr>
            <a:r>
              <a:rPr lang="en-US" sz="2200">
                <a:sym typeface="Symbol" pitchFamily="18" charset="2"/>
              </a:rPr>
              <a:t>	</a:t>
            </a:r>
            <a:r>
              <a:rPr lang="en-US" sz="2200" b="1">
                <a:sym typeface="Symbol" pitchFamily="18" charset="2"/>
              </a:rPr>
              <a:t>number[i] = 0;</a:t>
            </a:r>
          </a:p>
          <a:p>
            <a:pPr>
              <a:lnSpc>
                <a:spcPct val="70000"/>
              </a:lnSpc>
              <a:spcBef>
                <a:spcPct val="15000"/>
              </a:spcBef>
              <a:buNone/>
              <a:tabLst>
                <a:tab pos="517525" algn="l"/>
                <a:tab pos="1196975" algn="l"/>
                <a:tab pos="1487488" algn="l"/>
                <a:tab pos="1831975" algn="l"/>
              </a:tabLst>
            </a:pPr>
            <a:r>
              <a:rPr lang="en-US" sz="2200">
                <a:sym typeface="Symbol" pitchFamily="18" charset="2"/>
              </a:rPr>
              <a:t>		remainder section</a:t>
            </a:r>
          </a:p>
          <a:p>
            <a:pPr>
              <a:lnSpc>
                <a:spcPct val="70000"/>
              </a:lnSpc>
              <a:spcBef>
                <a:spcPct val="15000"/>
              </a:spcBef>
              <a:buNone/>
              <a:tabLst>
                <a:tab pos="517525" algn="l"/>
                <a:tab pos="1196975" algn="l"/>
                <a:tab pos="1487488" algn="l"/>
                <a:tab pos="1831975" algn="l"/>
              </a:tabLst>
            </a:pPr>
            <a:r>
              <a:rPr lang="en-US" sz="2200" b="1">
                <a:sym typeface="Symbol" pitchFamily="18" charset="2"/>
              </a:rPr>
              <a:t>} while (1);</a:t>
            </a:r>
            <a:endParaRPr lang="en-US" sz="2200"/>
          </a:p>
        </p:txBody>
      </p:sp>
      <p:sp>
        <p:nvSpPr>
          <p:cNvPr id="65542" name="Shape 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06E27687-23FC-4350-A65E-73BFCEECC7AF}"/>
              </a:ext>
            </a:extLst>
          </p:cNvPr>
          <p:cNvSpPr>
            <a:spLocks noGrp="1"/>
          </p:cNvSpPr>
          <p:nvPr>
            <p:ph type="sldNum" sz="quarter" idx="12"/>
          </p:nvPr>
        </p:nvSpPr>
        <p:spPr/>
        <p:txBody>
          <a:bodyPr/>
          <a:lstStyle/>
          <a:p>
            <a:pPr>
              <a:defRPr/>
            </a:pPr>
            <a:fld id="{6742D389-1E87-4ECE-A6D6-350E1E9597FC}" type="slidenum">
              <a:rPr lang="en-US" smtClean="0"/>
              <a:pPr>
                <a:defRPr/>
              </a:pPr>
              <a:t>59</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hape 156673"/>
          <p:cNvSpPr>
            <a:spLocks noGrp="1" noChangeArrowheads="1"/>
          </p:cNvSpPr>
          <p:nvPr>
            <p:ph type="title"/>
          </p:nvPr>
        </p:nvSpPr>
        <p:spPr/>
        <p:txBody>
          <a:bodyPr anchor="b">
            <a:normAutofit fontScale="90000"/>
          </a:bodyPr>
          <a:lstStyle/>
          <a:p>
            <a:r>
              <a:rPr lang="en-US"/>
              <a:t>Violating Safety</a:t>
            </a:r>
          </a:p>
        </p:txBody>
      </p:sp>
      <p:sp>
        <p:nvSpPr>
          <p:cNvPr id="8195" name="Shape 156674"/>
          <p:cNvSpPr>
            <a:spLocks noGrp="1" noChangeArrowheads="1"/>
          </p:cNvSpPr>
          <p:nvPr>
            <p:ph type="body" idx="1"/>
          </p:nvPr>
        </p:nvSpPr>
        <p:spPr/>
        <p:txBody>
          <a:bodyPr/>
          <a:lstStyle/>
          <a:p>
            <a:r>
              <a:rPr lang="en-US" sz="2400" dirty="0"/>
              <a:t>Data can be shared by threads</a:t>
            </a:r>
            <a:endParaRPr lang="en-US" dirty="0"/>
          </a:p>
          <a:p>
            <a:pPr lvl="1"/>
            <a:r>
              <a:rPr lang="en-US" dirty="0"/>
              <a:t>Scheduler can interleave or overlap threads arbitrarily</a:t>
            </a:r>
          </a:p>
          <a:p>
            <a:pPr lvl="1"/>
            <a:r>
              <a:rPr lang="en-US" dirty="0"/>
              <a:t>Can lead to </a:t>
            </a:r>
            <a:r>
              <a:rPr lang="en-US" i="1" dirty="0"/>
              <a:t>interference</a:t>
            </a:r>
          </a:p>
          <a:p>
            <a:pPr lvl="2"/>
            <a:r>
              <a:rPr lang="en-US" dirty="0"/>
              <a:t>Storage corruption (e.g., a</a:t>
            </a:r>
            <a:r>
              <a:rPr lang="en-US" i="1" dirty="0"/>
              <a:t> data race</a:t>
            </a:r>
            <a:r>
              <a:rPr lang="en-US" dirty="0"/>
              <a:t>/</a:t>
            </a:r>
            <a:r>
              <a:rPr lang="en-US" i="1" dirty="0"/>
              <a:t>race condition)</a:t>
            </a:r>
          </a:p>
          <a:p>
            <a:pPr lvl="2"/>
            <a:r>
              <a:rPr lang="en-US" dirty="0"/>
              <a:t>Violation of representation invariant</a:t>
            </a:r>
          </a:p>
          <a:p>
            <a:pPr lvl="2"/>
            <a:r>
              <a:rPr lang="en-US" dirty="0"/>
              <a:t>Violation of a protocol (e.g., </a:t>
            </a:r>
            <a:r>
              <a:rPr lang="en-US" i="1" dirty="0"/>
              <a:t>A</a:t>
            </a:r>
            <a:r>
              <a:rPr lang="en-US" dirty="0"/>
              <a:t> occurs before </a:t>
            </a:r>
            <a:r>
              <a:rPr lang="en-US" i="1" dirty="0"/>
              <a:t>B</a:t>
            </a:r>
            <a:r>
              <a:rPr lang="en-US" dirty="0"/>
              <a:t>)</a:t>
            </a:r>
          </a:p>
        </p:txBody>
      </p:sp>
      <p:sp>
        <p:nvSpPr>
          <p:cNvPr id="8198" name="Shape 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71B0851F-BE0D-4E78-9CE4-DCB8D8FAC085}"/>
              </a:ext>
            </a:extLst>
          </p:cNvPr>
          <p:cNvSpPr>
            <a:spLocks noGrp="1"/>
          </p:cNvSpPr>
          <p:nvPr>
            <p:ph type="sldNum" sz="quarter" idx="12"/>
          </p:nvPr>
        </p:nvSpPr>
        <p:spPr/>
        <p:txBody>
          <a:bodyPr/>
          <a:lstStyle/>
          <a:p>
            <a:pPr>
              <a:defRPr/>
            </a:pPr>
            <a:fld id="{6742D389-1E87-4ECE-A6D6-350E1E9597FC}" type="slidenum">
              <a:rPr lang="en-US" smtClean="0"/>
              <a:pPr>
                <a:defRPr/>
              </a:pPr>
              <a:t>6</a:t>
            </a:fld>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663826" y="176213"/>
            <a:ext cx="7724775" cy="576262"/>
          </a:xfrm>
        </p:spPr>
        <p:txBody>
          <a:bodyPr>
            <a:normAutofit fontScale="90000"/>
          </a:bodyPr>
          <a:lstStyle/>
          <a:p>
            <a:pPr eaLnBrk="1" hangingPunct="1"/>
            <a:r>
              <a:rPr lang="en-US" altLang="en-US"/>
              <a:t>Critical-Section Handling in OS </a:t>
            </a:r>
          </a:p>
        </p:txBody>
      </p:sp>
      <p:sp>
        <p:nvSpPr>
          <p:cNvPr id="25603" name="Rectangle 3"/>
          <p:cNvSpPr>
            <a:spLocks noGrp="1" noChangeArrowheads="1"/>
          </p:cNvSpPr>
          <p:nvPr>
            <p:ph idx="1"/>
          </p:nvPr>
        </p:nvSpPr>
        <p:spPr>
          <a:xfrm>
            <a:off x="2292350" y="1103314"/>
            <a:ext cx="6991350" cy="4530725"/>
          </a:xfrm>
        </p:spPr>
        <p:txBody>
          <a:bodyPr/>
          <a:lstStyle/>
          <a:p>
            <a:pPr>
              <a:buFont typeface="Monotype Sorts" pitchFamily="-84" charset="2"/>
              <a:buNone/>
            </a:pPr>
            <a:r>
              <a:rPr lang="en-US" altLang="en-US"/>
              <a:t>     Two approaches depending on if kernel is preemptive or non-  preemptive </a:t>
            </a:r>
          </a:p>
          <a:p>
            <a:pPr marL="795338" lvl="1" indent="-338138">
              <a:buSzPct val="125000"/>
            </a:pPr>
            <a:r>
              <a:rPr lang="en-US" altLang="en-US" b="1">
                <a:solidFill>
                  <a:srgbClr val="3366FF"/>
                </a:solidFill>
              </a:rPr>
              <a:t>Preemptive</a:t>
            </a:r>
            <a:r>
              <a:rPr lang="en-US" altLang="en-US" sz="1400"/>
              <a:t> </a:t>
            </a:r>
            <a:r>
              <a:rPr lang="en-US" altLang="en-US"/>
              <a:t>– allows preemption of process when running in kernel mode</a:t>
            </a:r>
          </a:p>
          <a:p>
            <a:pPr marL="795338" lvl="1" indent="-338138">
              <a:buSzPct val="125000"/>
            </a:pPr>
            <a:r>
              <a:rPr lang="en-US" altLang="en-US" b="1">
                <a:solidFill>
                  <a:srgbClr val="3366FF"/>
                </a:solidFill>
              </a:rPr>
              <a:t>Non-preemptive </a:t>
            </a:r>
            <a:r>
              <a:rPr lang="en-US" altLang="en-US"/>
              <a:t>– runs until exits kernel mode, blocks, or voluntarily yields CPU</a:t>
            </a:r>
          </a:p>
          <a:p>
            <a:pPr marL="996950" lvl="2" indent="-198438">
              <a:buSzPct val="125000"/>
            </a:pPr>
            <a:r>
              <a:rPr lang="en-US" altLang="en-US"/>
              <a:t>Essentially free of race conditions in kernel mode</a:t>
            </a:r>
          </a:p>
        </p:txBody>
      </p:sp>
      <p:sp>
        <p:nvSpPr>
          <p:cNvPr id="2" name="Footer Placeholder 1"/>
          <p:cNvSpPr>
            <a:spLocks noGrp="1"/>
          </p:cNvSpPr>
          <p:nvPr>
            <p:ph type="ftr" sz="quarter" idx="11"/>
          </p:nvPr>
        </p:nvSpPr>
        <p:spPr/>
        <p:txBody>
          <a:bodyPr/>
          <a:lstStyle/>
          <a:p>
            <a:r>
              <a:rPr lang="en-US"/>
              <a:t>Copyright 2018 Silberschatz, Gavin &amp; Gagne</a:t>
            </a:r>
          </a:p>
        </p:txBody>
      </p:sp>
      <p:sp>
        <p:nvSpPr>
          <p:cNvPr id="3" name="Slide Number Placeholder 2">
            <a:extLst>
              <a:ext uri="{FF2B5EF4-FFF2-40B4-BE49-F238E27FC236}">
                <a16:creationId xmlns:a16="http://schemas.microsoft.com/office/drawing/2014/main" id="{F3F64BCE-3161-4C02-A4B0-2CE337547CE5}"/>
              </a:ext>
            </a:extLst>
          </p:cNvPr>
          <p:cNvSpPr>
            <a:spLocks noGrp="1"/>
          </p:cNvSpPr>
          <p:nvPr>
            <p:ph type="sldNum" sz="quarter" idx="12"/>
          </p:nvPr>
        </p:nvSpPr>
        <p:spPr/>
        <p:txBody>
          <a:bodyPr/>
          <a:lstStyle/>
          <a:p>
            <a:fld id="{DAD8AF39-1137-4EB2-8B16-E17CFC044FE7}" type="slidenum">
              <a:rPr lang="en-US" smtClean="0"/>
              <a:t>60</a:t>
            </a:fld>
            <a:endParaRPr lang="en-US"/>
          </a:p>
        </p:txBody>
      </p:sp>
    </p:spTree>
    <p:extLst>
      <p:ext uri="{BB962C8B-B14F-4D97-AF65-F5344CB8AC3E}">
        <p14:creationId xmlns:p14="http://schemas.microsoft.com/office/powerpoint/2010/main" val="27314624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624138" y="277813"/>
            <a:ext cx="7586662" cy="576262"/>
          </a:xfrm>
        </p:spPr>
        <p:txBody>
          <a:bodyPr>
            <a:normAutofit fontScale="90000"/>
          </a:bodyPr>
          <a:lstStyle/>
          <a:p>
            <a:pPr eaLnBrk="1" hangingPunct="1"/>
            <a:r>
              <a:rPr lang="en-US" altLang="en-US"/>
              <a:t>Synchronization Hardware</a:t>
            </a:r>
          </a:p>
        </p:txBody>
      </p:sp>
      <p:sp>
        <p:nvSpPr>
          <p:cNvPr id="33795" name="Rectangle 3"/>
          <p:cNvSpPr>
            <a:spLocks noGrp="1" noChangeArrowheads="1"/>
          </p:cNvSpPr>
          <p:nvPr>
            <p:ph idx="1"/>
          </p:nvPr>
        </p:nvSpPr>
        <p:spPr>
          <a:xfrm>
            <a:off x="2432051" y="1233489"/>
            <a:ext cx="7161213" cy="4422775"/>
          </a:xfrm>
        </p:spPr>
        <p:txBody>
          <a:bodyPr>
            <a:normAutofit lnSpcReduction="10000"/>
          </a:bodyPr>
          <a:lstStyle/>
          <a:p>
            <a:pPr>
              <a:tabLst>
                <a:tab pos="739775" algn="l"/>
                <a:tab pos="1020763" algn="l"/>
                <a:tab pos="1257300" algn="l"/>
              </a:tabLst>
            </a:pPr>
            <a:r>
              <a:rPr lang="en-US" altLang="en-US" sz="2400" dirty="0"/>
              <a:t>Many systems provide hardware support for implementing the critical section code.</a:t>
            </a:r>
          </a:p>
          <a:p>
            <a:pPr>
              <a:tabLst>
                <a:tab pos="739775" algn="l"/>
                <a:tab pos="1020763" algn="l"/>
                <a:tab pos="1257300" algn="l"/>
              </a:tabLst>
            </a:pPr>
            <a:r>
              <a:rPr lang="en-US" altLang="en-US" sz="2400" dirty="0"/>
              <a:t>All solutions below based on idea of </a:t>
            </a:r>
            <a:r>
              <a:rPr lang="en-US" altLang="en-US" sz="2400" b="1" dirty="0">
                <a:solidFill>
                  <a:srgbClr val="3366FF"/>
                </a:solidFill>
              </a:rPr>
              <a:t>locking</a:t>
            </a:r>
          </a:p>
          <a:p>
            <a:pPr lvl="1">
              <a:tabLst>
                <a:tab pos="739775" algn="l"/>
                <a:tab pos="1020763" algn="l"/>
                <a:tab pos="1257300" algn="l"/>
              </a:tabLst>
            </a:pPr>
            <a:r>
              <a:rPr lang="en-US" altLang="en-US" sz="2000" dirty="0"/>
              <a:t>Protecting critical regions via locks</a:t>
            </a:r>
          </a:p>
          <a:p>
            <a:pPr>
              <a:tabLst>
                <a:tab pos="739775" algn="l"/>
                <a:tab pos="1020763" algn="l"/>
                <a:tab pos="1257300" algn="l"/>
              </a:tabLst>
            </a:pPr>
            <a:r>
              <a:rPr lang="en-US" altLang="en-US" sz="2400" dirty="0"/>
              <a:t>Uniprocessors – could disable interrupts</a:t>
            </a:r>
          </a:p>
          <a:p>
            <a:pPr lvl="1">
              <a:tabLst>
                <a:tab pos="739775" algn="l"/>
                <a:tab pos="1020763" algn="l"/>
                <a:tab pos="1257300" algn="l"/>
              </a:tabLst>
            </a:pPr>
            <a:r>
              <a:rPr lang="en-US" altLang="en-US" sz="2000" dirty="0"/>
              <a:t>Currently running code would execute without preemption</a:t>
            </a:r>
          </a:p>
          <a:p>
            <a:pPr lvl="1">
              <a:tabLst>
                <a:tab pos="739775" algn="l"/>
                <a:tab pos="1020763" algn="l"/>
                <a:tab pos="1257300" algn="l"/>
              </a:tabLst>
            </a:pPr>
            <a:r>
              <a:rPr lang="en-US" altLang="en-US" sz="2000" dirty="0"/>
              <a:t>Generally, too inefficient on multiprocessor systems</a:t>
            </a:r>
          </a:p>
          <a:p>
            <a:pPr lvl="2">
              <a:tabLst>
                <a:tab pos="739775" algn="l"/>
                <a:tab pos="1020763" algn="l"/>
                <a:tab pos="1257300" algn="l"/>
              </a:tabLst>
            </a:pPr>
            <a:r>
              <a:rPr lang="en-US" altLang="en-US" sz="1800" dirty="0"/>
              <a:t>Operating systems using this not broadly scalable</a:t>
            </a:r>
          </a:p>
          <a:p>
            <a:pPr>
              <a:tabLst>
                <a:tab pos="739775" algn="l"/>
                <a:tab pos="1020763" algn="l"/>
                <a:tab pos="1257300" algn="l"/>
              </a:tabLst>
            </a:pPr>
            <a:r>
              <a:rPr lang="en-US" altLang="en-US" sz="2400" dirty="0"/>
              <a:t>Modern machines provide special atomic hardware instructions</a:t>
            </a:r>
          </a:p>
          <a:p>
            <a:pPr lvl="2">
              <a:tabLst>
                <a:tab pos="739775" algn="l"/>
                <a:tab pos="1020763" algn="l"/>
                <a:tab pos="1257300" algn="l"/>
              </a:tabLst>
            </a:pPr>
            <a:r>
              <a:rPr lang="en-US" altLang="en-US" sz="1800" b="1" dirty="0">
                <a:solidFill>
                  <a:srgbClr val="3366FF"/>
                </a:solidFill>
              </a:rPr>
              <a:t>Atomic</a:t>
            </a:r>
            <a:r>
              <a:rPr lang="en-US" altLang="en-US" sz="1800" dirty="0"/>
              <a:t> = non-interruptible</a:t>
            </a:r>
          </a:p>
          <a:p>
            <a:pPr lvl="1">
              <a:tabLst>
                <a:tab pos="739775" algn="l"/>
                <a:tab pos="1020763" algn="l"/>
                <a:tab pos="1257300" algn="l"/>
              </a:tabLst>
            </a:pPr>
            <a:r>
              <a:rPr lang="en-US" altLang="en-US" sz="2000" dirty="0"/>
              <a:t>Either test memory word and set value</a:t>
            </a:r>
          </a:p>
          <a:p>
            <a:pPr lvl="1">
              <a:tabLst>
                <a:tab pos="739775" algn="l"/>
                <a:tab pos="1020763" algn="l"/>
                <a:tab pos="1257300" algn="l"/>
              </a:tabLst>
            </a:pPr>
            <a:r>
              <a:rPr lang="en-US" altLang="en-US" sz="2000" dirty="0"/>
              <a:t>Or swap contents of two memory words</a:t>
            </a:r>
          </a:p>
        </p:txBody>
      </p:sp>
      <p:sp>
        <p:nvSpPr>
          <p:cNvPr id="2" name="Footer Placeholder 1"/>
          <p:cNvSpPr>
            <a:spLocks noGrp="1"/>
          </p:cNvSpPr>
          <p:nvPr>
            <p:ph type="ftr" sz="quarter" idx="11"/>
          </p:nvPr>
        </p:nvSpPr>
        <p:spPr/>
        <p:txBody>
          <a:bodyPr/>
          <a:lstStyle/>
          <a:p>
            <a:r>
              <a:rPr lang="en-US"/>
              <a:t>Copyright 2018 Silberschatz, Gavin &amp; Gagne</a:t>
            </a:r>
          </a:p>
        </p:txBody>
      </p:sp>
      <p:sp>
        <p:nvSpPr>
          <p:cNvPr id="3" name="Slide Number Placeholder 2">
            <a:extLst>
              <a:ext uri="{FF2B5EF4-FFF2-40B4-BE49-F238E27FC236}">
                <a16:creationId xmlns:a16="http://schemas.microsoft.com/office/drawing/2014/main" id="{9B860A87-885C-4524-9519-F08ADFCA342E}"/>
              </a:ext>
            </a:extLst>
          </p:cNvPr>
          <p:cNvSpPr>
            <a:spLocks noGrp="1"/>
          </p:cNvSpPr>
          <p:nvPr>
            <p:ph type="sldNum" sz="quarter" idx="12"/>
          </p:nvPr>
        </p:nvSpPr>
        <p:spPr/>
        <p:txBody>
          <a:bodyPr/>
          <a:lstStyle/>
          <a:p>
            <a:fld id="{DAD8AF39-1137-4EB2-8B16-E17CFC044FE7}" type="slidenum">
              <a:rPr lang="en-US" smtClean="0"/>
              <a:t>61</a:t>
            </a:fld>
            <a:endParaRPr lang="en-US"/>
          </a:p>
        </p:txBody>
      </p:sp>
    </p:spTree>
    <p:extLst>
      <p:ext uri="{BB962C8B-B14F-4D97-AF65-F5344CB8AC3E}">
        <p14:creationId xmlns:p14="http://schemas.microsoft.com/office/powerpoint/2010/main" val="40822159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a:off x="3422651" y="2058989"/>
            <a:ext cx="1674813" cy="376237"/>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wrap="none" lIns="64002" tIns="32001" rIns="64002" bIns="32001"/>
          <a:lstStyle/>
          <a:p>
            <a:pPr>
              <a:defRPr/>
            </a:pPr>
            <a:endParaRPr lang="en-US">
              <a:solidFill>
                <a:schemeClr val="tx1"/>
              </a:solidFill>
              <a:latin typeface="Verdana" charset="0"/>
            </a:endParaRPr>
          </a:p>
        </p:txBody>
      </p:sp>
      <p:sp>
        <p:nvSpPr>
          <p:cNvPr id="6" name="Rectangle 5"/>
          <p:cNvSpPr/>
          <p:nvPr/>
        </p:nvSpPr>
        <p:spPr bwMode="auto">
          <a:xfrm>
            <a:off x="3430588" y="1419226"/>
            <a:ext cx="1674812" cy="346075"/>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wrap="none" lIns="64002" tIns="32001" rIns="64002" bIns="32001"/>
          <a:lstStyle/>
          <a:p>
            <a:pPr>
              <a:defRPr/>
            </a:pPr>
            <a:endParaRPr lang="en-US">
              <a:solidFill>
                <a:schemeClr val="tx1"/>
              </a:solidFill>
              <a:latin typeface="Verdana" charset="0"/>
            </a:endParaRPr>
          </a:p>
        </p:txBody>
      </p:sp>
      <p:sp>
        <p:nvSpPr>
          <p:cNvPr id="35844" name="Title 1"/>
          <p:cNvSpPr>
            <a:spLocks noGrp="1"/>
          </p:cNvSpPr>
          <p:nvPr>
            <p:ph type="title"/>
          </p:nvPr>
        </p:nvSpPr>
        <p:spPr>
          <a:xfrm>
            <a:off x="2717800" y="119063"/>
            <a:ext cx="8154988" cy="576262"/>
          </a:xfrm>
        </p:spPr>
        <p:txBody>
          <a:bodyPr/>
          <a:lstStyle/>
          <a:p>
            <a:r>
              <a:rPr lang="en-US" altLang="en-US" sz="2400"/>
              <a:t>Solution to Critical-section Problem Using Locks</a:t>
            </a:r>
          </a:p>
        </p:txBody>
      </p:sp>
      <p:sp>
        <p:nvSpPr>
          <p:cNvPr id="35845" name="Content Placeholder 2"/>
          <p:cNvSpPr>
            <a:spLocks noGrp="1"/>
          </p:cNvSpPr>
          <p:nvPr>
            <p:ph idx="1"/>
          </p:nvPr>
        </p:nvSpPr>
        <p:spPr>
          <a:xfrm>
            <a:off x="2510192" y="1070807"/>
            <a:ext cx="7727950" cy="4530725"/>
          </a:xfrm>
        </p:spPr>
        <p:txBody>
          <a:bodyPr/>
          <a:lstStyle/>
          <a:p>
            <a:pPr>
              <a:buFont typeface="Monotype Sorts" pitchFamily="-84" charset="2"/>
              <a:buNone/>
            </a:pPr>
            <a:r>
              <a:rPr lang="en-US" altLang="en-US" sz="1400" b="1" dirty="0">
                <a:solidFill>
                  <a:srgbClr val="000000"/>
                </a:solidFill>
                <a:latin typeface="Courier New" panose="02070309020205020404" pitchFamily="49" charset="0"/>
                <a:cs typeface="Courier New" panose="02070309020205020404" pitchFamily="49" charset="0"/>
              </a:rPr>
              <a:t>	</a:t>
            </a:r>
            <a:r>
              <a:rPr lang="en-US" altLang="en-US" sz="1600" b="1" dirty="0">
                <a:solidFill>
                  <a:srgbClr val="000000"/>
                </a:solidFill>
                <a:latin typeface="Courier New" panose="02070309020205020404" pitchFamily="49" charset="0"/>
                <a:cs typeface="Courier New" panose="02070309020205020404" pitchFamily="49" charset="0"/>
              </a:rPr>
              <a:t>do { </a:t>
            </a:r>
          </a:p>
          <a:p>
            <a:pPr>
              <a:buFont typeface="Monotype Sorts" pitchFamily="-84" charset="2"/>
              <a:buNone/>
            </a:pPr>
            <a:r>
              <a:rPr lang="en-US" altLang="en-US" sz="1600" b="1" dirty="0">
                <a:solidFill>
                  <a:srgbClr val="000000"/>
                </a:solidFill>
                <a:latin typeface="Courier New" panose="02070309020205020404" pitchFamily="49" charset="0"/>
                <a:cs typeface="Courier New" panose="02070309020205020404" pitchFamily="49" charset="0"/>
              </a:rPr>
              <a:t>		acquire lock </a:t>
            </a:r>
          </a:p>
          <a:p>
            <a:pPr>
              <a:buFont typeface="Monotype Sorts" pitchFamily="-84" charset="2"/>
              <a:buNone/>
            </a:pPr>
            <a:r>
              <a:rPr lang="en-US" altLang="en-US" sz="1600" b="1" dirty="0">
                <a:solidFill>
                  <a:srgbClr val="000000"/>
                </a:solidFill>
                <a:latin typeface="Courier New" panose="02070309020205020404" pitchFamily="49" charset="0"/>
                <a:cs typeface="Courier New" panose="02070309020205020404" pitchFamily="49" charset="0"/>
              </a:rPr>
              <a:t>			critical section </a:t>
            </a:r>
          </a:p>
          <a:p>
            <a:pPr>
              <a:buFont typeface="Monotype Sorts" pitchFamily="-84" charset="2"/>
              <a:buNone/>
            </a:pPr>
            <a:r>
              <a:rPr lang="en-US" altLang="en-US" sz="1600" b="1" dirty="0">
                <a:solidFill>
                  <a:srgbClr val="000000"/>
                </a:solidFill>
                <a:latin typeface="Courier New" panose="02070309020205020404" pitchFamily="49" charset="0"/>
                <a:cs typeface="Courier New" panose="02070309020205020404" pitchFamily="49" charset="0"/>
              </a:rPr>
              <a:t>		release lock </a:t>
            </a:r>
          </a:p>
          <a:p>
            <a:pPr>
              <a:buFont typeface="Monotype Sorts" pitchFamily="-84" charset="2"/>
              <a:buNone/>
            </a:pPr>
            <a:r>
              <a:rPr lang="en-US" altLang="en-US" sz="1600" b="1" dirty="0">
                <a:solidFill>
                  <a:srgbClr val="000000"/>
                </a:solidFill>
                <a:latin typeface="Courier New" panose="02070309020205020404" pitchFamily="49" charset="0"/>
                <a:cs typeface="Courier New" panose="02070309020205020404" pitchFamily="49" charset="0"/>
              </a:rPr>
              <a:t>			remainder section </a:t>
            </a:r>
          </a:p>
          <a:p>
            <a:pPr>
              <a:buFont typeface="Monotype Sorts" pitchFamily="-84" charset="2"/>
              <a:buNone/>
            </a:pPr>
            <a:r>
              <a:rPr lang="en-US" altLang="en-US" sz="1600" b="1" dirty="0">
                <a:solidFill>
                  <a:srgbClr val="000000"/>
                </a:solidFill>
                <a:latin typeface="Courier New" panose="02070309020205020404" pitchFamily="49" charset="0"/>
                <a:cs typeface="Courier New" panose="02070309020205020404" pitchFamily="49" charset="0"/>
              </a:rPr>
              <a:t>	} while (TRUE); </a:t>
            </a:r>
          </a:p>
        </p:txBody>
      </p:sp>
      <p:sp>
        <p:nvSpPr>
          <p:cNvPr id="2" name="Footer Placeholder 1"/>
          <p:cNvSpPr>
            <a:spLocks noGrp="1"/>
          </p:cNvSpPr>
          <p:nvPr>
            <p:ph type="ftr" sz="quarter" idx="11"/>
          </p:nvPr>
        </p:nvSpPr>
        <p:spPr/>
        <p:txBody>
          <a:bodyPr/>
          <a:lstStyle/>
          <a:p>
            <a:r>
              <a:rPr lang="en-US"/>
              <a:t>Copyright 2018 Silberschatz, Gavin &amp; Gagne</a:t>
            </a:r>
          </a:p>
        </p:txBody>
      </p:sp>
      <p:sp>
        <p:nvSpPr>
          <p:cNvPr id="3" name="Slide Number Placeholder 2">
            <a:extLst>
              <a:ext uri="{FF2B5EF4-FFF2-40B4-BE49-F238E27FC236}">
                <a16:creationId xmlns:a16="http://schemas.microsoft.com/office/drawing/2014/main" id="{D5C5D6E5-EE70-4CA4-BEEC-51E370843068}"/>
              </a:ext>
            </a:extLst>
          </p:cNvPr>
          <p:cNvSpPr>
            <a:spLocks noGrp="1"/>
          </p:cNvSpPr>
          <p:nvPr>
            <p:ph type="sldNum" sz="quarter" idx="12"/>
          </p:nvPr>
        </p:nvSpPr>
        <p:spPr/>
        <p:txBody>
          <a:bodyPr/>
          <a:lstStyle/>
          <a:p>
            <a:fld id="{DAD8AF39-1137-4EB2-8B16-E17CFC044FE7}" type="slidenum">
              <a:rPr lang="en-US" smtClean="0"/>
              <a:t>62</a:t>
            </a:fld>
            <a:endParaRPr lang="en-US"/>
          </a:p>
        </p:txBody>
      </p:sp>
    </p:spTree>
    <p:extLst>
      <p:ext uri="{BB962C8B-B14F-4D97-AF65-F5344CB8AC3E}">
        <p14:creationId xmlns:p14="http://schemas.microsoft.com/office/powerpoint/2010/main" val="242704572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811464" y="161926"/>
            <a:ext cx="7399337" cy="576263"/>
          </a:xfrm>
        </p:spPr>
        <p:txBody>
          <a:bodyPr>
            <a:normAutofit fontScale="90000"/>
          </a:bodyPr>
          <a:lstStyle/>
          <a:p>
            <a:pPr eaLnBrk="1" hangingPunct="1"/>
            <a:r>
              <a:rPr lang="en-US" altLang="en-US"/>
              <a:t>test_and_set  Instruction </a:t>
            </a:r>
          </a:p>
        </p:txBody>
      </p:sp>
      <p:sp>
        <p:nvSpPr>
          <p:cNvPr id="37891" name="Rectangle 3"/>
          <p:cNvSpPr>
            <a:spLocks noGrp="1" noChangeArrowheads="1"/>
          </p:cNvSpPr>
          <p:nvPr>
            <p:ph idx="1"/>
          </p:nvPr>
        </p:nvSpPr>
        <p:spPr>
          <a:xfrm>
            <a:off x="2330451" y="827089"/>
            <a:ext cx="8767298" cy="5221582"/>
          </a:xfrm>
        </p:spPr>
        <p:txBody>
          <a:bodyPr>
            <a:normAutofit fontScale="85000" lnSpcReduction="10000"/>
          </a:bodyPr>
          <a:lstStyle/>
          <a:p>
            <a:pPr>
              <a:buNone/>
              <a:tabLst>
                <a:tab pos="739775" algn="l"/>
                <a:tab pos="1020763" algn="l"/>
                <a:tab pos="1257300" algn="l"/>
              </a:tabLst>
            </a:pPr>
            <a:endParaRPr lang="en-US" altLang="en-US" dirty="0"/>
          </a:p>
          <a:p>
            <a:pPr>
              <a:buNone/>
              <a:tabLst>
                <a:tab pos="739775" algn="l"/>
                <a:tab pos="1020763" algn="l"/>
                <a:tab pos="1257300" algn="l"/>
              </a:tabLst>
            </a:pPr>
            <a:r>
              <a:rPr lang="en-US" altLang="en-US" dirty="0"/>
              <a:t>   Definition:</a:t>
            </a:r>
            <a:endParaRPr lang="en-US" altLang="en-US" b="1" dirty="0">
              <a:solidFill>
                <a:srgbClr val="000000"/>
              </a:solidFill>
              <a:latin typeface="Courier New" panose="02070309020205020404" pitchFamily="49" charset="0"/>
              <a:cs typeface="Courier New" panose="02070309020205020404" pitchFamily="49" charset="0"/>
            </a:endParaRPr>
          </a:p>
          <a:p>
            <a:pPr>
              <a:buNone/>
              <a:tabLst>
                <a:tab pos="739775" algn="l"/>
                <a:tab pos="1020763" algn="l"/>
                <a:tab pos="1257300" algn="l"/>
              </a:tabLst>
            </a:pPr>
            <a:r>
              <a:rPr lang="en-US" altLang="en-US" sz="3400" b="1" dirty="0">
                <a:solidFill>
                  <a:srgbClr val="FF0000"/>
                </a:solidFill>
                <a:latin typeface="Courier New" panose="02070309020205020404" pitchFamily="49" charset="0"/>
                <a:cs typeface="Courier New" panose="02070309020205020404" pitchFamily="49" charset="0"/>
              </a:rPr>
              <a:t>       </a:t>
            </a:r>
            <a:r>
              <a:rPr lang="en-US" altLang="en-US" sz="1700" b="1" dirty="0" err="1">
                <a:solidFill>
                  <a:srgbClr val="FF0000"/>
                </a:solidFill>
                <a:latin typeface="Courier New" panose="02070309020205020404" pitchFamily="49" charset="0"/>
                <a:cs typeface="Courier New" panose="02070309020205020404" pitchFamily="49" charset="0"/>
              </a:rPr>
              <a:t>boolean</a:t>
            </a:r>
            <a:r>
              <a:rPr lang="en-US" altLang="en-US" sz="1700" b="1" dirty="0">
                <a:solidFill>
                  <a:srgbClr val="FF0000"/>
                </a:solidFill>
                <a:latin typeface="Courier New" panose="02070309020205020404" pitchFamily="49" charset="0"/>
                <a:cs typeface="Courier New" panose="02070309020205020404" pitchFamily="49" charset="0"/>
              </a:rPr>
              <a:t> </a:t>
            </a:r>
            <a:r>
              <a:rPr lang="en-US" altLang="en-US" sz="1700" b="1" dirty="0" err="1">
                <a:solidFill>
                  <a:srgbClr val="FF0000"/>
                </a:solidFill>
                <a:latin typeface="Courier New" panose="02070309020205020404" pitchFamily="49" charset="0"/>
                <a:cs typeface="Courier New" panose="02070309020205020404" pitchFamily="49" charset="0"/>
              </a:rPr>
              <a:t>test_and_set</a:t>
            </a:r>
            <a:r>
              <a:rPr lang="en-US" altLang="en-US" sz="1700" b="1" dirty="0">
                <a:solidFill>
                  <a:srgbClr val="FF0000"/>
                </a:solidFill>
                <a:latin typeface="Courier New" panose="02070309020205020404" pitchFamily="49" charset="0"/>
                <a:cs typeface="Courier New" panose="02070309020205020404" pitchFamily="49" charset="0"/>
              </a:rPr>
              <a:t> (</a:t>
            </a:r>
            <a:r>
              <a:rPr lang="en-US" altLang="en-US" sz="1700" b="1" dirty="0" err="1">
                <a:solidFill>
                  <a:srgbClr val="FF0000"/>
                </a:solidFill>
                <a:latin typeface="Courier New" panose="02070309020205020404" pitchFamily="49" charset="0"/>
                <a:cs typeface="Courier New" panose="02070309020205020404" pitchFamily="49" charset="0"/>
              </a:rPr>
              <a:t>boolean</a:t>
            </a:r>
            <a:r>
              <a:rPr lang="en-US" altLang="en-US" sz="1700" b="1" dirty="0">
                <a:solidFill>
                  <a:srgbClr val="FF0000"/>
                </a:solidFill>
                <a:latin typeface="Courier New" panose="02070309020205020404" pitchFamily="49" charset="0"/>
                <a:cs typeface="Courier New" panose="02070309020205020404" pitchFamily="49" charset="0"/>
              </a:rPr>
              <a:t> *target)</a:t>
            </a:r>
          </a:p>
          <a:p>
            <a:pPr>
              <a:buNone/>
              <a:tabLst>
                <a:tab pos="739775" algn="l"/>
                <a:tab pos="1020763" algn="l"/>
                <a:tab pos="1257300" algn="l"/>
              </a:tabLst>
            </a:pPr>
            <a:r>
              <a:rPr lang="en-US" altLang="en-US" sz="1700" b="1" dirty="0">
                <a:solidFill>
                  <a:srgbClr val="FF0000"/>
                </a:solidFill>
                <a:latin typeface="Courier New" panose="02070309020205020404" pitchFamily="49" charset="0"/>
                <a:cs typeface="Courier New" panose="02070309020205020404" pitchFamily="49" charset="0"/>
              </a:rPr>
              <a:t>          {</a:t>
            </a:r>
          </a:p>
          <a:p>
            <a:pPr>
              <a:buNone/>
              <a:tabLst>
                <a:tab pos="739775" algn="l"/>
                <a:tab pos="1020763" algn="l"/>
                <a:tab pos="1257300" algn="l"/>
              </a:tabLst>
            </a:pPr>
            <a:r>
              <a:rPr lang="en-US" altLang="en-US" sz="1700" b="1" dirty="0">
                <a:solidFill>
                  <a:srgbClr val="FF0000"/>
                </a:solidFill>
                <a:latin typeface="Courier New" panose="02070309020205020404" pitchFamily="49" charset="0"/>
                <a:cs typeface="Courier New" panose="02070309020205020404" pitchFamily="49" charset="0"/>
              </a:rPr>
              <a:t>               </a:t>
            </a:r>
            <a:r>
              <a:rPr lang="en-US" altLang="en-US" sz="1700" b="1" dirty="0" err="1">
                <a:solidFill>
                  <a:srgbClr val="FF0000"/>
                </a:solidFill>
                <a:latin typeface="Courier New" panose="02070309020205020404" pitchFamily="49" charset="0"/>
                <a:cs typeface="Courier New" panose="02070309020205020404" pitchFamily="49" charset="0"/>
              </a:rPr>
              <a:t>boolean</a:t>
            </a:r>
            <a:r>
              <a:rPr lang="en-US" altLang="en-US" sz="1700" b="1" dirty="0">
                <a:solidFill>
                  <a:srgbClr val="FF0000"/>
                </a:solidFill>
                <a:latin typeface="Courier New" panose="02070309020205020404" pitchFamily="49" charset="0"/>
                <a:cs typeface="Courier New" panose="02070309020205020404" pitchFamily="49" charset="0"/>
              </a:rPr>
              <a:t> </a:t>
            </a:r>
            <a:r>
              <a:rPr lang="en-US" altLang="en-US" sz="1700" b="1" dirty="0" err="1">
                <a:solidFill>
                  <a:srgbClr val="FF0000"/>
                </a:solidFill>
                <a:latin typeface="Courier New" panose="02070309020205020404" pitchFamily="49" charset="0"/>
                <a:cs typeface="Courier New" panose="02070309020205020404" pitchFamily="49" charset="0"/>
              </a:rPr>
              <a:t>rv</a:t>
            </a:r>
            <a:r>
              <a:rPr lang="en-US" altLang="en-US" sz="1700" b="1" dirty="0">
                <a:solidFill>
                  <a:srgbClr val="FF0000"/>
                </a:solidFill>
                <a:latin typeface="Courier New" panose="02070309020205020404" pitchFamily="49" charset="0"/>
                <a:cs typeface="Courier New" panose="02070309020205020404" pitchFamily="49" charset="0"/>
              </a:rPr>
              <a:t> = *target;</a:t>
            </a:r>
          </a:p>
          <a:p>
            <a:pPr>
              <a:buNone/>
              <a:tabLst>
                <a:tab pos="739775" algn="l"/>
                <a:tab pos="1020763" algn="l"/>
                <a:tab pos="1257300" algn="l"/>
              </a:tabLst>
            </a:pPr>
            <a:r>
              <a:rPr lang="en-US" altLang="en-US" sz="1700" b="1" dirty="0">
                <a:solidFill>
                  <a:srgbClr val="FF0000"/>
                </a:solidFill>
                <a:latin typeface="Courier New" panose="02070309020205020404" pitchFamily="49" charset="0"/>
                <a:cs typeface="Courier New" panose="02070309020205020404" pitchFamily="49" charset="0"/>
              </a:rPr>
              <a:t>               *target = TRUE;</a:t>
            </a:r>
          </a:p>
          <a:p>
            <a:pPr>
              <a:buNone/>
              <a:tabLst>
                <a:tab pos="739775" algn="l"/>
                <a:tab pos="1020763" algn="l"/>
                <a:tab pos="1257300" algn="l"/>
              </a:tabLst>
            </a:pPr>
            <a:r>
              <a:rPr lang="en-US" altLang="en-US" sz="1700" b="1" dirty="0">
                <a:solidFill>
                  <a:srgbClr val="FF0000"/>
                </a:solidFill>
                <a:latin typeface="Courier New" panose="02070309020205020404" pitchFamily="49" charset="0"/>
                <a:cs typeface="Courier New" panose="02070309020205020404" pitchFamily="49" charset="0"/>
              </a:rPr>
              <a:t>               return </a:t>
            </a:r>
            <a:r>
              <a:rPr lang="en-US" altLang="en-US" sz="1700" b="1" dirty="0" err="1">
                <a:solidFill>
                  <a:srgbClr val="FF0000"/>
                </a:solidFill>
                <a:latin typeface="Courier New" panose="02070309020205020404" pitchFamily="49" charset="0"/>
                <a:cs typeface="Courier New" panose="02070309020205020404" pitchFamily="49" charset="0"/>
              </a:rPr>
              <a:t>rv</a:t>
            </a:r>
            <a:r>
              <a:rPr lang="en-US" altLang="en-US" sz="1700" b="1" dirty="0">
                <a:solidFill>
                  <a:srgbClr val="FF0000"/>
                </a:solidFill>
                <a:latin typeface="Courier New" panose="02070309020205020404" pitchFamily="49" charset="0"/>
                <a:cs typeface="Courier New" panose="02070309020205020404" pitchFamily="49" charset="0"/>
              </a:rPr>
              <a:t>:</a:t>
            </a:r>
          </a:p>
          <a:p>
            <a:pPr>
              <a:buNone/>
              <a:tabLst>
                <a:tab pos="739775" algn="l"/>
                <a:tab pos="1020763" algn="l"/>
                <a:tab pos="1257300" algn="l"/>
              </a:tabLst>
            </a:pPr>
            <a:r>
              <a:rPr lang="en-US" altLang="en-US" sz="1700" b="1" dirty="0">
                <a:solidFill>
                  <a:srgbClr val="FF0000"/>
                </a:solidFill>
                <a:latin typeface="Courier New" panose="02070309020205020404" pitchFamily="49" charset="0"/>
                <a:cs typeface="Courier New" panose="02070309020205020404" pitchFamily="49" charset="0"/>
              </a:rPr>
              <a:t>          }</a:t>
            </a:r>
            <a:endParaRPr lang="en-US" altLang="en-US" sz="1600" dirty="0">
              <a:solidFill>
                <a:srgbClr val="FF0000"/>
              </a:solidFill>
            </a:endParaRPr>
          </a:p>
          <a:p>
            <a:pPr>
              <a:buFont typeface="Monotype Sorts" pitchFamily="-84" charset="2"/>
              <a:buAutoNum type="arabicPeriod"/>
              <a:tabLst>
                <a:tab pos="739775" algn="l"/>
                <a:tab pos="1020763" algn="l"/>
                <a:tab pos="1257300" algn="l"/>
              </a:tabLst>
            </a:pPr>
            <a:r>
              <a:rPr lang="en-US" altLang="en-US" dirty="0"/>
              <a:t>Executed atomically</a:t>
            </a:r>
          </a:p>
          <a:p>
            <a:pPr>
              <a:buFont typeface="Monotype Sorts" pitchFamily="-84" charset="2"/>
              <a:buAutoNum type="arabicPeriod"/>
              <a:tabLst>
                <a:tab pos="739775" algn="l"/>
                <a:tab pos="1020763" algn="l"/>
                <a:tab pos="1257300" algn="l"/>
              </a:tabLst>
            </a:pPr>
            <a:r>
              <a:rPr lang="en-US" altLang="en-US" dirty="0"/>
              <a:t>Returns the original value of passed parameter</a:t>
            </a:r>
          </a:p>
          <a:p>
            <a:pPr>
              <a:buFont typeface="Monotype Sorts" pitchFamily="-84" charset="2"/>
              <a:buAutoNum type="arabicPeriod"/>
              <a:tabLst>
                <a:tab pos="739775" algn="l"/>
                <a:tab pos="1020763" algn="l"/>
                <a:tab pos="1257300" algn="l"/>
              </a:tabLst>
            </a:pPr>
            <a:r>
              <a:rPr lang="en-US" altLang="en-US" dirty="0"/>
              <a:t>Set the new value of passed parameter to “TRUE”.</a:t>
            </a:r>
          </a:p>
          <a:p>
            <a:pPr>
              <a:buFont typeface="Monotype Sorts" pitchFamily="-84" charset="2"/>
              <a:buAutoNum type="arabicPeriod"/>
              <a:tabLst>
                <a:tab pos="739775" algn="l"/>
                <a:tab pos="1020763" algn="l"/>
                <a:tab pos="1257300" algn="l"/>
              </a:tabLst>
            </a:pPr>
            <a:endParaRPr lang="en-US" altLang="en-US" dirty="0"/>
          </a:p>
          <a:p>
            <a:pPr>
              <a:buFont typeface="Monotype Sorts" pitchFamily="-84" charset="2"/>
              <a:buAutoNum type="arabicPeriod"/>
              <a:tabLst>
                <a:tab pos="739775" algn="l"/>
                <a:tab pos="1020763" algn="l"/>
                <a:tab pos="1257300" algn="l"/>
              </a:tabLst>
            </a:pPr>
            <a:r>
              <a:rPr lang="en-US" altLang="en-US" dirty="0"/>
              <a:t>In x86 the instruction is BTS  </a:t>
            </a:r>
          </a:p>
          <a:p>
            <a:pPr lvl="1">
              <a:buFont typeface="Monotype Sorts" pitchFamily="-84" charset="2"/>
              <a:buAutoNum type="arabicPeriod"/>
              <a:tabLst>
                <a:tab pos="739775" algn="l"/>
                <a:tab pos="1020763" algn="l"/>
                <a:tab pos="1257300" algn="l"/>
              </a:tabLst>
            </a:pPr>
            <a:r>
              <a:rPr lang="en-US" altLang="en-US" dirty="0"/>
              <a:t>Specify the bit in a string which is SET and its old value is stored in CF flag</a:t>
            </a:r>
          </a:p>
          <a:p>
            <a:pPr>
              <a:buFont typeface="Monotype Sorts" pitchFamily="-84" charset="2"/>
              <a:buAutoNum type="arabicPeriod"/>
              <a:tabLst>
                <a:tab pos="739775" algn="l"/>
                <a:tab pos="1020763" algn="l"/>
                <a:tab pos="1257300" algn="l"/>
              </a:tabLst>
            </a:pPr>
            <a:endParaRPr lang="en-US" altLang="en-US" dirty="0">
              <a:solidFill>
                <a:srgbClr val="0000FF"/>
              </a:solidFill>
            </a:endParaRPr>
          </a:p>
        </p:txBody>
      </p:sp>
      <p:sp>
        <p:nvSpPr>
          <p:cNvPr id="2" name="Footer Placeholder 1"/>
          <p:cNvSpPr>
            <a:spLocks noGrp="1"/>
          </p:cNvSpPr>
          <p:nvPr>
            <p:ph type="ftr" sz="quarter" idx="11"/>
          </p:nvPr>
        </p:nvSpPr>
        <p:spPr/>
        <p:txBody>
          <a:bodyPr/>
          <a:lstStyle/>
          <a:p>
            <a:r>
              <a:rPr lang="en-US"/>
              <a:t>Copyright 2018 Silberschatz, Gavin &amp; Gagne</a:t>
            </a:r>
          </a:p>
        </p:txBody>
      </p:sp>
      <p:sp>
        <p:nvSpPr>
          <p:cNvPr id="3" name="Slide Number Placeholder 2">
            <a:extLst>
              <a:ext uri="{FF2B5EF4-FFF2-40B4-BE49-F238E27FC236}">
                <a16:creationId xmlns:a16="http://schemas.microsoft.com/office/drawing/2014/main" id="{1010784F-C6B7-40A2-9F0C-BE107A88550C}"/>
              </a:ext>
            </a:extLst>
          </p:cNvPr>
          <p:cNvSpPr>
            <a:spLocks noGrp="1"/>
          </p:cNvSpPr>
          <p:nvPr>
            <p:ph type="sldNum" sz="quarter" idx="12"/>
          </p:nvPr>
        </p:nvSpPr>
        <p:spPr/>
        <p:txBody>
          <a:bodyPr/>
          <a:lstStyle/>
          <a:p>
            <a:fld id="{DAD8AF39-1137-4EB2-8B16-E17CFC044FE7}" type="slidenum">
              <a:rPr lang="en-US" smtClean="0"/>
              <a:t>63</a:t>
            </a:fld>
            <a:endParaRPr lang="en-US"/>
          </a:p>
        </p:txBody>
      </p:sp>
    </p:spTree>
    <p:extLst>
      <p:ext uri="{BB962C8B-B14F-4D97-AF65-F5344CB8AC3E}">
        <p14:creationId xmlns:p14="http://schemas.microsoft.com/office/powerpoint/2010/main" val="197709459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373314" y="161926"/>
            <a:ext cx="7837487" cy="576263"/>
          </a:xfrm>
        </p:spPr>
        <p:txBody>
          <a:bodyPr>
            <a:normAutofit fontScale="90000"/>
          </a:bodyPr>
          <a:lstStyle/>
          <a:p>
            <a:pPr eaLnBrk="1" hangingPunct="1"/>
            <a:r>
              <a:rPr lang="en-US" altLang="en-US"/>
              <a:t>Solution using test_and_set()</a:t>
            </a:r>
          </a:p>
        </p:txBody>
      </p:sp>
      <p:sp>
        <p:nvSpPr>
          <p:cNvPr id="18435" name="Rectangle 3"/>
          <p:cNvSpPr>
            <a:spLocks noGrp="1" noChangeArrowheads="1"/>
          </p:cNvSpPr>
          <p:nvPr>
            <p:ph idx="1"/>
          </p:nvPr>
        </p:nvSpPr>
        <p:spPr>
          <a:xfrm>
            <a:off x="2393950" y="1193801"/>
            <a:ext cx="6865938" cy="3319463"/>
          </a:xfrm>
        </p:spPr>
        <p:txBody>
          <a:bodyPr>
            <a:normAutofit fontScale="55000" lnSpcReduction="20000"/>
          </a:bodyPr>
          <a:lstStyle/>
          <a:p>
            <a:pPr marL="342866" indent="-342866">
              <a:buFont typeface="Monotype Sorts" charset="0"/>
              <a:buChar char="n"/>
              <a:tabLst>
                <a:tab pos="742278" algn="l"/>
                <a:tab pos="1023411" algn="l"/>
                <a:tab pos="1258984" algn="l"/>
              </a:tabLst>
              <a:defRPr/>
            </a:pPr>
            <a:r>
              <a:rPr lang="en-US" dirty="0">
                <a:ea typeface="ＭＳ Ｐゴシック" charset="0"/>
                <a:cs typeface="ＭＳ Ｐゴシック" charset="0"/>
              </a:rPr>
              <a:t>Shared Boolean variable lock, initialized to FALSE</a:t>
            </a:r>
          </a:p>
          <a:p>
            <a:pPr marL="342866" indent="-342866">
              <a:buFont typeface="Monotype Sorts" charset="0"/>
              <a:buChar char="n"/>
              <a:tabLst>
                <a:tab pos="742278" algn="l"/>
                <a:tab pos="1023411" algn="l"/>
                <a:tab pos="1258984" algn="l"/>
              </a:tabLst>
              <a:defRPr/>
            </a:pPr>
            <a:r>
              <a:rPr lang="en-US" dirty="0">
                <a:ea typeface="ＭＳ Ｐゴシック" charset="0"/>
                <a:cs typeface="ＭＳ Ｐゴシック" charset="0"/>
              </a:rPr>
              <a:t>Solution:</a:t>
            </a:r>
            <a:endParaRPr lang="en-US" sz="1400" b="1" dirty="0">
              <a:latin typeface="Courier New"/>
              <a:ea typeface="ＭＳ Ｐゴシック" charset="0"/>
              <a:cs typeface="Courier New"/>
            </a:endParaRPr>
          </a:p>
          <a:p>
            <a:pPr marL="0" indent="0">
              <a:buNone/>
              <a:defRPr/>
            </a:pPr>
            <a:r>
              <a:rPr lang="en-US" sz="1400" b="1" dirty="0">
                <a:latin typeface="Courier New"/>
                <a:ea typeface="ＭＳ Ｐゴシック" pitchFamily="-84" charset="-128"/>
                <a:cs typeface="Courier New"/>
              </a:rPr>
              <a:t>       </a:t>
            </a:r>
            <a:r>
              <a:rPr lang="en-US" altLang="en-US" sz="2600" b="1" dirty="0" err="1">
                <a:solidFill>
                  <a:srgbClr val="FF0000"/>
                </a:solidFill>
                <a:latin typeface="Courier New" pitchFamily="49" charset="0"/>
                <a:cs typeface="Courier New" pitchFamily="49" charset="0"/>
              </a:rPr>
              <a:t>do {</a:t>
            </a:r>
            <a:br>
              <a:rPr lang="en-US" altLang="en-US" sz="2600" b="1" dirty="0" err="1">
                <a:solidFill>
                  <a:srgbClr val="FF0000"/>
                </a:solidFill>
                <a:latin typeface="Courier New" pitchFamily="49" charset="0"/>
                <a:cs typeface="Courier New" pitchFamily="49" charset="0"/>
              </a:rPr>
            </a:br>
            <a:r>
              <a:rPr lang="en-US" altLang="en-US" sz="2600" b="1" dirty="0" err="1">
                <a:solidFill>
                  <a:srgbClr val="FF0000"/>
                </a:solidFill>
                <a:latin typeface="Courier New" pitchFamily="49" charset="0"/>
                <a:cs typeface="Courier New" pitchFamily="49" charset="0"/>
              </a:rPr>
              <a:t>          while (test_and_set(&amp;lock)) </a:t>
            </a:r>
          </a:p>
          <a:p>
            <a:pPr marL="0" indent="0">
              <a:buNone/>
              <a:defRPr/>
            </a:pPr>
            <a:r>
              <a:rPr lang="en-US" altLang="en-US" sz="2600" b="1" dirty="0" err="1">
                <a:solidFill>
                  <a:srgbClr val="FF0000"/>
                </a:solidFill>
                <a:latin typeface="Courier New" pitchFamily="49" charset="0"/>
                <a:cs typeface="Courier New" pitchFamily="49" charset="0"/>
              </a:rPr>
              <a:t>             ; /* do nothing */ </a:t>
            </a:r>
          </a:p>
          <a:p>
            <a:pPr marL="0" indent="0">
              <a:buNone/>
              <a:defRPr/>
            </a:pPr>
            <a:r>
              <a:rPr lang="en-US" altLang="en-US" sz="2600" b="1" dirty="0" err="1">
                <a:solidFill>
                  <a:srgbClr val="FF0000"/>
                </a:solidFill>
                <a:latin typeface="Courier New" pitchFamily="49" charset="0"/>
                <a:cs typeface="Courier New" pitchFamily="49" charset="0"/>
              </a:rPr>
              <a:t>                 /* critical section */ </a:t>
            </a:r>
          </a:p>
          <a:p>
            <a:pPr marL="0" indent="0">
              <a:buNone/>
              <a:defRPr/>
            </a:pPr>
            <a:r>
              <a:rPr lang="en-US" altLang="en-US" sz="2600" b="1" dirty="0" err="1">
                <a:solidFill>
                  <a:srgbClr val="FF0000"/>
                </a:solidFill>
                <a:latin typeface="Courier New" pitchFamily="49" charset="0"/>
                <a:cs typeface="Courier New" pitchFamily="49" charset="0"/>
              </a:rPr>
              <a:t>          lock = false; </a:t>
            </a:r>
          </a:p>
          <a:p>
            <a:pPr marL="0" indent="0">
              <a:buNone/>
              <a:defRPr/>
            </a:pPr>
            <a:r>
              <a:rPr lang="en-US" altLang="en-US" sz="2600" b="1" dirty="0" err="1">
                <a:solidFill>
                  <a:srgbClr val="FF0000"/>
                </a:solidFill>
                <a:latin typeface="Courier New" pitchFamily="49" charset="0"/>
                <a:cs typeface="Courier New" pitchFamily="49" charset="0"/>
              </a:rPr>
              <a:t>                 /* remainder section */ </a:t>
            </a:r>
          </a:p>
          <a:p>
            <a:pPr marL="0" indent="0">
              <a:buNone/>
              <a:defRPr/>
            </a:pPr>
            <a:r>
              <a:rPr lang="en-US" altLang="en-US" sz="2600" b="1" dirty="0" err="1">
                <a:solidFill>
                  <a:srgbClr val="FF0000"/>
                </a:solidFill>
                <a:latin typeface="Courier New" pitchFamily="49" charset="0"/>
                <a:cs typeface="Courier New" pitchFamily="49" charset="0"/>
              </a:rPr>
              <a:t>       } while (true);</a:t>
            </a:r>
            <a:r>
              <a:rPr lang="en-US" altLang="en-US" sz="4500" b="1" dirty="0" err="1">
                <a:solidFill>
                  <a:srgbClr val="FF0000"/>
                </a:solidFill>
                <a:latin typeface="Courier New" pitchFamily="49" charset="0"/>
                <a:cs typeface="Courier New" pitchFamily="49" charset="0"/>
              </a:rPr>
              <a:t> </a:t>
            </a:r>
          </a:p>
          <a:p>
            <a:pPr marL="0" indent="0">
              <a:buNone/>
              <a:tabLst>
                <a:tab pos="742278" algn="l"/>
                <a:tab pos="1023411" algn="l"/>
                <a:tab pos="1258984" algn="l"/>
              </a:tabLst>
              <a:defRPr/>
            </a:pPr>
            <a:endParaRPr lang="en-US" dirty="0">
              <a:solidFill>
                <a:srgbClr val="0000FF"/>
              </a:solidFill>
              <a:ea typeface="ＭＳ Ｐゴシック" charset="0"/>
              <a:cs typeface="ＭＳ Ｐゴシック" charset="0"/>
            </a:endParaRPr>
          </a:p>
          <a:p>
            <a:pPr marL="0" indent="0">
              <a:buNone/>
              <a:tabLst>
                <a:tab pos="742278" algn="l"/>
                <a:tab pos="1023411" algn="l"/>
                <a:tab pos="1258984" algn="l"/>
              </a:tabLst>
              <a:defRPr/>
            </a:pPr>
            <a:r>
              <a:rPr lang="en-US" dirty="0">
                <a:ea typeface="ＭＳ Ｐゴシック" charset="0"/>
                <a:cs typeface="ＭＳ Ｐゴシック" charset="0"/>
              </a:rPr>
              <a:t>               </a:t>
            </a:r>
          </a:p>
        </p:txBody>
      </p:sp>
      <p:sp>
        <p:nvSpPr>
          <p:cNvPr id="2" name="Footer Placeholder 1"/>
          <p:cNvSpPr>
            <a:spLocks noGrp="1"/>
          </p:cNvSpPr>
          <p:nvPr>
            <p:ph type="ftr" sz="quarter" idx="11"/>
          </p:nvPr>
        </p:nvSpPr>
        <p:spPr/>
        <p:txBody>
          <a:bodyPr/>
          <a:lstStyle/>
          <a:p>
            <a:r>
              <a:rPr lang="en-US"/>
              <a:t>Copyright 2018 Silberschatz, Gavin &amp; Gagne</a:t>
            </a:r>
          </a:p>
        </p:txBody>
      </p:sp>
      <p:sp>
        <p:nvSpPr>
          <p:cNvPr id="3" name="Slide Number Placeholder 2">
            <a:extLst>
              <a:ext uri="{FF2B5EF4-FFF2-40B4-BE49-F238E27FC236}">
                <a16:creationId xmlns:a16="http://schemas.microsoft.com/office/drawing/2014/main" id="{C6A64916-AAFC-4B4B-9C9B-1D34A0D1DE89}"/>
              </a:ext>
            </a:extLst>
          </p:cNvPr>
          <p:cNvSpPr>
            <a:spLocks noGrp="1"/>
          </p:cNvSpPr>
          <p:nvPr>
            <p:ph type="sldNum" sz="quarter" idx="12"/>
          </p:nvPr>
        </p:nvSpPr>
        <p:spPr/>
        <p:txBody>
          <a:bodyPr/>
          <a:lstStyle/>
          <a:p>
            <a:fld id="{DAD8AF39-1137-4EB2-8B16-E17CFC044FE7}" type="slidenum">
              <a:rPr lang="en-US" smtClean="0"/>
              <a:t>64</a:t>
            </a:fld>
            <a:endParaRPr lang="en-US"/>
          </a:p>
        </p:txBody>
      </p:sp>
    </p:spTree>
    <p:extLst>
      <p:ext uri="{BB962C8B-B14F-4D97-AF65-F5344CB8AC3E}">
        <p14:creationId xmlns:p14="http://schemas.microsoft.com/office/powerpoint/2010/main" val="28035468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587626" y="277813"/>
            <a:ext cx="7623175" cy="576262"/>
          </a:xfrm>
        </p:spPr>
        <p:txBody>
          <a:bodyPr>
            <a:normAutofit fontScale="90000"/>
          </a:bodyPr>
          <a:lstStyle/>
          <a:p>
            <a:pPr eaLnBrk="1" hangingPunct="1"/>
            <a:r>
              <a:rPr lang="en-US" altLang="en-US"/>
              <a:t>compare_and_swap Instruction</a:t>
            </a:r>
          </a:p>
        </p:txBody>
      </p:sp>
      <p:sp>
        <p:nvSpPr>
          <p:cNvPr id="41987" name="Rectangle 3"/>
          <p:cNvSpPr>
            <a:spLocks noGrp="1" noChangeArrowheads="1"/>
          </p:cNvSpPr>
          <p:nvPr>
            <p:ph idx="1"/>
          </p:nvPr>
        </p:nvSpPr>
        <p:spPr>
          <a:xfrm>
            <a:off x="2330451" y="850901"/>
            <a:ext cx="7916863" cy="4867275"/>
          </a:xfrm>
        </p:spPr>
        <p:txBody>
          <a:bodyPr>
            <a:normAutofit fontScale="92500" lnSpcReduction="20000"/>
          </a:bodyPr>
          <a:lstStyle/>
          <a:p>
            <a:pPr>
              <a:buNone/>
              <a:tabLst>
                <a:tab pos="741363" algn="l"/>
                <a:tab pos="1022350" algn="l"/>
                <a:tab pos="1258888" algn="l"/>
              </a:tabLst>
            </a:pPr>
            <a:endParaRPr lang="en-US" altLang="en-US" dirty="0"/>
          </a:p>
          <a:p>
            <a:pPr>
              <a:buNone/>
              <a:tabLst>
                <a:tab pos="741363" algn="l"/>
                <a:tab pos="1022350" algn="l"/>
                <a:tab pos="1258888" algn="l"/>
              </a:tabLst>
            </a:pPr>
            <a:r>
              <a:rPr lang="en-US" altLang="en-US" dirty="0"/>
              <a:t>Definition:</a:t>
            </a:r>
          </a:p>
          <a:p>
            <a:pPr>
              <a:buNone/>
              <a:tabLst>
                <a:tab pos="741363" algn="l"/>
                <a:tab pos="1022350" algn="l"/>
                <a:tab pos="1258888" algn="l"/>
              </a:tabLst>
            </a:pPr>
            <a:r>
              <a:rPr lang="en-US" altLang="en-US" sz="1200" b="1" dirty="0">
                <a:latin typeface="Courier New" panose="02070309020205020404" pitchFamily="49" charset="0"/>
                <a:cs typeface="Courier New" panose="02070309020205020404" pitchFamily="49" charset="0"/>
              </a:rPr>
              <a:t>     </a:t>
            </a:r>
            <a:r>
              <a:rPr lang="en-US" altLang="en-US" sz="1500" b="1" dirty="0" err="1">
                <a:solidFill>
                  <a:srgbClr val="FF0000"/>
                </a:solidFill>
                <a:latin typeface="Courier New" panose="02070309020205020404" pitchFamily="49" charset="0"/>
                <a:cs typeface="Courier New" panose="02070309020205020404" pitchFamily="49" charset="0"/>
              </a:rPr>
              <a:t>int</a:t>
            </a:r>
            <a:r>
              <a:rPr lang="en-US" altLang="en-US" sz="1500" b="1" dirty="0">
                <a:solidFill>
                  <a:srgbClr val="FF0000"/>
                </a:solidFill>
                <a:latin typeface="Courier New" panose="02070309020205020404" pitchFamily="49" charset="0"/>
                <a:cs typeface="Courier New" panose="02070309020205020404" pitchFamily="49" charset="0"/>
              </a:rPr>
              <a:t> compare _</a:t>
            </a:r>
            <a:r>
              <a:rPr lang="en-US" altLang="en-US" sz="1500" b="1" dirty="0" err="1">
                <a:solidFill>
                  <a:srgbClr val="FF0000"/>
                </a:solidFill>
                <a:latin typeface="Courier New" panose="02070309020205020404" pitchFamily="49" charset="0"/>
                <a:cs typeface="Courier New" panose="02070309020205020404" pitchFamily="49" charset="0"/>
              </a:rPr>
              <a:t>and_swap</a:t>
            </a:r>
            <a:r>
              <a:rPr lang="en-US" altLang="en-US" sz="1500" b="1" dirty="0">
                <a:solidFill>
                  <a:srgbClr val="FF0000"/>
                </a:solidFill>
                <a:latin typeface="Courier New" panose="02070309020205020404" pitchFamily="49" charset="0"/>
                <a:cs typeface="Courier New" panose="02070309020205020404" pitchFamily="49" charset="0"/>
              </a:rPr>
              <a:t>(</a:t>
            </a:r>
            <a:r>
              <a:rPr lang="en-US" altLang="en-US" sz="1500" b="1" dirty="0" err="1">
                <a:solidFill>
                  <a:srgbClr val="FF0000"/>
                </a:solidFill>
                <a:latin typeface="Courier New" panose="02070309020205020404" pitchFamily="49" charset="0"/>
                <a:cs typeface="Courier New" panose="02070309020205020404" pitchFamily="49" charset="0"/>
              </a:rPr>
              <a:t>int</a:t>
            </a:r>
            <a:r>
              <a:rPr lang="en-US" altLang="en-US" sz="1500" b="1" dirty="0">
                <a:solidFill>
                  <a:srgbClr val="FF0000"/>
                </a:solidFill>
                <a:latin typeface="Courier New" panose="02070309020205020404" pitchFamily="49" charset="0"/>
                <a:cs typeface="Courier New" panose="02070309020205020404" pitchFamily="49" charset="0"/>
              </a:rPr>
              <a:t> *value, </a:t>
            </a:r>
            <a:r>
              <a:rPr lang="en-US" altLang="en-US" sz="1500" b="1" dirty="0" err="1">
                <a:solidFill>
                  <a:srgbClr val="FF0000"/>
                </a:solidFill>
                <a:latin typeface="Courier New" panose="02070309020205020404" pitchFamily="49" charset="0"/>
                <a:cs typeface="Courier New" panose="02070309020205020404" pitchFamily="49" charset="0"/>
              </a:rPr>
              <a:t>int</a:t>
            </a:r>
            <a:r>
              <a:rPr lang="en-US" altLang="en-US" sz="1500" b="1" dirty="0">
                <a:solidFill>
                  <a:srgbClr val="FF0000"/>
                </a:solidFill>
                <a:latin typeface="Courier New" panose="02070309020205020404" pitchFamily="49" charset="0"/>
                <a:cs typeface="Courier New" panose="02070309020205020404" pitchFamily="49" charset="0"/>
              </a:rPr>
              <a:t> expected, </a:t>
            </a:r>
            <a:r>
              <a:rPr lang="en-US" altLang="en-US" sz="1500" b="1" dirty="0" err="1">
                <a:solidFill>
                  <a:srgbClr val="FF0000"/>
                </a:solidFill>
                <a:latin typeface="Courier New" panose="02070309020205020404" pitchFamily="49" charset="0"/>
                <a:cs typeface="Courier New" panose="02070309020205020404" pitchFamily="49" charset="0"/>
              </a:rPr>
              <a:t>int</a:t>
            </a:r>
            <a:r>
              <a:rPr lang="en-US" altLang="en-US" sz="1500" b="1" dirty="0">
                <a:solidFill>
                  <a:srgbClr val="FF0000"/>
                </a:solidFill>
                <a:latin typeface="Courier New" panose="02070309020205020404" pitchFamily="49" charset="0"/>
                <a:cs typeface="Courier New" panose="02070309020205020404" pitchFamily="49" charset="0"/>
              </a:rPr>
              <a:t> </a:t>
            </a:r>
            <a:r>
              <a:rPr lang="en-US" altLang="en-US" sz="1500" b="1" dirty="0" err="1">
                <a:solidFill>
                  <a:srgbClr val="FF0000"/>
                </a:solidFill>
                <a:latin typeface="Courier New" panose="02070309020205020404" pitchFamily="49" charset="0"/>
                <a:cs typeface="Courier New" panose="02070309020205020404" pitchFamily="49" charset="0"/>
              </a:rPr>
              <a:t>new_value</a:t>
            </a:r>
            <a:r>
              <a:rPr lang="en-US" altLang="en-US" sz="1500" b="1" dirty="0">
                <a:solidFill>
                  <a:srgbClr val="FF0000"/>
                </a:solidFill>
                <a:latin typeface="Courier New" panose="02070309020205020404" pitchFamily="49" charset="0"/>
                <a:cs typeface="Courier New" panose="02070309020205020404" pitchFamily="49" charset="0"/>
              </a:rPr>
              <a:t>) { </a:t>
            </a:r>
          </a:p>
          <a:p>
            <a:pPr>
              <a:buNone/>
              <a:tabLst>
                <a:tab pos="741363" algn="l"/>
                <a:tab pos="1022350" algn="l"/>
                <a:tab pos="1258888" algn="l"/>
              </a:tabLst>
            </a:pPr>
            <a:r>
              <a:rPr lang="en-US" altLang="en-US" sz="1500" b="1" dirty="0">
                <a:solidFill>
                  <a:srgbClr val="FF0000"/>
                </a:solidFill>
                <a:latin typeface="Courier New" panose="02070309020205020404" pitchFamily="49" charset="0"/>
                <a:cs typeface="Courier New" panose="02070309020205020404" pitchFamily="49" charset="0"/>
              </a:rPr>
              <a:t>         </a:t>
            </a:r>
            <a:r>
              <a:rPr lang="en-US" altLang="en-US" sz="1500" b="1" dirty="0" err="1">
                <a:solidFill>
                  <a:srgbClr val="FF0000"/>
                </a:solidFill>
                <a:latin typeface="Courier New" panose="02070309020205020404" pitchFamily="49" charset="0"/>
                <a:cs typeface="Courier New" panose="02070309020205020404" pitchFamily="49" charset="0"/>
              </a:rPr>
              <a:t>int</a:t>
            </a:r>
            <a:r>
              <a:rPr lang="en-US" altLang="en-US" sz="1500" b="1" dirty="0">
                <a:solidFill>
                  <a:srgbClr val="FF0000"/>
                </a:solidFill>
                <a:latin typeface="Courier New" panose="02070309020205020404" pitchFamily="49" charset="0"/>
                <a:cs typeface="Courier New" panose="02070309020205020404" pitchFamily="49" charset="0"/>
              </a:rPr>
              <a:t> temp = *value; </a:t>
            </a:r>
          </a:p>
          <a:p>
            <a:pPr>
              <a:buNone/>
              <a:tabLst>
                <a:tab pos="741363" algn="l"/>
                <a:tab pos="1022350" algn="l"/>
                <a:tab pos="1258888" algn="l"/>
              </a:tabLst>
            </a:pPr>
            <a:endParaRPr lang="en-US" altLang="en-US" sz="1500" b="1" dirty="0">
              <a:solidFill>
                <a:srgbClr val="FF0000"/>
              </a:solidFill>
              <a:latin typeface="Courier New" panose="02070309020205020404" pitchFamily="49" charset="0"/>
              <a:cs typeface="Courier New" panose="02070309020205020404" pitchFamily="49" charset="0"/>
            </a:endParaRPr>
          </a:p>
          <a:p>
            <a:pPr>
              <a:buNone/>
              <a:tabLst>
                <a:tab pos="741363" algn="l"/>
                <a:tab pos="1022350" algn="l"/>
                <a:tab pos="1258888" algn="l"/>
              </a:tabLst>
            </a:pPr>
            <a:r>
              <a:rPr lang="en-US" altLang="en-US" sz="1500" b="1" dirty="0">
                <a:solidFill>
                  <a:srgbClr val="FF0000"/>
                </a:solidFill>
                <a:latin typeface="Courier New" panose="02070309020205020404" pitchFamily="49" charset="0"/>
                <a:cs typeface="Courier New" panose="02070309020205020404" pitchFamily="49" charset="0"/>
              </a:rPr>
              <a:t>         if (*value == expected) </a:t>
            </a:r>
          </a:p>
          <a:p>
            <a:pPr>
              <a:buNone/>
              <a:tabLst>
                <a:tab pos="741363" algn="l"/>
                <a:tab pos="1022350" algn="l"/>
                <a:tab pos="1258888" algn="l"/>
              </a:tabLst>
            </a:pPr>
            <a:r>
              <a:rPr lang="en-US" altLang="en-US" sz="1500" b="1" dirty="0">
                <a:solidFill>
                  <a:srgbClr val="FF0000"/>
                </a:solidFill>
                <a:latin typeface="Courier New" panose="02070309020205020404" pitchFamily="49" charset="0"/>
                <a:cs typeface="Courier New" panose="02070309020205020404" pitchFamily="49" charset="0"/>
              </a:rPr>
              <a:t>            *value = </a:t>
            </a:r>
            <a:r>
              <a:rPr lang="en-US" altLang="en-US" sz="1500" b="1" dirty="0" err="1">
                <a:solidFill>
                  <a:srgbClr val="FF0000"/>
                </a:solidFill>
                <a:latin typeface="Courier New" panose="02070309020205020404" pitchFamily="49" charset="0"/>
                <a:cs typeface="Courier New" panose="02070309020205020404" pitchFamily="49" charset="0"/>
              </a:rPr>
              <a:t>new_value</a:t>
            </a:r>
            <a:r>
              <a:rPr lang="en-US" altLang="en-US" sz="1500" b="1" dirty="0">
                <a:solidFill>
                  <a:srgbClr val="FF0000"/>
                </a:solidFill>
                <a:latin typeface="Courier New" panose="02070309020205020404" pitchFamily="49" charset="0"/>
                <a:cs typeface="Courier New" panose="02070309020205020404" pitchFamily="49" charset="0"/>
              </a:rPr>
              <a:t>; </a:t>
            </a:r>
          </a:p>
          <a:p>
            <a:pPr>
              <a:buNone/>
              <a:tabLst>
                <a:tab pos="741363" algn="l"/>
                <a:tab pos="1022350" algn="l"/>
                <a:tab pos="1258888" algn="l"/>
              </a:tabLst>
            </a:pPr>
            <a:r>
              <a:rPr lang="en-US" altLang="en-US" sz="1500" b="1" dirty="0">
                <a:solidFill>
                  <a:srgbClr val="FF0000"/>
                </a:solidFill>
                <a:latin typeface="Courier New" panose="02070309020205020404" pitchFamily="49" charset="0"/>
                <a:cs typeface="Courier New" panose="02070309020205020404" pitchFamily="49" charset="0"/>
              </a:rPr>
              <a:t>      return temp; </a:t>
            </a:r>
          </a:p>
          <a:p>
            <a:pPr>
              <a:buNone/>
              <a:tabLst>
                <a:tab pos="741363" algn="l"/>
                <a:tab pos="1022350" algn="l"/>
                <a:tab pos="1258888" algn="l"/>
              </a:tabLst>
            </a:pPr>
            <a:r>
              <a:rPr lang="en-US" altLang="en-US" sz="1500" b="1" dirty="0">
                <a:solidFill>
                  <a:srgbClr val="FF0000"/>
                </a:solidFill>
                <a:latin typeface="Courier New" panose="02070309020205020404" pitchFamily="49" charset="0"/>
                <a:cs typeface="Courier New" panose="02070309020205020404" pitchFamily="49" charset="0"/>
              </a:rPr>
              <a:t>     } </a:t>
            </a:r>
          </a:p>
          <a:p>
            <a:pPr>
              <a:buFont typeface="Monotype Sorts" pitchFamily="-84" charset="2"/>
              <a:buAutoNum type="arabicPeriod"/>
              <a:tabLst>
                <a:tab pos="741363" algn="l"/>
                <a:tab pos="1022350" algn="l"/>
                <a:tab pos="1258888" algn="l"/>
              </a:tabLst>
            </a:pPr>
            <a:r>
              <a:rPr lang="en-US" altLang="en-US" dirty="0"/>
              <a:t>Executed atomically</a:t>
            </a:r>
          </a:p>
          <a:p>
            <a:pPr>
              <a:buFont typeface="Monotype Sorts" pitchFamily="-84" charset="2"/>
              <a:buAutoNum type="arabicPeriod"/>
              <a:tabLst>
                <a:tab pos="741363" algn="l"/>
                <a:tab pos="1022350" algn="l"/>
                <a:tab pos="1258888" algn="l"/>
              </a:tabLst>
            </a:pPr>
            <a:r>
              <a:rPr lang="en-US" altLang="en-US" dirty="0"/>
              <a:t>Returns the original value of passed parameter “value”</a:t>
            </a:r>
          </a:p>
          <a:p>
            <a:pPr>
              <a:buFont typeface="Monotype Sorts" pitchFamily="-84" charset="2"/>
              <a:buAutoNum type="arabicPeriod"/>
              <a:tabLst>
                <a:tab pos="741363" algn="l"/>
                <a:tab pos="1022350" algn="l"/>
                <a:tab pos="1258888" algn="l"/>
              </a:tabLst>
            </a:pPr>
            <a:r>
              <a:rPr lang="en-US" altLang="en-US" dirty="0"/>
              <a:t>Set  the variable “value”  the value of the passed parameter “</a:t>
            </a:r>
            <a:r>
              <a:rPr lang="en-US" altLang="en-US" dirty="0" err="1"/>
              <a:t>new_value</a:t>
            </a:r>
            <a:r>
              <a:rPr lang="en-US" altLang="en-US" dirty="0"/>
              <a:t>” but only if “value” ==“expected”. That is, the swap takes place only under this condition.</a:t>
            </a:r>
          </a:p>
          <a:p>
            <a:pPr>
              <a:buFont typeface="Monotype Sorts" pitchFamily="-84" charset="2"/>
              <a:buAutoNum type="arabicPeriod"/>
              <a:tabLst>
                <a:tab pos="741363" algn="l"/>
                <a:tab pos="1022350" algn="l"/>
                <a:tab pos="1258888" algn="l"/>
              </a:tabLst>
            </a:pPr>
            <a:endParaRPr lang="en-US" altLang="en-US" dirty="0">
              <a:solidFill>
                <a:srgbClr val="0000FF"/>
              </a:solidFill>
            </a:endParaRPr>
          </a:p>
        </p:txBody>
      </p:sp>
      <p:sp>
        <p:nvSpPr>
          <p:cNvPr id="2" name="Footer Placeholder 1"/>
          <p:cNvSpPr>
            <a:spLocks noGrp="1"/>
          </p:cNvSpPr>
          <p:nvPr>
            <p:ph type="ftr" sz="quarter" idx="11"/>
          </p:nvPr>
        </p:nvSpPr>
        <p:spPr/>
        <p:txBody>
          <a:bodyPr/>
          <a:lstStyle/>
          <a:p>
            <a:r>
              <a:rPr lang="en-US"/>
              <a:t>Copyright 2018 Silberschatz, Gavin &amp; Gagne</a:t>
            </a:r>
          </a:p>
        </p:txBody>
      </p:sp>
      <p:sp>
        <p:nvSpPr>
          <p:cNvPr id="3" name="Slide Number Placeholder 2">
            <a:extLst>
              <a:ext uri="{FF2B5EF4-FFF2-40B4-BE49-F238E27FC236}">
                <a16:creationId xmlns:a16="http://schemas.microsoft.com/office/drawing/2014/main" id="{C792E2A9-A87A-403F-8AAF-A685710189F4}"/>
              </a:ext>
            </a:extLst>
          </p:cNvPr>
          <p:cNvSpPr>
            <a:spLocks noGrp="1"/>
          </p:cNvSpPr>
          <p:nvPr>
            <p:ph type="sldNum" sz="quarter" idx="12"/>
          </p:nvPr>
        </p:nvSpPr>
        <p:spPr/>
        <p:txBody>
          <a:bodyPr/>
          <a:lstStyle/>
          <a:p>
            <a:fld id="{DAD8AF39-1137-4EB2-8B16-E17CFC044FE7}" type="slidenum">
              <a:rPr lang="en-US" smtClean="0"/>
              <a:t>65</a:t>
            </a:fld>
            <a:endParaRPr lang="en-US"/>
          </a:p>
        </p:txBody>
      </p:sp>
    </p:spTree>
    <p:extLst>
      <p:ext uri="{BB962C8B-B14F-4D97-AF65-F5344CB8AC3E}">
        <p14:creationId xmlns:p14="http://schemas.microsoft.com/office/powerpoint/2010/main" val="350732955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694121" y="219076"/>
            <a:ext cx="8589704" cy="576263"/>
          </a:xfrm>
        </p:spPr>
        <p:txBody>
          <a:bodyPr>
            <a:normAutofit fontScale="90000"/>
          </a:bodyPr>
          <a:lstStyle/>
          <a:p>
            <a:pPr eaLnBrk="1" hangingPunct="1"/>
            <a:r>
              <a:rPr lang="en-US" altLang="en-US" dirty="0"/>
              <a:t>Solution using </a:t>
            </a:r>
            <a:r>
              <a:rPr lang="en-US" altLang="en-US" dirty="0" err="1"/>
              <a:t>compare_and_swap</a:t>
            </a:r>
            <a:endParaRPr lang="en-US" altLang="en-US" dirty="0"/>
          </a:p>
        </p:txBody>
      </p:sp>
      <p:sp>
        <p:nvSpPr>
          <p:cNvPr id="44035" name="Rectangle 3"/>
          <p:cNvSpPr>
            <a:spLocks noGrp="1" noChangeArrowheads="1"/>
          </p:cNvSpPr>
          <p:nvPr>
            <p:ph idx="1"/>
          </p:nvPr>
        </p:nvSpPr>
        <p:spPr>
          <a:xfrm>
            <a:off x="2351088" y="1211264"/>
            <a:ext cx="7766050" cy="4333875"/>
          </a:xfrm>
        </p:spPr>
        <p:txBody>
          <a:bodyPr/>
          <a:lstStyle/>
          <a:p>
            <a:pPr>
              <a:tabLst>
                <a:tab pos="741363" algn="l"/>
                <a:tab pos="1022350" algn="l"/>
                <a:tab pos="1258888" algn="l"/>
              </a:tabLst>
            </a:pPr>
            <a:r>
              <a:rPr lang="en-US" altLang="en-US" dirty="0"/>
              <a:t>Shared integer  </a:t>
            </a:r>
            <a:r>
              <a:rPr lang="ja-JP" altLang="en-US" dirty="0"/>
              <a:t>“</a:t>
            </a:r>
            <a:r>
              <a:rPr lang="en-US" altLang="ja-JP" dirty="0"/>
              <a:t>lock</a:t>
            </a:r>
            <a:r>
              <a:rPr lang="ja-JP" altLang="en-US" dirty="0"/>
              <a:t>”</a:t>
            </a:r>
            <a:r>
              <a:rPr lang="en-US" altLang="ja-JP" dirty="0"/>
              <a:t>  initialized to 0; </a:t>
            </a:r>
          </a:p>
          <a:p>
            <a:pPr>
              <a:tabLst>
                <a:tab pos="741363" algn="l"/>
                <a:tab pos="1022350" algn="l"/>
                <a:tab pos="1258888" algn="l"/>
              </a:tabLst>
            </a:pPr>
            <a:r>
              <a:rPr lang="en-US" altLang="en-US" dirty="0"/>
              <a:t>Solution:</a:t>
            </a:r>
          </a:p>
          <a:p>
            <a:pPr>
              <a:buNone/>
              <a:tabLst>
                <a:tab pos="741363" algn="l"/>
                <a:tab pos="1022350" algn="l"/>
                <a:tab pos="1258888" algn="l"/>
              </a:tabLst>
            </a:pPr>
            <a:r>
              <a:rPr lang="en-US" altLang="en-US" b="1" dirty="0">
                <a:latin typeface="Courier New" panose="02070309020205020404" pitchFamily="49" charset="0"/>
                <a:cs typeface="Courier New" panose="02070309020205020404" pitchFamily="49" charset="0"/>
              </a:rPr>
              <a:t>      </a:t>
            </a:r>
            <a:r>
              <a:rPr lang="en-US" altLang="en-US" sz="1600" b="1" dirty="0">
                <a:solidFill>
                  <a:srgbClr val="FF0000"/>
                </a:solidFill>
                <a:latin typeface="Courier New" panose="02070309020205020404" pitchFamily="49" charset="0"/>
                <a:cs typeface="Courier New" panose="02070309020205020404" pitchFamily="49" charset="0"/>
              </a:rPr>
              <a:t>do {</a:t>
            </a:r>
            <a:br>
              <a:rPr lang="en-US" altLang="en-US" sz="1600" b="1" dirty="0">
                <a:solidFill>
                  <a:srgbClr val="FF0000"/>
                </a:solidFill>
                <a:latin typeface="Courier New" panose="02070309020205020404" pitchFamily="49" charset="0"/>
                <a:cs typeface="Courier New" panose="02070309020205020404" pitchFamily="49" charset="0"/>
              </a:rPr>
            </a:br>
            <a:r>
              <a:rPr lang="en-US" altLang="en-US" sz="1600" b="1" dirty="0">
                <a:solidFill>
                  <a:srgbClr val="FF0000"/>
                </a:solidFill>
                <a:latin typeface="Courier New" panose="02070309020205020404" pitchFamily="49" charset="0"/>
                <a:cs typeface="Courier New" panose="02070309020205020404" pitchFamily="49" charset="0"/>
              </a:rPr>
              <a:t>         while (</a:t>
            </a:r>
            <a:r>
              <a:rPr lang="en-US" altLang="en-US" sz="1600" b="1" dirty="0" err="1">
                <a:solidFill>
                  <a:srgbClr val="FF0000"/>
                </a:solidFill>
                <a:latin typeface="Courier New" panose="02070309020205020404" pitchFamily="49" charset="0"/>
                <a:cs typeface="Courier New" panose="02070309020205020404" pitchFamily="49" charset="0"/>
              </a:rPr>
              <a:t>compare_and_swap</a:t>
            </a:r>
            <a:r>
              <a:rPr lang="en-US" altLang="en-US" sz="1600" b="1" dirty="0">
                <a:solidFill>
                  <a:srgbClr val="FF0000"/>
                </a:solidFill>
                <a:latin typeface="Courier New" panose="02070309020205020404" pitchFamily="49" charset="0"/>
                <a:cs typeface="Courier New" panose="02070309020205020404" pitchFamily="49" charset="0"/>
              </a:rPr>
              <a:t>(&amp;lock, 0, 1) != 0) </a:t>
            </a:r>
          </a:p>
          <a:p>
            <a:pPr>
              <a:buNone/>
              <a:tabLst>
                <a:tab pos="741363" algn="l"/>
                <a:tab pos="1022350" algn="l"/>
                <a:tab pos="1258888" algn="l"/>
              </a:tabLst>
            </a:pPr>
            <a:r>
              <a:rPr lang="en-US" altLang="en-US" sz="1600" b="1" dirty="0">
                <a:solidFill>
                  <a:srgbClr val="FF0000"/>
                </a:solidFill>
                <a:latin typeface="Courier New" panose="02070309020205020404" pitchFamily="49" charset="0"/>
                <a:cs typeface="Courier New" panose="02070309020205020404" pitchFamily="49" charset="0"/>
              </a:rPr>
              <a:t>            ; /* do nothing */ </a:t>
            </a:r>
          </a:p>
          <a:p>
            <a:pPr>
              <a:buNone/>
              <a:tabLst>
                <a:tab pos="741363" algn="l"/>
                <a:tab pos="1022350" algn="l"/>
                <a:tab pos="1258888" algn="l"/>
              </a:tabLst>
            </a:pPr>
            <a:r>
              <a:rPr lang="en-US" altLang="en-US" sz="1600" b="1" dirty="0">
                <a:solidFill>
                  <a:srgbClr val="FF0000"/>
                </a:solidFill>
                <a:latin typeface="Courier New" panose="02070309020205020404" pitchFamily="49" charset="0"/>
                <a:cs typeface="Courier New" panose="02070309020205020404" pitchFamily="49" charset="0"/>
              </a:rPr>
              <a:t>          /* critical section */ </a:t>
            </a:r>
          </a:p>
          <a:p>
            <a:pPr>
              <a:buNone/>
              <a:tabLst>
                <a:tab pos="741363" algn="l"/>
                <a:tab pos="1022350" algn="l"/>
                <a:tab pos="1258888" algn="l"/>
              </a:tabLst>
            </a:pPr>
            <a:r>
              <a:rPr lang="en-US" altLang="en-US" sz="1600" b="1" dirty="0">
                <a:solidFill>
                  <a:srgbClr val="FF0000"/>
                </a:solidFill>
                <a:latin typeface="Courier New" panose="02070309020205020404" pitchFamily="49" charset="0"/>
                <a:cs typeface="Courier New" panose="02070309020205020404" pitchFamily="49" charset="0"/>
              </a:rPr>
              <a:t>       lock = 0; </a:t>
            </a:r>
          </a:p>
          <a:p>
            <a:pPr>
              <a:buNone/>
              <a:tabLst>
                <a:tab pos="741363" algn="l"/>
                <a:tab pos="1022350" algn="l"/>
                <a:tab pos="1258888" algn="l"/>
              </a:tabLst>
            </a:pPr>
            <a:r>
              <a:rPr lang="en-US" altLang="en-US" sz="1600" b="1" dirty="0">
                <a:solidFill>
                  <a:srgbClr val="FF0000"/>
                </a:solidFill>
                <a:latin typeface="Courier New" panose="02070309020205020404" pitchFamily="49" charset="0"/>
                <a:cs typeface="Courier New" panose="02070309020205020404" pitchFamily="49" charset="0"/>
              </a:rPr>
              <a:t>          /* remainder section */ </a:t>
            </a:r>
          </a:p>
          <a:p>
            <a:pPr>
              <a:buNone/>
              <a:tabLst>
                <a:tab pos="741363" algn="l"/>
                <a:tab pos="1022350" algn="l"/>
                <a:tab pos="1258888" algn="l"/>
              </a:tabLst>
            </a:pPr>
            <a:r>
              <a:rPr lang="en-US" altLang="en-US" sz="1600" b="1" dirty="0">
                <a:solidFill>
                  <a:srgbClr val="FF0000"/>
                </a:solidFill>
                <a:latin typeface="Courier New" panose="02070309020205020404" pitchFamily="49" charset="0"/>
                <a:cs typeface="Courier New" panose="02070309020205020404" pitchFamily="49" charset="0"/>
              </a:rPr>
              <a:t>      } while (true); </a:t>
            </a:r>
          </a:p>
          <a:p>
            <a:pPr>
              <a:buNone/>
              <a:tabLst>
                <a:tab pos="741363" algn="l"/>
                <a:tab pos="1022350" algn="l"/>
                <a:tab pos="1258888" algn="l"/>
              </a:tabLst>
            </a:pPr>
            <a:r>
              <a:rPr lang="en-US" altLang="en-US" sz="1600" dirty="0">
                <a:solidFill>
                  <a:srgbClr val="FF0000"/>
                </a:solidFill>
              </a:rPr>
              <a:t>               </a:t>
            </a:r>
          </a:p>
        </p:txBody>
      </p:sp>
      <p:sp>
        <p:nvSpPr>
          <p:cNvPr id="2" name="Footer Placeholder 1"/>
          <p:cNvSpPr>
            <a:spLocks noGrp="1"/>
          </p:cNvSpPr>
          <p:nvPr>
            <p:ph type="ftr" sz="quarter" idx="11"/>
          </p:nvPr>
        </p:nvSpPr>
        <p:spPr/>
        <p:txBody>
          <a:bodyPr/>
          <a:lstStyle/>
          <a:p>
            <a:r>
              <a:rPr lang="en-US"/>
              <a:t>Copyright 2018 Silberschatz, Gavin &amp; Gagne</a:t>
            </a:r>
          </a:p>
        </p:txBody>
      </p:sp>
      <p:sp>
        <p:nvSpPr>
          <p:cNvPr id="3" name="Slide Number Placeholder 2">
            <a:extLst>
              <a:ext uri="{FF2B5EF4-FFF2-40B4-BE49-F238E27FC236}">
                <a16:creationId xmlns:a16="http://schemas.microsoft.com/office/drawing/2014/main" id="{778389BA-B0F3-4672-9D71-0F3026126DB3}"/>
              </a:ext>
            </a:extLst>
          </p:cNvPr>
          <p:cNvSpPr>
            <a:spLocks noGrp="1"/>
          </p:cNvSpPr>
          <p:nvPr>
            <p:ph type="sldNum" sz="quarter" idx="12"/>
          </p:nvPr>
        </p:nvSpPr>
        <p:spPr/>
        <p:txBody>
          <a:bodyPr/>
          <a:lstStyle/>
          <a:p>
            <a:fld id="{DAD8AF39-1137-4EB2-8B16-E17CFC044FE7}" type="slidenum">
              <a:rPr lang="en-US" smtClean="0"/>
              <a:t>66</a:t>
            </a:fld>
            <a:endParaRPr lang="en-US"/>
          </a:p>
        </p:txBody>
      </p:sp>
    </p:spTree>
    <p:extLst>
      <p:ext uri="{BB962C8B-B14F-4D97-AF65-F5344CB8AC3E}">
        <p14:creationId xmlns:p14="http://schemas.microsoft.com/office/powerpoint/2010/main" val="278911674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3BE27-85EC-4CBE-B52F-248DC5D86FB4}"/>
              </a:ext>
            </a:extLst>
          </p:cNvPr>
          <p:cNvSpPr>
            <a:spLocks noGrp="1"/>
          </p:cNvSpPr>
          <p:nvPr>
            <p:ph type="title"/>
          </p:nvPr>
        </p:nvSpPr>
        <p:spPr/>
        <p:txBody>
          <a:bodyPr>
            <a:normAutofit fontScale="90000"/>
          </a:bodyPr>
          <a:lstStyle/>
          <a:p>
            <a:r>
              <a:rPr lang="en-US" dirty="0"/>
              <a:t>Bounded waiting mutual exclusion </a:t>
            </a:r>
          </a:p>
        </p:txBody>
      </p:sp>
      <p:sp>
        <p:nvSpPr>
          <p:cNvPr id="4" name="Footer Placeholder 3">
            <a:extLst>
              <a:ext uri="{FF2B5EF4-FFF2-40B4-BE49-F238E27FC236}">
                <a16:creationId xmlns:a16="http://schemas.microsoft.com/office/drawing/2014/main" id="{8A20BDA1-B5FB-4932-A801-59D0618E1F0D}"/>
              </a:ext>
            </a:extLst>
          </p:cNvPr>
          <p:cNvSpPr>
            <a:spLocks noGrp="1"/>
          </p:cNvSpPr>
          <p:nvPr>
            <p:ph type="ftr" sz="quarter" idx="11"/>
          </p:nvPr>
        </p:nvSpPr>
        <p:spPr/>
        <p:txBody>
          <a:bodyPr/>
          <a:lstStyle/>
          <a:p>
            <a:r>
              <a:rPr lang="en-US"/>
              <a:t>Copyright 2018 Silberschatz, Gavin &amp; Gagne</a:t>
            </a:r>
          </a:p>
        </p:txBody>
      </p:sp>
      <p:sp>
        <p:nvSpPr>
          <p:cNvPr id="5" name="Slide Number Placeholder 4">
            <a:extLst>
              <a:ext uri="{FF2B5EF4-FFF2-40B4-BE49-F238E27FC236}">
                <a16:creationId xmlns:a16="http://schemas.microsoft.com/office/drawing/2014/main" id="{A0AFDE1D-BA4E-44D0-ADFA-AC6CA8B4013F}"/>
              </a:ext>
            </a:extLst>
          </p:cNvPr>
          <p:cNvSpPr>
            <a:spLocks noGrp="1"/>
          </p:cNvSpPr>
          <p:nvPr>
            <p:ph type="sldNum" sz="quarter" idx="12"/>
          </p:nvPr>
        </p:nvSpPr>
        <p:spPr/>
        <p:txBody>
          <a:bodyPr/>
          <a:lstStyle/>
          <a:p>
            <a:fld id="{DAD8AF39-1137-4EB2-8B16-E17CFC044FE7}" type="slidenum">
              <a:rPr lang="en-US" smtClean="0"/>
              <a:t>67</a:t>
            </a:fld>
            <a:endParaRPr lang="en-US"/>
          </a:p>
        </p:txBody>
      </p:sp>
      <p:sp>
        <p:nvSpPr>
          <p:cNvPr id="6" name="Rectangle 5">
            <a:extLst>
              <a:ext uri="{FF2B5EF4-FFF2-40B4-BE49-F238E27FC236}">
                <a16:creationId xmlns:a16="http://schemas.microsoft.com/office/drawing/2014/main" id="{92E12718-5426-485A-A84D-798414B98444}"/>
              </a:ext>
            </a:extLst>
          </p:cNvPr>
          <p:cNvSpPr/>
          <p:nvPr/>
        </p:nvSpPr>
        <p:spPr>
          <a:xfrm>
            <a:off x="2230152" y="1824021"/>
            <a:ext cx="4681803" cy="4462760"/>
          </a:xfrm>
          <a:prstGeom prst="rect">
            <a:avLst/>
          </a:prstGeom>
        </p:spPr>
        <p:txBody>
          <a:bodyPr wrap="square">
            <a:spAutoFit/>
          </a:bodyPr>
          <a:lstStyle/>
          <a:p>
            <a:r>
              <a:rPr lang="en-US" dirty="0">
                <a:solidFill>
                  <a:srgbClr val="FF0000"/>
                </a:solidFill>
                <a:latin typeface="CMTT10"/>
              </a:rPr>
              <a:t>while (true) </a:t>
            </a:r>
            <a:r>
              <a:rPr lang="en-US" sz="1400" i="1" dirty="0">
                <a:solidFill>
                  <a:srgbClr val="FF0000"/>
                </a:solidFill>
                <a:latin typeface="CMSY10"/>
              </a:rPr>
              <a:t>{</a:t>
            </a:r>
          </a:p>
          <a:p>
            <a:pPr lvl="1"/>
            <a:r>
              <a:rPr lang="en-US" dirty="0">
                <a:solidFill>
                  <a:srgbClr val="FF0000"/>
                </a:solidFill>
                <a:latin typeface="CMTT10"/>
              </a:rPr>
              <a:t>waiting[i] = true;</a:t>
            </a:r>
          </a:p>
          <a:p>
            <a:pPr lvl="1"/>
            <a:r>
              <a:rPr lang="en-US" dirty="0">
                <a:solidFill>
                  <a:srgbClr val="FF0000"/>
                </a:solidFill>
                <a:latin typeface="CMTT10"/>
              </a:rPr>
              <a:t>key = 1;</a:t>
            </a:r>
          </a:p>
          <a:p>
            <a:pPr lvl="1"/>
            <a:r>
              <a:rPr lang="en-US" dirty="0">
                <a:solidFill>
                  <a:srgbClr val="FF0000"/>
                </a:solidFill>
                <a:latin typeface="CMTT10"/>
              </a:rPr>
              <a:t>while (waiting[i] &amp;&amp; key == 1)</a:t>
            </a:r>
          </a:p>
          <a:p>
            <a:pPr lvl="1"/>
            <a:r>
              <a:rPr lang="en-US" dirty="0">
                <a:solidFill>
                  <a:srgbClr val="FF0000"/>
                </a:solidFill>
                <a:latin typeface="CMTT10"/>
              </a:rPr>
              <a:t>	key = compare and swap(&amp;lock,0,1);</a:t>
            </a:r>
          </a:p>
          <a:p>
            <a:pPr lvl="1"/>
            <a:r>
              <a:rPr lang="en-US" dirty="0">
                <a:solidFill>
                  <a:srgbClr val="FF0000"/>
                </a:solidFill>
                <a:latin typeface="CMTT10"/>
              </a:rPr>
              <a:t>waiting[i] = false;</a:t>
            </a:r>
          </a:p>
          <a:p>
            <a:pPr lvl="1"/>
            <a:r>
              <a:rPr lang="en-US" dirty="0">
                <a:solidFill>
                  <a:srgbClr val="FF0000"/>
                </a:solidFill>
                <a:latin typeface="CMTT10"/>
              </a:rPr>
              <a:t>	/* critical section */</a:t>
            </a:r>
          </a:p>
          <a:p>
            <a:pPr lvl="1"/>
            <a:r>
              <a:rPr lang="en-US" dirty="0">
                <a:solidFill>
                  <a:srgbClr val="FF0000"/>
                </a:solidFill>
                <a:latin typeface="CMTT10"/>
              </a:rPr>
              <a:t>j = (i + 1) % n;</a:t>
            </a:r>
          </a:p>
          <a:p>
            <a:pPr lvl="1"/>
            <a:r>
              <a:rPr lang="en-US" dirty="0">
                <a:solidFill>
                  <a:srgbClr val="FF0000"/>
                </a:solidFill>
                <a:latin typeface="CMTT10"/>
              </a:rPr>
              <a:t>while ((j != i) &amp;&amp; !waiting[j])</a:t>
            </a:r>
          </a:p>
          <a:p>
            <a:pPr lvl="1"/>
            <a:r>
              <a:rPr lang="en-US" dirty="0">
                <a:solidFill>
                  <a:srgbClr val="FF0000"/>
                </a:solidFill>
                <a:latin typeface="CMTT10"/>
              </a:rPr>
              <a:t>	j = (j + 1) % n;</a:t>
            </a:r>
          </a:p>
          <a:p>
            <a:pPr lvl="1"/>
            <a:r>
              <a:rPr lang="en-US" dirty="0">
                <a:solidFill>
                  <a:srgbClr val="FF0000"/>
                </a:solidFill>
                <a:latin typeface="CMTT10"/>
              </a:rPr>
              <a:t>if (j == i)</a:t>
            </a:r>
          </a:p>
          <a:p>
            <a:pPr lvl="1"/>
            <a:r>
              <a:rPr lang="en-US" dirty="0">
                <a:solidFill>
                  <a:srgbClr val="FF0000"/>
                </a:solidFill>
                <a:latin typeface="CMTT10"/>
              </a:rPr>
              <a:t>	lock = 0;</a:t>
            </a:r>
          </a:p>
          <a:p>
            <a:pPr lvl="1"/>
            <a:r>
              <a:rPr lang="en-US" dirty="0">
                <a:solidFill>
                  <a:srgbClr val="FF0000"/>
                </a:solidFill>
                <a:latin typeface="CMTT10"/>
              </a:rPr>
              <a:t>else</a:t>
            </a:r>
          </a:p>
          <a:p>
            <a:pPr lvl="1"/>
            <a:r>
              <a:rPr lang="en-US" dirty="0">
                <a:solidFill>
                  <a:srgbClr val="FF0000"/>
                </a:solidFill>
                <a:latin typeface="CMTT10"/>
              </a:rPr>
              <a:t>	waiting[j] = false;</a:t>
            </a:r>
          </a:p>
          <a:p>
            <a:pPr lvl="1"/>
            <a:r>
              <a:rPr lang="en-US" dirty="0">
                <a:solidFill>
                  <a:srgbClr val="FF0000"/>
                </a:solidFill>
                <a:latin typeface="CMTT10"/>
              </a:rPr>
              <a:t>/* remainder section */</a:t>
            </a:r>
          </a:p>
          <a:p>
            <a:r>
              <a:rPr lang="en-US" sz="1400" i="1" dirty="0">
                <a:solidFill>
                  <a:srgbClr val="FF0000"/>
                </a:solidFill>
                <a:latin typeface="CMSY10"/>
              </a:rPr>
              <a:t>}</a:t>
            </a:r>
            <a:endParaRPr lang="en-US" dirty="0">
              <a:solidFill>
                <a:srgbClr val="FF0000"/>
              </a:solidFill>
            </a:endParaRPr>
          </a:p>
        </p:txBody>
      </p:sp>
      <p:sp>
        <p:nvSpPr>
          <p:cNvPr id="7" name="Rectangle 6">
            <a:extLst>
              <a:ext uri="{FF2B5EF4-FFF2-40B4-BE49-F238E27FC236}">
                <a16:creationId xmlns:a16="http://schemas.microsoft.com/office/drawing/2014/main" id="{401BF8D1-67AD-4FA6-8E85-137A9FC6CF17}"/>
              </a:ext>
            </a:extLst>
          </p:cNvPr>
          <p:cNvSpPr/>
          <p:nvPr/>
        </p:nvSpPr>
        <p:spPr>
          <a:xfrm>
            <a:off x="2271802" y="1177690"/>
            <a:ext cx="6096000" cy="646331"/>
          </a:xfrm>
          <a:prstGeom prst="rect">
            <a:avLst/>
          </a:prstGeom>
        </p:spPr>
        <p:txBody>
          <a:bodyPr>
            <a:spAutoFit/>
          </a:bodyPr>
          <a:lstStyle/>
          <a:p>
            <a:r>
              <a:rPr lang="en-US" dirty="0" err="1">
                <a:solidFill>
                  <a:srgbClr val="FF0000"/>
                </a:solidFill>
                <a:latin typeface="CMTT10"/>
              </a:rPr>
              <a:t>boolean</a:t>
            </a:r>
            <a:r>
              <a:rPr lang="en-US" dirty="0">
                <a:solidFill>
                  <a:srgbClr val="FF0000"/>
                </a:solidFill>
                <a:latin typeface="CMTT10"/>
              </a:rPr>
              <a:t> waiting[n];</a:t>
            </a:r>
          </a:p>
          <a:p>
            <a:r>
              <a:rPr lang="en-US" dirty="0">
                <a:solidFill>
                  <a:srgbClr val="FF0000"/>
                </a:solidFill>
                <a:latin typeface="CMTT10"/>
              </a:rPr>
              <a:t>int lock;</a:t>
            </a:r>
            <a:endParaRPr lang="en-US" dirty="0">
              <a:solidFill>
                <a:srgbClr val="FF0000"/>
              </a:solidFill>
            </a:endParaRPr>
          </a:p>
        </p:txBody>
      </p:sp>
      <p:sp>
        <p:nvSpPr>
          <p:cNvPr id="8" name="TextBox 7">
            <a:extLst>
              <a:ext uri="{FF2B5EF4-FFF2-40B4-BE49-F238E27FC236}">
                <a16:creationId xmlns:a16="http://schemas.microsoft.com/office/drawing/2014/main" id="{DFC69D42-1317-4522-B471-5A22D89C9951}"/>
              </a:ext>
            </a:extLst>
          </p:cNvPr>
          <p:cNvSpPr txBox="1"/>
          <p:nvPr/>
        </p:nvSpPr>
        <p:spPr>
          <a:xfrm>
            <a:off x="7508303" y="1726569"/>
            <a:ext cx="3969973" cy="3416320"/>
          </a:xfrm>
          <a:prstGeom prst="rect">
            <a:avLst/>
          </a:prstGeom>
          <a:noFill/>
        </p:spPr>
        <p:txBody>
          <a:bodyPr wrap="square" rtlCol="0">
            <a:spAutoFit/>
          </a:bodyPr>
          <a:lstStyle/>
          <a:p>
            <a:pPr marL="285750" indent="-285750">
              <a:buFont typeface="Arial" panose="020B0604020202020204" pitchFamily="34" charset="0"/>
              <a:buChar char="•"/>
            </a:pPr>
            <a:r>
              <a:rPr lang="en-US" dirty="0"/>
              <a:t>P</a:t>
            </a:r>
            <a:r>
              <a:rPr lang="en-US" baseline="-25000" dirty="0"/>
              <a:t>i</a:t>
            </a:r>
            <a:r>
              <a:rPr lang="en-US" dirty="0"/>
              <a:t> can enter its CS only if</a:t>
            </a:r>
          </a:p>
          <a:p>
            <a:pPr marL="742950" lvl="1" indent="-285750">
              <a:buFont typeface="Arial" panose="020B0604020202020204" pitchFamily="34" charset="0"/>
              <a:buChar char="•"/>
            </a:pPr>
            <a:r>
              <a:rPr lang="en-US" dirty="0"/>
              <a:t>Either waiting [i] is false, or</a:t>
            </a:r>
          </a:p>
          <a:p>
            <a:pPr marL="742950" lvl="1" indent="-285750">
              <a:buFont typeface="Arial" panose="020B0604020202020204" pitchFamily="34" charset="0"/>
              <a:buChar char="•"/>
            </a:pPr>
            <a:r>
              <a:rPr lang="en-US" dirty="0"/>
              <a:t>Key =0</a:t>
            </a:r>
          </a:p>
          <a:p>
            <a:pPr marL="285750" indent="-285750">
              <a:buFont typeface="Arial" panose="020B0604020202020204" pitchFamily="34" charset="0"/>
              <a:buChar char="•"/>
            </a:pPr>
            <a:r>
              <a:rPr lang="en-US" dirty="0"/>
              <a:t>Key can become 0 only if compare and swap is executed </a:t>
            </a:r>
          </a:p>
          <a:p>
            <a:pPr marL="285750" indent="-285750">
              <a:buFont typeface="Arial" panose="020B0604020202020204" pitchFamily="34" charset="0"/>
              <a:buChar char="•"/>
            </a:pPr>
            <a:r>
              <a:rPr lang="en-US" dirty="0"/>
              <a:t>First process to execute compare and swap will find Key = 0, all others must wait.</a:t>
            </a:r>
          </a:p>
          <a:p>
            <a:pPr marL="285750" indent="-285750">
              <a:buFont typeface="Arial" panose="020B0604020202020204" pitchFamily="34" charset="0"/>
              <a:buChar char="•"/>
            </a:pPr>
            <a:r>
              <a:rPr lang="en-US" dirty="0"/>
              <a:t>Variable waiting [i] becomes false only if another process leaves its CS</a:t>
            </a:r>
          </a:p>
          <a:p>
            <a:pPr marL="742950" lvl="1" indent="-285750">
              <a:buFont typeface="Arial" panose="020B0604020202020204" pitchFamily="34" charset="0"/>
              <a:buChar char="•"/>
            </a:pPr>
            <a:r>
              <a:rPr lang="en-US" dirty="0"/>
              <a:t>Only one waiting[i] is set to false</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656817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hape 157697"/>
          <p:cNvSpPr>
            <a:spLocks noGrp="1" noChangeArrowheads="1"/>
          </p:cNvSpPr>
          <p:nvPr>
            <p:ph type="title"/>
          </p:nvPr>
        </p:nvSpPr>
        <p:spPr/>
        <p:txBody>
          <a:bodyPr anchor="b">
            <a:normAutofit fontScale="90000"/>
          </a:bodyPr>
          <a:lstStyle/>
          <a:p>
            <a:r>
              <a:rPr lang="en-US"/>
              <a:t>How does this apply to OSs?</a:t>
            </a:r>
          </a:p>
        </p:txBody>
      </p:sp>
      <p:sp>
        <p:nvSpPr>
          <p:cNvPr id="9219" name="Shape 157698"/>
          <p:cNvSpPr>
            <a:spLocks noGrp="1" noChangeArrowheads="1"/>
          </p:cNvSpPr>
          <p:nvPr>
            <p:ph type="body" idx="1"/>
          </p:nvPr>
        </p:nvSpPr>
        <p:spPr/>
        <p:txBody>
          <a:bodyPr/>
          <a:lstStyle/>
          <a:p>
            <a:pPr>
              <a:lnSpc>
                <a:spcPct val="90000"/>
              </a:lnSpc>
            </a:pPr>
            <a:r>
              <a:rPr lang="en-US"/>
              <a:t>Any resource that is shared could be accessed inappropriately</a:t>
            </a:r>
          </a:p>
          <a:p>
            <a:pPr lvl="1">
              <a:lnSpc>
                <a:spcPct val="90000"/>
              </a:lnSpc>
            </a:pPr>
            <a:r>
              <a:rPr lang="en-US"/>
              <a:t>Shared memory</a:t>
            </a:r>
          </a:p>
          <a:p>
            <a:pPr lvl="2">
              <a:lnSpc>
                <a:spcPct val="90000"/>
              </a:lnSpc>
            </a:pPr>
            <a:r>
              <a:rPr lang="en-US"/>
              <a:t>Kernel threads</a:t>
            </a:r>
          </a:p>
          <a:p>
            <a:pPr lvl="2">
              <a:lnSpc>
                <a:spcPct val="90000"/>
              </a:lnSpc>
            </a:pPr>
            <a:r>
              <a:rPr lang="en-US"/>
              <a:t>Processes (shared memory set up by kernel)</a:t>
            </a:r>
          </a:p>
          <a:p>
            <a:pPr lvl="1">
              <a:lnSpc>
                <a:spcPct val="90000"/>
              </a:lnSpc>
            </a:pPr>
            <a:r>
              <a:rPr lang="en-US"/>
              <a:t>Shared resources</a:t>
            </a:r>
          </a:p>
          <a:p>
            <a:pPr lvl="2">
              <a:lnSpc>
                <a:spcPct val="90000"/>
              </a:lnSpc>
            </a:pPr>
            <a:r>
              <a:rPr lang="en-US"/>
              <a:t>Printer, Video screen, Network card, …</a:t>
            </a:r>
          </a:p>
          <a:p>
            <a:pPr>
              <a:lnSpc>
                <a:spcPct val="90000"/>
              </a:lnSpc>
            </a:pPr>
            <a:r>
              <a:rPr lang="en-US"/>
              <a:t>OS must protect shared resources</a:t>
            </a:r>
          </a:p>
          <a:p>
            <a:pPr lvl="1">
              <a:lnSpc>
                <a:spcPct val="90000"/>
              </a:lnSpc>
            </a:pPr>
            <a:r>
              <a:rPr lang="en-US"/>
              <a:t>And provide processes a means to protect their own abstractions </a:t>
            </a:r>
          </a:p>
        </p:txBody>
      </p:sp>
      <p:sp>
        <p:nvSpPr>
          <p:cNvPr id="9222" name="Shape 5"/>
          <p:cNvSpPr>
            <a:spLocks noGrp="1"/>
          </p:cNvSpPr>
          <p:nvPr>
            <p:ph type="ftr" sz="quarter" idx="11"/>
          </p:nvPr>
        </p:nvSpPr>
        <p:spPr bwMode="auto">
          <a:noFill/>
          <a:ln>
            <a:miter lim="800000"/>
            <a:headEnd/>
            <a:tailEnd/>
          </a:ln>
        </p:spPr>
        <p:txBody>
          <a:bodyPr/>
          <a:lstStyle/>
          <a:p>
            <a:r>
              <a:rPr lang="en-US"/>
              <a:t>Copyright 2018 Silberschatz, Gavin &amp; Gagne</a:t>
            </a:r>
          </a:p>
        </p:txBody>
      </p:sp>
      <p:sp>
        <p:nvSpPr>
          <p:cNvPr id="2" name="Slide Number Placeholder 1">
            <a:extLst>
              <a:ext uri="{FF2B5EF4-FFF2-40B4-BE49-F238E27FC236}">
                <a16:creationId xmlns:a16="http://schemas.microsoft.com/office/drawing/2014/main" id="{398BD276-888F-4AA4-829D-9A3D18C7FFCA}"/>
              </a:ext>
            </a:extLst>
          </p:cNvPr>
          <p:cNvSpPr>
            <a:spLocks noGrp="1"/>
          </p:cNvSpPr>
          <p:nvPr>
            <p:ph type="sldNum" sz="quarter" idx="12"/>
          </p:nvPr>
        </p:nvSpPr>
        <p:spPr/>
        <p:txBody>
          <a:bodyPr/>
          <a:lstStyle/>
          <a:p>
            <a:pPr>
              <a:defRPr/>
            </a:pPr>
            <a:fld id="{6742D389-1E87-4ECE-A6D6-350E1E9597FC}"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Illustration of the problem:</a:t>
            </a:r>
            <a:endParaRPr lang="en-US" dirty="0"/>
          </a:p>
        </p:txBody>
      </p:sp>
      <p:sp>
        <p:nvSpPr>
          <p:cNvPr id="3" name="Text Placeholder 2"/>
          <p:cNvSpPr>
            <a:spLocks noGrp="1"/>
          </p:cNvSpPr>
          <p:nvPr>
            <p:ph type="body" idx="1"/>
          </p:nvPr>
        </p:nvSpPr>
        <p:spPr/>
        <p:txBody>
          <a:bodyPr/>
          <a:lstStyle/>
          <a:p>
            <a:r>
              <a:rPr lang="en-US" altLang="en-US" dirty="0"/>
              <a:t>Suppose that we wanted to provide a solution to the consumer-producer problem that fills </a:t>
            </a:r>
            <a:r>
              <a:rPr lang="en-US" altLang="en-US" b="1" i="1" dirty="0">
                <a:solidFill>
                  <a:srgbClr val="000000"/>
                </a:solidFill>
              </a:rPr>
              <a:t>all</a:t>
            </a:r>
            <a:r>
              <a:rPr lang="en-US" altLang="en-US" dirty="0">
                <a:solidFill>
                  <a:srgbClr val="000000"/>
                </a:solidFill>
              </a:rPr>
              <a:t> </a:t>
            </a:r>
            <a:r>
              <a:rPr lang="en-US" altLang="en-US" dirty="0"/>
              <a:t>the buffers. We can do so by having an integer </a:t>
            </a:r>
            <a:r>
              <a:rPr lang="en-US" altLang="en-US" b="1" dirty="0">
                <a:latin typeface="Courier" pitchFamily="-84" charset="0"/>
              </a:rPr>
              <a:t>counter</a:t>
            </a:r>
            <a:r>
              <a:rPr lang="en-US" altLang="en-US" b="1" dirty="0">
                <a:solidFill>
                  <a:srgbClr val="0000FF"/>
                </a:solidFill>
              </a:rPr>
              <a:t> </a:t>
            </a:r>
            <a:r>
              <a:rPr lang="en-US" altLang="en-US" dirty="0"/>
              <a:t>that keeps track of the number of full buffers.  Initially, </a:t>
            </a:r>
            <a:r>
              <a:rPr lang="en-US" altLang="en-US" b="1" dirty="0">
                <a:latin typeface="Courier" pitchFamily="-84" charset="0"/>
              </a:rPr>
              <a:t>counter</a:t>
            </a:r>
            <a:r>
              <a:rPr lang="en-US" altLang="en-US" dirty="0">
                <a:latin typeface="Courier" pitchFamily="-84" charset="0"/>
              </a:rPr>
              <a:t> </a:t>
            </a:r>
            <a:r>
              <a:rPr lang="en-US" altLang="en-US" dirty="0"/>
              <a:t>is set to 0. It is incremented by the producer after it produces a new buffer and is decremented by the consumer after it consumes a buffer.</a:t>
            </a:r>
          </a:p>
          <a:p>
            <a:endParaRPr lang="en-US" dirty="0"/>
          </a:p>
        </p:txBody>
      </p:sp>
      <p:sp>
        <p:nvSpPr>
          <p:cNvPr id="5" name="Footer Placeholder 4"/>
          <p:cNvSpPr>
            <a:spLocks noGrp="1"/>
          </p:cNvSpPr>
          <p:nvPr>
            <p:ph type="ftr" sz="quarter" idx="11"/>
          </p:nvPr>
        </p:nvSpPr>
        <p:spPr/>
        <p:txBody>
          <a:bodyPr/>
          <a:lstStyle/>
          <a:p>
            <a:pPr>
              <a:defRPr/>
            </a:pPr>
            <a:r>
              <a:rPr lang="en-US"/>
              <a:t>Copyright 2018 Silberschatz, Gavin &amp; Gagne</a:t>
            </a:r>
          </a:p>
        </p:txBody>
      </p:sp>
      <p:sp>
        <p:nvSpPr>
          <p:cNvPr id="4" name="Slide Number Placeholder 3">
            <a:extLst>
              <a:ext uri="{FF2B5EF4-FFF2-40B4-BE49-F238E27FC236}">
                <a16:creationId xmlns:a16="http://schemas.microsoft.com/office/drawing/2014/main" id="{EA904200-C848-4F3D-AF7A-BD8784A545DA}"/>
              </a:ext>
            </a:extLst>
          </p:cNvPr>
          <p:cNvSpPr>
            <a:spLocks noGrp="1"/>
          </p:cNvSpPr>
          <p:nvPr>
            <p:ph type="sldNum" sz="quarter" idx="12"/>
          </p:nvPr>
        </p:nvSpPr>
        <p:spPr/>
        <p:txBody>
          <a:bodyPr/>
          <a:lstStyle/>
          <a:p>
            <a:pPr>
              <a:defRPr/>
            </a:pPr>
            <a:fld id="{6742D389-1E87-4ECE-A6D6-350E1E9597FC}" type="slidenum">
              <a:rPr lang="en-US" smtClean="0"/>
              <a:pPr>
                <a:defRPr/>
              </a:pPr>
              <a:t>8</a:t>
            </a:fld>
            <a:endParaRPr lang="en-US"/>
          </a:p>
        </p:txBody>
      </p:sp>
    </p:spTree>
    <p:extLst>
      <p:ext uri="{BB962C8B-B14F-4D97-AF65-F5344CB8AC3E}">
        <p14:creationId xmlns:p14="http://schemas.microsoft.com/office/powerpoint/2010/main" val="5609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981200" y="187326"/>
            <a:ext cx="8229600" cy="576263"/>
          </a:xfrm>
        </p:spPr>
        <p:txBody>
          <a:bodyPr>
            <a:normAutofit fontScale="90000"/>
          </a:bodyPr>
          <a:lstStyle/>
          <a:p>
            <a:pPr eaLnBrk="1" hangingPunct="1"/>
            <a:r>
              <a:rPr lang="en-US" altLang="en-US"/>
              <a:t>Producer </a:t>
            </a:r>
          </a:p>
        </p:txBody>
      </p:sp>
      <p:sp>
        <p:nvSpPr>
          <p:cNvPr id="13315" name="Rectangle 3"/>
          <p:cNvSpPr>
            <a:spLocks noGrp="1" noChangeArrowheads="1"/>
          </p:cNvSpPr>
          <p:nvPr>
            <p:ph type="body" idx="1"/>
          </p:nvPr>
        </p:nvSpPr>
        <p:spPr>
          <a:xfrm>
            <a:off x="2705100" y="1258888"/>
            <a:ext cx="6732588" cy="4557712"/>
          </a:xfrm>
        </p:spPr>
        <p:txBody>
          <a:bodyPr/>
          <a:lstStyle/>
          <a:p>
            <a:pPr marL="0" indent="0">
              <a:buNone/>
            </a:pPr>
            <a:r>
              <a:rPr lang="en-US" altLang="en-US" sz="1700" dirty="0">
                <a:latin typeface="Courier New" panose="02070309020205020404" pitchFamily="49" charset="0"/>
                <a:cs typeface="Courier New" panose="02070309020205020404" pitchFamily="49" charset="0"/>
              </a:rPr>
              <a:t>while (true) {</a:t>
            </a:r>
            <a:br>
              <a:rPr lang="en-US" altLang="en-US" sz="1700" dirty="0">
                <a:latin typeface="Courier New" panose="02070309020205020404" pitchFamily="49" charset="0"/>
                <a:cs typeface="Courier New" panose="02070309020205020404" pitchFamily="49" charset="0"/>
              </a:rPr>
            </a:br>
            <a:r>
              <a:rPr lang="en-US" altLang="en-US" sz="1700" dirty="0">
                <a:latin typeface="Courier New" panose="02070309020205020404" pitchFamily="49" charset="0"/>
                <a:cs typeface="Courier New" panose="02070309020205020404" pitchFamily="49" charset="0"/>
              </a:rPr>
              <a:t>	/* produce an item in next produced */ </a:t>
            </a:r>
          </a:p>
          <a:p>
            <a:pPr marL="0" indent="0">
              <a:buNone/>
            </a:pPr>
            <a:r>
              <a:rPr lang="en-US" altLang="en-US" sz="1700" dirty="0">
                <a:latin typeface="Courier New" panose="02070309020205020404" pitchFamily="49" charset="0"/>
                <a:cs typeface="Courier New" panose="02070309020205020404" pitchFamily="49" charset="0"/>
              </a:rPr>
              <a:t>	</a:t>
            </a:r>
          </a:p>
          <a:p>
            <a:pPr marL="0" indent="0">
              <a:buNone/>
            </a:pPr>
            <a:r>
              <a:rPr lang="en-US" altLang="en-US" sz="1700" dirty="0">
                <a:latin typeface="Courier New" panose="02070309020205020404" pitchFamily="49" charset="0"/>
                <a:cs typeface="Courier New" panose="02070309020205020404" pitchFamily="49" charset="0"/>
              </a:rPr>
              <a:t>	while (</a:t>
            </a:r>
            <a:r>
              <a:rPr lang="en-US" altLang="en-US" sz="1700" dirty="0">
                <a:solidFill>
                  <a:srgbClr val="FF0000"/>
                </a:solidFill>
                <a:latin typeface="Courier New" panose="02070309020205020404" pitchFamily="49" charset="0"/>
                <a:cs typeface="Courier New" panose="02070309020205020404" pitchFamily="49" charset="0"/>
              </a:rPr>
              <a:t>counter</a:t>
            </a:r>
            <a:r>
              <a:rPr lang="en-US" altLang="en-US" sz="1700" dirty="0">
                <a:latin typeface="Courier New" panose="02070309020205020404" pitchFamily="49" charset="0"/>
                <a:cs typeface="Courier New" panose="02070309020205020404" pitchFamily="49" charset="0"/>
              </a:rPr>
              <a:t> == BUFFER_SIZE) ; </a:t>
            </a:r>
          </a:p>
          <a:p>
            <a:pPr marL="0" indent="0">
              <a:buNone/>
            </a:pPr>
            <a:r>
              <a:rPr lang="en-US" altLang="en-US" sz="1700" dirty="0">
                <a:latin typeface="Courier New" panose="02070309020205020404" pitchFamily="49" charset="0"/>
                <a:cs typeface="Courier New" panose="02070309020205020404" pitchFamily="49" charset="0"/>
              </a:rPr>
              <a:t>		/* do nothing */ </a:t>
            </a:r>
          </a:p>
          <a:p>
            <a:pPr marL="0" indent="0">
              <a:buNone/>
            </a:pPr>
            <a:r>
              <a:rPr lang="en-US" altLang="en-US" sz="1700" dirty="0">
                <a:latin typeface="Courier New" panose="02070309020205020404" pitchFamily="49" charset="0"/>
                <a:cs typeface="Courier New" panose="02070309020205020404" pitchFamily="49" charset="0"/>
              </a:rPr>
              <a:t>	buffer[in] = </a:t>
            </a:r>
            <a:r>
              <a:rPr lang="en-US" altLang="en-US" sz="1700" dirty="0" err="1">
                <a:latin typeface="Courier New" panose="02070309020205020404" pitchFamily="49" charset="0"/>
                <a:cs typeface="Courier New" panose="02070309020205020404" pitchFamily="49" charset="0"/>
              </a:rPr>
              <a:t>next_produced</a:t>
            </a:r>
            <a:r>
              <a:rPr lang="en-US" altLang="en-US" sz="1700" dirty="0">
                <a:latin typeface="Courier New" panose="02070309020205020404" pitchFamily="49" charset="0"/>
                <a:cs typeface="Courier New" panose="02070309020205020404" pitchFamily="49" charset="0"/>
              </a:rPr>
              <a:t>; </a:t>
            </a:r>
          </a:p>
          <a:p>
            <a:pPr marL="0" indent="0">
              <a:buNone/>
            </a:pPr>
            <a:r>
              <a:rPr lang="en-US" altLang="en-US" sz="1700" dirty="0">
                <a:latin typeface="Courier New" panose="02070309020205020404" pitchFamily="49" charset="0"/>
                <a:cs typeface="Courier New" panose="02070309020205020404" pitchFamily="49" charset="0"/>
              </a:rPr>
              <a:t>	in = (in + 1) % BUFFER_SIZE; </a:t>
            </a:r>
          </a:p>
          <a:p>
            <a:pPr marL="0" indent="0">
              <a:buNone/>
            </a:pPr>
            <a:r>
              <a:rPr lang="en-US" altLang="en-US" sz="1700" dirty="0">
                <a:latin typeface="Courier New" panose="02070309020205020404" pitchFamily="49" charset="0"/>
                <a:cs typeface="Courier New" panose="02070309020205020404" pitchFamily="49" charset="0"/>
              </a:rPr>
              <a:t>	counter++; </a:t>
            </a:r>
          </a:p>
          <a:p>
            <a:pPr marL="0" indent="0">
              <a:buNone/>
            </a:pPr>
            <a:r>
              <a:rPr lang="en-US" altLang="en-US" sz="1700" dirty="0">
                <a:latin typeface="Courier New" panose="02070309020205020404" pitchFamily="49" charset="0"/>
                <a:cs typeface="Courier New" panose="02070309020205020404" pitchFamily="49" charset="0"/>
              </a:rPr>
              <a:t>} </a:t>
            </a:r>
          </a:p>
        </p:txBody>
      </p:sp>
      <p:sp>
        <p:nvSpPr>
          <p:cNvPr id="2" name="Footer Placeholder 1"/>
          <p:cNvSpPr>
            <a:spLocks noGrp="1"/>
          </p:cNvSpPr>
          <p:nvPr>
            <p:ph type="ftr" sz="quarter" idx="11"/>
          </p:nvPr>
        </p:nvSpPr>
        <p:spPr/>
        <p:txBody>
          <a:bodyPr/>
          <a:lstStyle/>
          <a:p>
            <a:r>
              <a:rPr lang="en-US"/>
              <a:t>Copyright 2018 Silberschatz, Gavin &amp; Gagne</a:t>
            </a:r>
          </a:p>
        </p:txBody>
      </p:sp>
      <p:sp>
        <p:nvSpPr>
          <p:cNvPr id="3" name="Slide Number Placeholder 2">
            <a:extLst>
              <a:ext uri="{FF2B5EF4-FFF2-40B4-BE49-F238E27FC236}">
                <a16:creationId xmlns:a16="http://schemas.microsoft.com/office/drawing/2014/main" id="{23D3758E-9E13-4163-9592-F82675FFB9B6}"/>
              </a:ext>
            </a:extLst>
          </p:cNvPr>
          <p:cNvSpPr>
            <a:spLocks noGrp="1"/>
          </p:cNvSpPr>
          <p:nvPr>
            <p:ph type="sldNum" sz="quarter" idx="12"/>
          </p:nvPr>
        </p:nvSpPr>
        <p:spPr/>
        <p:txBody>
          <a:bodyPr/>
          <a:lstStyle/>
          <a:p>
            <a:fld id="{DAD8AF39-1137-4EB2-8B16-E17CFC044FE7}" type="slidenum">
              <a:rPr lang="en-US" smtClean="0"/>
              <a:t>9</a:t>
            </a:fld>
            <a:endParaRPr lang="en-US"/>
          </a:p>
        </p:txBody>
      </p:sp>
      <p:grpSp>
        <p:nvGrpSpPr>
          <p:cNvPr id="20" name="Group 19">
            <a:extLst>
              <a:ext uri="{FF2B5EF4-FFF2-40B4-BE49-F238E27FC236}">
                <a16:creationId xmlns:a16="http://schemas.microsoft.com/office/drawing/2014/main" id="{51079A9B-DDE2-DE73-AC0B-AB64755EBB8F}"/>
              </a:ext>
            </a:extLst>
          </p:cNvPr>
          <p:cNvGrpSpPr/>
          <p:nvPr/>
        </p:nvGrpSpPr>
        <p:grpSpPr>
          <a:xfrm>
            <a:off x="3944867" y="4988740"/>
            <a:ext cx="5751310" cy="910259"/>
            <a:chOff x="3944867" y="4988740"/>
            <a:chExt cx="5751310" cy="910259"/>
          </a:xfrm>
        </p:grpSpPr>
        <p:sp>
          <p:nvSpPr>
            <p:cNvPr id="4" name="Rectangle 3">
              <a:extLst>
                <a:ext uri="{FF2B5EF4-FFF2-40B4-BE49-F238E27FC236}">
                  <a16:creationId xmlns:a16="http://schemas.microsoft.com/office/drawing/2014/main" id="{9A967F99-84BD-A430-0335-96D15F108686}"/>
                </a:ext>
              </a:extLst>
            </p:cNvPr>
            <p:cNvSpPr/>
            <p:nvPr/>
          </p:nvSpPr>
          <p:spPr>
            <a:xfrm>
              <a:off x="3944867" y="4988740"/>
              <a:ext cx="299406" cy="2629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25C199EA-0D40-962E-3C6C-1E5BCBB1AFC3}"/>
                </a:ext>
              </a:extLst>
            </p:cNvPr>
            <p:cNvSpPr/>
            <p:nvPr/>
          </p:nvSpPr>
          <p:spPr>
            <a:xfrm>
              <a:off x="4246969" y="4988740"/>
              <a:ext cx="299406" cy="2629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2C333B9-C2FC-E5DF-8D76-1372D99B4E37}"/>
                </a:ext>
              </a:extLst>
            </p:cNvPr>
            <p:cNvSpPr/>
            <p:nvPr/>
          </p:nvSpPr>
          <p:spPr>
            <a:xfrm>
              <a:off x="4557163" y="4988740"/>
              <a:ext cx="299406" cy="26299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00769AA-2646-76BB-7CDA-2B164D8572CB}"/>
                </a:ext>
              </a:extLst>
            </p:cNvPr>
            <p:cNvSpPr/>
            <p:nvPr/>
          </p:nvSpPr>
          <p:spPr>
            <a:xfrm>
              <a:off x="4863311" y="4988740"/>
              <a:ext cx="299406" cy="26299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9E25131-0C13-A88E-3E52-CFB20402DCA3}"/>
                </a:ext>
              </a:extLst>
            </p:cNvPr>
            <p:cNvSpPr/>
            <p:nvPr/>
          </p:nvSpPr>
          <p:spPr>
            <a:xfrm>
              <a:off x="5173505" y="4988740"/>
              <a:ext cx="299406" cy="26299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DB9C064-C2F3-8D18-3684-589F16C720B0}"/>
                </a:ext>
              </a:extLst>
            </p:cNvPr>
            <p:cNvSpPr/>
            <p:nvPr/>
          </p:nvSpPr>
          <p:spPr>
            <a:xfrm>
              <a:off x="5483699" y="4988740"/>
              <a:ext cx="299406" cy="26299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3F7F85-004E-D139-E630-C82A2C93CC79}"/>
                </a:ext>
              </a:extLst>
            </p:cNvPr>
            <p:cNvSpPr/>
            <p:nvPr/>
          </p:nvSpPr>
          <p:spPr>
            <a:xfrm>
              <a:off x="5757479" y="4988740"/>
              <a:ext cx="299406" cy="2629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362AD1B-E850-3A81-49F1-1B1161041AAC}"/>
                </a:ext>
              </a:extLst>
            </p:cNvPr>
            <p:cNvSpPr/>
            <p:nvPr/>
          </p:nvSpPr>
          <p:spPr>
            <a:xfrm>
              <a:off x="6055535" y="4988740"/>
              <a:ext cx="299406" cy="2629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8B62D5C-8404-3CF3-C8C9-0ED1A4AFC6B1}"/>
                </a:ext>
              </a:extLst>
            </p:cNvPr>
            <p:cNvSpPr/>
            <p:nvPr/>
          </p:nvSpPr>
          <p:spPr>
            <a:xfrm>
              <a:off x="6353591" y="4988740"/>
              <a:ext cx="299406" cy="2629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EF14EA9E-9FEE-F11F-320C-00A886902041}"/>
                </a:ext>
              </a:extLst>
            </p:cNvPr>
            <p:cNvCxnSpPr>
              <a:cxnSpLocks/>
            </p:cNvCxnSpPr>
            <p:nvPr/>
          </p:nvCxnSpPr>
          <p:spPr>
            <a:xfrm flipV="1">
              <a:off x="4690684" y="5251731"/>
              <a:ext cx="0" cy="2023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978104A6-DB5D-5787-560D-F7D13D845092}"/>
                </a:ext>
              </a:extLst>
            </p:cNvPr>
            <p:cNvCxnSpPr>
              <a:cxnSpLocks/>
            </p:cNvCxnSpPr>
            <p:nvPr/>
          </p:nvCxnSpPr>
          <p:spPr>
            <a:xfrm flipV="1">
              <a:off x="5903137" y="5251731"/>
              <a:ext cx="0" cy="2023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9E2CB1A3-12D9-8CE9-A3C2-9A794E633D19}"/>
                </a:ext>
              </a:extLst>
            </p:cNvPr>
            <p:cNvSpPr txBox="1"/>
            <p:nvPr/>
          </p:nvSpPr>
          <p:spPr>
            <a:xfrm>
              <a:off x="5723440" y="5529667"/>
              <a:ext cx="359394" cy="369332"/>
            </a:xfrm>
            <a:prstGeom prst="rect">
              <a:avLst/>
            </a:prstGeom>
            <a:noFill/>
          </p:spPr>
          <p:txBody>
            <a:bodyPr wrap="none" rtlCol="0">
              <a:spAutoFit/>
            </a:bodyPr>
            <a:lstStyle/>
            <a:p>
              <a:r>
                <a:rPr lang="en-US" dirty="0"/>
                <a:t>in</a:t>
              </a:r>
            </a:p>
          </p:txBody>
        </p:sp>
        <p:sp>
          <p:nvSpPr>
            <p:cNvPr id="18" name="TextBox 17">
              <a:extLst>
                <a:ext uri="{FF2B5EF4-FFF2-40B4-BE49-F238E27FC236}">
                  <a16:creationId xmlns:a16="http://schemas.microsoft.com/office/drawing/2014/main" id="{F362F84A-B7A1-6967-CF70-D6D5BEAAB393}"/>
                </a:ext>
              </a:extLst>
            </p:cNvPr>
            <p:cNvSpPr txBox="1"/>
            <p:nvPr/>
          </p:nvSpPr>
          <p:spPr>
            <a:xfrm>
              <a:off x="4438050" y="5514722"/>
              <a:ext cx="505267" cy="369332"/>
            </a:xfrm>
            <a:prstGeom prst="rect">
              <a:avLst/>
            </a:prstGeom>
            <a:noFill/>
          </p:spPr>
          <p:txBody>
            <a:bodyPr wrap="none" rtlCol="0">
              <a:spAutoFit/>
            </a:bodyPr>
            <a:lstStyle/>
            <a:p>
              <a:r>
                <a:rPr lang="en-US" dirty="0"/>
                <a:t>out</a:t>
              </a:r>
            </a:p>
          </p:txBody>
        </p:sp>
        <p:sp>
          <p:nvSpPr>
            <p:cNvPr id="19" name="TextBox 18">
              <a:extLst>
                <a:ext uri="{FF2B5EF4-FFF2-40B4-BE49-F238E27FC236}">
                  <a16:creationId xmlns:a16="http://schemas.microsoft.com/office/drawing/2014/main" id="{80500ACD-33F5-01EB-FD87-1A5D37C8A119}"/>
                </a:ext>
              </a:extLst>
            </p:cNvPr>
            <p:cNvSpPr txBox="1"/>
            <p:nvPr/>
          </p:nvSpPr>
          <p:spPr>
            <a:xfrm>
              <a:off x="8444039" y="5199133"/>
              <a:ext cx="1252138" cy="369332"/>
            </a:xfrm>
            <a:prstGeom prst="rect">
              <a:avLst/>
            </a:prstGeom>
            <a:noFill/>
          </p:spPr>
          <p:txBody>
            <a:bodyPr wrap="none" rtlCol="0">
              <a:spAutoFit/>
            </a:bodyPr>
            <a:lstStyle/>
            <a:p>
              <a:r>
                <a:rPr lang="en-US" dirty="0"/>
                <a:t>counter = 9</a:t>
              </a:r>
            </a:p>
          </p:txBody>
        </p:sp>
      </p:grpSp>
    </p:spTree>
    <p:extLst>
      <p:ext uri="{BB962C8B-B14F-4D97-AF65-F5344CB8AC3E}">
        <p14:creationId xmlns:p14="http://schemas.microsoft.com/office/powerpoint/2010/main" val="9638301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4791</TotalTime>
  <Words>5033</Words>
  <Application>Microsoft Office PowerPoint</Application>
  <PresentationFormat>Widescreen</PresentationFormat>
  <Paragraphs>944</Paragraphs>
  <Slides>67</Slides>
  <Notes>63</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67</vt:i4>
      </vt:variant>
    </vt:vector>
  </HeadingPairs>
  <TitlesOfParts>
    <vt:vector size="80" baseType="lpstr">
      <vt:lpstr>Arial</vt:lpstr>
      <vt:lpstr>Calibri</vt:lpstr>
      <vt:lpstr>Calibri Light</vt:lpstr>
      <vt:lpstr>CMSY10</vt:lpstr>
      <vt:lpstr>CMTT10</vt:lpstr>
      <vt:lpstr>Courier</vt:lpstr>
      <vt:lpstr>Courier New</vt:lpstr>
      <vt:lpstr>Helvetica</vt:lpstr>
      <vt:lpstr>Monotype Sorts</vt:lpstr>
      <vt:lpstr>Times New Roman</vt:lpstr>
      <vt:lpstr>Verdana</vt:lpstr>
      <vt:lpstr>Wingdings 2</vt:lpstr>
      <vt:lpstr>Office Theme</vt:lpstr>
      <vt:lpstr>CSMC 412</vt:lpstr>
      <vt:lpstr>Synchronization Tools</vt:lpstr>
      <vt:lpstr>Objectives</vt:lpstr>
      <vt:lpstr>Background</vt:lpstr>
      <vt:lpstr>Systems = Objects + Activities</vt:lpstr>
      <vt:lpstr>Violating Safety</vt:lpstr>
      <vt:lpstr>How does this apply to OSs?</vt:lpstr>
      <vt:lpstr>Illustration of the problem:</vt:lpstr>
      <vt:lpstr>Producer </vt:lpstr>
      <vt:lpstr>Consumer</vt:lpstr>
      <vt:lpstr>Data Race Example</vt:lpstr>
      <vt:lpstr>Data Race Example</vt:lpstr>
      <vt:lpstr>Data Race Example</vt:lpstr>
      <vt:lpstr>Data Race Example</vt:lpstr>
      <vt:lpstr>Data Race Example</vt:lpstr>
      <vt:lpstr>But When I Run it Again?</vt:lpstr>
      <vt:lpstr>Data Race Example</vt:lpstr>
      <vt:lpstr>Data Race Example</vt:lpstr>
      <vt:lpstr>Data Race Example</vt:lpstr>
      <vt:lpstr>Data Race Example</vt:lpstr>
      <vt:lpstr>Data Race Example</vt:lpstr>
      <vt:lpstr>What happened?</vt:lpstr>
      <vt:lpstr>Race Condition</vt:lpstr>
      <vt:lpstr>Question</vt:lpstr>
      <vt:lpstr>Answer</vt:lpstr>
      <vt:lpstr>Disabling Interrupts</vt:lpstr>
      <vt:lpstr>Synchronization</vt:lpstr>
      <vt:lpstr>Java-style synchronized block</vt:lpstr>
      <vt:lpstr>Applying synchronization</vt:lpstr>
      <vt:lpstr>Applying synchronization</vt:lpstr>
      <vt:lpstr>Applying synchronization</vt:lpstr>
      <vt:lpstr>Applying synchronization</vt:lpstr>
      <vt:lpstr>Applying synchronization</vt:lpstr>
      <vt:lpstr>Applying synchronization</vt:lpstr>
      <vt:lpstr>Applying synchronization</vt:lpstr>
      <vt:lpstr>Applying synchronization</vt:lpstr>
      <vt:lpstr>Critical Section</vt:lpstr>
      <vt:lpstr>Mutex (Lock) Policies</vt:lpstr>
      <vt:lpstr>Java Synchronized statement</vt:lpstr>
      <vt:lpstr>Synchronization not a Panacea</vt:lpstr>
      <vt:lpstr>Deadlock</vt:lpstr>
      <vt:lpstr>Deadlock: Wait graphs</vt:lpstr>
      <vt:lpstr>Wait graph example</vt:lpstr>
      <vt:lpstr>Critical Section Problem</vt:lpstr>
      <vt:lpstr>Critical Section</vt:lpstr>
      <vt:lpstr>Solution to Critical-Section Problem</vt:lpstr>
      <vt:lpstr>Two-task Solution</vt:lpstr>
      <vt:lpstr>Algorithm 1</vt:lpstr>
      <vt:lpstr>Algorithm 1</vt:lpstr>
      <vt:lpstr>Algorithm 2</vt:lpstr>
      <vt:lpstr>Algorithm 2</vt:lpstr>
      <vt:lpstr>Algorithm 3 Peterson’s Solution</vt:lpstr>
      <vt:lpstr>Peterson’s Solution</vt:lpstr>
      <vt:lpstr>Algorithm for Process Pi</vt:lpstr>
      <vt:lpstr>Peterson’s Solution (Cont.)</vt:lpstr>
      <vt:lpstr>Algorithm 3</vt:lpstr>
      <vt:lpstr>Bakery Algorithm</vt:lpstr>
      <vt:lpstr>Bakery Algorithm </vt:lpstr>
      <vt:lpstr>Bakery Algorithm </vt:lpstr>
      <vt:lpstr>Critical-Section Handling in OS </vt:lpstr>
      <vt:lpstr>Synchronization Hardware</vt:lpstr>
      <vt:lpstr>Solution to Critical-section Problem Using Locks</vt:lpstr>
      <vt:lpstr>test_and_set  Instruction </vt:lpstr>
      <vt:lpstr>Solution using test_and_set()</vt:lpstr>
      <vt:lpstr>compare_and_swap Instruction</vt:lpstr>
      <vt:lpstr>Solution using compare_and_swap</vt:lpstr>
      <vt:lpstr>Bounded waiting mutual exclusion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CSMC 412</dc:title>
  <dc:creator>Ashok Agrawala</dc:creator>
  <cp:lastModifiedBy>Ashok K. Agrawala</cp:lastModifiedBy>
  <cp:revision>23</cp:revision>
  <cp:lastPrinted>2020-09-17T19:25:23Z</cp:lastPrinted>
  <dcterms:created xsi:type="dcterms:W3CDTF">2019-02-20T21:02:10Z</dcterms:created>
  <dcterms:modified xsi:type="dcterms:W3CDTF">2022-09-22T13:50:19Z</dcterms:modified>
</cp:coreProperties>
</file>