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1467" r:id="rId2"/>
    <p:sldId id="1530" r:id="rId3"/>
    <p:sldId id="491" r:id="rId4"/>
    <p:sldId id="1532" r:id="rId5"/>
    <p:sldId id="1533" r:id="rId6"/>
    <p:sldId id="1534" r:id="rId7"/>
    <p:sldId id="508" r:id="rId8"/>
    <p:sldId id="568" r:id="rId9"/>
    <p:sldId id="567" r:id="rId10"/>
    <p:sldId id="1535" r:id="rId11"/>
    <p:sldId id="1538" r:id="rId12"/>
    <p:sldId id="566" r:id="rId13"/>
    <p:sldId id="1527" r:id="rId14"/>
    <p:sldId id="1472" r:id="rId15"/>
    <p:sldId id="585" r:id="rId16"/>
    <p:sldId id="509" r:id="rId17"/>
    <p:sldId id="1539" r:id="rId18"/>
    <p:sldId id="512" r:id="rId19"/>
    <p:sldId id="1485" r:id="rId20"/>
    <p:sldId id="1536" r:id="rId21"/>
    <p:sldId id="1486" r:id="rId22"/>
    <p:sldId id="1487" r:id="rId23"/>
    <p:sldId id="514" r:id="rId24"/>
    <p:sldId id="515" r:id="rId25"/>
    <p:sldId id="516" r:id="rId26"/>
    <p:sldId id="517" r:id="rId27"/>
    <p:sldId id="519" r:id="rId28"/>
    <p:sldId id="1528" r:id="rId29"/>
    <p:sldId id="589" r:id="rId30"/>
    <p:sldId id="1537" r:id="rId31"/>
    <p:sldId id="520" r:id="rId32"/>
    <p:sldId id="1491" r:id="rId33"/>
    <p:sldId id="1542" r:id="rId34"/>
    <p:sldId id="1493" r:id="rId35"/>
    <p:sldId id="1492" r:id="rId36"/>
    <p:sldId id="580" r:id="rId37"/>
    <p:sldId id="1477" r:id="rId38"/>
    <p:sldId id="1540" r:id="rId39"/>
    <p:sldId id="1490" r:id="rId40"/>
    <p:sldId id="1484" r:id="rId41"/>
    <p:sldId id="1494" r:id="rId42"/>
    <p:sldId id="1495" r:id="rId43"/>
    <p:sldId id="1518" r:id="rId44"/>
    <p:sldId id="1524" r:id="rId45"/>
    <p:sldId id="1496" r:id="rId46"/>
    <p:sldId id="1497" r:id="rId47"/>
    <p:sldId id="1521" r:id="rId48"/>
    <p:sldId id="1498" r:id="rId49"/>
    <p:sldId id="1522" r:id="rId50"/>
    <p:sldId id="1499" r:id="rId51"/>
    <p:sldId id="1519" r:id="rId52"/>
    <p:sldId id="1520" r:id="rId53"/>
    <p:sldId id="1525" r:id="rId54"/>
    <p:sldId id="1541" r:id="rId55"/>
    <p:sldId id="1500" r:id="rId56"/>
    <p:sldId id="1526" r:id="rId57"/>
    <p:sldId id="1501" r:id="rId58"/>
    <p:sldId id="1507" r:id="rId59"/>
    <p:sldId id="1508" r:id="rId60"/>
    <p:sldId id="1506" r:id="rId61"/>
    <p:sldId id="1513" r:id="rId62"/>
    <p:sldId id="1503" r:id="rId63"/>
    <p:sldId id="1510" r:id="rId64"/>
    <p:sldId id="559" r:id="rId65"/>
    <p:sldId id="1511" r:id="rId66"/>
    <p:sldId id="1512" r:id="rId67"/>
    <p:sldId id="1515" r:id="rId68"/>
    <p:sldId id="1516" r:id="rId69"/>
    <p:sldId id="1517" r:id="rId70"/>
    <p:sldId id="152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26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97"/>
    <p:restoredTop sz="86122"/>
  </p:normalViewPr>
  <p:slideViewPr>
    <p:cSldViewPr snapToGrid="0" snapToObjects="1">
      <p:cViewPr varScale="1">
        <p:scale>
          <a:sx n="105" d="100"/>
          <a:sy n="105" d="100"/>
        </p:scale>
        <p:origin x="1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openxmlformats.org/officeDocument/2006/relationships/image" Target="../media/image1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g"/><Relationship Id="rId4" Type="http://schemas.openxmlformats.org/officeDocument/2006/relationships/audio" Target="../media/media2.wav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0.png"/><Relationship Id="rId7" Type="http://schemas.openxmlformats.org/officeDocument/2006/relationships/image" Target="../media/image39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2.tiff"/><Relationship Id="rId4" Type="http://schemas.openxmlformats.org/officeDocument/2006/relationships/image" Target="../media/image35.png"/><Relationship Id="rId9" Type="http://schemas.openxmlformats.org/officeDocument/2006/relationships/image" Target="../media/image34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0.png"/><Relationship Id="rId9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80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49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38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1.2: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4465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68733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6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76273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59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53628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57429-74FF-5140-8AFF-5FC06D22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430377"/>
            <a:ext cx="6245475" cy="343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2B60-626F-7342-901D-6C87AE8A4F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398324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7362-1E4E-2A4F-B954-B24B6C22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AE34D5-5FD4-954D-9862-FF5D63AF977F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C5D09-41FD-5C4E-AAAE-41C9CBBAF654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80468-8A3E-8043-A1A4-04461FDEB81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A91B73-6F68-2B46-8493-6CEEC0EBA5AD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11FC-FC85-324D-BDF9-3DB02DAD9401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ED513-3FAB-7345-A706-738BD50D7AA5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2133F0-7EB6-064F-8A1F-22F531B08C95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1D712-0ABD-8A46-9418-72B613B65A1B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8BB9DA-83F7-B647-9238-A6ECC73F8FEF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3BC5-0129-8041-AD8E-9568E2BD7A53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A22BA2-0336-A947-98A9-A58C14A75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395E94-ABAB-644D-9056-598EE93C1C96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F8328-0A53-6E48-BBF9-B70BF9F4C39C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7B1AB-61DC-D74D-8AE4-5B87C729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B02521-5619-0946-82B2-5F2C70C16151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9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45961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866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4767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262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1623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1990175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Nyquist-Shannon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4509306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221072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166574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Commonly, the maximum frequency in human voice is 4 kHz, what sample rate will you use in your audio recorder?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0" y="3429000"/>
            <a:ext cx="91439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Is there any limit on the maximum sample rate you can use?</a:t>
            </a:r>
          </a:p>
        </p:txBody>
      </p:sp>
    </p:spTree>
    <p:extLst>
      <p:ext uri="{BB962C8B-B14F-4D97-AF65-F5344CB8AC3E}">
        <p14:creationId xmlns:p14="http://schemas.microsoft.com/office/powerpoint/2010/main" val="1674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Mathematical model for a signal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51476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792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5660" t="-6667" r="-754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37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0" y="212162"/>
            <a:ext cx="9144000" cy="726427"/>
            <a:chOff x="0" y="5842000"/>
            <a:chExt cx="9144000" cy="7264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Why do we need both Sine and Cosine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225868" y="1404250"/>
            <a:ext cx="860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3200" b="0" i="1" baseline="300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blipFill>
                <a:blip r:embed="rId2"/>
                <a:stretch>
                  <a:fillRect l="-3151" t="-7547" r="-182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666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225868" y="5269055"/>
            <a:ext cx="860739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2632743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81568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78191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blipFill>
                <a:blip r:embed="rId7"/>
                <a:stretch>
                  <a:fillRect l="-1064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1907201" y="615543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89219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blipFill>
                <a:blip r:embed="rId2"/>
                <a:stretch>
                  <a:fillRect l="-7229" r="-4217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170520" y="1446455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8" y="958540"/>
            <a:ext cx="6362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8" y="3448360"/>
            <a:ext cx="6629400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4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/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blipFill>
                <a:blip r:embed="rId3"/>
                <a:stretch>
                  <a:fillRect l="-7229" r="-4819" b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44735-B5D1-86E7-D503-6AF72D939607}"/>
              </a:ext>
            </a:extLst>
          </p:cNvPr>
          <p:cNvGrpSpPr/>
          <p:nvPr/>
        </p:nvGrpSpPr>
        <p:grpSpPr>
          <a:xfrm>
            <a:off x="232248" y="4345414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C469AA-1F02-65DE-7175-9733BA2C9FBD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43E473-98E2-3E88-D7ED-3175B33DC496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A22A4-BF76-017B-23D0-2FA84C51D48E}"/>
              </a:ext>
            </a:extLst>
          </p:cNvPr>
          <p:cNvSpPr txBox="1"/>
          <p:nvPr/>
        </p:nvSpPr>
        <p:spPr>
          <a:xfrm>
            <a:off x="6428468" y="1340976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49F21-36AC-F81A-313D-707D9560E378}"/>
              </a:ext>
            </a:extLst>
          </p:cNvPr>
          <p:cNvSpPr txBox="1"/>
          <p:nvPr/>
        </p:nvSpPr>
        <p:spPr>
          <a:xfrm>
            <a:off x="3802584" y="1140921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2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F7D2-4F58-0D2F-E58A-4673D4B386B2}"/>
              </a:ext>
            </a:extLst>
          </p:cNvPr>
          <p:cNvSpPr txBox="1"/>
          <p:nvPr/>
        </p:nvSpPr>
        <p:spPr>
          <a:xfrm>
            <a:off x="1449421" y="6242275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/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blipFill>
                <a:blip r:embed="rId3"/>
                <a:stretch>
                  <a:fillRect l="-461" t="-3125" r="-276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102797"/>
            <a:chOff x="0" y="2599551"/>
            <a:chExt cx="9144000" cy="31027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5059" cy="1674966"/>
              <a:chOff x="1455632" y="4027382"/>
              <a:chExt cx="2735059" cy="1674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09" b="-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8571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75" r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3333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0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blipFill>
                <a:blip r:embed="rId2"/>
                <a:stretch>
                  <a:fillRect l="-350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blipFill>
                <a:blip r:embed="rId7"/>
                <a:stretch>
                  <a:fillRect l="-636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blipFill>
                <a:blip r:embed="rId9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blipFill>
                <a:blip r:embed="rId10"/>
                <a:stretch>
                  <a:fillRect l="-9375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1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1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5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7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368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3109568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307038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10139</TotalTime>
  <Words>1654</Words>
  <Application>Microsoft Macintosh PowerPoint</Application>
  <PresentationFormat>On-screen Show (4:3)</PresentationFormat>
  <Paragraphs>579</Paragraphs>
  <Slides>70</Slides>
  <Notes>5</Notes>
  <HiddenSlides>9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482</cp:revision>
  <dcterms:created xsi:type="dcterms:W3CDTF">2019-02-02T17:19:18Z</dcterms:created>
  <dcterms:modified xsi:type="dcterms:W3CDTF">2023-09-05T12:29:08Z</dcterms:modified>
</cp:coreProperties>
</file>