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1467" r:id="rId2"/>
    <p:sldId id="1501" r:id="rId3"/>
    <p:sldId id="1507" r:id="rId4"/>
    <p:sldId id="1508" r:id="rId5"/>
    <p:sldId id="1506" r:id="rId6"/>
    <p:sldId id="1647" r:id="rId7"/>
    <p:sldId id="1649" r:id="rId8"/>
    <p:sldId id="1648" r:id="rId9"/>
    <p:sldId id="1503" r:id="rId10"/>
    <p:sldId id="1510" r:id="rId11"/>
    <p:sldId id="559" r:id="rId12"/>
    <p:sldId id="1641" r:id="rId13"/>
    <p:sldId id="1512" r:id="rId14"/>
    <p:sldId id="1515" r:id="rId15"/>
    <p:sldId id="1516" r:id="rId16"/>
    <p:sldId id="1642" r:id="rId17"/>
    <p:sldId id="1643" r:id="rId18"/>
    <p:sldId id="1601" r:id="rId19"/>
    <p:sldId id="1528" r:id="rId20"/>
    <p:sldId id="1600" r:id="rId21"/>
    <p:sldId id="1529" r:id="rId22"/>
    <p:sldId id="1531" r:id="rId23"/>
    <p:sldId id="1532" r:id="rId24"/>
    <p:sldId id="1533" r:id="rId25"/>
    <p:sldId id="1534" r:id="rId26"/>
    <p:sldId id="1530" r:id="rId27"/>
    <p:sldId id="1536" r:id="rId28"/>
    <p:sldId id="1622" r:id="rId29"/>
    <p:sldId id="1538" r:id="rId30"/>
    <p:sldId id="1540" r:id="rId31"/>
    <p:sldId id="1541" r:id="rId32"/>
    <p:sldId id="1545" r:id="rId33"/>
    <p:sldId id="1546" r:id="rId34"/>
    <p:sldId id="1548" r:id="rId35"/>
    <p:sldId id="1549" r:id="rId36"/>
    <p:sldId id="1550" r:id="rId37"/>
    <p:sldId id="1551" r:id="rId38"/>
    <p:sldId id="1547" r:id="rId39"/>
    <p:sldId id="1554" r:id="rId40"/>
    <p:sldId id="1555" r:id="rId41"/>
    <p:sldId id="1552" r:id="rId42"/>
    <p:sldId id="1556" r:id="rId43"/>
    <p:sldId id="1557" r:id="rId44"/>
    <p:sldId id="1558" r:id="rId45"/>
    <p:sldId id="1559" r:id="rId46"/>
    <p:sldId id="1560" r:id="rId47"/>
    <p:sldId id="1561" r:id="rId48"/>
    <p:sldId id="1562" r:id="rId49"/>
    <p:sldId id="1615" r:id="rId50"/>
    <p:sldId id="1565" r:id="rId51"/>
    <p:sldId id="1566" r:id="rId52"/>
    <p:sldId id="1564" r:id="rId53"/>
    <p:sldId id="1567" r:id="rId54"/>
    <p:sldId id="1568" r:id="rId55"/>
    <p:sldId id="1569" r:id="rId56"/>
    <p:sldId id="1570" r:id="rId57"/>
    <p:sldId id="1563" r:id="rId58"/>
    <p:sldId id="1571" r:id="rId59"/>
    <p:sldId id="1625" r:id="rId60"/>
    <p:sldId id="1626" r:id="rId61"/>
    <p:sldId id="1572" r:id="rId62"/>
    <p:sldId id="1573" r:id="rId63"/>
    <p:sldId id="1627" r:id="rId64"/>
    <p:sldId id="1628" r:id="rId65"/>
    <p:sldId id="1629" r:id="rId66"/>
    <p:sldId id="515" r:id="rId67"/>
    <p:sldId id="1630" r:id="rId68"/>
    <p:sldId id="1631" r:id="rId69"/>
    <p:sldId id="1632" r:id="rId70"/>
    <p:sldId id="1633" r:id="rId71"/>
    <p:sldId id="1634" r:id="rId72"/>
    <p:sldId id="1650" r:id="rId73"/>
    <p:sldId id="1635" r:id="rId74"/>
    <p:sldId id="1636" r:id="rId75"/>
    <p:sldId id="518" r:id="rId76"/>
    <p:sldId id="588" r:id="rId77"/>
    <p:sldId id="590" r:id="rId78"/>
    <p:sldId id="591" r:id="rId79"/>
    <p:sldId id="472" r:id="rId80"/>
    <p:sldId id="594" r:id="rId81"/>
    <p:sldId id="595" r:id="rId82"/>
    <p:sldId id="593" r:id="rId83"/>
    <p:sldId id="473" r:id="rId84"/>
    <p:sldId id="5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63"/>
    <p:restoredTop sz="96000"/>
  </p:normalViewPr>
  <p:slideViewPr>
    <p:cSldViewPr snapToGrid="0" snapToObjects="1">
      <p:cViewPr varScale="1">
        <p:scale>
          <a:sx n="124" d="100"/>
          <a:sy n="124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16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0.png"/><Relationship Id="rId7" Type="http://schemas.openxmlformats.org/officeDocument/2006/relationships/image" Target="../media/image39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1.tiff"/><Relationship Id="rId4" Type="http://schemas.openxmlformats.org/officeDocument/2006/relationships/image" Target="../media/image35.png"/><Relationship Id="rId9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0.png"/><Relationship Id="rId7" Type="http://schemas.openxmlformats.org/officeDocument/2006/relationships/image" Target="../media/image10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40.png"/><Relationship Id="rId4" Type="http://schemas.openxmlformats.org/officeDocument/2006/relationships/image" Target="../media/image160.pn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91.png"/><Relationship Id="rId7" Type="http://schemas.openxmlformats.org/officeDocument/2006/relationships/image" Target="../media/image2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Relationship Id="rId9" Type="http://schemas.openxmlformats.org/officeDocument/2006/relationships/image" Target="../media/image29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300.png"/><Relationship Id="rId4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50.png"/><Relationship Id="rId7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91.png"/><Relationship Id="rId4" Type="http://schemas.openxmlformats.org/officeDocument/2006/relationships/image" Target="../media/image160.png"/><Relationship Id="rId9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40.png"/><Relationship Id="rId5" Type="http://schemas.openxmlformats.org/officeDocument/2006/relationships/image" Target="../media/image380.png"/><Relationship Id="rId15" Type="http://schemas.openxmlformats.org/officeDocument/2006/relationships/image" Target="../media/image4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0.png"/><Relationship Id="rId5" Type="http://schemas.openxmlformats.org/officeDocument/2006/relationships/image" Target="../media/image52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5" Type="http://schemas.openxmlformats.org/officeDocument/2006/relationships/image" Target="../media/image76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.png"/><Relationship Id="rId14" Type="http://schemas.openxmlformats.org/officeDocument/2006/relationships/image" Target="../media/image7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0.png"/><Relationship Id="rId5" Type="http://schemas.openxmlformats.org/officeDocument/2006/relationships/image" Target="../media/image52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0.png"/><Relationship Id="rId5" Type="http://schemas.openxmlformats.org/officeDocument/2006/relationships/image" Target="../media/image52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4" Type="http://schemas.openxmlformats.org/officeDocument/2006/relationships/image" Target="../media/image49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1.3: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 (Part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Calculating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Discrete Fourier Transform (DFT)</a:t>
            </a:r>
          </a:p>
        </p:txBody>
      </p:sp>
    </p:spTree>
    <p:extLst>
      <p:ext uri="{BB962C8B-B14F-4D97-AF65-F5344CB8AC3E}">
        <p14:creationId xmlns:p14="http://schemas.microsoft.com/office/powerpoint/2010/main" val="1793523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0F0F11-75CE-5B49-BA21-41820520E7FD}"/>
              </a:ext>
            </a:extLst>
          </p:cNvPr>
          <p:cNvGrpSpPr/>
          <p:nvPr/>
        </p:nvGrpSpPr>
        <p:grpSpPr>
          <a:xfrm>
            <a:off x="1169649" y="1054100"/>
            <a:ext cx="5308648" cy="1185225"/>
            <a:chOff x="1169649" y="1054100"/>
            <a:chExt cx="5308648" cy="11852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BBD1B-E368-5A45-931B-DC0FAB8A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49" y="1620693"/>
              <a:ext cx="0" cy="60593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DED1F7F-122A-FD45-9C50-8AEDEB431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3208" y="1778000"/>
              <a:ext cx="0" cy="44862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956186-0584-2C44-8CB6-EF542F9A3D12}"/>
                </a:ext>
              </a:extLst>
            </p:cNvPr>
            <p:cNvCxnSpPr>
              <a:cxnSpLocks/>
              <a:endCxn id="54" idx="3"/>
            </p:cNvCxnSpPr>
            <p:nvPr/>
          </p:nvCxnSpPr>
          <p:spPr>
            <a:xfrm flipV="1">
              <a:off x="2516236" y="1054100"/>
              <a:ext cx="4923" cy="11725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BA9DBEF-9D88-5446-AB5B-10FD316CF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264" y="1790635"/>
              <a:ext cx="3839" cy="40688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7D0F1C-22D3-6D47-9C63-A9886928B9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91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2BB808-ADA7-194B-851C-0943645ED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18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E5ADB9-FCB0-EA45-B285-0F45E6CDA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59" y="1790635"/>
              <a:ext cx="0" cy="42581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65B-8014-C542-B9E0-E074E6445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76" y="1578868"/>
              <a:ext cx="0" cy="660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1F0F5B5-3126-474E-BE33-7DB69C2454A1}"/>
                </a:ext>
              </a:extLst>
            </p:cNvPr>
            <p:cNvCxnSpPr>
              <a:cxnSpLocks/>
              <a:endCxn id="54" idx="11"/>
            </p:cNvCxnSpPr>
            <p:nvPr/>
          </p:nvCxnSpPr>
          <p:spPr>
            <a:xfrm flipV="1">
              <a:off x="6478297" y="1968500"/>
              <a:ext cx="0" cy="2379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2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3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c 79">
            <a:extLst>
              <a:ext uri="{FF2B5EF4-FFF2-40B4-BE49-F238E27FC236}">
                <a16:creationId xmlns:a16="http://schemas.microsoft.com/office/drawing/2014/main" id="{70B29EAB-F6D6-8343-B00A-639BEDB633F3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6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A3851157-312A-E549-9226-1D7F89032D0E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 animBg="1"/>
      <p:bldP spid="53" grpId="0"/>
      <p:bldP spid="68" grpId="0"/>
      <p:bldP spid="69" grpId="0"/>
      <p:bldP spid="78" grpId="0"/>
      <p:bldP spid="80" grpId="0" animBg="1"/>
      <p:bldP spid="81" grpId="0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6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2" grpId="0"/>
      <p:bldP spid="53" grpId="0"/>
      <p:bldP spid="55" grpId="0"/>
      <p:bldP spid="56" grpId="0" animBg="1"/>
      <p:bldP spid="57" grpId="0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3B0F75-E566-6043-A70D-FB9E81AF0A39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23B81-5A35-CC44-B048-B69AD6165F01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93D583-D10C-2241-A688-267E251F2974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C0BBED-8CB7-274B-8927-6CB03266CE1B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/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blipFill>
                  <a:blip r:embed="rId7"/>
                  <a:stretch>
                    <a:fillRect l="-6667" r="-1866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/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blipFill>
                  <a:blip r:embed="rId8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F89921-5F0F-AB47-87F8-DF336BCE37DD}"/>
                </a:ext>
              </a:extLst>
            </p:cNvPr>
            <p:cNvSpPr txBox="1"/>
            <p:nvPr/>
          </p:nvSpPr>
          <p:spPr>
            <a:xfrm>
              <a:off x="4802550" y="293182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1035250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837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5D23CE62-A5B3-334F-86E4-4055B07A1266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D8F205-8D35-4D4D-BAB6-A4DAB84CFF38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CEDA4-5C0F-154C-9F36-63A7475F9B8B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8476A9-98B3-F94B-84A4-0C9C914AB9A6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/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/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blipFill>
                  <a:blip r:embed="rId4"/>
                  <a:stretch>
                    <a:fillRect l="-15385" t="-16129" r="-35897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/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blipFill>
                  <a:blip r:embed="rId5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/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blipFill>
                  <a:blip r:embed="rId6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FD8F5-461A-7448-A271-806CEAFF267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67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67059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53684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02462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53684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53684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53684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53684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53684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53684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53684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53684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48039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64133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77" r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84801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307953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775920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1" y="5537695"/>
            <a:ext cx="1052359" cy="202060"/>
            <a:chOff x="3774338" y="4893120"/>
            <a:chExt cx="1052360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829051" y="4930895"/>
            <a:ext cx="759295" cy="749476"/>
            <a:chOff x="3829051" y="4286321"/>
            <a:chExt cx="759295" cy="74947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9051" y="4374065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644801"/>
            <a:ext cx="212162" cy="1066954"/>
            <a:chOff x="3736210" y="4000226"/>
            <a:chExt cx="212162" cy="10669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948088"/>
            <a:ext cx="776460" cy="745571"/>
            <a:chOff x="3113891" y="4303513"/>
            <a:chExt cx="776462" cy="74557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5588191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972354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t="-1852" r="-588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4688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4486611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30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6102054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99037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E0C58E2-AFEB-D646-99F5-F6005EF240CE}"/>
              </a:ext>
            </a:extLst>
          </p:cNvPr>
          <p:cNvSpPr txBox="1"/>
          <p:nvPr/>
        </p:nvSpPr>
        <p:spPr>
          <a:xfrm>
            <a:off x="513051" y="3193701"/>
            <a:ext cx="43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happens when the ball rotates exactly N times?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1F671-FC3E-014C-B145-161C3BFA3D36}"/>
              </a:ext>
            </a:extLst>
          </p:cNvPr>
          <p:cNvSpPr txBox="1"/>
          <p:nvPr/>
        </p:nvSpPr>
        <p:spPr>
          <a:xfrm>
            <a:off x="0" y="6043358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can uniquely observe up to (N-1) number of cycles.</a:t>
            </a:r>
          </a:p>
        </p:txBody>
      </p:sp>
    </p:spTree>
    <p:extLst>
      <p:ext uri="{BB962C8B-B14F-4D97-AF65-F5344CB8AC3E}">
        <p14:creationId xmlns:p14="http://schemas.microsoft.com/office/powerpoint/2010/main" val="20190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88090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703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A6A52-6CB1-B647-9D8A-4FF92DDBD7E1}"/>
              </a:ext>
            </a:extLst>
          </p:cNvPr>
          <p:cNvGrpSpPr/>
          <p:nvPr/>
        </p:nvGrpSpPr>
        <p:grpSpPr>
          <a:xfrm>
            <a:off x="3460769" y="2086307"/>
            <a:ext cx="2744959" cy="680058"/>
            <a:chOff x="4266600" y="3061667"/>
            <a:chExt cx="2744959" cy="680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F90D9-B88C-8143-B924-9D849D131355}"/>
                </a:ext>
              </a:extLst>
            </p:cNvPr>
            <p:cNvSpPr txBox="1"/>
            <p:nvPr/>
          </p:nvSpPr>
          <p:spPr>
            <a:xfrm>
              <a:off x="5485946" y="3218505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DEB132-7799-0A4B-9C0C-CB88229BCDA7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 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3C8D9-3F87-CD47-B4A1-297A645DC783}"/>
                </a:ext>
              </a:extLst>
            </p:cNvPr>
            <p:cNvSpPr txBox="1"/>
            <p:nvPr/>
          </p:nvSpPr>
          <p:spPr>
            <a:xfrm>
              <a:off x="4891440" y="3066554"/>
              <a:ext cx="712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09A1-0480-9F4D-8EBB-EDE1E41D0855}"/>
                </a:ext>
              </a:extLst>
            </p:cNvPr>
            <p:cNvSpPr txBox="1"/>
            <p:nvPr/>
          </p:nvSpPr>
          <p:spPr>
            <a:xfrm>
              <a:off x="5774437" y="3061667"/>
              <a:ext cx="123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  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67B6A4-8AD3-9043-AB1F-B19FEC161914}"/>
              </a:ext>
            </a:extLst>
          </p:cNvPr>
          <p:cNvSpPr txBox="1"/>
          <p:nvPr/>
        </p:nvSpPr>
        <p:spPr>
          <a:xfrm>
            <a:off x="4019868" y="195075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>
                <a:latin typeface="Lucida Bright" panose="02040602050505020304" pitchFamily="18" charset="77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7050-FFB8-1A4B-9D41-8074C2FE28FC}"/>
              </a:ext>
            </a:extLst>
          </p:cNvPr>
          <p:cNvGrpSpPr/>
          <p:nvPr/>
        </p:nvGrpSpPr>
        <p:grpSpPr>
          <a:xfrm>
            <a:off x="3460769" y="2832807"/>
            <a:ext cx="2744959" cy="815607"/>
            <a:chOff x="3460769" y="2832807"/>
            <a:chExt cx="2744959" cy="815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699E9F-29B5-834A-A6B3-5A658FA61F44}"/>
                </a:ext>
              </a:extLst>
            </p:cNvPr>
            <p:cNvGrpSpPr/>
            <p:nvPr/>
          </p:nvGrpSpPr>
          <p:grpSpPr>
            <a:xfrm>
              <a:off x="3460769" y="2968356"/>
              <a:ext cx="2744959" cy="680058"/>
              <a:chOff x="4266600" y="3061667"/>
              <a:chExt cx="2744959" cy="6800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4946D1-CD22-1E4C-9DE9-96249D192C2D}"/>
                  </a:ext>
                </a:extLst>
              </p:cNvPr>
              <p:cNvSpPr txBox="1"/>
              <p:nvPr/>
            </p:nvSpPr>
            <p:spPr>
              <a:xfrm>
                <a:off x="5485946" y="3218505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95027-4892-6341-9758-3F8057650AE1}"/>
                  </a:ext>
                </a:extLst>
              </p:cNvPr>
              <p:cNvSpPr txBox="1"/>
              <p:nvPr/>
            </p:nvSpPr>
            <p:spPr>
              <a:xfrm>
                <a:off x="4266600" y="3066555"/>
                <a:ext cx="10963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 F</a:t>
                </a:r>
                <a:endParaRPr lang="en-US" sz="36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12270-CC77-9549-99E8-2B390E4AB700}"/>
                  </a:ext>
                </a:extLst>
              </p:cNvPr>
              <p:cNvSpPr txBox="1"/>
              <p:nvPr/>
            </p:nvSpPr>
            <p:spPr>
              <a:xfrm>
                <a:off x="4891440" y="3066554"/>
                <a:ext cx="712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X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7FE78-626A-D048-9B15-995A416161D9}"/>
                  </a:ext>
                </a:extLst>
              </p:cNvPr>
              <p:cNvSpPr txBox="1"/>
              <p:nvPr/>
            </p:nvSpPr>
            <p:spPr>
              <a:xfrm>
                <a:off x="5774437" y="3061667"/>
                <a:ext cx="12371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</a:t>
                </a:r>
                <a:r>
                  <a:rPr lang="en-US" sz="3600" baseline="-25000" dirty="0">
                    <a:latin typeface="Lucida Bright" panose="02040602050505020304" pitchFamily="18" charset="77"/>
                  </a:rPr>
                  <a:t>N.</a:t>
                </a:r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9C295-CFD2-C444-B96D-ADD96425C561}"/>
                </a:ext>
              </a:extLst>
            </p:cNvPr>
            <p:cNvSpPr txBox="1"/>
            <p:nvPr/>
          </p:nvSpPr>
          <p:spPr>
            <a:xfrm>
              <a:off x="4019868" y="2832807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9707FC-34EF-1842-9F26-17A5B6A3842B}"/>
              </a:ext>
            </a:extLst>
          </p:cNvPr>
          <p:cNvGrpSpPr/>
          <p:nvPr/>
        </p:nvGrpSpPr>
        <p:grpSpPr>
          <a:xfrm>
            <a:off x="1052784" y="4007243"/>
            <a:ext cx="6083970" cy="2203774"/>
            <a:chOff x="1052784" y="4007243"/>
            <a:chExt cx="6083970" cy="2203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F67079-FBB7-B94A-8464-0A5377AEC59E}"/>
                </a:ext>
              </a:extLst>
            </p:cNvPr>
            <p:cNvSpPr txBox="1"/>
            <p:nvPr/>
          </p:nvSpPr>
          <p:spPr>
            <a:xfrm>
              <a:off x="1052784" y="4901337"/>
              <a:ext cx="177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DFT matrix,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747BDB-8DA6-9E44-A708-BFC1070EBDE1}"/>
                </a:ext>
              </a:extLst>
            </p:cNvPr>
            <p:cNvSpPr txBox="1"/>
            <p:nvPr/>
          </p:nvSpPr>
          <p:spPr>
            <a:xfrm>
              <a:off x="2724000" y="4633333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0F6D8-C463-2A48-B7EE-873CE51B0249}"/>
                </a:ext>
              </a:extLst>
            </p:cNvPr>
            <p:cNvSpPr txBox="1"/>
            <p:nvPr/>
          </p:nvSpPr>
          <p:spPr>
            <a:xfrm>
              <a:off x="3050136" y="4890411"/>
              <a:ext cx="509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=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2B2F2B20-ECCC-4D48-989C-55962000B01A}"/>
                </a:ext>
              </a:extLst>
            </p:cNvPr>
            <p:cNvSpPr/>
            <p:nvPr/>
          </p:nvSpPr>
          <p:spPr>
            <a:xfrm>
              <a:off x="4030593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C7DEDC-894F-074B-853B-FC6DBDA686F4}"/>
                </a:ext>
              </a:extLst>
            </p:cNvPr>
            <p:cNvSpPr txBox="1"/>
            <p:nvPr/>
          </p:nvSpPr>
          <p:spPr>
            <a:xfrm>
              <a:off x="4305825" y="485963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36C8B-68F4-6847-96A4-7745CCC1DF53}"/>
                </a:ext>
              </a:extLst>
            </p:cNvPr>
            <p:cNvSpPr txBox="1"/>
            <p:nvPr/>
          </p:nvSpPr>
          <p:spPr>
            <a:xfrm>
              <a:off x="4790335" y="4858367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F0FAEB-3FE3-A949-9138-BCD4952802D4}"/>
                </a:ext>
              </a:extLst>
            </p:cNvPr>
            <p:cNvSpPr txBox="1"/>
            <p:nvPr/>
          </p:nvSpPr>
          <p:spPr>
            <a:xfrm>
              <a:off x="5640605" y="48571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44B7C-3B8A-E944-B22C-F1702882BF90}"/>
                </a:ext>
              </a:extLst>
            </p:cNvPr>
            <p:cNvSpPr txBox="1"/>
            <p:nvPr/>
          </p:nvSpPr>
          <p:spPr>
            <a:xfrm>
              <a:off x="6405531" y="4855835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6134A-9F74-A14F-9D62-5173BD0A68C7}"/>
                </a:ext>
              </a:extLst>
            </p:cNvPr>
            <p:cNvSpPr txBox="1"/>
            <p:nvPr/>
          </p:nvSpPr>
          <p:spPr>
            <a:xfrm>
              <a:off x="5181399" y="478973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EF010A-0F36-904B-8799-4E151BF07124}"/>
                </a:ext>
              </a:extLst>
            </p:cNvPr>
            <p:cNvSpPr txBox="1"/>
            <p:nvPr/>
          </p:nvSpPr>
          <p:spPr>
            <a:xfrm>
              <a:off x="5953860" y="475644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93FAE8-52CD-D742-9252-DFA7A23924FB}"/>
                </a:ext>
              </a:extLst>
            </p:cNvPr>
            <p:cNvCxnSpPr/>
            <p:nvPr/>
          </p:nvCxnSpPr>
          <p:spPr>
            <a:xfrm>
              <a:off x="4474464" y="4107998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6A37DF-75AB-1B41-9436-9ABB66DB541E}"/>
                </a:ext>
              </a:extLst>
            </p:cNvPr>
            <p:cNvCxnSpPr/>
            <p:nvPr/>
          </p:nvCxnSpPr>
          <p:spPr>
            <a:xfrm>
              <a:off x="4943856" y="4107998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1609B-4586-C149-937E-CC64DFF18A99}"/>
                </a:ext>
              </a:extLst>
            </p:cNvPr>
            <p:cNvCxnSpPr/>
            <p:nvPr/>
          </p:nvCxnSpPr>
          <p:spPr>
            <a:xfrm>
              <a:off x="5803392" y="410799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2C889D-3EA9-1A48-B94E-15FA70AB3634}"/>
                </a:ext>
              </a:extLst>
            </p:cNvPr>
            <p:cNvCxnSpPr/>
            <p:nvPr/>
          </p:nvCxnSpPr>
          <p:spPr>
            <a:xfrm>
              <a:off x="6553200" y="4107998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103EA9-6631-8041-B570-7B96BC0066B1}"/>
                </a:ext>
              </a:extLst>
            </p:cNvPr>
            <p:cNvCxnSpPr/>
            <p:nvPr/>
          </p:nvCxnSpPr>
          <p:spPr>
            <a:xfrm>
              <a:off x="4459224" y="5285471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BB238C-3416-474E-A10C-EDD6917A5CE7}"/>
                </a:ext>
              </a:extLst>
            </p:cNvPr>
            <p:cNvCxnSpPr/>
            <p:nvPr/>
          </p:nvCxnSpPr>
          <p:spPr>
            <a:xfrm>
              <a:off x="4928616" y="5285471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2741E7-ACF9-CE4E-97EF-C23E8B035647}"/>
                </a:ext>
              </a:extLst>
            </p:cNvPr>
            <p:cNvCxnSpPr/>
            <p:nvPr/>
          </p:nvCxnSpPr>
          <p:spPr>
            <a:xfrm>
              <a:off x="5788152" y="5285471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E1D3B7-DC43-4542-AA95-5EFC9B2F4710}"/>
                </a:ext>
              </a:extLst>
            </p:cNvPr>
            <p:cNvCxnSpPr/>
            <p:nvPr/>
          </p:nvCxnSpPr>
          <p:spPr>
            <a:xfrm>
              <a:off x="6537960" y="5285471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B9834FF2-CD93-AE41-BD9D-0740ED888C1C}"/>
                </a:ext>
              </a:extLst>
            </p:cNvPr>
            <p:cNvSpPr/>
            <p:nvPr/>
          </p:nvSpPr>
          <p:spPr>
            <a:xfrm flipH="1">
              <a:off x="6973307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/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blipFill>
                  <a:blip r:embed="rId2"/>
                  <a:stretch>
                    <a:fillRect t="-1667" r="-10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9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26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5445903" cy="1038811"/>
            <a:chOff x="516336" y="3171204"/>
            <a:chExt cx="544590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405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/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blipFill>
                <a:blip r:embed="rId4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/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blipFill>
                <a:blip r:embed="rId5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19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/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D69C1B0-1745-F1A3-ED08-61AA12A75F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569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2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4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C69485-D2B0-9756-2273-A84B43905D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14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/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blipFill>
                <a:blip r:embed="rId12"/>
                <a:stretch>
                  <a:fillRect l="-13208" r="-9434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/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blipFill>
                <a:blip r:embed="rId13"/>
                <a:stretch>
                  <a:fillRect l="-11111" r="-7937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/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blipFill>
                <a:blip r:embed="rId14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0C37F-4AB6-70D8-5FF7-1E43BF9C751A}"/>
              </a:ext>
            </a:extLst>
          </p:cNvPr>
          <p:cNvCxnSpPr/>
          <p:nvPr/>
        </p:nvCxnSpPr>
        <p:spPr>
          <a:xfrm>
            <a:off x="4077415" y="5979363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A1448A-BDE5-0966-96F5-608A0376C85A}"/>
              </a:ext>
            </a:extLst>
          </p:cNvPr>
          <p:cNvSpPr txBox="1"/>
          <p:nvPr/>
        </p:nvSpPr>
        <p:spPr>
          <a:xfrm>
            <a:off x="5698774" y="6108823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5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251820-5166-8807-96DE-E25C5C2A90D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76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87F0B-76B1-6B4E-86D3-C5B3299D5D6C}"/>
              </a:ext>
            </a:extLst>
          </p:cNvPr>
          <p:cNvGrpSpPr/>
          <p:nvPr/>
        </p:nvGrpSpPr>
        <p:grpSpPr>
          <a:xfrm>
            <a:off x="1293255" y="912815"/>
            <a:ext cx="10519218" cy="5251826"/>
            <a:chOff x="328512" y="1341120"/>
            <a:chExt cx="8693568" cy="4340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CA2B76-D345-2B43-96F0-B95A6F38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12" y="1617844"/>
              <a:ext cx="8594550" cy="362231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3725BE1-B54C-218A-B15A-002389D38A6E}"/>
                </a:ext>
              </a:extLst>
            </p:cNvPr>
            <p:cNvSpPr/>
            <p:nvPr/>
          </p:nvSpPr>
          <p:spPr>
            <a:xfrm>
              <a:off x="4815840" y="1341120"/>
              <a:ext cx="4206240" cy="4340352"/>
            </a:xfrm>
            <a:custGeom>
              <a:avLst/>
              <a:gdLst>
                <a:gd name="connsiteX0" fmla="*/ 1597152 w 4206240"/>
                <a:gd name="connsiteY0" fmla="*/ 0 h 4340352"/>
                <a:gd name="connsiteX1" fmla="*/ 1597152 w 4206240"/>
                <a:gd name="connsiteY1" fmla="*/ 0 h 4340352"/>
                <a:gd name="connsiteX2" fmla="*/ 1536192 w 4206240"/>
                <a:gd name="connsiteY2" fmla="*/ 85344 h 4340352"/>
                <a:gd name="connsiteX3" fmla="*/ 1524000 w 4206240"/>
                <a:gd name="connsiteY3" fmla="*/ 134112 h 4340352"/>
                <a:gd name="connsiteX4" fmla="*/ 1487424 w 4206240"/>
                <a:gd name="connsiteY4" fmla="*/ 207264 h 4340352"/>
                <a:gd name="connsiteX5" fmla="*/ 1450848 w 4206240"/>
                <a:gd name="connsiteY5" fmla="*/ 390144 h 4340352"/>
                <a:gd name="connsiteX6" fmla="*/ 1389888 w 4206240"/>
                <a:gd name="connsiteY6" fmla="*/ 524256 h 4340352"/>
                <a:gd name="connsiteX7" fmla="*/ 1365504 w 4206240"/>
                <a:gd name="connsiteY7" fmla="*/ 560832 h 4340352"/>
                <a:gd name="connsiteX8" fmla="*/ 1316736 w 4206240"/>
                <a:gd name="connsiteY8" fmla="*/ 658368 h 4340352"/>
                <a:gd name="connsiteX9" fmla="*/ 1304544 w 4206240"/>
                <a:gd name="connsiteY9" fmla="*/ 694944 h 4340352"/>
                <a:gd name="connsiteX10" fmla="*/ 1280160 w 4206240"/>
                <a:gd name="connsiteY10" fmla="*/ 731520 h 4340352"/>
                <a:gd name="connsiteX11" fmla="*/ 1267968 w 4206240"/>
                <a:gd name="connsiteY11" fmla="*/ 780288 h 4340352"/>
                <a:gd name="connsiteX12" fmla="*/ 1194816 w 4206240"/>
                <a:gd name="connsiteY12" fmla="*/ 853440 h 4340352"/>
                <a:gd name="connsiteX13" fmla="*/ 1158240 w 4206240"/>
                <a:gd name="connsiteY13" fmla="*/ 902208 h 4340352"/>
                <a:gd name="connsiteX14" fmla="*/ 1109472 w 4206240"/>
                <a:gd name="connsiteY14" fmla="*/ 975360 h 4340352"/>
                <a:gd name="connsiteX15" fmla="*/ 999744 w 4206240"/>
                <a:gd name="connsiteY15" fmla="*/ 1072896 h 4340352"/>
                <a:gd name="connsiteX16" fmla="*/ 963168 w 4206240"/>
                <a:gd name="connsiteY16" fmla="*/ 1109472 h 4340352"/>
                <a:gd name="connsiteX17" fmla="*/ 865632 w 4206240"/>
                <a:gd name="connsiteY17" fmla="*/ 1219200 h 4340352"/>
                <a:gd name="connsiteX18" fmla="*/ 780288 w 4206240"/>
                <a:gd name="connsiteY18" fmla="*/ 1280160 h 4340352"/>
                <a:gd name="connsiteX19" fmla="*/ 731520 w 4206240"/>
                <a:gd name="connsiteY19" fmla="*/ 1304544 h 4340352"/>
                <a:gd name="connsiteX20" fmla="*/ 682752 w 4206240"/>
                <a:gd name="connsiteY20" fmla="*/ 1353312 h 4340352"/>
                <a:gd name="connsiteX21" fmla="*/ 633984 w 4206240"/>
                <a:gd name="connsiteY21" fmla="*/ 1389888 h 4340352"/>
                <a:gd name="connsiteX22" fmla="*/ 560832 w 4206240"/>
                <a:gd name="connsiteY22" fmla="*/ 1463040 h 4340352"/>
                <a:gd name="connsiteX23" fmla="*/ 512064 w 4206240"/>
                <a:gd name="connsiteY23" fmla="*/ 1536192 h 4340352"/>
                <a:gd name="connsiteX24" fmla="*/ 487680 w 4206240"/>
                <a:gd name="connsiteY24" fmla="*/ 1572768 h 4340352"/>
                <a:gd name="connsiteX25" fmla="*/ 438912 w 4206240"/>
                <a:gd name="connsiteY25" fmla="*/ 1670304 h 4340352"/>
                <a:gd name="connsiteX26" fmla="*/ 414528 w 4206240"/>
                <a:gd name="connsiteY26" fmla="*/ 1719072 h 4340352"/>
                <a:gd name="connsiteX27" fmla="*/ 390144 w 4206240"/>
                <a:gd name="connsiteY27" fmla="*/ 1767840 h 4340352"/>
                <a:gd name="connsiteX28" fmla="*/ 353568 w 4206240"/>
                <a:gd name="connsiteY28" fmla="*/ 1901952 h 4340352"/>
                <a:gd name="connsiteX29" fmla="*/ 341376 w 4206240"/>
                <a:gd name="connsiteY29" fmla="*/ 1975104 h 4340352"/>
                <a:gd name="connsiteX30" fmla="*/ 329184 w 4206240"/>
                <a:gd name="connsiteY30" fmla="*/ 2060448 h 4340352"/>
                <a:gd name="connsiteX31" fmla="*/ 304800 w 4206240"/>
                <a:gd name="connsiteY31" fmla="*/ 2206752 h 4340352"/>
                <a:gd name="connsiteX32" fmla="*/ 231648 w 4206240"/>
                <a:gd name="connsiteY32" fmla="*/ 2316480 h 4340352"/>
                <a:gd name="connsiteX33" fmla="*/ 182880 w 4206240"/>
                <a:gd name="connsiteY33" fmla="*/ 2365248 h 4340352"/>
                <a:gd name="connsiteX34" fmla="*/ 109728 w 4206240"/>
                <a:gd name="connsiteY34" fmla="*/ 2474976 h 4340352"/>
                <a:gd name="connsiteX35" fmla="*/ 60960 w 4206240"/>
                <a:gd name="connsiteY35" fmla="*/ 2596896 h 4340352"/>
                <a:gd name="connsiteX36" fmla="*/ 36576 w 4206240"/>
                <a:gd name="connsiteY36" fmla="*/ 2718816 h 4340352"/>
                <a:gd name="connsiteX37" fmla="*/ 0 w 4206240"/>
                <a:gd name="connsiteY37" fmla="*/ 2840736 h 4340352"/>
                <a:gd name="connsiteX38" fmla="*/ 24384 w 4206240"/>
                <a:gd name="connsiteY38" fmla="*/ 3145536 h 4340352"/>
                <a:gd name="connsiteX39" fmla="*/ 97536 w 4206240"/>
                <a:gd name="connsiteY39" fmla="*/ 3328416 h 4340352"/>
                <a:gd name="connsiteX40" fmla="*/ 182880 w 4206240"/>
                <a:gd name="connsiteY40" fmla="*/ 3523488 h 4340352"/>
                <a:gd name="connsiteX41" fmla="*/ 231648 w 4206240"/>
                <a:gd name="connsiteY41" fmla="*/ 3608832 h 4340352"/>
                <a:gd name="connsiteX42" fmla="*/ 268224 w 4206240"/>
                <a:gd name="connsiteY42" fmla="*/ 3681984 h 4340352"/>
                <a:gd name="connsiteX43" fmla="*/ 292608 w 4206240"/>
                <a:gd name="connsiteY43" fmla="*/ 3742944 h 4340352"/>
                <a:gd name="connsiteX44" fmla="*/ 329184 w 4206240"/>
                <a:gd name="connsiteY44" fmla="*/ 3791712 h 4340352"/>
                <a:gd name="connsiteX45" fmla="*/ 426720 w 4206240"/>
                <a:gd name="connsiteY45" fmla="*/ 3901440 h 4340352"/>
                <a:gd name="connsiteX46" fmla="*/ 560832 w 4206240"/>
                <a:gd name="connsiteY46" fmla="*/ 3974592 h 4340352"/>
                <a:gd name="connsiteX47" fmla="*/ 755904 w 4206240"/>
                <a:gd name="connsiteY47" fmla="*/ 4035552 h 4340352"/>
                <a:gd name="connsiteX48" fmla="*/ 877824 w 4206240"/>
                <a:gd name="connsiteY48" fmla="*/ 4059936 h 4340352"/>
                <a:gd name="connsiteX49" fmla="*/ 1146048 w 4206240"/>
                <a:gd name="connsiteY49" fmla="*/ 4096512 h 4340352"/>
                <a:gd name="connsiteX50" fmla="*/ 1280160 w 4206240"/>
                <a:gd name="connsiteY50" fmla="*/ 4133088 h 4340352"/>
                <a:gd name="connsiteX51" fmla="*/ 1524000 w 4206240"/>
                <a:gd name="connsiteY51" fmla="*/ 4218432 h 4340352"/>
                <a:gd name="connsiteX52" fmla="*/ 2133600 w 4206240"/>
                <a:gd name="connsiteY52" fmla="*/ 4242816 h 4340352"/>
                <a:gd name="connsiteX53" fmla="*/ 2511552 w 4206240"/>
                <a:gd name="connsiteY53" fmla="*/ 4303776 h 4340352"/>
                <a:gd name="connsiteX54" fmla="*/ 2804160 w 4206240"/>
                <a:gd name="connsiteY54" fmla="*/ 4340352 h 4340352"/>
                <a:gd name="connsiteX55" fmla="*/ 3072384 w 4206240"/>
                <a:gd name="connsiteY55" fmla="*/ 4328160 h 4340352"/>
                <a:gd name="connsiteX56" fmla="*/ 3206496 w 4206240"/>
                <a:gd name="connsiteY56" fmla="*/ 4267200 h 4340352"/>
                <a:gd name="connsiteX57" fmla="*/ 3316224 w 4206240"/>
                <a:gd name="connsiteY57" fmla="*/ 4194048 h 4340352"/>
                <a:gd name="connsiteX58" fmla="*/ 3364992 w 4206240"/>
                <a:gd name="connsiteY58" fmla="*/ 4145280 h 4340352"/>
                <a:gd name="connsiteX59" fmla="*/ 3413760 w 4206240"/>
                <a:gd name="connsiteY59" fmla="*/ 4108704 h 4340352"/>
                <a:gd name="connsiteX60" fmla="*/ 3450336 w 4206240"/>
                <a:gd name="connsiteY60" fmla="*/ 4059936 h 4340352"/>
                <a:gd name="connsiteX61" fmla="*/ 3486912 w 4206240"/>
                <a:gd name="connsiteY61" fmla="*/ 4035552 h 4340352"/>
                <a:gd name="connsiteX62" fmla="*/ 3608832 w 4206240"/>
                <a:gd name="connsiteY62" fmla="*/ 3889248 h 4340352"/>
                <a:gd name="connsiteX63" fmla="*/ 3633216 w 4206240"/>
                <a:gd name="connsiteY63" fmla="*/ 3852672 h 4340352"/>
                <a:gd name="connsiteX64" fmla="*/ 3657600 w 4206240"/>
                <a:gd name="connsiteY64" fmla="*/ 3816096 h 4340352"/>
                <a:gd name="connsiteX65" fmla="*/ 3669792 w 4206240"/>
                <a:gd name="connsiteY65" fmla="*/ 3779520 h 4340352"/>
                <a:gd name="connsiteX66" fmla="*/ 3742944 w 4206240"/>
                <a:gd name="connsiteY66" fmla="*/ 3681984 h 4340352"/>
                <a:gd name="connsiteX67" fmla="*/ 3755136 w 4206240"/>
                <a:gd name="connsiteY67" fmla="*/ 3645408 h 4340352"/>
                <a:gd name="connsiteX68" fmla="*/ 3779520 w 4206240"/>
                <a:gd name="connsiteY68" fmla="*/ 3608832 h 4340352"/>
                <a:gd name="connsiteX69" fmla="*/ 3852672 w 4206240"/>
                <a:gd name="connsiteY69" fmla="*/ 3511296 h 4340352"/>
                <a:gd name="connsiteX70" fmla="*/ 3901440 w 4206240"/>
                <a:gd name="connsiteY70" fmla="*/ 3413760 h 4340352"/>
                <a:gd name="connsiteX71" fmla="*/ 3913632 w 4206240"/>
                <a:gd name="connsiteY71" fmla="*/ 3377184 h 4340352"/>
                <a:gd name="connsiteX72" fmla="*/ 3962400 w 4206240"/>
                <a:gd name="connsiteY72" fmla="*/ 3291840 h 4340352"/>
                <a:gd name="connsiteX73" fmla="*/ 3974592 w 4206240"/>
                <a:gd name="connsiteY73" fmla="*/ 3243072 h 4340352"/>
                <a:gd name="connsiteX74" fmla="*/ 3998976 w 4206240"/>
                <a:gd name="connsiteY74" fmla="*/ 3169920 h 4340352"/>
                <a:gd name="connsiteX75" fmla="*/ 4023360 w 4206240"/>
                <a:gd name="connsiteY75" fmla="*/ 3084576 h 4340352"/>
                <a:gd name="connsiteX76" fmla="*/ 4047744 w 4206240"/>
                <a:gd name="connsiteY76" fmla="*/ 3035808 h 4340352"/>
                <a:gd name="connsiteX77" fmla="*/ 4072128 w 4206240"/>
                <a:gd name="connsiteY77" fmla="*/ 2938272 h 4340352"/>
                <a:gd name="connsiteX78" fmla="*/ 4120896 w 4206240"/>
                <a:gd name="connsiteY78" fmla="*/ 2840736 h 4340352"/>
                <a:gd name="connsiteX79" fmla="*/ 4145280 w 4206240"/>
                <a:gd name="connsiteY79" fmla="*/ 2804160 h 4340352"/>
                <a:gd name="connsiteX80" fmla="*/ 4169664 w 4206240"/>
                <a:gd name="connsiteY80" fmla="*/ 2731008 h 4340352"/>
                <a:gd name="connsiteX81" fmla="*/ 4194048 w 4206240"/>
                <a:gd name="connsiteY81" fmla="*/ 2645664 h 4340352"/>
                <a:gd name="connsiteX82" fmla="*/ 4206240 w 4206240"/>
                <a:gd name="connsiteY82" fmla="*/ 2609088 h 4340352"/>
                <a:gd name="connsiteX83" fmla="*/ 4181856 w 4206240"/>
                <a:gd name="connsiteY83" fmla="*/ 2133600 h 4340352"/>
                <a:gd name="connsiteX84" fmla="*/ 4169664 w 4206240"/>
                <a:gd name="connsiteY84" fmla="*/ 2023872 h 4340352"/>
                <a:gd name="connsiteX85" fmla="*/ 4120896 w 4206240"/>
                <a:gd name="connsiteY85" fmla="*/ 1755648 h 4340352"/>
                <a:gd name="connsiteX86" fmla="*/ 4096512 w 4206240"/>
                <a:gd name="connsiteY86" fmla="*/ 1694688 h 4340352"/>
                <a:gd name="connsiteX87" fmla="*/ 4047744 w 4206240"/>
                <a:gd name="connsiteY87" fmla="*/ 1621536 h 4340352"/>
                <a:gd name="connsiteX88" fmla="*/ 3986784 w 4206240"/>
                <a:gd name="connsiteY88" fmla="*/ 1499616 h 4340352"/>
                <a:gd name="connsiteX89" fmla="*/ 3938016 w 4206240"/>
                <a:gd name="connsiteY89" fmla="*/ 1414272 h 4340352"/>
                <a:gd name="connsiteX90" fmla="*/ 3645408 w 4206240"/>
                <a:gd name="connsiteY90" fmla="*/ 1072896 h 4340352"/>
                <a:gd name="connsiteX91" fmla="*/ 3462528 w 4206240"/>
                <a:gd name="connsiteY91" fmla="*/ 914400 h 4340352"/>
                <a:gd name="connsiteX92" fmla="*/ 3377184 w 4206240"/>
                <a:gd name="connsiteY92" fmla="*/ 841248 h 4340352"/>
                <a:gd name="connsiteX93" fmla="*/ 3145536 w 4206240"/>
                <a:gd name="connsiteY93" fmla="*/ 658368 h 4340352"/>
                <a:gd name="connsiteX94" fmla="*/ 3023616 w 4206240"/>
                <a:gd name="connsiteY94" fmla="*/ 536448 h 4340352"/>
                <a:gd name="connsiteX95" fmla="*/ 2938272 w 4206240"/>
                <a:gd name="connsiteY95" fmla="*/ 451104 h 4340352"/>
                <a:gd name="connsiteX96" fmla="*/ 2889504 w 4206240"/>
                <a:gd name="connsiteY96" fmla="*/ 402336 h 4340352"/>
                <a:gd name="connsiteX97" fmla="*/ 2791968 w 4206240"/>
                <a:gd name="connsiteY97" fmla="*/ 329184 h 4340352"/>
                <a:gd name="connsiteX98" fmla="*/ 2743200 w 4206240"/>
                <a:gd name="connsiteY98" fmla="*/ 292608 h 4340352"/>
                <a:gd name="connsiteX99" fmla="*/ 2694432 w 4206240"/>
                <a:gd name="connsiteY99" fmla="*/ 268224 h 4340352"/>
                <a:gd name="connsiteX100" fmla="*/ 2609088 w 4206240"/>
                <a:gd name="connsiteY100" fmla="*/ 207264 h 4340352"/>
                <a:gd name="connsiteX101" fmla="*/ 2572512 w 4206240"/>
                <a:gd name="connsiteY101" fmla="*/ 195072 h 4340352"/>
                <a:gd name="connsiteX102" fmla="*/ 2438400 w 4206240"/>
                <a:gd name="connsiteY102" fmla="*/ 121920 h 4340352"/>
                <a:gd name="connsiteX103" fmla="*/ 2060448 w 4206240"/>
                <a:gd name="connsiteY103" fmla="*/ 85344 h 4340352"/>
                <a:gd name="connsiteX104" fmla="*/ 1962912 w 4206240"/>
                <a:gd name="connsiteY104" fmla="*/ 73152 h 4340352"/>
                <a:gd name="connsiteX105" fmla="*/ 1706880 w 4206240"/>
                <a:gd name="connsiteY105" fmla="*/ 60960 h 4340352"/>
                <a:gd name="connsiteX106" fmla="*/ 1572768 w 4206240"/>
                <a:gd name="connsiteY106" fmla="*/ 36576 h 4340352"/>
                <a:gd name="connsiteX107" fmla="*/ 1597152 w 4206240"/>
                <a:gd name="connsiteY107" fmla="*/ 0 h 43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06240" h="4340352">
                  <a:moveTo>
                    <a:pt x="1597152" y="0"/>
                  </a:moveTo>
                  <a:lnTo>
                    <a:pt x="1597152" y="0"/>
                  </a:lnTo>
                  <a:cubicBezTo>
                    <a:pt x="1576832" y="28448"/>
                    <a:pt x="1552933" y="54653"/>
                    <a:pt x="1536192" y="85344"/>
                  </a:cubicBezTo>
                  <a:cubicBezTo>
                    <a:pt x="1528168" y="100054"/>
                    <a:pt x="1530223" y="118554"/>
                    <a:pt x="1524000" y="134112"/>
                  </a:cubicBezTo>
                  <a:cubicBezTo>
                    <a:pt x="1513875" y="159424"/>
                    <a:pt x="1496593" y="181590"/>
                    <a:pt x="1487424" y="207264"/>
                  </a:cubicBezTo>
                  <a:cubicBezTo>
                    <a:pt x="1455222" y="297429"/>
                    <a:pt x="1468507" y="301850"/>
                    <a:pt x="1450848" y="390144"/>
                  </a:cubicBezTo>
                  <a:cubicBezTo>
                    <a:pt x="1443450" y="427134"/>
                    <a:pt x="1398332" y="511590"/>
                    <a:pt x="1389888" y="524256"/>
                  </a:cubicBezTo>
                  <a:cubicBezTo>
                    <a:pt x="1381760" y="536448"/>
                    <a:pt x="1372521" y="547968"/>
                    <a:pt x="1365504" y="560832"/>
                  </a:cubicBezTo>
                  <a:cubicBezTo>
                    <a:pt x="1348098" y="592743"/>
                    <a:pt x="1328231" y="623884"/>
                    <a:pt x="1316736" y="658368"/>
                  </a:cubicBezTo>
                  <a:cubicBezTo>
                    <a:pt x="1312672" y="670560"/>
                    <a:pt x="1310291" y="683449"/>
                    <a:pt x="1304544" y="694944"/>
                  </a:cubicBezTo>
                  <a:cubicBezTo>
                    <a:pt x="1297991" y="708050"/>
                    <a:pt x="1288288" y="719328"/>
                    <a:pt x="1280160" y="731520"/>
                  </a:cubicBezTo>
                  <a:cubicBezTo>
                    <a:pt x="1276096" y="747776"/>
                    <a:pt x="1277577" y="766561"/>
                    <a:pt x="1267968" y="780288"/>
                  </a:cubicBezTo>
                  <a:cubicBezTo>
                    <a:pt x="1248193" y="808539"/>
                    <a:pt x="1215507" y="825853"/>
                    <a:pt x="1194816" y="853440"/>
                  </a:cubicBezTo>
                  <a:cubicBezTo>
                    <a:pt x="1182624" y="869696"/>
                    <a:pt x="1169893" y="885561"/>
                    <a:pt x="1158240" y="902208"/>
                  </a:cubicBezTo>
                  <a:cubicBezTo>
                    <a:pt x="1141434" y="926216"/>
                    <a:pt x="1133856" y="959104"/>
                    <a:pt x="1109472" y="975360"/>
                  </a:cubicBezTo>
                  <a:cubicBezTo>
                    <a:pt x="1044203" y="1018872"/>
                    <a:pt x="1083257" y="989383"/>
                    <a:pt x="999744" y="1072896"/>
                  </a:cubicBezTo>
                  <a:cubicBezTo>
                    <a:pt x="987552" y="1085088"/>
                    <a:pt x="972732" y="1095126"/>
                    <a:pt x="963168" y="1109472"/>
                  </a:cubicBezTo>
                  <a:cubicBezTo>
                    <a:pt x="937399" y="1148126"/>
                    <a:pt x="907389" y="1198322"/>
                    <a:pt x="865632" y="1219200"/>
                  </a:cubicBezTo>
                  <a:cubicBezTo>
                    <a:pt x="731974" y="1286029"/>
                    <a:pt x="895619" y="1197781"/>
                    <a:pt x="780288" y="1280160"/>
                  </a:cubicBezTo>
                  <a:cubicBezTo>
                    <a:pt x="765499" y="1290724"/>
                    <a:pt x="746060" y="1293639"/>
                    <a:pt x="731520" y="1304544"/>
                  </a:cubicBezTo>
                  <a:cubicBezTo>
                    <a:pt x="713128" y="1318338"/>
                    <a:pt x="700053" y="1338173"/>
                    <a:pt x="682752" y="1353312"/>
                  </a:cubicBezTo>
                  <a:cubicBezTo>
                    <a:pt x="667460" y="1366693"/>
                    <a:pt x="649088" y="1376295"/>
                    <a:pt x="633984" y="1389888"/>
                  </a:cubicBezTo>
                  <a:cubicBezTo>
                    <a:pt x="608352" y="1412957"/>
                    <a:pt x="579960" y="1434347"/>
                    <a:pt x="560832" y="1463040"/>
                  </a:cubicBezTo>
                  <a:lnTo>
                    <a:pt x="512064" y="1536192"/>
                  </a:lnTo>
                  <a:cubicBezTo>
                    <a:pt x="503936" y="1548384"/>
                    <a:pt x="494233" y="1559662"/>
                    <a:pt x="487680" y="1572768"/>
                  </a:cubicBezTo>
                  <a:lnTo>
                    <a:pt x="438912" y="1670304"/>
                  </a:lnTo>
                  <a:lnTo>
                    <a:pt x="414528" y="1719072"/>
                  </a:lnTo>
                  <a:lnTo>
                    <a:pt x="390144" y="1767840"/>
                  </a:lnTo>
                  <a:cubicBezTo>
                    <a:pt x="347969" y="1978715"/>
                    <a:pt x="415442" y="1654456"/>
                    <a:pt x="353568" y="1901952"/>
                  </a:cubicBezTo>
                  <a:cubicBezTo>
                    <a:pt x="347572" y="1925934"/>
                    <a:pt x="345135" y="1950671"/>
                    <a:pt x="341376" y="1975104"/>
                  </a:cubicBezTo>
                  <a:cubicBezTo>
                    <a:pt x="337006" y="2003507"/>
                    <a:pt x="332982" y="2031963"/>
                    <a:pt x="329184" y="2060448"/>
                  </a:cubicBezTo>
                  <a:cubicBezTo>
                    <a:pt x="326681" y="2079222"/>
                    <a:pt x="318921" y="2174980"/>
                    <a:pt x="304800" y="2206752"/>
                  </a:cubicBezTo>
                  <a:cubicBezTo>
                    <a:pt x="292740" y="2233887"/>
                    <a:pt x="252455" y="2292700"/>
                    <a:pt x="231648" y="2316480"/>
                  </a:cubicBezTo>
                  <a:cubicBezTo>
                    <a:pt x="216509" y="2333781"/>
                    <a:pt x="198019" y="2347947"/>
                    <a:pt x="182880" y="2365248"/>
                  </a:cubicBezTo>
                  <a:cubicBezTo>
                    <a:pt x="154991" y="2397121"/>
                    <a:pt x="130046" y="2438403"/>
                    <a:pt x="109728" y="2474976"/>
                  </a:cubicBezTo>
                  <a:cubicBezTo>
                    <a:pt x="86796" y="2516254"/>
                    <a:pt x="72783" y="2549606"/>
                    <a:pt x="60960" y="2596896"/>
                  </a:cubicBezTo>
                  <a:cubicBezTo>
                    <a:pt x="50908" y="2637103"/>
                    <a:pt x="51968" y="2680335"/>
                    <a:pt x="36576" y="2718816"/>
                  </a:cubicBezTo>
                  <a:cubicBezTo>
                    <a:pt x="4496" y="2799016"/>
                    <a:pt x="16484" y="2758316"/>
                    <a:pt x="0" y="2840736"/>
                  </a:cubicBezTo>
                  <a:cubicBezTo>
                    <a:pt x="8128" y="2942336"/>
                    <a:pt x="12119" y="3044352"/>
                    <a:pt x="24384" y="3145536"/>
                  </a:cubicBezTo>
                  <a:cubicBezTo>
                    <a:pt x="36472" y="3245265"/>
                    <a:pt x="51932" y="3242908"/>
                    <a:pt x="97536" y="3328416"/>
                  </a:cubicBezTo>
                  <a:cubicBezTo>
                    <a:pt x="232833" y="3582098"/>
                    <a:pt x="65718" y="3272426"/>
                    <a:pt x="182880" y="3523488"/>
                  </a:cubicBezTo>
                  <a:cubicBezTo>
                    <a:pt x="196736" y="3553179"/>
                    <a:pt x="216114" y="3579983"/>
                    <a:pt x="231648" y="3608832"/>
                  </a:cubicBezTo>
                  <a:cubicBezTo>
                    <a:pt x="244573" y="3632836"/>
                    <a:pt x="256943" y="3657165"/>
                    <a:pt x="268224" y="3681984"/>
                  </a:cubicBezTo>
                  <a:cubicBezTo>
                    <a:pt x="277280" y="3701908"/>
                    <a:pt x="281980" y="3723813"/>
                    <a:pt x="292608" y="3742944"/>
                  </a:cubicBezTo>
                  <a:cubicBezTo>
                    <a:pt x="302476" y="3760707"/>
                    <a:pt x="317373" y="3775177"/>
                    <a:pt x="329184" y="3791712"/>
                  </a:cubicBezTo>
                  <a:cubicBezTo>
                    <a:pt x="360392" y="3835404"/>
                    <a:pt x="372163" y="3868706"/>
                    <a:pt x="426720" y="3901440"/>
                  </a:cubicBezTo>
                  <a:cubicBezTo>
                    <a:pt x="476887" y="3931540"/>
                    <a:pt x="505796" y="3951005"/>
                    <a:pt x="560832" y="3974592"/>
                  </a:cubicBezTo>
                  <a:cubicBezTo>
                    <a:pt x="637976" y="4007654"/>
                    <a:pt x="674648" y="4017495"/>
                    <a:pt x="755904" y="4035552"/>
                  </a:cubicBezTo>
                  <a:cubicBezTo>
                    <a:pt x="796362" y="4044543"/>
                    <a:pt x="836796" y="4054075"/>
                    <a:pt x="877824" y="4059936"/>
                  </a:cubicBezTo>
                  <a:cubicBezTo>
                    <a:pt x="1072727" y="4087779"/>
                    <a:pt x="952041" y="4052419"/>
                    <a:pt x="1146048" y="4096512"/>
                  </a:cubicBezTo>
                  <a:cubicBezTo>
                    <a:pt x="1191232" y="4106781"/>
                    <a:pt x="1236562" y="4117393"/>
                    <a:pt x="1280160" y="4133088"/>
                  </a:cubicBezTo>
                  <a:cubicBezTo>
                    <a:pt x="1392815" y="4173644"/>
                    <a:pt x="1422039" y="4212970"/>
                    <a:pt x="1524000" y="4218432"/>
                  </a:cubicBezTo>
                  <a:cubicBezTo>
                    <a:pt x="1727071" y="4229311"/>
                    <a:pt x="1930400" y="4234688"/>
                    <a:pt x="2133600" y="4242816"/>
                  </a:cubicBezTo>
                  <a:cubicBezTo>
                    <a:pt x="2431484" y="4302393"/>
                    <a:pt x="2201301" y="4260983"/>
                    <a:pt x="2511552" y="4303776"/>
                  </a:cubicBezTo>
                  <a:cubicBezTo>
                    <a:pt x="2783075" y="4341228"/>
                    <a:pt x="2559155" y="4318079"/>
                    <a:pt x="2804160" y="4340352"/>
                  </a:cubicBezTo>
                  <a:cubicBezTo>
                    <a:pt x="2893568" y="4336288"/>
                    <a:pt x="2983431" y="4338044"/>
                    <a:pt x="3072384" y="4328160"/>
                  </a:cubicBezTo>
                  <a:cubicBezTo>
                    <a:pt x="3093485" y="4325815"/>
                    <a:pt x="3194952" y="4273497"/>
                    <a:pt x="3206496" y="4267200"/>
                  </a:cubicBezTo>
                  <a:cubicBezTo>
                    <a:pt x="3241948" y="4247863"/>
                    <a:pt x="3285312" y="4221096"/>
                    <a:pt x="3316224" y="4194048"/>
                  </a:cubicBezTo>
                  <a:cubicBezTo>
                    <a:pt x="3333525" y="4178909"/>
                    <a:pt x="3347691" y="4160419"/>
                    <a:pt x="3364992" y="4145280"/>
                  </a:cubicBezTo>
                  <a:cubicBezTo>
                    <a:pt x="3380284" y="4131899"/>
                    <a:pt x="3399392" y="4123072"/>
                    <a:pt x="3413760" y="4108704"/>
                  </a:cubicBezTo>
                  <a:cubicBezTo>
                    <a:pt x="3428128" y="4094336"/>
                    <a:pt x="3435968" y="4074304"/>
                    <a:pt x="3450336" y="4059936"/>
                  </a:cubicBezTo>
                  <a:cubicBezTo>
                    <a:pt x="3460697" y="4049575"/>
                    <a:pt x="3475960" y="4045287"/>
                    <a:pt x="3486912" y="4035552"/>
                  </a:cubicBezTo>
                  <a:cubicBezTo>
                    <a:pt x="3563718" y="3967280"/>
                    <a:pt x="3555441" y="3969335"/>
                    <a:pt x="3608832" y="3889248"/>
                  </a:cubicBezTo>
                  <a:lnTo>
                    <a:pt x="3633216" y="3852672"/>
                  </a:lnTo>
                  <a:cubicBezTo>
                    <a:pt x="3641344" y="3840480"/>
                    <a:pt x="3652966" y="3829997"/>
                    <a:pt x="3657600" y="3816096"/>
                  </a:cubicBezTo>
                  <a:cubicBezTo>
                    <a:pt x="3661664" y="3803904"/>
                    <a:pt x="3662892" y="3790362"/>
                    <a:pt x="3669792" y="3779520"/>
                  </a:cubicBezTo>
                  <a:cubicBezTo>
                    <a:pt x="3691611" y="3745234"/>
                    <a:pt x="3742944" y="3681984"/>
                    <a:pt x="3742944" y="3681984"/>
                  </a:cubicBezTo>
                  <a:cubicBezTo>
                    <a:pt x="3747008" y="3669792"/>
                    <a:pt x="3749389" y="3656903"/>
                    <a:pt x="3755136" y="3645408"/>
                  </a:cubicBezTo>
                  <a:cubicBezTo>
                    <a:pt x="3761689" y="3632302"/>
                    <a:pt x="3770728" y="3620554"/>
                    <a:pt x="3779520" y="3608832"/>
                  </a:cubicBezTo>
                  <a:cubicBezTo>
                    <a:pt x="3801136" y="3580010"/>
                    <a:pt x="3834297" y="3544984"/>
                    <a:pt x="3852672" y="3511296"/>
                  </a:cubicBezTo>
                  <a:cubicBezTo>
                    <a:pt x="3870078" y="3479385"/>
                    <a:pt x="3889945" y="3448244"/>
                    <a:pt x="3901440" y="3413760"/>
                  </a:cubicBezTo>
                  <a:cubicBezTo>
                    <a:pt x="3905504" y="3401568"/>
                    <a:pt x="3908570" y="3388996"/>
                    <a:pt x="3913632" y="3377184"/>
                  </a:cubicBezTo>
                  <a:cubicBezTo>
                    <a:pt x="3932194" y="3333872"/>
                    <a:pt x="3937911" y="3328573"/>
                    <a:pt x="3962400" y="3291840"/>
                  </a:cubicBezTo>
                  <a:cubicBezTo>
                    <a:pt x="3966464" y="3275584"/>
                    <a:pt x="3969777" y="3259122"/>
                    <a:pt x="3974592" y="3243072"/>
                  </a:cubicBezTo>
                  <a:cubicBezTo>
                    <a:pt x="3981978" y="3218453"/>
                    <a:pt x="3992742" y="3194856"/>
                    <a:pt x="3998976" y="3169920"/>
                  </a:cubicBezTo>
                  <a:cubicBezTo>
                    <a:pt x="4005163" y="3145173"/>
                    <a:pt x="4012866" y="3109063"/>
                    <a:pt x="4023360" y="3084576"/>
                  </a:cubicBezTo>
                  <a:cubicBezTo>
                    <a:pt x="4030519" y="3067871"/>
                    <a:pt x="4041997" y="3053050"/>
                    <a:pt x="4047744" y="3035808"/>
                  </a:cubicBezTo>
                  <a:cubicBezTo>
                    <a:pt x="4058342" y="3004015"/>
                    <a:pt x="4057141" y="2968247"/>
                    <a:pt x="4072128" y="2938272"/>
                  </a:cubicBezTo>
                  <a:cubicBezTo>
                    <a:pt x="4088384" y="2905760"/>
                    <a:pt x="4100733" y="2870981"/>
                    <a:pt x="4120896" y="2840736"/>
                  </a:cubicBezTo>
                  <a:cubicBezTo>
                    <a:pt x="4129024" y="2828544"/>
                    <a:pt x="4139329" y="2817550"/>
                    <a:pt x="4145280" y="2804160"/>
                  </a:cubicBezTo>
                  <a:cubicBezTo>
                    <a:pt x="4155719" y="2780672"/>
                    <a:pt x="4161536" y="2755392"/>
                    <a:pt x="4169664" y="2731008"/>
                  </a:cubicBezTo>
                  <a:cubicBezTo>
                    <a:pt x="4198896" y="2643311"/>
                    <a:pt x="4163430" y="2752827"/>
                    <a:pt x="4194048" y="2645664"/>
                  </a:cubicBezTo>
                  <a:cubicBezTo>
                    <a:pt x="4197579" y="2633307"/>
                    <a:pt x="4202176" y="2621280"/>
                    <a:pt x="4206240" y="2609088"/>
                  </a:cubicBezTo>
                  <a:cubicBezTo>
                    <a:pt x="4195617" y="2311637"/>
                    <a:pt x="4203107" y="2346108"/>
                    <a:pt x="4181856" y="2133600"/>
                  </a:cubicBezTo>
                  <a:cubicBezTo>
                    <a:pt x="4178194" y="2096982"/>
                    <a:pt x="4174868" y="2060303"/>
                    <a:pt x="4169664" y="2023872"/>
                  </a:cubicBezTo>
                  <a:cubicBezTo>
                    <a:pt x="4167985" y="2012122"/>
                    <a:pt x="4130231" y="1778986"/>
                    <a:pt x="4120896" y="1755648"/>
                  </a:cubicBezTo>
                  <a:cubicBezTo>
                    <a:pt x="4112768" y="1735328"/>
                    <a:pt x="4106992" y="1713901"/>
                    <a:pt x="4096512" y="1694688"/>
                  </a:cubicBezTo>
                  <a:cubicBezTo>
                    <a:pt x="4082479" y="1668960"/>
                    <a:pt x="4057011" y="1649338"/>
                    <a:pt x="4047744" y="1621536"/>
                  </a:cubicBezTo>
                  <a:cubicBezTo>
                    <a:pt x="4005972" y="1496220"/>
                    <a:pt x="4047448" y="1594945"/>
                    <a:pt x="3986784" y="1499616"/>
                  </a:cubicBezTo>
                  <a:cubicBezTo>
                    <a:pt x="3969193" y="1471973"/>
                    <a:pt x="3957348" y="1440726"/>
                    <a:pt x="3938016" y="1414272"/>
                  </a:cubicBezTo>
                  <a:cubicBezTo>
                    <a:pt x="3834399" y="1272480"/>
                    <a:pt x="3766173" y="1183597"/>
                    <a:pt x="3645408" y="1072896"/>
                  </a:cubicBezTo>
                  <a:cubicBezTo>
                    <a:pt x="3585943" y="1018387"/>
                    <a:pt x="3523579" y="967126"/>
                    <a:pt x="3462528" y="914400"/>
                  </a:cubicBezTo>
                  <a:cubicBezTo>
                    <a:pt x="3434171" y="889910"/>
                    <a:pt x="3407673" y="863026"/>
                    <a:pt x="3377184" y="841248"/>
                  </a:cubicBezTo>
                  <a:cubicBezTo>
                    <a:pt x="3295810" y="783124"/>
                    <a:pt x="3217686" y="730518"/>
                    <a:pt x="3145536" y="658368"/>
                  </a:cubicBezTo>
                  <a:lnTo>
                    <a:pt x="3023616" y="536448"/>
                  </a:lnTo>
                  <a:lnTo>
                    <a:pt x="2938272" y="451104"/>
                  </a:lnTo>
                  <a:cubicBezTo>
                    <a:pt x="2922016" y="434848"/>
                    <a:pt x="2907896" y="416130"/>
                    <a:pt x="2889504" y="402336"/>
                  </a:cubicBezTo>
                  <a:lnTo>
                    <a:pt x="2791968" y="329184"/>
                  </a:lnTo>
                  <a:cubicBezTo>
                    <a:pt x="2775712" y="316992"/>
                    <a:pt x="2761375" y="301695"/>
                    <a:pt x="2743200" y="292608"/>
                  </a:cubicBezTo>
                  <a:cubicBezTo>
                    <a:pt x="2726944" y="284480"/>
                    <a:pt x="2709844" y="277857"/>
                    <a:pt x="2694432" y="268224"/>
                  </a:cubicBezTo>
                  <a:cubicBezTo>
                    <a:pt x="2672342" y="254418"/>
                    <a:pt x="2634880" y="220160"/>
                    <a:pt x="2609088" y="207264"/>
                  </a:cubicBezTo>
                  <a:cubicBezTo>
                    <a:pt x="2597593" y="201517"/>
                    <a:pt x="2584007" y="200819"/>
                    <a:pt x="2572512" y="195072"/>
                  </a:cubicBezTo>
                  <a:cubicBezTo>
                    <a:pt x="2523969" y="170801"/>
                    <a:pt x="2503700" y="126943"/>
                    <a:pt x="2438400" y="121920"/>
                  </a:cubicBezTo>
                  <a:cubicBezTo>
                    <a:pt x="2263114" y="108436"/>
                    <a:pt x="2253956" y="109532"/>
                    <a:pt x="2060448" y="85344"/>
                  </a:cubicBezTo>
                  <a:cubicBezTo>
                    <a:pt x="2027936" y="81280"/>
                    <a:pt x="1995599" y="75406"/>
                    <a:pt x="1962912" y="73152"/>
                  </a:cubicBezTo>
                  <a:cubicBezTo>
                    <a:pt x="1877674" y="67274"/>
                    <a:pt x="1792224" y="65024"/>
                    <a:pt x="1706880" y="60960"/>
                  </a:cubicBezTo>
                  <a:cubicBezTo>
                    <a:pt x="1673258" y="56757"/>
                    <a:pt x="1610357" y="55370"/>
                    <a:pt x="1572768" y="36576"/>
                  </a:cubicBezTo>
                  <a:cubicBezTo>
                    <a:pt x="1567627" y="34006"/>
                    <a:pt x="1593088" y="6096"/>
                    <a:pt x="1597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12980</TotalTime>
  <Words>2980</Words>
  <Application>Microsoft Macintosh PowerPoint</Application>
  <PresentationFormat>On-screen Show (4:3)</PresentationFormat>
  <Paragraphs>1334</Paragraphs>
  <Slides>84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Courier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620</cp:revision>
  <dcterms:created xsi:type="dcterms:W3CDTF">2019-02-02T17:19:18Z</dcterms:created>
  <dcterms:modified xsi:type="dcterms:W3CDTF">2022-10-30T13:18:23Z</dcterms:modified>
</cp:coreProperties>
</file>