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314" r:id="rId4"/>
    <p:sldId id="315" r:id="rId5"/>
    <p:sldId id="316" r:id="rId6"/>
    <p:sldId id="329" r:id="rId7"/>
    <p:sldId id="319" r:id="rId8"/>
    <p:sldId id="317" r:id="rId9"/>
    <p:sldId id="331" r:id="rId10"/>
    <p:sldId id="263" r:id="rId11"/>
    <p:sldId id="282" r:id="rId12"/>
    <p:sldId id="283" r:id="rId13"/>
    <p:sldId id="296" r:id="rId14"/>
    <p:sldId id="297" r:id="rId15"/>
    <p:sldId id="298" r:id="rId16"/>
    <p:sldId id="299" r:id="rId17"/>
    <p:sldId id="332" r:id="rId18"/>
    <p:sldId id="318" r:id="rId19"/>
    <p:sldId id="264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336" r:id="rId29"/>
    <p:sldId id="333" r:id="rId30"/>
    <p:sldId id="321" r:id="rId31"/>
    <p:sldId id="259" r:id="rId32"/>
    <p:sldId id="309" r:id="rId33"/>
    <p:sldId id="308" r:id="rId34"/>
    <p:sldId id="310" r:id="rId35"/>
    <p:sldId id="311" r:id="rId36"/>
    <p:sldId id="312" r:id="rId37"/>
    <p:sldId id="313" r:id="rId38"/>
    <p:sldId id="334" r:id="rId39"/>
    <p:sldId id="323" r:id="rId40"/>
    <p:sldId id="325" r:id="rId41"/>
    <p:sldId id="330" r:id="rId42"/>
    <p:sldId id="326" r:id="rId43"/>
    <p:sldId id="335" r:id="rId44"/>
    <p:sldId id="279" r:id="rId45"/>
    <p:sldId id="300" r:id="rId46"/>
    <p:sldId id="301" r:id="rId47"/>
    <p:sldId id="304" r:id="rId48"/>
    <p:sldId id="307" r:id="rId49"/>
    <p:sldId id="305" r:id="rId50"/>
    <p:sldId id="306" r:id="rId51"/>
    <p:sldId id="337" r:id="rId52"/>
    <p:sldId id="281" r:id="rId53"/>
    <p:sldId id="32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CA7FD-AE33-4104-A559-DCB13DFAB93D}" v="1932" dt="2023-10-23T21:59:15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" y="1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Zaidins" userId="f61a50ceb13e37a0" providerId="LiveId" clId="{DEACA7FD-AE33-4104-A559-DCB13DFAB93D}"/>
    <pc:docChg chg="undo custSel addSld delSld modSld sldOrd">
      <pc:chgData name="Paul Zaidins" userId="f61a50ceb13e37a0" providerId="LiveId" clId="{DEACA7FD-AE33-4104-A559-DCB13DFAB93D}" dt="2023-10-23T22:05:32.884" v="23423" actId="20577"/>
      <pc:docMkLst>
        <pc:docMk/>
      </pc:docMkLst>
      <pc:sldChg chg="modSp mod">
        <pc:chgData name="Paul Zaidins" userId="f61a50ceb13e37a0" providerId="LiveId" clId="{DEACA7FD-AE33-4104-A559-DCB13DFAB93D}" dt="2023-10-23T22:05:32.884" v="23423" actId="20577"/>
        <pc:sldMkLst>
          <pc:docMk/>
          <pc:sldMk cId="1536326229" sldId="256"/>
        </pc:sldMkLst>
        <pc:spChg chg="mod">
          <ac:chgData name="Paul Zaidins" userId="f61a50ceb13e37a0" providerId="LiveId" clId="{DEACA7FD-AE33-4104-A559-DCB13DFAB93D}" dt="2023-10-23T22:05:32.884" v="23423" actId="20577"/>
          <ac:spMkLst>
            <pc:docMk/>
            <pc:sldMk cId="1536326229" sldId="256"/>
            <ac:spMk id="3" creationId="{A99E5EE3-71B2-4CD3-0D61-08572EDDF9A2}"/>
          </ac:spMkLst>
        </pc:spChg>
      </pc:sldChg>
      <pc:sldChg chg="del">
        <pc:chgData name="Paul Zaidins" userId="f61a50ceb13e37a0" providerId="LiveId" clId="{DEACA7FD-AE33-4104-A559-DCB13DFAB93D}" dt="2023-10-23T02:32:42.685" v="13275" actId="2696"/>
        <pc:sldMkLst>
          <pc:docMk/>
          <pc:sldMk cId="915875959" sldId="257"/>
        </pc:sldMkLst>
      </pc:sldChg>
      <pc:sldChg chg="del">
        <pc:chgData name="Paul Zaidins" userId="f61a50ceb13e37a0" providerId="LiveId" clId="{DEACA7FD-AE33-4104-A559-DCB13DFAB93D}" dt="2023-10-23T02:30:47.095" v="13218" actId="2696"/>
        <pc:sldMkLst>
          <pc:docMk/>
          <pc:sldMk cId="2256268391" sldId="258"/>
        </pc:sldMkLst>
      </pc:sldChg>
      <pc:sldChg chg="addSp modSp mod">
        <pc:chgData name="Paul Zaidins" userId="f61a50ceb13e37a0" providerId="LiveId" clId="{DEACA7FD-AE33-4104-A559-DCB13DFAB93D}" dt="2023-10-23T01:33:18.884" v="11099" actId="20577"/>
        <pc:sldMkLst>
          <pc:docMk/>
          <pc:sldMk cId="3552402090" sldId="259"/>
        </pc:sldMkLst>
        <pc:spChg chg="mod">
          <ac:chgData name="Paul Zaidins" userId="f61a50ceb13e37a0" providerId="LiveId" clId="{DEACA7FD-AE33-4104-A559-DCB13DFAB93D}" dt="2023-10-23T01:28:46.816" v="10891" actId="27636"/>
          <ac:spMkLst>
            <pc:docMk/>
            <pc:sldMk cId="3552402090" sldId="259"/>
            <ac:spMk id="2" creationId="{348C20C3-DFC7-2DDA-13FF-40DE6B2E672E}"/>
          </ac:spMkLst>
        </pc:spChg>
        <pc:spChg chg="mod">
          <ac:chgData name="Paul Zaidins" userId="f61a50ceb13e37a0" providerId="LiveId" clId="{DEACA7FD-AE33-4104-A559-DCB13DFAB93D}" dt="2023-10-23T01:33:18.884" v="11099" actId="20577"/>
          <ac:spMkLst>
            <pc:docMk/>
            <pc:sldMk cId="3552402090" sldId="259"/>
            <ac:spMk id="3" creationId="{6D0BE83F-0F2A-1FF3-A1C0-C319352CB118}"/>
          </ac:spMkLst>
        </pc:spChg>
        <pc:picChg chg="add mod">
          <ac:chgData name="Paul Zaidins" userId="f61a50ceb13e37a0" providerId="LiveId" clId="{DEACA7FD-AE33-4104-A559-DCB13DFAB93D}" dt="2023-10-23T01:28:55.562" v="10893" actId="14100"/>
          <ac:picMkLst>
            <pc:docMk/>
            <pc:sldMk cId="3552402090" sldId="259"/>
            <ac:picMk id="5" creationId="{A4864CDF-243C-7DDC-01B1-BFFED9E122E4}"/>
          </ac:picMkLst>
        </pc:picChg>
      </pc:sldChg>
      <pc:sldChg chg="del">
        <pc:chgData name="Paul Zaidins" userId="f61a50ceb13e37a0" providerId="LiveId" clId="{DEACA7FD-AE33-4104-A559-DCB13DFAB93D}" dt="2023-10-23T02:30:41.610" v="13217" actId="2696"/>
        <pc:sldMkLst>
          <pc:docMk/>
          <pc:sldMk cId="3164503001" sldId="260"/>
        </pc:sldMkLst>
      </pc:sldChg>
      <pc:sldChg chg="del">
        <pc:chgData name="Paul Zaidins" userId="f61a50ceb13e37a0" providerId="LiveId" clId="{DEACA7FD-AE33-4104-A559-DCB13DFAB93D}" dt="2023-10-23T02:32:42.685" v="13275" actId="2696"/>
        <pc:sldMkLst>
          <pc:docMk/>
          <pc:sldMk cId="2238958035" sldId="261"/>
        </pc:sldMkLst>
      </pc:sldChg>
      <pc:sldChg chg="del">
        <pc:chgData name="Paul Zaidins" userId="f61a50ceb13e37a0" providerId="LiveId" clId="{DEACA7FD-AE33-4104-A559-DCB13DFAB93D}" dt="2023-10-23T02:32:42.685" v="13275" actId="2696"/>
        <pc:sldMkLst>
          <pc:docMk/>
          <pc:sldMk cId="475763816" sldId="262"/>
        </pc:sldMkLst>
      </pc:sldChg>
      <pc:sldChg chg="addSp delSp modSp mod">
        <pc:chgData name="Paul Zaidins" userId="f61a50ceb13e37a0" providerId="LiveId" clId="{DEACA7FD-AE33-4104-A559-DCB13DFAB93D}" dt="2023-10-22T22:50:13.278" v="7532" actId="14100"/>
        <pc:sldMkLst>
          <pc:docMk/>
          <pc:sldMk cId="3667230774" sldId="263"/>
        </pc:sldMkLst>
        <pc:spChg chg="mod">
          <ac:chgData name="Paul Zaidins" userId="f61a50ceb13e37a0" providerId="LiveId" clId="{DEACA7FD-AE33-4104-A559-DCB13DFAB93D}" dt="2023-10-21T22:32:37.832" v="80" actId="20577"/>
          <ac:spMkLst>
            <pc:docMk/>
            <pc:sldMk cId="3667230774" sldId="263"/>
            <ac:spMk id="2" creationId="{AE8F4CC8-A67C-865D-2909-CCDA29741DF5}"/>
          </ac:spMkLst>
        </pc:spChg>
        <pc:spChg chg="mod">
          <ac:chgData name="Paul Zaidins" userId="f61a50ceb13e37a0" providerId="LiveId" clId="{DEACA7FD-AE33-4104-A559-DCB13DFAB93D}" dt="2023-10-22T22:50:01.106" v="7529" actId="27636"/>
          <ac:spMkLst>
            <pc:docMk/>
            <pc:sldMk cId="3667230774" sldId="263"/>
            <ac:spMk id="3" creationId="{A0E0DC37-BCAD-A024-EA84-7816D8126779}"/>
          </ac:spMkLst>
        </pc:spChg>
        <pc:picChg chg="add del mod">
          <ac:chgData name="Paul Zaidins" userId="f61a50ceb13e37a0" providerId="LiveId" clId="{DEACA7FD-AE33-4104-A559-DCB13DFAB93D}" dt="2023-10-22T22:49:28.416" v="7524" actId="21"/>
          <ac:picMkLst>
            <pc:docMk/>
            <pc:sldMk cId="3667230774" sldId="263"/>
            <ac:picMk id="5" creationId="{BDD60954-96DB-75E0-ABAF-CB3EB988B5CF}"/>
          </ac:picMkLst>
        </pc:picChg>
        <pc:picChg chg="add mod">
          <ac:chgData name="Paul Zaidins" userId="f61a50ceb13e37a0" providerId="LiveId" clId="{DEACA7FD-AE33-4104-A559-DCB13DFAB93D}" dt="2023-10-22T22:50:13.278" v="7532" actId="14100"/>
          <ac:picMkLst>
            <pc:docMk/>
            <pc:sldMk cId="3667230774" sldId="263"/>
            <ac:picMk id="6" creationId="{AC3415F6-EBDB-D2F5-8DDD-491E5608B7C3}"/>
          </ac:picMkLst>
        </pc:picChg>
      </pc:sldChg>
      <pc:sldChg chg="addSp delSp modSp mod">
        <pc:chgData name="Paul Zaidins" userId="f61a50ceb13e37a0" providerId="LiveId" clId="{DEACA7FD-AE33-4104-A559-DCB13DFAB93D}" dt="2023-10-22T00:13:01.107" v="2078" actId="1076"/>
        <pc:sldMkLst>
          <pc:docMk/>
          <pc:sldMk cId="2787753761" sldId="264"/>
        </pc:sldMkLst>
        <pc:spChg chg="mod">
          <ac:chgData name="Paul Zaidins" userId="f61a50ceb13e37a0" providerId="LiveId" clId="{DEACA7FD-AE33-4104-A559-DCB13DFAB93D}" dt="2023-10-21T23:18:47.797" v="1704" actId="20577"/>
          <ac:spMkLst>
            <pc:docMk/>
            <pc:sldMk cId="2787753761" sldId="264"/>
            <ac:spMk id="2" creationId="{7661A19D-651E-99C6-EFC1-B165CE034E59}"/>
          </ac:spMkLst>
        </pc:spChg>
        <pc:spChg chg="mod">
          <ac:chgData name="Paul Zaidins" userId="f61a50ceb13e37a0" providerId="LiveId" clId="{DEACA7FD-AE33-4104-A559-DCB13DFAB93D}" dt="2023-10-22T00:12:36.928" v="2073" actId="27636"/>
          <ac:spMkLst>
            <pc:docMk/>
            <pc:sldMk cId="2787753761" sldId="264"/>
            <ac:spMk id="3" creationId="{787CAEB2-08CC-292D-7E76-6AF43ABB64C2}"/>
          </ac:spMkLst>
        </pc:spChg>
        <pc:picChg chg="add del mod">
          <ac:chgData name="Paul Zaidins" userId="f61a50ceb13e37a0" providerId="LiveId" clId="{DEACA7FD-AE33-4104-A559-DCB13DFAB93D}" dt="2023-10-22T00:12:03.763" v="2067" actId="22"/>
          <ac:picMkLst>
            <pc:docMk/>
            <pc:sldMk cId="2787753761" sldId="264"/>
            <ac:picMk id="5" creationId="{F265F34D-B643-C975-F781-B3F8A2B25D69}"/>
          </ac:picMkLst>
        </pc:picChg>
        <pc:picChg chg="add mod">
          <ac:chgData name="Paul Zaidins" userId="f61a50ceb13e37a0" providerId="LiveId" clId="{DEACA7FD-AE33-4104-A559-DCB13DFAB93D}" dt="2023-10-22T00:13:01.107" v="2078" actId="1076"/>
          <ac:picMkLst>
            <pc:docMk/>
            <pc:sldMk cId="2787753761" sldId="264"/>
            <ac:picMk id="7" creationId="{FD4A54DE-FA4F-90E4-E765-53CC01C1CFB7}"/>
          </ac:picMkLst>
        </pc:picChg>
      </pc:sldChg>
      <pc:sldChg chg="del">
        <pc:chgData name="Paul Zaidins" userId="f61a50ceb13e37a0" providerId="LiveId" clId="{DEACA7FD-AE33-4104-A559-DCB13DFAB93D}" dt="2023-10-23T02:32:42.685" v="13275" actId="2696"/>
        <pc:sldMkLst>
          <pc:docMk/>
          <pc:sldMk cId="1867912805" sldId="265"/>
        </pc:sldMkLst>
      </pc:sldChg>
      <pc:sldChg chg="del">
        <pc:chgData name="Paul Zaidins" userId="f61a50ceb13e37a0" providerId="LiveId" clId="{DEACA7FD-AE33-4104-A559-DCB13DFAB93D}" dt="2023-10-23T02:32:42.685" v="13275" actId="2696"/>
        <pc:sldMkLst>
          <pc:docMk/>
          <pc:sldMk cId="3103137714" sldId="266"/>
        </pc:sldMkLst>
      </pc:sldChg>
      <pc:sldChg chg="del">
        <pc:chgData name="Paul Zaidins" userId="f61a50ceb13e37a0" providerId="LiveId" clId="{DEACA7FD-AE33-4104-A559-DCB13DFAB93D}" dt="2023-10-23T01:33:34.742" v="11101" actId="2696"/>
        <pc:sldMkLst>
          <pc:docMk/>
          <pc:sldMk cId="1745947993" sldId="267"/>
        </pc:sldMkLst>
      </pc:sldChg>
      <pc:sldChg chg="del">
        <pc:chgData name="Paul Zaidins" userId="f61a50ceb13e37a0" providerId="LiveId" clId="{DEACA7FD-AE33-4104-A559-DCB13DFAB93D}" dt="2023-10-23T02:32:42.685" v="13275" actId="2696"/>
        <pc:sldMkLst>
          <pc:docMk/>
          <pc:sldMk cId="481027687" sldId="268"/>
        </pc:sldMkLst>
      </pc:sldChg>
      <pc:sldChg chg="del">
        <pc:chgData name="Paul Zaidins" userId="f61a50ceb13e37a0" providerId="LiveId" clId="{DEACA7FD-AE33-4104-A559-DCB13DFAB93D}" dt="2023-10-23T02:32:42.685" v="13275" actId="2696"/>
        <pc:sldMkLst>
          <pc:docMk/>
          <pc:sldMk cId="3804344977" sldId="269"/>
        </pc:sldMkLst>
      </pc:sldChg>
      <pc:sldChg chg="del">
        <pc:chgData name="Paul Zaidins" userId="f61a50ceb13e37a0" providerId="LiveId" clId="{DEACA7FD-AE33-4104-A559-DCB13DFAB93D}" dt="2023-10-23T02:32:42.685" v="13275" actId="2696"/>
        <pc:sldMkLst>
          <pc:docMk/>
          <pc:sldMk cId="1782206221" sldId="270"/>
        </pc:sldMkLst>
      </pc:sldChg>
      <pc:sldChg chg="modSp mod">
        <pc:chgData name="Paul Zaidins" userId="f61a50ceb13e37a0" providerId="LiveId" clId="{DEACA7FD-AE33-4104-A559-DCB13DFAB93D}" dt="2023-10-23T02:37:34.640" v="13403" actId="20577"/>
        <pc:sldMkLst>
          <pc:docMk/>
          <pc:sldMk cId="2625609941" sldId="271"/>
        </pc:sldMkLst>
        <pc:spChg chg="mod">
          <ac:chgData name="Paul Zaidins" userId="f61a50ceb13e37a0" providerId="LiveId" clId="{DEACA7FD-AE33-4104-A559-DCB13DFAB93D}" dt="2023-10-23T02:37:34.640" v="13403" actId="20577"/>
          <ac:spMkLst>
            <pc:docMk/>
            <pc:sldMk cId="2625609941" sldId="271"/>
            <ac:spMk id="3" creationId="{CC7EE2CF-405F-8B7E-5395-25F685BEC54B}"/>
          </ac:spMkLst>
        </pc:spChg>
      </pc:sldChg>
      <pc:sldChg chg="del">
        <pc:chgData name="Paul Zaidins" userId="f61a50ceb13e37a0" providerId="LiveId" clId="{DEACA7FD-AE33-4104-A559-DCB13DFAB93D}" dt="2023-10-23T02:30:47.095" v="13218" actId="2696"/>
        <pc:sldMkLst>
          <pc:docMk/>
          <pc:sldMk cId="3126020762" sldId="272"/>
        </pc:sldMkLst>
      </pc:sldChg>
      <pc:sldChg chg="del">
        <pc:chgData name="Paul Zaidins" userId="f61a50ceb13e37a0" providerId="LiveId" clId="{DEACA7FD-AE33-4104-A559-DCB13DFAB93D}" dt="2023-10-23T02:30:47.095" v="13218" actId="2696"/>
        <pc:sldMkLst>
          <pc:docMk/>
          <pc:sldMk cId="2209906512" sldId="273"/>
        </pc:sldMkLst>
      </pc:sldChg>
      <pc:sldChg chg="del">
        <pc:chgData name="Paul Zaidins" userId="f61a50ceb13e37a0" providerId="LiveId" clId="{DEACA7FD-AE33-4104-A559-DCB13DFAB93D}" dt="2023-10-22T23:07:50.746" v="8207" actId="2696"/>
        <pc:sldMkLst>
          <pc:docMk/>
          <pc:sldMk cId="762233838" sldId="274"/>
        </pc:sldMkLst>
      </pc:sldChg>
      <pc:sldChg chg="del">
        <pc:chgData name="Paul Zaidins" userId="f61a50ceb13e37a0" providerId="LiveId" clId="{DEACA7FD-AE33-4104-A559-DCB13DFAB93D}" dt="2023-10-23T01:33:30.379" v="11100" actId="2696"/>
        <pc:sldMkLst>
          <pc:docMk/>
          <pc:sldMk cId="1733533039" sldId="275"/>
        </pc:sldMkLst>
      </pc:sldChg>
      <pc:sldChg chg="del">
        <pc:chgData name="Paul Zaidins" userId="f61a50ceb13e37a0" providerId="LiveId" clId="{DEACA7FD-AE33-4104-A559-DCB13DFAB93D}" dt="2023-10-22T23:07:45.260" v="8206" actId="2696"/>
        <pc:sldMkLst>
          <pc:docMk/>
          <pc:sldMk cId="3755552368" sldId="276"/>
        </pc:sldMkLst>
      </pc:sldChg>
      <pc:sldChg chg="del">
        <pc:chgData name="Paul Zaidins" userId="f61a50ceb13e37a0" providerId="LiveId" clId="{DEACA7FD-AE33-4104-A559-DCB13DFAB93D}" dt="2023-10-23T02:30:41.610" v="13217" actId="2696"/>
        <pc:sldMkLst>
          <pc:docMk/>
          <pc:sldMk cId="317153862" sldId="277"/>
        </pc:sldMkLst>
      </pc:sldChg>
      <pc:sldChg chg="modSp del mod">
        <pc:chgData name="Paul Zaidins" userId="f61a50ceb13e37a0" providerId="LiveId" clId="{DEACA7FD-AE33-4104-A559-DCB13DFAB93D}" dt="2023-10-23T02:30:41.610" v="13217" actId="2696"/>
        <pc:sldMkLst>
          <pc:docMk/>
          <pc:sldMk cId="2854513845" sldId="278"/>
        </pc:sldMkLst>
        <pc:spChg chg="mod">
          <ac:chgData name="Paul Zaidins" userId="f61a50ceb13e37a0" providerId="LiveId" clId="{DEACA7FD-AE33-4104-A559-DCB13DFAB93D}" dt="2023-10-23T00:22:33.824" v="10885" actId="20577"/>
          <ac:spMkLst>
            <pc:docMk/>
            <pc:sldMk cId="2854513845" sldId="278"/>
            <ac:spMk id="2" creationId="{12186952-C8C3-00A8-59B3-4C785B4C6F67}"/>
          </ac:spMkLst>
        </pc:spChg>
      </pc:sldChg>
      <pc:sldChg chg="addSp modSp mod">
        <pc:chgData name="Paul Zaidins" userId="f61a50ceb13e37a0" providerId="LiveId" clId="{DEACA7FD-AE33-4104-A559-DCB13DFAB93D}" dt="2023-10-22T23:40:45.096" v="8466" actId="20577"/>
        <pc:sldMkLst>
          <pc:docMk/>
          <pc:sldMk cId="2447497750" sldId="279"/>
        </pc:sldMkLst>
        <pc:spChg chg="mod">
          <ac:chgData name="Paul Zaidins" userId="f61a50ceb13e37a0" providerId="LiveId" clId="{DEACA7FD-AE33-4104-A559-DCB13DFAB93D}" dt="2023-10-22T23:23:34.971" v="8213" actId="20577"/>
          <ac:spMkLst>
            <pc:docMk/>
            <pc:sldMk cId="2447497750" sldId="279"/>
            <ac:spMk id="2" creationId="{932A051E-4736-3DA5-2373-F4AC7DB2ED77}"/>
          </ac:spMkLst>
        </pc:spChg>
        <pc:spChg chg="mod">
          <ac:chgData name="Paul Zaidins" userId="f61a50ceb13e37a0" providerId="LiveId" clId="{DEACA7FD-AE33-4104-A559-DCB13DFAB93D}" dt="2023-10-22T23:40:45.096" v="8466" actId="20577"/>
          <ac:spMkLst>
            <pc:docMk/>
            <pc:sldMk cId="2447497750" sldId="279"/>
            <ac:spMk id="3" creationId="{B8A8014F-3459-C7E1-2257-F48897BF31FD}"/>
          </ac:spMkLst>
        </pc:spChg>
        <pc:picChg chg="add mod">
          <ac:chgData name="Paul Zaidins" userId="f61a50ceb13e37a0" providerId="LiveId" clId="{DEACA7FD-AE33-4104-A559-DCB13DFAB93D}" dt="2023-10-22T23:36:41.367" v="8216" actId="1076"/>
          <ac:picMkLst>
            <pc:docMk/>
            <pc:sldMk cId="2447497750" sldId="279"/>
            <ac:picMk id="5" creationId="{FC17CCF3-E2BF-E16B-C59A-019B37C61563}"/>
          </ac:picMkLst>
        </pc:picChg>
      </pc:sldChg>
      <pc:sldChg chg="del">
        <pc:chgData name="Paul Zaidins" userId="f61a50ceb13e37a0" providerId="LiveId" clId="{DEACA7FD-AE33-4104-A559-DCB13DFAB93D}" dt="2023-10-23T02:30:47.095" v="13218" actId="2696"/>
        <pc:sldMkLst>
          <pc:docMk/>
          <pc:sldMk cId="3258210480" sldId="280"/>
        </pc:sldMkLst>
      </pc:sldChg>
      <pc:sldChg chg="modSp new mod">
        <pc:chgData name="Paul Zaidins" userId="f61a50ceb13e37a0" providerId="LiveId" clId="{DEACA7FD-AE33-4104-A559-DCB13DFAB93D}" dt="2023-10-23T22:03:34.372" v="23399" actId="12"/>
        <pc:sldMkLst>
          <pc:docMk/>
          <pc:sldMk cId="2264431967" sldId="281"/>
        </pc:sldMkLst>
        <pc:spChg chg="mod">
          <ac:chgData name="Paul Zaidins" userId="f61a50ceb13e37a0" providerId="LiveId" clId="{DEACA7FD-AE33-4104-A559-DCB13DFAB93D}" dt="2023-10-21T22:29:00.847" v="25" actId="20577"/>
          <ac:spMkLst>
            <pc:docMk/>
            <pc:sldMk cId="2264431967" sldId="281"/>
            <ac:spMk id="2" creationId="{C783742E-2825-5F71-4C03-0347DC1E29E4}"/>
          </ac:spMkLst>
        </pc:spChg>
        <pc:spChg chg="mod">
          <ac:chgData name="Paul Zaidins" userId="f61a50ceb13e37a0" providerId="LiveId" clId="{DEACA7FD-AE33-4104-A559-DCB13DFAB93D}" dt="2023-10-23T22:03:34.372" v="23399" actId="12"/>
          <ac:spMkLst>
            <pc:docMk/>
            <pc:sldMk cId="2264431967" sldId="281"/>
            <ac:spMk id="3" creationId="{D75228F5-8188-F92E-1509-FDFD75BFE29E}"/>
          </ac:spMkLst>
        </pc:spChg>
      </pc:sldChg>
      <pc:sldChg chg="modSp new mod">
        <pc:chgData name="Paul Zaidins" userId="f61a50ceb13e37a0" providerId="LiveId" clId="{DEACA7FD-AE33-4104-A559-DCB13DFAB93D}" dt="2023-10-21T23:11:53.534" v="1589" actId="20577"/>
        <pc:sldMkLst>
          <pc:docMk/>
          <pc:sldMk cId="2060498031" sldId="282"/>
        </pc:sldMkLst>
        <pc:spChg chg="mod">
          <ac:chgData name="Paul Zaidins" userId="f61a50ceb13e37a0" providerId="LiveId" clId="{DEACA7FD-AE33-4104-A559-DCB13DFAB93D}" dt="2023-10-21T23:11:53.534" v="1589" actId="20577"/>
          <ac:spMkLst>
            <pc:docMk/>
            <pc:sldMk cId="2060498031" sldId="282"/>
            <ac:spMk id="2" creationId="{F28F464E-5352-3831-74E7-E627F5667AF0}"/>
          </ac:spMkLst>
        </pc:spChg>
        <pc:spChg chg="mod">
          <ac:chgData name="Paul Zaidins" userId="f61a50ceb13e37a0" providerId="LiveId" clId="{DEACA7FD-AE33-4104-A559-DCB13DFAB93D}" dt="2023-10-21T23:11:03.142" v="1567" actId="20577"/>
          <ac:spMkLst>
            <pc:docMk/>
            <pc:sldMk cId="2060498031" sldId="282"/>
            <ac:spMk id="3" creationId="{605CD6A4-AACA-0FAC-A60E-DA581AB6429E}"/>
          </ac:spMkLst>
        </pc:spChg>
      </pc:sldChg>
      <pc:sldChg chg="modSp new mod">
        <pc:chgData name="Paul Zaidins" userId="f61a50ceb13e37a0" providerId="LiveId" clId="{DEACA7FD-AE33-4104-A559-DCB13DFAB93D}" dt="2023-10-22T02:29:21.734" v="7061" actId="20577"/>
        <pc:sldMkLst>
          <pc:docMk/>
          <pc:sldMk cId="3123413123" sldId="283"/>
        </pc:sldMkLst>
        <pc:spChg chg="mod">
          <ac:chgData name="Paul Zaidins" userId="f61a50ceb13e37a0" providerId="LiveId" clId="{DEACA7FD-AE33-4104-A559-DCB13DFAB93D}" dt="2023-10-22T02:29:21.734" v="7061" actId="20577"/>
          <ac:spMkLst>
            <pc:docMk/>
            <pc:sldMk cId="3123413123" sldId="283"/>
            <ac:spMk id="2" creationId="{8AC30824-B764-E104-66E0-4C09A31DCC09}"/>
          </ac:spMkLst>
        </pc:spChg>
        <pc:spChg chg="mod">
          <ac:chgData name="Paul Zaidins" userId="f61a50ceb13e37a0" providerId="LiveId" clId="{DEACA7FD-AE33-4104-A559-DCB13DFAB93D}" dt="2023-10-22T02:12:30.344" v="6625" actId="20577"/>
          <ac:spMkLst>
            <pc:docMk/>
            <pc:sldMk cId="3123413123" sldId="283"/>
            <ac:spMk id="3" creationId="{D8775829-E1C7-224E-E0B0-2FDAD25F6282}"/>
          </ac:spMkLst>
        </pc:spChg>
      </pc:sldChg>
      <pc:sldChg chg="modSp new del mod">
        <pc:chgData name="Paul Zaidins" userId="f61a50ceb13e37a0" providerId="LiveId" clId="{DEACA7FD-AE33-4104-A559-DCB13DFAB93D}" dt="2023-10-22T02:31:50.787" v="7065" actId="2696"/>
        <pc:sldMkLst>
          <pc:docMk/>
          <pc:sldMk cId="4002505747" sldId="284"/>
        </pc:sldMkLst>
        <pc:spChg chg="mod">
          <ac:chgData name="Paul Zaidins" userId="f61a50ceb13e37a0" providerId="LiveId" clId="{DEACA7FD-AE33-4104-A559-DCB13DFAB93D}" dt="2023-10-21T23:13:57.474" v="1641" actId="20577"/>
          <ac:spMkLst>
            <pc:docMk/>
            <pc:sldMk cId="4002505747" sldId="284"/>
            <ac:spMk id="2" creationId="{F3C51D5A-3FDA-BD9A-EFCE-6D787CA2194E}"/>
          </ac:spMkLst>
        </pc:spChg>
      </pc:sldChg>
      <pc:sldChg chg="modSp new del mod">
        <pc:chgData name="Paul Zaidins" userId="f61a50ceb13e37a0" providerId="LiveId" clId="{DEACA7FD-AE33-4104-A559-DCB13DFAB93D}" dt="2023-10-22T02:33:16.162" v="7089" actId="2696"/>
        <pc:sldMkLst>
          <pc:docMk/>
          <pc:sldMk cId="471966139" sldId="285"/>
        </pc:sldMkLst>
        <pc:spChg chg="mod">
          <ac:chgData name="Paul Zaidins" userId="f61a50ceb13e37a0" providerId="LiveId" clId="{DEACA7FD-AE33-4104-A559-DCB13DFAB93D}" dt="2023-10-21T23:14:13.705" v="1657" actId="20577"/>
          <ac:spMkLst>
            <pc:docMk/>
            <pc:sldMk cId="471966139" sldId="285"/>
            <ac:spMk id="2" creationId="{F5B9532F-82AA-B6C7-2440-8138F2F7C6F3}"/>
          </ac:spMkLst>
        </pc:spChg>
      </pc:sldChg>
      <pc:sldChg chg="modSp new del mod">
        <pc:chgData name="Paul Zaidins" userId="f61a50ceb13e37a0" providerId="LiveId" clId="{DEACA7FD-AE33-4104-A559-DCB13DFAB93D}" dt="2023-10-22T02:33:18.610" v="7090" actId="2696"/>
        <pc:sldMkLst>
          <pc:docMk/>
          <pc:sldMk cId="2277768121" sldId="286"/>
        </pc:sldMkLst>
        <pc:spChg chg="mod">
          <ac:chgData name="Paul Zaidins" userId="f61a50ceb13e37a0" providerId="LiveId" clId="{DEACA7FD-AE33-4104-A559-DCB13DFAB93D}" dt="2023-10-21T23:18:22.921" v="1683" actId="20577"/>
          <ac:spMkLst>
            <pc:docMk/>
            <pc:sldMk cId="2277768121" sldId="286"/>
            <ac:spMk id="2" creationId="{49E2CEB5-6D26-3CFF-E937-1AF738587AB8}"/>
          </ac:spMkLst>
        </pc:spChg>
      </pc:sldChg>
      <pc:sldChg chg="modSp new del mod">
        <pc:chgData name="Paul Zaidins" userId="f61a50ceb13e37a0" providerId="LiveId" clId="{DEACA7FD-AE33-4104-A559-DCB13DFAB93D}" dt="2023-10-22T02:33:21.810" v="7091" actId="2696"/>
        <pc:sldMkLst>
          <pc:docMk/>
          <pc:sldMk cId="1454721204" sldId="287"/>
        </pc:sldMkLst>
        <pc:spChg chg="mod">
          <ac:chgData name="Paul Zaidins" userId="f61a50ceb13e37a0" providerId="LiveId" clId="{DEACA7FD-AE33-4104-A559-DCB13DFAB93D}" dt="2023-10-21T23:18:31.357" v="1699" actId="20577"/>
          <ac:spMkLst>
            <pc:docMk/>
            <pc:sldMk cId="1454721204" sldId="287"/>
            <ac:spMk id="2" creationId="{E97B2B69-735B-068F-1E77-4E848A49D0ED}"/>
          </ac:spMkLst>
        </pc:spChg>
      </pc:sldChg>
      <pc:sldChg chg="addSp delSp modSp new mod ord">
        <pc:chgData name="Paul Zaidins" userId="f61a50ceb13e37a0" providerId="LiveId" clId="{DEACA7FD-AE33-4104-A559-DCB13DFAB93D}" dt="2023-10-22T00:29:21.985" v="2694" actId="20577"/>
        <pc:sldMkLst>
          <pc:docMk/>
          <pc:sldMk cId="2240781590" sldId="288"/>
        </pc:sldMkLst>
        <pc:spChg chg="mod">
          <ac:chgData name="Paul Zaidins" userId="f61a50ceb13e37a0" providerId="LiveId" clId="{DEACA7FD-AE33-4104-A559-DCB13DFAB93D}" dt="2023-10-22T00:21:59.594" v="2260" actId="20577"/>
          <ac:spMkLst>
            <pc:docMk/>
            <pc:sldMk cId="2240781590" sldId="288"/>
            <ac:spMk id="2" creationId="{37624148-8C21-B784-98D4-37B4385DEC98}"/>
          </ac:spMkLst>
        </pc:spChg>
        <pc:spChg chg="mod">
          <ac:chgData name="Paul Zaidins" userId="f61a50ceb13e37a0" providerId="LiveId" clId="{DEACA7FD-AE33-4104-A559-DCB13DFAB93D}" dt="2023-10-22T00:29:21.985" v="2694" actId="20577"/>
          <ac:spMkLst>
            <pc:docMk/>
            <pc:sldMk cId="2240781590" sldId="288"/>
            <ac:spMk id="3" creationId="{985AB1B6-CF48-0821-FD74-7D7A1A06F070}"/>
          </ac:spMkLst>
        </pc:spChg>
        <pc:picChg chg="add del mod">
          <ac:chgData name="Paul Zaidins" userId="f61a50ceb13e37a0" providerId="LiveId" clId="{DEACA7FD-AE33-4104-A559-DCB13DFAB93D}" dt="2023-10-22T00:20:42.810" v="2189" actId="478"/>
          <ac:picMkLst>
            <pc:docMk/>
            <pc:sldMk cId="2240781590" sldId="288"/>
            <ac:picMk id="5" creationId="{49300D5E-565D-7872-5474-9F7B435F67F7}"/>
          </ac:picMkLst>
        </pc:picChg>
        <pc:picChg chg="add mod">
          <ac:chgData name="Paul Zaidins" userId="f61a50ceb13e37a0" providerId="LiveId" clId="{DEACA7FD-AE33-4104-A559-DCB13DFAB93D}" dt="2023-10-22T00:21:17.334" v="2195" actId="1076"/>
          <ac:picMkLst>
            <pc:docMk/>
            <pc:sldMk cId="2240781590" sldId="288"/>
            <ac:picMk id="7" creationId="{AFE1E305-83D4-8EEF-6B7E-34398720F8F8}"/>
          </ac:picMkLst>
        </pc:picChg>
      </pc:sldChg>
      <pc:sldChg chg="addSp modSp new mod ord">
        <pc:chgData name="Paul Zaidins" userId="f61a50ceb13e37a0" providerId="LiveId" clId="{DEACA7FD-AE33-4104-A559-DCB13DFAB93D}" dt="2023-10-22T00:39:06.234" v="2970" actId="20577"/>
        <pc:sldMkLst>
          <pc:docMk/>
          <pc:sldMk cId="4042609414" sldId="289"/>
        </pc:sldMkLst>
        <pc:spChg chg="mod">
          <ac:chgData name="Paul Zaidins" userId="f61a50ceb13e37a0" providerId="LiveId" clId="{DEACA7FD-AE33-4104-A559-DCB13DFAB93D}" dt="2023-10-22T00:30:22.747" v="2703" actId="20577"/>
          <ac:spMkLst>
            <pc:docMk/>
            <pc:sldMk cId="4042609414" sldId="289"/>
            <ac:spMk id="2" creationId="{9D6CE31D-7C3B-95F5-1CA4-EFF84EA30A09}"/>
          </ac:spMkLst>
        </pc:spChg>
        <pc:spChg chg="mod">
          <ac:chgData name="Paul Zaidins" userId="f61a50ceb13e37a0" providerId="LiveId" clId="{DEACA7FD-AE33-4104-A559-DCB13DFAB93D}" dt="2023-10-22T00:39:06.234" v="2970" actId="20577"/>
          <ac:spMkLst>
            <pc:docMk/>
            <pc:sldMk cId="4042609414" sldId="289"/>
            <ac:spMk id="3" creationId="{E499338B-01BF-225A-68BF-9AFFFC4ED391}"/>
          </ac:spMkLst>
        </pc:spChg>
        <pc:picChg chg="add mod">
          <ac:chgData name="Paul Zaidins" userId="f61a50ceb13e37a0" providerId="LiveId" clId="{DEACA7FD-AE33-4104-A559-DCB13DFAB93D}" dt="2023-10-22T00:31:02.281" v="2708" actId="14100"/>
          <ac:picMkLst>
            <pc:docMk/>
            <pc:sldMk cId="4042609414" sldId="289"/>
            <ac:picMk id="5" creationId="{C3068666-5140-5E6B-2B9C-D3DFCA500532}"/>
          </ac:picMkLst>
        </pc:picChg>
      </pc:sldChg>
      <pc:sldChg chg="addSp modSp new mod">
        <pc:chgData name="Paul Zaidins" userId="f61a50ceb13e37a0" providerId="LiveId" clId="{DEACA7FD-AE33-4104-A559-DCB13DFAB93D}" dt="2023-10-22T01:08:30.965" v="4187" actId="20577"/>
        <pc:sldMkLst>
          <pc:docMk/>
          <pc:sldMk cId="1610758087" sldId="290"/>
        </pc:sldMkLst>
        <pc:spChg chg="mod">
          <ac:chgData name="Paul Zaidins" userId="f61a50ceb13e37a0" providerId="LiveId" clId="{DEACA7FD-AE33-4104-A559-DCB13DFAB93D}" dt="2023-10-22T00:40:17.390" v="3001" actId="20577"/>
          <ac:spMkLst>
            <pc:docMk/>
            <pc:sldMk cId="1610758087" sldId="290"/>
            <ac:spMk id="2" creationId="{12EF0051-F67A-7647-7FEA-6BE339BBFC12}"/>
          </ac:spMkLst>
        </pc:spChg>
        <pc:spChg chg="mod">
          <ac:chgData name="Paul Zaidins" userId="f61a50ceb13e37a0" providerId="LiveId" clId="{DEACA7FD-AE33-4104-A559-DCB13DFAB93D}" dt="2023-10-22T01:08:30.965" v="4187" actId="20577"/>
          <ac:spMkLst>
            <pc:docMk/>
            <pc:sldMk cId="1610758087" sldId="290"/>
            <ac:spMk id="3" creationId="{D69951D0-586E-1169-9C77-016CEF5ACD3D}"/>
          </ac:spMkLst>
        </pc:spChg>
        <pc:picChg chg="add mod">
          <ac:chgData name="Paul Zaidins" userId="f61a50ceb13e37a0" providerId="LiveId" clId="{DEACA7FD-AE33-4104-A559-DCB13DFAB93D}" dt="2023-10-22T00:57:52.265" v="3427" actId="14100"/>
          <ac:picMkLst>
            <pc:docMk/>
            <pc:sldMk cId="1610758087" sldId="290"/>
            <ac:picMk id="5" creationId="{BD2D9989-63A1-ADD9-0EA4-42D64FF492B1}"/>
          </ac:picMkLst>
        </pc:picChg>
      </pc:sldChg>
      <pc:sldChg chg="modSp new mod">
        <pc:chgData name="Paul Zaidins" userId="f61a50ceb13e37a0" providerId="LiveId" clId="{DEACA7FD-AE33-4104-A559-DCB13DFAB93D}" dt="2023-10-22T01:06:56.325" v="4124" actId="20577"/>
        <pc:sldMkLst>
          <pc:docMk/>
          <pc:sldMk cId="892269806" sldId="291"/>
        </pc:sldMkLst>
        <pc:spChg chg="mod">
          <ac:chgData name="Paul Zaidins" userId="f61a50ceb13e37a0" providerId="LiveId" clId="{DEACA7FD-AE33-4104-A559-DCB13DFAB93D}" dt="2023-10-22T00:58:40.127" v="3442" actId="20577"/>
          <ac:spMkLst>
            <pc:docMk/>
            <pc:sldMk cId="892269806" sldId="291"/>
            <ac:spMk id="2" creationId="{C74AB5ED-0462-1A04-2445-3DC46CEDD1AF}"/>
          </ac:spMkLst>
        </pc:spChg>
        <pc:spChg chg="mod">
          <ac:chgData name="Paul Zaidins" userId="f61a50ceb13e37a0" providerId="LiveId" clId="{DEACA7FD-AE33-4104-A559-DCB13DFAB93D}" dt="2023-10-22T01:06:56.325" v="4124" actId="20577"/>
          <ac:spMkLst>
            <pc:docMk/>
            <pc:sldMk cId="892269806" sldId="291"/>
            <ac:spMk id="3" creationId="{41F33D30-A562-B299-9C37-36732F738B3E}"/>
          </ac:spMkLst>
        </pc:spChg>
      </pc:sldChg>
      <pc:sldChg chg="addSp modSp new mod">
        <pc:chgData name="Paul Zaidins" userId="f61a50ceb13e37a0" providerId="LiveId" clId="{DEACA7FD-AE33-4104-A559-DCB13DFAB93D}" dt="2023-10-22T01:40:45.497" v="5680" actId="313"/>
        <pc:sldMkLst>
          <pc:docMk/>
          <pc:sldMk cId="2994300111" sldId="292"/>
        </pc:sldMkLst>
        <pc:spChg chg="mod">
          <ac:chgData name="Paul Zaidins" userId="f61a50ceb13e37a0" providerId="LiveId" clId="{DEACA7FD-AE33-4104-A559-DCB13DFAB93D}" dt="2023-10-22T01:13:11.824" v="4304" actId="20577"/>
          <ac:spMkLst>
            <pc:docMk/>
            <pc:sldMk cId="2994300111" sldId="292"/>
            <ac:spMk id="2" creationId="{D1667A70-84B9-1ADB-6528-7A91045C5B65}"/>
          </ac:spMkLst>
        </pc:spChg>
        <pc:spChg chg="mod">
          <ac:chgData name="Paul Zaidins" userId="f61a50ceb13e37a0" providerId="LiveId" clId="{DEACA7FD-AE33-4104-A559-DCB13DFAB93D}" dt="2023-10-22T01:40:45.497" v="5680" actId="313"/>
          <ac:spMkLst>
            <pc:docMk/>
            <pc:sldMk cId="2994300111" sldId="292"/>
            <ac:spMk id="3" creationId="{5B3D3528-267B-866E-0C40-DCE67359CBD6}"/>
          </ac:spMkLst>
        </pc:spChg>
        <pc:picChg chg="add mod">
          <ac:chgData name="Paul Zaidins" userId="f61a50ceb13e37a0" providerId="LiveId" clId="{DEACA7FD-AE33-4104-A559-DCB13DFAB93D}" dt="2023-10-22T01:25:51.164" v="5076" actId="1076"/>
          <ac:picMkLst>
            <pc:docMk/>
            <pc:sldMk cId="2994300111" sldId="292"/>
            <ac:picMk id="5" creationId="{5AE40E97-36DE-436C-6BB1-DBC72C1B957A}"/>
          </ac:picMkLst>
        </pc:picChg>
      </pc:sldChg>
      <pc:sldChg chg="addSp modSp new mod">
        <pc:chgData name="Paul Zaidins" userId="f61a50ceb13e37a0" providerId="LiveId" clId="{DEACA7FD-AE33-4104-A559-DCB13DFAB93D}" dt="2023-10-22T01:51:11.386" v="6048" actId="20577"/>
        <pc:sldMkLst>
          <pc:docMk/>
          <pc:sldMk cId="124936746" sldId="293"/>
        </pc:sldMkLst>
        <pc:spChg chg="mod">
          <ac:chgData name="Paul Zaidins" userId="f61a50ceb13e37a0" providerId="LiveId" clId="{DEACA7FD-AE33-4104-A559-DCB13DFAB93D}" dt="2023-10-22T01:26:18.285" v="5117" actId="20577"/>
          <ac:spMkLst>
            <pc:docMk/>
            <pc:sldMk cId="124936746" sldId="293"/>
            <ac:spMk id="2" creationId="{82D42B58-09E3-AA22-FAEC-1F1EEAED3FBE}"/>
          </ac:spMkLst>
        </pc:spChg>
        <pc:spChg chg="mod">
          <ac:chgData name="Paul Zaidins" userId="f61a50ceb13e37a0" providerId="LiveId" clId="{DEACA7FD-AE33-4104-A559-DCB13DFAB93D}" dt="2023-10-22T01:51:11.386" v="6048" actId="20577"/>
          <ac:spMkLst>
            <pc:docMk/>
            <pc:sldMk cId="124936746" sldId="293"/>
            <ac:spMk id="3" creationId="{21B6B4B3-8818-5363-C8BD-86C82DC3C2D1}"/>
          </ac:spMkLst>
        </pc:spChg>
        <pc:picChg chg="add mod">
          <ac:chgData name="Paul Zaidins" userId="f61a50ceb13e37a0" providerId="LiveId" clId="{DEACA7FD-AE33-4104-A559-DCB13DFAB93D}" dt="2023-10-22T01:33:27.662" v="5274" actId="1076"/>
          <ac:picMkLst>
            <pc:docMk/>
            <pc:sldMk cId="124936746" sldId="293"/>
            <ac:picMk id="5" creationId="{760D7A89-80A8-4621-05F8-61F92C9B4056}"/>
          </ac:picMkLst>
        </pc:picChg>
      </pc:sldChg>
      <pc:sldChg chg="addSp modSp new mod">
        <pc:chgData name="Paul Zaidins" userId="f61a50ceb13e37a0" providerId="LiveId" clId="{DEACA7FD-AE33-4104-A559-DCB13DFAB93D}" dt="2023-10-22T01:41:40.237" v="5826" actId="20577"/>
        <pc:sldMkLst>
          <pc:docMk/>
          <pc:sldMk cId="4166870164" sldId="294"/>
        </pc:sldMkLst>
        <pc:spChg chg="mod">
          <ac:chgData name="Paul Zaidins" userId="f61a50ceb13e37a0" providerId="LiveId" clId="{DEACA7FD-AE33-4104-A559-DCB13DFAB93D}" dt="2023-10-22T01:35:51.644" v="5337" actId="20577"/>
          <ac:spMkLst>
            <pc:docMk/>
            <pc:sldMk cId="4166870164" sldId="294"/>
            <ac:spMk id="2" creationId="{413CC5A3-E389-41F5-000B-737D80E553DB}"/>
          </ac:spMkLst>
        </pc:spChg>
        <pc:spChg chg="mod">
          <ac:chgData name="Paul Zaidins" userId="f61a50ceb13e37a0" providerId="LiveId" clId="{DEACA7FD-AE33-4104-A559-DCB13DFAB93D}" dt="2023-10-22T01:41:40.237" v="5826" actId="20577"/>
          <ac:spMkLst>
            <pc:docMk/>
            <pc:sldMk cId="4166870164" sldId="294"/>
            <ac:spMk id="3" creationId="{9E7EFA79-A1DC-1DBB-20D7-B45B08D47A81}"/>
          </ac:spMkLst>
        </pc:spChg>
        <pc:picChg chg="add mod">
          <ac:chgData name="Paul Zaidins" userId="f61a50ceb13e37a0" providerId="LiveId" clId="{DEACA7FD-AE33-4104-A559-DCB13DFAB93D}" dt="2023-10-22T01:36:40.174" v="5345" actId="1076"/>
          <ac:picMkLst>
            <pc:docMk/>
            <pc:sldMk cId="4166870164" sldId="294"/>
            <ac:picMk id="5" creationId="{EEB356C8-09E6-6E73-7CE2-167BCBA40060}"/>
          </ac:picMkLst>
        </pc:picChg>
        <pc:picChg chg="add mod">
          <ac:chgData name="Paul Zaidins" userId="f61a50ceb13e37a0" providerId="LiveId" clId="{DEACA7FD-AE33-4104-A559-DCB13DFAB93D}" dt="2023-10-22T01:36:42.061" v="5346" actId="1076"/>
          <ac:picMkLst>
            <pc:docMk/>
            <pc:sldMk cId="4166870164" sldId="294"/>
            <ac:picMk id="7" creationId="{4136998E-B2AC-437F-53D1-37524AC81C93}"/>
          </ac:picMkLst>
        </pc:picChg>
      </pc:sldChg>
      <pc:sldChg chg="addSp modSp new mod">
        <pc:chgData name="Paul Zaidins" userId="f61a50ceb13e37a0" providerId="LiveId" clId="{DEACA7FD-AE33-4104-A559-DCB13DFAB93D}" dt="2023-10-22T01:46:27.544" v="5962" actId="20577"/>
        <pc:sldMkLst>
          <pc:docMk/>
          <pc:sldMk cId="657664525" sldId="295"/>
        </pc:sldMkLst>
        <pc:spChg chg="mod">
          <ac:chgData name="Paul Zaidins" userId="f61a50ceb13e37a0" providerId="LiveId" clId="{DEACA7FD-AE33-4104-A559-DCB13DFAB93D}" dt="2023-10-22T01:42:28.356" v="5874" actId="20577"/>
          <ac:spMkLst>
            <pc:docMk/>
            <pc:sldMk cId="657664525" sldId="295"/>
            <ac:spMk id="2" creationId="{F521AE06-0BF7-D4D9-F378-71E9AB2A6770}"/>
          </ac:spMkLst>
        </pc:spChg>
        <pc:spChg chg="mod">
          <ac:chgData name="Paul Zaidins" userId="f61a50ceb13e37a0" providerId="LiveId" clId="{DEACA7FD-AE33-4104-A559-DCB13DFAB93D}" dt="2023-10-22T01:46:27.544" v="5962" actId="20577"/>
          <ac:spMkLst>
            <pc:docMk/>
            <pc:sldMk cId="657664525" sldId="295"/>
            <ac:spMk id="3" creationId="{B984CC51-D471-62FF-130F-E79B44C22D4B}"/>
          </ac:spMkLst>
        </pc:spChg>
        <pc:picChg chg="add mod">
          <ac:chgData name="Paul Zaidins" userId="f61a50ceb13e37a0" providerId="LiveId" clId="{DEACA7FD-AE33-4104-A559-DCB13DFAB93D}" dt="2023-10-22T01:43:22.958" v="5880" actId="1076"/>
          <ac:picMkLst>
            <pc:docMk/>
            <pc:sldMk cId="657664525" sldId="295"/>
            <ac:picMk id="5" creationId="{B6F6B59F-E48B-3734-D6B8-BEB5063F3A35}"/>
          </ac:picMkLst>
        </pc:picChg>
      </pc:sldChg>
      <pc:sldChg chg="addSp modSp add mod">
        <pc:chgData name="Paul Zaidins" userId="f61a50ceb13e37a0" providerId="LiveId" clId="{DEACA7FD-AE33-4104-A559-DCB13DFAB93D}" dt="2023-10-22T02:29:26.165" v="7064" actId="20577"/>
        <pc:sldMkLst>
          <pc:docMk/>
          <pc:sldMk cId="3639594239" sldId="296"/>
        </pc:sldMkLst>
        <pc:spChg chg="mod">
          <ac:chgData name="Paul Zaidins" userId="f61a50ceb13e37a0" providerId="LiveId" clId="{DEACA7FD-AE33-4104-A559-DCB13DFAB93D}" dt="2023-10-22T02:29:26.165" v="7064" actId="20577"/>
          <ac:spMkLst>
            <pc:docMk/>
            <pc:sldMk cId="3639594239" sldId="296"/>
            <ac:spMk id="2" creationId="{8AC30824-B764-E104-66E0-4C09A31DCC09}"/>
          </ac:spMkLst>
        </pc:spChg>
        <pc:spChg chg="mod">
          <ac:chgData name="Paul Zaidins" userId="f61a50ceb13e37a0" providerId="LiveId" clId="{DEACA7FD-AE33-4104-A559-DCB13DFAB93D}" dt="2023-10-22T02:27:50.303" v="7052" actId="27636"/>
          <ac:spMkLst>
            <pc:docMk/>
            <pc:sldMk cId="3639594239" sldId="296"/>
            <ac:spMk id="3" creationId="{D8775829-E1C7-224E-E0B0-2FDAD25F6282}"/>
          </ac:spMkLst>
        </pc:spChg>
        <pc:picChg chg="add mod">
          <ac:chgData name="Paul Zaidins" userId="f61a50ceb13e37a0" providerId="LiveId" clId="{DEACA7FD-AE33-4104-A559-DCB13DFAB93D}" dt="2023-10-22T02:28:17.551" v="7058" actId="14100"/>
          <ac:picMkLst>
            <pc:docMk/>
            <pc:sldMk cId="3639594239" sldId="296"/>
            <ac:picMk id="5" creationId="{DAFEF52F-D232-9137-BC4B-88620FDF6289}"/>
          </ac:picMkLst>
        </pc:picChg>
      </pc:sldChg>
      <pc:sldChg chg="addSp modSp new mod">
        <pc:chgData name="Paul Zaidins" userId="f61a50ceb13e37a0" providerId="LiveId" clId="{DEACA7FD-AE33-4104-A559-DCB13DFAB93D}" dt="2023-10-22T22:49:30.877" v="7525"/>
        <pc:sldMkLst>
          <pc:docMk/>
          <pc:sldMk cId="444305353" sldId="297"/>
        </pc:sldMkLst>
        <pc:spChg chg="mod">
          <ac:chgData name="Paul Zaidins" userId="f61a50ceb13e37a0" providerId="LiveId" clId="{DEACA7FD-AE33-4104-A559-DCB13DFAB93D}" dt="2023-10-22T22:49:02.966" v="7523" actId="20577"/>
          <ac:spMkLst>
            <pc:docMk/>
            <pc:sldMk cId="444305353" sldId="297"/>
            <ac:spMk id="2" creationId="{3C51E7DC-D27A-EE6F-DB12-DA158CE0EEFE}"/>
          </ac:spMkLst>
        </pc:spChg>
        <pc:spChg chg="mod">
          <ac:chgData name="Paul Zaidins" userId="f61a50ceb13e37a0" providerId="LiveId" clId="{DEACA7FD-AE33-4104-A559-DCB13DFAB93D}" dt="2023-10-22T22:48:21.906" v="7521" actId="20577"/>
          <ac:spMkLst>
            <pc:docMk/>
            <pc:sldMk cId="444305353" sldId="297"/>
            <ac:spMk id="3" creationId="{8B5991EB-7D7B-13AB-5F9A-5AF11138B95F}"/>
          </ac:spMkLst>
        </pc:spChg>
        <pc:picChg chg="add mod">
          <ac:chgData name="Paul Zaidins" userId="f61a50ceb13e37a0" providerId="LiveId" clId="{DEACA7FD-AE33-4104-A559-DCB13DFAB93D}" dt="2023-10-22T22:49:30.877" v="7525"/>
          <ac:picMkLst>
            <pc:docMk/>
            <pc:sldMk cId="444305353" sldId="297"/>
            <ac:picMk id="4" creationId="{4F3E5840-64AA-44D5-EBE9-990FEA2B7247}"/>
          </ac:picMkLst>
        </pc:picChg>
      </pc:sldChg>
      <pc:sldChg chg="addSp modSp new mod">
        <pc:chgData name="Paul Zaidins" userId="f61a50ceb13e37a0" providerId="LiveId" clId="{DEACA7FD-AE33-4104-A559-DCB13DFAB93D}" dt="2023-10-22T22:53:21.683" v="7698" actId="1076"/>
        <pc:sldMkLst>
          <pc:docMk/>
          <pc:sldMk cId="1235499804" sldId="298"/>
        </pc:sldMkLst>
        <pc:spChg chg="mod">
          <ac:chgData name="Paul Zaidins" userId="f61a50ceb13e37a0" providerId="LiveId" clId="{DEACA7FD-AE33-4104-A559-DCB13DFAB93D}" dt="2023-10-22T02:33:56.723" v="7128" actId="20577"/>
          <ac:spMkLst>
            <pc:docMk/>
            <pc:sldMk cId="1235499804" sldId="298"/>
            <ac:spMk id="2" creationId="{911A298A-88DE-1AD2-A810-6376618A7C6D}"/>
          </ac:spMkLst>
        </pc:spChg>
        <pc:spChg chg="mod">
          <ac:chgData name="Paul Zaidins" userId="f61a50ceb13e37a0" providerId="LiveId" clId="{DEACA7FD-AE33-4104-A559-DCB13DFAB93D}" dt="2023-10-22T22:52:54.399" v="7693" actId="14100"/>
          <ac:spMkLst>
            <pc:docMk/>
            <pc:sldMk cId="1235499804" sldId="298"/>
            <ac:spMk id="3" creationId="{21931F1F-81C3-5EA0-B2C8-81034FA0B074}"/>
          </ac:spMkLst>
        </pc:spChg>
        <pc:picChg chg="add mod">
          <ac:chgData name="Paul Zaidins" userId="f61a50ceb13e37a0" providerId="LiveId" clId="{DEACA7FD-AE33-4104-A559-DCB13DFAB93D}" dt="2023-10-22T22:53:02.988" v="7696" actId="1076"/>
          <ac:picMkLst>
            <pc:docMk/>
            <pc:sldMk cId="1235499804" sldId="298"/>
            <ac:picMk id="5" creationId="{E907CC0D-406D-2811-E060-A2CB5630F43B}"/>
          </ac:picMkLst>
        </pc:picChg>
        <pc:picChg chg="add mod">
          <ac:chgData name="Paul Zaidins" userId="f61a50ceb13e37a0" providerId="LiveId" clId="{DEACA7FD-AE33-4104-A559-DCB13DFAB93D}" dt="2023-10-22T22:53:21.683" v="7698" actId="1076"/>
          <ac:picMkLst>
            <pc:docMk/>
            <pc:sldMk cId="1235499804" sldId="298"/>
            <ac:picMk id="7" creationId="{C118EDCA-5D97-805F-469A-82E7195E8C71}"/>
          </ac:picMkLst>
        </pc:picChg>
      </pc:sldChg>
      <pc:sldChg chg="addSp modSp add mod">
        <pc:chgData name="Paul Zaidins" userId="f61a50ceb13e37a0" providerId="LiveId" clId="{DEACA7FD-AE33-4104-A559-DCB13DFAB93D}" dt="2023-10-22T23:06:30.209" v="8205" actId="20577"/>
        <pc:sldMkLst>
          <pc:docMk/>
          <pc:sldMk cId="3856569054" sldId="299"/>
        </pc:sldMkLst>
        <pc:spChg chg="mod">
          <ac:chgData name="Paul Zaidins" userId="f61a50ceb13e37a0" providerId="LiveId" clId="{DEACA7FD-AE33-4104-A559-DCB13DFAB93D}" dt="2023-10-22T02:35:24.191" v="7158" actId="20577"/>
          <ac:spMkLst>
            <pc:docMk/>
            <pc:sldMk cId="3856569054" sldId="299"/>
            <ac:spMk id="2" creationId="{911A298A-88DE-1AD2-A810-6376618A7C6D}"/>
          </ac:spMkLst>
        </pc:spChg>
        <pc:spChg chg="mod">
          <ac:chgData name="Paul Zaidins" userId="f61a50ceb13e37a0" providerId="LiveId" clId="{DEACA7FD-AE33-4104-A559-DCB13DFAB93D}" dt="2023-10-22T23:06:30.209" v="8205" actId="20577"/>
          <ac:spMkLst>
            <pc:docMk/>
            <pc:sldMk cId="3856569054" sldId="299"/>
            <ac:spMk id="3" creationId="{21931F1F-81C3-5EA0-B2C8-81034FA0B074}"/>
          </ac:spMkLst>
        </pc:spChg>
        <pc:picChg chg="add mod">
          <ac:chgData name="Paul Zaidins" userId="f61a50ceb13e37a0" providerId="LiveId" clId="{DEACA7FD-AE33-4104-A559-DCB13DFAB93D}" dt="2023-10-22T22:59:34.630" v="7833" actId="1076"/>
          <ac:picMkLst>
            <pc:docMk/>
            <pc:sldMk cId="3856569054" sldId="299"/>
            <ac:picMk id="5" creationId="{DC721437-A973-2395-A95C-6EBC6ED31DA6}"/>
          </ac:picMkLst>
        </pc:picChg>
        <pc:picChg chg="add mod">
          <ac:chgData name="Paul Zaidins" userId="f61a50ceb13e37a0" providerId="LiveId" clId="{DEACA7FD-AE33-4104-A559-DCB13DFAB93D}" dt="2023-10-22T22:59:34.630" v="7833" actId="1076"/>
          <ac:picMkLst>
            <pc:docMk/>
            <pc:sldMk cId="3856569054" sldId="299"/>
            <ac:picMk id="7" creationId="{E8D1CB8B-A7C2-F190-53E1-8834676C7B26}"/>
          </ac:picMkLst>
        </pc:picChg>
        <pc:picChg chg="add mod">
          <ac:chgData name="Paul Zaidins" userId="f61a50ceb13e37a0" providerId="LiveId" clId="{DEACA7FD-AE33-4104-A559-DCB13DFAB93D}" dt="2023-10-22T22:59:34.630" v="7833" actId="1076"/>
          <ac:picMkLst>
            <pc:docMk/>
            <pc:sldMk cId="3856569054" sldId="299"/>
            <ac:picMk id="9" creationId="{A3887DAD-F65E-E708-8E40-CBBC5CE00B5A}"/>
          </ac:picMkLst>
        </pc:picChg>
      </pc:sldChg>
      <pc:sldChg chg="addSp modSp new mod">
        <pc:chgData name="Paul Zaidins" userId="f61a50ceb13e37a0" providerId="LiveId" clId="{DEACA7FD-AE33-4104-A559-DCB13DFAB93D}" dt="2023-10-22T23:44:52.790" v="8625" actId="1076"/>
        <pc:sldMkLst>
          <pc:docMk/>
          <pc:sldMk cId="469836621" sldId="300"/>
        </pc:sldMkLst>
        <pc:spChg chg="mod">
          <ac:chgData name="Paul Zaidins" userId="f61a50ceb13e37a0" providerId="LiveId" clId="{DEACA7FD-AE33-4104-A559-DCB13DFAB93D}" dt="2023-10-22T23:41:33.203" v="8485" actId="20577"/>
          <ac:spMkLst>
            <pc:docMk/>
            <pc:sldMk cId="469836621" sldId="300"/>
            <ac:spMk id="2" creationId="{97CAD6C4-BE28-63BB-7BDE-AAE74B59E818}"/>
          </ac:spMkLst>
        </pc:spChg>
        <pc:spChg chg="mod">
          <ac:chgData name="Paul Zaidins" userId="f61a50ceb13e37a0" providerId="LiveId" clId="{DEACA7FD-AE33-4104-A559-DCB13DFAB93D}" dt="2023-10-22T23:44:48.021" v="8623" actId="14100"/>
          <ac:spMkLst>
            <pc:docMk/>
            <pc:sldMk cId="469836621" sldId="300"/>
            <ac:spMk id="3" creationId="{B08149AD-7860-E815-A95D-F690D5B8DB44}"/>
          </ac:spMkLst>
        </pc:spChg>
        <pc:picChg chg="add mod">
          <ac:chgData name="Paul Zaidins" userId="f61a50ceb13e37a0" providerId="LiveId" clId="{DEACA7FD-AE33-4104-A559-DCB13DFAB93D}" dt="2023-10-22T23:44:52.790" v="8625" actId="1076"/>
          <ac:picMkLst>
            <pc:docMk/>
            <pc:sldMk cId="469836621" sldId="300"/>
            <ac:picMk id="5" creationId="{B4C49265-7B65-6E86-A4B4-C1A873C5DEEA}"/>
          </ac:picMkLst>
        </pc:picChg>
      </pc:sldChg>
      <pc:sldChg chg="modSp new mod">
        <pc:chgData name="Paul Zaidins" userId="f61a50ceb13e37a0" providerId="LiveId" clId="{DEACA7FD-AE33-4104-A559-DCB13DFAB93D}" dt="2023-10-22T23:57:12.826" v="9501" actId="20577"/>
        <pc:sldMkLst>
          <pc:docMk/>
          <pc:sldMk cId="325712581" sldId="301"/>
        </pc:sldMkLst>
        <pc:spChg chg="mod">
          <ac:chgData name="Paul Zaidins" userId="f61a50ceb13e37a0" providerId="LiveId" clId="{DEACA7FD-AE33-4104-A559-DCB13DFAB93D}" dt="2023-10-22T23:48:57.301" v="8745" actId="20577"/>
          <ac:spMkLst>
            <pc:docMk/>
            <pc:sldMk cId="325712581" sldId="301"/>
            <ac:spMk id="2" creationId="{29100EEB-C1C2-817B-9E27-1E4EB55CFDCD}"/>
          </ac:spMkLst>
        </pc:spChg>
        <pc:spChg chg="mod">
          <ac:chgData name="Paul Zaidins" userId="f61a50ceb13e37a0" providerId="LiveId" clId="{DEACA7FD-AE33-4104-A559-DCB13DFAB93D}" dt="2023-10-22T23:57:12.826" v="9501" actId="20577"/>
          <ac:spMkLst>
            <pc:docMk/>
            <pc:sldMk cId="325712581" sldId="301"/>
            <ac:spMk id="3" creationId="{8D57E178-D1B4-555C-0DEC-FF2A498EF010}"/>
          </ac:spMkLst>
        </pc:spChg>
      </pc:sldChg>
      <pc:sldChg chg="modSp add del mod">
        <pc:chgData name="Paul Zaidins" userId="f61a50ceb13e37a0" providerId="LiveId" clId="{DEACA7FD-AE33-4104-A559-DCB13DFAB93D}" dt="2023-10-22T23:57:27.439" v="9502" actId="2696"/>
        <pc:sldMkLst>
          <pc:docMk/>
          <pc:sldMk cId="875187197" sldId="302"/>
        </pc:sldMkLst>
        <pc:spChg chg="mod">
          <ac:chgData name="Paul Zaidins" userId="f61a50ceb13e37a0" providerId="LiveId" clId="{DEACA7FD-AE33-4104-A559-DCB13DFAB93D}" dt="2023-10-22T23:45:25.160" v="8654" actId="20577"/>
          <ac:spMkLst>
            <pc:docMk/>
            <pc:sldMk cId="875187197" sldId="302"/>
            <ac:spMk id="2" creationId="{29100EEB-C1C2-817B-9E27-1E4EB55CFDCD}"/>
          </ac:spMkLst>
        </pc:spChg>
      </pc:sldChg>
      <pc:sldChg chg="modSp add del mod">
        <pc:chgData name="Paul Zaidins" userId="f61a50ceb13e37a0" providerId="LiveId" clId="{DEACA7FD-AE33-4104-A559-DCB13DFAB93D}" dt="2023-10-22T23:57:29.845" v="9503" actId="2696"/>
        <pc:sldMkLst>
          <pc:docMk/>
          <pc:sldMk cId="2868766794" sldId="303"/>
        </pc:sldMkLst>
        <pc:spChg chg="mod">
          <ac:chgData name="Paul Zaidins" userId="f61a50ceb13e37a0" providerId="LiveId" clId="{DEACA7FD-AE33-4104-A559-DCB13DFAB93D}" dt="2023-10-22T23:45:46.556" v="8678" actId="20577"/>
          <ac:spMkLst>
            <pc:docMk/>
            <pc:sldMk cId="2868766794" sldId="303"/>
            <ac:spMk id="2" creationId="{29100EEB-C1C2-817B-9E27-1E4EB55CFDCD}"/>
          </ac:spMkLst>
        </pc:spChg>
      </pc:sldChg>
      <pc:sldChg chg="modSp new del mod">
        <pc:chgData name="Paul Zaidins" userId="f61a50ceb13e37a0" providerId="LiveId" clId="{DEACA7FD-AE33-4104-A559-DCB13DFAB93D}" dt="2023-10-22T23:45:33.565" v="8660" actId="2696"/>
        <pc:sldMkLst>
          <pc:docMk/>
          <pc:sldMk cId="3866582895" sldId="303"/>
        </pc:sldMkLst>
        <pc:spChg chg="mod">
          <ac:chgData name="Paul Zaidins" userId="f61a50ceb13e37a0" providerId="LiveId" clId="{DEACA7FD-AE33-4104-A559-DCB13DFAB93D}" dt="2023-10-22T23:45:31.244" v="8659" actId="20577"/>
          <ac:spMkLst>
            <pc:docMk/>
            <pc:sldMk cId="3866582895" sldId="303"/>
            <ac:spMk id="2" creationId="{68314CDA-B5D5-857F-D76B-2C0B042A94C1}"/>
          </ac:spMkLst>
        </pc:spChg>
      </pc:sldChg>
      <pc:sldChg chg="modSp add mod">
        <pc:chgData name="Paul Zaidins" userId="f61a50ceb13e37a0" providerId="LiveId" clId="{DEACA7FD-AE33-4104-A559-DCB13DFAB93D}" dt="2023-10-23T02:48:08.673" v="13867" actId="313"/>
        <pc:sldMkLst>
          <pc:docMk/>
          <pc:sldMk cId="1848402922" sldId="304"/>
        </pc:sldMkLst>
        <pc:spChg chg="mod">
          <ac:chgData name="Paul Zaidins" userId="f61a50ceb13e37a0" providerId="LiveId" clId="{DEACA7FD-AE33-4104-A559-DCB13DFAB93D}" dt="2023-10-22T23:46:14.896" v="8688" actId="20577"/>
          <ac:spMkLst>
            <pc:docMk/>
            <pc:sldMk cId="1848402922" sldId="304"/>
            <ac:spMk id="2" creationId="{29100EEB-C1C2-817B-9E27-1E4EB55CFDCD}"/>
          </ac:spMkLst>
        </pc:spChg>
        <pc:spChg chg="mod">
          <ac:chgData name="Paul Zaidins" userId="f61a50ceb13e37a0" providerId="LiveId" clId="{DEACA7FD-AE33-4104-A559-DCB13DFAB93D}" dt="2023-10-23T02:48:08.673" v="13867" actId="313"/>
          <ac:spMkLst>
            <pc:docMk/>
            <pc:sldMk cId="1848402922" sldId="304"/>
            <ac:spMk id="3" creationId="{8D57E178-D1B4-555C-0DEC-FF2A498EF010}"/>
          </ac:spMkLst>
        </pc:spChg>
      </pc:sldChg>
      <pc:sldChg chg="addSp modSp new mod">
        <pc:chgData name="Paul Zaidins" userId="f61a50ceb13e37a0" providerId="LiveId" clId="{DEACA7FD-AE33-4104-A559-DCB13DFAB93D}" dt="2023-10-23T00:11:21.854" v="10675" actId="20577"/>
        <pc:sldMkLst>
          <pc:docMk/>
          <pc:sldMk cId="3379394155" sldId="305"/>
        </pc:sldMkLst>
        <pc:spChg chg="mod">
          <ac:chgData name="Paul Zaidins" userId="f61a50ceb13e37a0" providerId="LiveId" clId="{DEACA7FD-AE33-4104-A559-DCB13DFAB93D}" dt="2023-10-22T23:47:09.143" v="8708" actId="20577"/>
          <ac:spMkLst>
            <pc:docMk/>
            <pc:sldMk cId="3379394155" sldId="305"/>
            <ac:spMk id="2" creationId="{A42308BF-F7B1-2D39-ABF1-59025ED37B6C}"/>
          </ac:spMkLst>
        </pc:spChg>
        <pc:spChg chg="mod">
          <ac:chgData name="Paul Zaidins" userId="f61a50ceb13e37a0" providerId="LiveId" clId="{DEACA7FD-AE33-4104-A559-DCB13DFAB93D}" dt="2023-10-23T00:11:21.854" v="10675" actId="20577"/>
          <ac:spMkLst>
            <pc:docMk/>
            <pc:sldMk cId="3379394155" sldId="305"/>
            <ac:spMk id="3" creationId="{2F58C6A1-C969-0E12-962A-29A4E7B5DB26}"/>
          </ac:spMkLst>
        </pc:spChg>
        <pc:picChg chg="add mod">
          <ac:chgData name="Paul Zaidins" userId="f61a50ceb13e37a0" providerId="LiveId" clId="{DEACA7FD-AE33-4104-A559-DCB13DFAB93D}" dt="2023-10-23T00:09:15.114" v="10421" actId="1076"/>
          <ac:picMkLst>
            <pc:docMk/>
            <pc:sldMk cId="3379394155" sldId="305"/>
            <ac:picMk id="5" creationId="{7C2B024D-A402-69A3-1500-0ED6325D8260}"/>
          </ac:picMkLst>
        </pc:picChg>
      </pc:sldChg>
      <pc:sldChg chg="addSp modSp add mod">
        <pc:chgData name="Paul Zaidins" userId="f61a50ceb13e37a0" providerId="LiveId" clId="{DEACA7FD-AE33-4104-A559-DCB13DFAB93D}" dt="2023-10-23T00:20:32.178" v="10878" actId="20577"/>
        <pc:sldMkLst>
          <pc:docMk/>
          <pc:sldMk cId="4224101867" sldId="306"/>
        </pc:sldMkLst>
        <pc:spChg chg="mod">
          <ac:chgData name="Paul Zaidins" userId="f61a50ceb13e37a0" providerId="LiveId" clId="{DEACA7FD-AE33-4104-A559-DCB13DFAB93D}" dt="2023-10-22T23:47:24.207" v="8723" actId="20577"/>
          <ac:spMkLst>
            <pc:docMk/>
            <pc:sldMk cId="4224101867" sldId="306"/>
            <ac:spMk id="2" creationId="{A42308BF-F7B1-2D39-ABF1-59025ED37B6C}"/>
          </ac:spMkLst>
        </pc:spChg>
        <pc:spChg chg="mod">
          <ac:chgData name="Paul Zaidins" userId="f61a50ceb13e37a0" providerId="LiveId" clId="{DEACA7FD-AE33-4104-A559-DCB13DFAB93D}" dt="2023-10-23T00:20:32.178" v="10878" actId="20577"/>
          <ac:spMkLst>
            <pc:docMk/>
            <pc:sldMk cId="4224101867" sldId="306"/>
            <ac:spMk id="3" creationId="{2F58C6A1-C969-0E12-962A-29A4E7B5DB26}"/>
          </ac:spMkLst>
        </pc:spChg>
        <pc:picChg chg="add mod">
          <ac:chgData name="Paul Zaidins" userId="f61a50ceb13e37a0" providerId="LiveId" clId="{DEACA7FD-AE33-4104-A559-DCB13DFAB93D}" dt="2023-10-23T00:15:31.411" v="10679" actId="1076"/>
          <ac:picMkLst>
            <pc:docMk/>
            <pc:sldMk cId="4224101867" sldId="306"/>
            <ac:picMk id="5" creationId="{C07912EB-3FB1-53F2-79DB-CB98356DBDCF}"/>
          </ac:picMkLst>
        </pc:picChg>
      </pc:sldChg>
      <pc:sldChg chg="addSp modSp new mod">
        <pc:chgData name="Paul Zaidins" userId="f61a50ceb13e37a0" providerId="LiveId" clId="{DEACA7FD-AE33-4104-A559-DCB13DFAB93D}" dt="2023-10-23T00:08:04.547" v="10418" actId="20577"/>
        <pc:sldMkLst>
          <pc:docMk/>
          <pc:sldMk cId="3069450775" sldId="307"/>
        </pc:sldMkLst>
        <pc:spChg chg="mod">
          <ac:chgData name="Paul Zaidins" userId="f61a50ceb13e37a0" providerId="LiveId" clId="{DEACA7FD-AE33-4104-A559-DCB13DFAB93D}" dt="2023-10-23T00:02:52.908" v="10072" actId="20577"/>
          <ac:spMkLst>
            <pc:docMk/>
            <pc:sldMk cId="3069450775" sldId="307"/>
            <ac:spMk id="2" creationId="{BD6DF936-65D3-0A86-001D-0EB932AA522D}"/>
          </ac:spMkLst>
        </pc:spChg>
        <pc:spChg chg="mod">
          <ac:chgData name="Paul Zaidins" userId="f61a50ceb13e37a0" providerId="LiveId" clId="{DEACA7FD-AE33-4104-A559-DCB13DFAB93D}" dt="2023-10-23T00:08:04.547" v="10418" actId="20577"/>
          <ac:spMkLst>
            <pc:docMk/>
            <pc:sldMk cId="3069450775" sldId="307"/>
            <ac:spMk id="3" creationId="{3ACB696E-D6C2-3A20-6907-73D1A271BB59}"/>
          </ac:spMkLst>
        </pc:spChg>
        <pc:picChg chg="add mod">
          <ac:chgData name="Paul Zaidins" userId="f61a50ceb13e37a0" providerId="LiveId" clId="{DEACA7FD-AE33-4104-A559-DCB13DFAB93D}" dt="2023-10-23T00:04:08.137" v="10094" actId="1076"/>
          <ac:picMkLst>
            <pc:docMk/>
            <pc:sldMk cId="3069450775" sldId="307"/>
            <ac:picMk id="5" creationId="{F8A2D51A-CEC4-24BF-B7F4-3ABDFBF05F89}"/>
          </ac:picMkLst>
        </pc:picChg>
      </pc:sldChg>
      <pc:sldChg chg="modSp new mod">
        <pc:chgData name="Paul Zaidins" userId="f61a50ceb13e37a0" providerId="LiveId" clId="{DEACA7FD-AE33-4104-A559-DCB13DFAB93D}" dt="2023-10-23T01:51:44.099" v="11871" actId="20577"/>
        <pc:sldMkLst>
          <pc:docMk/>
          <pc:sldMk cId="302137098" sldId="308"/>
        </pc:sldMkLst>
        <pc:spChg chg="mod">
          <ac:chgData name="Paul Zaidins" userId="f61a50ceb13e37a0" providerId="LiveId" clId="{DEACA7FD-AE33-4104-A559-DCB13DFAB93D}" dt="2023-10-23T01:45:00.988" v="11627" actId="20577"/>
          <ac:spMkLst>
            <pc:docMk/>
            <pc:sldMk cId="302137098" sldId="308"/>
            <ac:spMk id="2" creationId="{EDDFBE1F-7C9B-6825-9CAD-4BFB3E98E8B6}"/>
          </ac:spMkLst>
        </pc:spChg>
        <pc:spChg chg="mod">
          <ac:chgData name="Paul Zaidins" userId="f61a50ceb13e37a0" providerId="LiveId" clId="{DEACA7FD-AE33-4104-A559-DCB13DFAB93D}" dt="2023-10-23T01:51:44.099" v="11871" actId="20577"/>
          <ac:spMkLst>
            <pc:docMk/>
            <pc:sldMk cId="302137098" sldId="308"/>
            <ac:spMk id="3" creationId="{9B0E4176-0C0A-7D19-AF69-5DA5457E0B55}"/>
          </ac:spMkLst>
        </pc:spChg>
      </pc:sldChg>
      <pc:sldChg chg="addSp delSp modSp new mod">
        <pc:chgData name="Paul Zaidins" userId="f61a50ceb13e37a0" providerId="LiveId" clId="{DEACA7FD-AE33-4104-A559-DCB13DFAB93D}" dt="2023-10-23T20:34:30.685" v="20838" actId="313"/>
        <pc:sldMkLst>
          <pc:docMk/>
          <pc:sldMk cId="258171869" sldId="309"/>
        </pc:sldMkLst>
        <pc:spChg chg="mod">
          <ac:chgData name="Paul Zaidins" userId="f61a50ceb13e37a0" providerId="LiveId" clId="{DEACA7FD-AE33-4104-A559-DCB13DFAB93D}" dt="2023-10-23T01:41:20.283" v="11448" actId="20577"/>
          <ac:spMkLst>
            <pc:docMk/>
            <pc:sldMk cId="258171869" sldId="309"/>
            <ac:spMk id="2" creationId="{EC6AA490-AB5C-4FE1-EF10-0BFC64D9ADB8}"/>
          </ac:spMkLst>
        </pc:spChg>
        <pc:spChg chg="mod">
          <ac:chgData name="Paul Zaidins" userId="f61a50ceb13e37a0" providerId="LiveId" clId="{DEACA7FD-AE33-4104-A559-DCB13DFAB93D}" dt="2023-10-23T20:34:30.685" v="20838" actId="313"/>
          <ac:spMkLst>
            <pc:docMk/>
            <pc:sldMk cId="258171869" sldId="309"/>
            <ac:spMk id="3" creationId="{1F734EED-A1B1-12CB-5607-7A090BD44981}"/>
          </ac:spMkLst>
        </pc:spChg>
        <pc:picChg chg="add del mod">
          <ac:chgData name="Paul Zaidins" userId="f61a50ceb13e37a0" providerId="LiveId" clId="{DEACA7FD-AE33-4104-A559-DCB13DFAB93D}" dt="2023-10-23T01:42:41.539" v="11459" actId="478"/>
          <ac:picMkLst>
            <pc:docMk/>
            <pc:sldMk cId="258171869" sldId="309"/>
            <ac:picMk id="5" creationId="{6DAA028E-F923-EAA3-1293-973CB7FFBFF9}"/>
          </ac:picMkLst>
        </pc:picChg>
      </pc:sldChg>
      <pc:sldChg chg="addSp modSp add mod">
        <pc:chgData name="Paul Zaidins" userId="f61a50ceb13e37a0" providerId="LiveId" clId="{DEACA7FD-AE33-4104-A559-DCB13DFAB93D}" dt="2023-10-23T01:58:11.481" v="12064" actId="313"/>
        <pc:sldMkLst>
          <pc:docMk/>
          <pc:sldMk cId="19802529" sldId="310"/>
        </pc:sldMkLst>
        <pc:spChg chg="mod">
          <ac:chgData name="Paul Zaidins" userId="f61a50ceb13e37a0" providerId="LiveId" clId="{DEACA7FD-AE33-4104-A559-DCB13DFAB93D}" dt="2023-10-23T01:51:58.002" v="11874" actId="20577"/>
          <ac:spMkLst>
            <pc:docMk/>
            <pc:sldMk cId="19802529" sldId="310"/>
            <ac:spMk id="2" creationId="{EDDFBE1F-7C9B-6825-9CAD-4BFB3E98E8B6}"/>
          </ac:spMkLst>
        </pc:spChg>
        <pc:spChg chg="mod">
          <ac:chgData name="Paul Zaidins" userId="f61a50ceb13e37a0" providerId="LiveId" clId="{DEACA7FD-AE33-4104-A559-DCB13DFAB93D}" dt="2023-10-23T01:58:11.481" v="12064" actId="313"/>
          <ac:spMkLst>
            <pc:docMk/>
            <pc:sldMk cId="19802529" sldId="310"/>
            <ac:spMk id="3" creationId="{9B0E4176-0C0A-7D19-AF69-5DA5457E0B55}"/>
          </ac:spMkLst>
        </pc:spChg>
        <pc:picChg chg="add mod">
          <ac:chgData name="Paul Zaidins" userId="f61a50ceb13e37a0" providerId="LiveId" clId="{DEACA7FD-AE33-4104-A559-DCB13DFAB93D}" dt="2023-10-23T01:58:00.354" v="12061" actId="1076"/>
          <ac:picMkLst>
            <pc:docMk/>
            <pc:sldMk cId="19802529" sldId="310"/>
            <ac:picMk id="5" creationId="{4497C402-3C39-B0C3-A10B-9FAB9A724174}"/>
          </ac:picMkLst>
        </pc:picChg>
      </pc:sldChg>
      <pc:sldChg chg="modSp new del mod">
        <pc:chgData name="Paul Zaidins" userId="f61a50ceb13e37a0" providerId="LiveId" clId="{DEACA7FD-AE33-4104-A559-DCB13DFAB93D}" dt="2023-10-23T01:38:32.905" v="11211" actId="2696"/>
        <pc:sldMkLst>
          <pc:docMk/>
          <pc:sldMk cId="1681708947" sldId="310"/>
        </pc:sldMkLst>
        <pc:spChg chg="mod">
          <ac:chgData name="Paul Zaidins" userId="f61a50ceb13e37a0" providerId="LiveId" clId="{DEACA7FD-AE33-4104-A559-DCB13DFAB93D}" dt="2023-10-23T01:37:14.395" v="11209" actId="20577"/>
          <ac:spMkLst>
            <pc:docMk/>
            <pc:sldMk cId="1681708947" sldId="310"/>
            <ac:spMk id="2" creationId="{8FB9D841-F92D-47AE-7E8E-FDD6511E7DE4}"/>
          </ac:spMkLst>
        </pc:spChg>
        <pc:spChg chg="mod">
          <ac:chgData name="Paul Zaidins" userId="f61a50ceb13e37a0" providerId="LiveId" clId="{DEACA7FD-AE33-4104-A559-DCB13DFAB93D}" dt="2023-10-23T01:37:36.402" v="11210" actId="14100"/>
          <ac:spMkLst>
            <pc:docMk/>
            <pc:sldMk cId="1681708947" sldId="310"/>
            <ac:spMk id="3" creationId="{75A82A56-8629-C9E8-C342-876FD4FFB73E}"/>
          </ac:spMkLst>
        </pc:spChg>
      </pc:sldChg>
      <pc:sldChg chg="addSp delSp modSp new mod">
        <pc:chgData name="Paul Zaidins" userId="f61a50ceb13e37a0" providerId="LiveId" clId="{DEACA7FD-AE33-4104-A559-DCB13DFAB93D}" dt="2023-10-23T02:15:09.723" v="12357" actId="27636"/>
        <pc:sldMkLst>
          <pc:docMk/>
          <pc:sldMk cId="3680056696" sldId="311"/>
        </pc:sldMkLst>
        <pc:spChg chg="mod">
          <ac:chgData name="Paul Zaidins" userId="f61a50ceb13e37a0" providerId="LiveId" clId="{DEACA7FD-AE33-4104-A559-DCB13DFAB93D}" dt="2023-10-23T01:59:32.894" v="12136" actId="20577"/>
          <ac:spMkLst>
            <pc:docMk/>
            <pc:sldMk cId="3680056696" sldId="311"/>
            <ac:spMk id="2" creationId="{F15FCF36-CA63-F430-2C51-9E0F14DCFB87}"/>
          </ac:spMkLst>
        </pc:spChg>
        <pc:spChg chg="mod">
          <ac:chgData name="Paul Zaidins" userId="f61a50ceb13e37a0" providerId="LiveId" clId="{DEACA7FD-AE33-4104-A559-DCB13DFAB93D}" dt="2023-10-23T02:15:09.723" v="12357" actId="27636"/>
          <ac:spMkLst>
            <pc:docMk/>
            <pc:sldMk cId="3680056696" sldId="311"/>
            <ac:spMk id="3" creationId="{20CAE72D-DF43-68EE-627F-742CBAD95196}"/>
          </ac:spMkLst>
        </pc:spChg>
        <pc:picChg chg="add mod">
          <ac:chgData name="Paul Zaidins" userId="f61a50ceb13e37a0" providerId="LiveId" clId="{DEACA7FD-AE33-4104-A559-DCB13DFAB93D}" dt="2023-10-23T02:05:50.409" v="12225" actId="1076"/>
          <ac:picMkLst>
            <pc:docMk/>
            <pc:sldMk cId="3680056696" sldId="311"/>
            <ac:picMk id="5" creationId="{5A339022-E7C9-DA83-5EAA-C24A99FE7B2E}"/>
          </ac:picMkLst>
        </pc:picChg>
        <pc:picChg chg="add del">
          <ac:chgData name="Paul Zaidins" userId="f61a50ceb13e37a0" providerId="LiveId" clId="{DEACA7FD-AE33-4104-A559-DCB13DFAB93D}" dt="2023-10-23T02:12:59.711" v="12271" actId="22"/>
          <ac:picMkLst>
            <pc:docMk/>
            <pc:sldMk cId="3680056696" sldId="311"/>
            <ac:picMk id="7" creationId="{E9E73756-A177-CC43-7B18-0F238B4295DB}"/>
          </ac:picMkLst>
        </pc:picChg>
      </pc:sldChg>
      <pc:sldChg chg="addSp delSp modSp new mod">
        <pc:chgData name="Paul Zaidins" userId="f61a50ceb13e37a0" providerId="LiveId" clId="{DEACA7FD-AE33-4104-A559-DCB13DFAB93D}" dt="2023-10-23T02:22:28.701" v="12826" actId="313"/>
        <pc:sldMkLst>
          <pc:docMk/>
          <pc:sldMk cId="1817401039" sldId="312"/>
        </pc:sldMkLst>
        <pc:spChg chg="mod">
          <ac:chgData name="Paul Zaidins" userId="f61a50ceb13e37a0" providerId="LiveId" clId="{DEACA7FD-AE33-4104-A559-DCB13DFAB93D}" dt="2023-10-23T02:16:37.008" v="12420" actId="20577"/>
          <ac:spMkLst>
            <pc:docMk/>
            <pc:sldMk cId="1817401039" sldId="312"/>
            <ac:spMk id="2" creationId="{BD32851C-8ECF-B87E-3864-5B2DC2F22508}"/>
          </ac:spMkLst>
        </pc:spChg>
        <pc:spChg chg="add del mod">
          <ac:chgData name="Paul Zaidins" userId="f61a50ceb13e37a0" providerId="LiveId" clId="{DEACA7FD-AE33-4104-A559-DCB13DFAB93D}" dt="2023-10-23T02:22:28.701" v="12826" actId="313"/>
          <ac:spMkLst>
            <pc:docMk/>
            <pc:sldMk cId="1817401039" sldId="312"/>
            <ac:spMk id="3" creationId="{9ABD26D8-0764-49E7-F0FA-7E84218E4171}"/>
          </ac:spMkLst>
        </pc:spChg>
        <pc:picChg chg="add del mod ord">
          <ac:chgData name="Paul Zaidins" userId="f61a50ceb13e37a0" providerId="LiveId" clId="{DEACA7FD-AE33-4104-A559-DCB13DFAB93D}" dt="2023-10-23T02:16:56.795" v="12425" actId="22"/>
          <ac:picMkLst>
            <pc:docMk/>
            <pc:sldMk cId="1817401039" sldId="312"/>
            <ac:picMk id="5" creationId="{75F97090-9C46-F9DA-0E1B-5162FD81667C}"/>
          </ac:picMkLst>
        </pc:picChg>
        <pc:picChg chg="add mod">
          <ac:chgData name="Paul Zaidins" userId="f61a50ceb13e37a0" providerId="LiveId" clId="{DEACA7FD-AE33-4104-A559-DCB13DFAB93D}" dt="2023-10-23T02:16:56.047" v="12424" actId="571"/>
          <ac:picMkLst>
            <pc:docMk/>
            <pc:sldMk cId="1817401039" sldId="312"/>
            <ac:picMk id="6" creationId="{0A38509D-3CC4-7185-27A1-7460C495CA22}"/>
          </ac:picMkLst>
        </pc:picChg>
        <pc:picChg chg="add mod">
          <ac:chgData name="Paul Zaidins" userId="f61a50ceb13e37a0" providerId="LiveId" clId="{DEACA7FD-AE33-4104-A559-DCB13DFAB93D}" dt="2023-10-23T02:17:12.282" v="12431" actId="1076"/>
          <ac:picMkLst>
            <pc:docMk/>
            <pc:sldMk cId="1817401039" sldId="312"/>
            <ac:picMk id="8" creationId="{9108C2DB-4194-5707-3416-A81D73D5F355}"/>
          </ac:picMkLst>
        </pc:picChg>
      </pc:sldChg>
      <pc:sldChg chg="addSp modSp new mod">
        <pc:chgData name="Paul Zaidins" userId="f61a50ceb13e37a0" providerId="LiveId" clId="{DEACA7FD-AE33-4104-A559-DCB13DFAB93D}" dt="2023-10-23T02:29:56.209" v="13216" actId="20577"/>
        <pc:sldMkLst>
          <pc:docMk/>
          <pc:sldMk cId="566485844" sldId="313"/>
        </pc:sldMkLst>
        <pc:spChg chg="mod">
          <ac:chgData name="Paul Zaidins" userId="f61a50ceb13e37a0" providerId="LiveId" clId="{DEACA7FD-AE33-4104-A559-DCB13DFAB93D}" dt="2023-10-23T02:26:54.180" v="13007" actId="20577"/>
          <ac:spMkLst>
            <pc:docMk/>
            <pc:sldMk cId="566485844" sldId="313"/>
            <ac:spMk id="2" creationId="{8164CD4C-9EA1-A936-846B-B8385AA4A2AB}"/>
          </ac:spMkLst>
        </pc:spChg>
        <pc:spChg chg="mod">
          <ac:chgData name="Paul Zaidins" userId="f61a50ceb13e37a0" providerId="LiveId" clId="{DEACA7FD-AE33-4104-A559-DCB13DFAB93D}" dt="2023-10-23T02:29:56.209" v="13216" actId="20577"/>
          <ac:spMkLst>
            <pc:docMk/>
            <pc:sldMk cId="566485844" sldId="313"/>
            <ac:spMk id="3" creationId="{B6638081-A6E7-E69E-1446-E931C4A8B73E}"/>
          </ac:spMkLst>
        </pc:spChg>
        <pc:picChg chg="add mod">
          <ac:chgData name="Paul Zaidins" userId="f61a50ceb13e37a0" providerId="LiveId" clId="{DEACA7FD-AE33-4104-A559-DCB13DFAB93D}" dt="2023-10-23T02:27:45.588" v="13015" actId="1076"/>
          <ac:picMkLst>
            <pc:docMk/>
            <pc:sldMk cId="566485844" sldId="313"/>
            <ac:picMk id="5" creationId="{33FA6ED7-7CD5-9E62-C0BF-48B3247DAC90}"/>
          </ac:picMkLst>
        </pc:picChg>
        <pc:picChg chg="add mod">
          <ac:chgData name="Paul Zaidins" userId="f61a50ceb13e37a0" providerId="LiveId" clId="{DEACA7FD-AE33-4104-A559-DCB13DFAB93D}" dt="2023-10-23T02:27:45.588" v="13015" actId="1076"/>
          <ac:picMkLst>
            <pc:docMk/>
            <pc:sldMk cId="566485844" sldId="313"/>
            <ac:picMk id="7" creationId="{AA16C9BC-117F-C991-8436-579C9FDA830F}"/>
          </ac:picMkLst>
        </pc:picChg>
      </pc:sldChg>
      <pc:sldChg chg="modSp new mod ord">
        <pc:chgData name="Paul Zaidins" userId="f61a50ceb13e37a0" providerId="LiveId" clId="{DEACA7FD-AE33-4104-A559-DCB13DFAB93D}" dt="2023-10-23T19:10:49.409" v="15190" actId="313"/>
        <pc:sldMkLst>
          <pc:docMk/>
          <pc:sldMk cId="594557874" sldId="314"/>
        </pc:sldMkLst>
        <pc:spChg chg="mod">
          <ac:chgData name="Paul Zaidins" userId="f61a50ceb13e37a0" providerId="LiveId" clId="{DEACA7FD-AE33-4104-A559-DCB13DFAB93D}" dt="2023-10-23T18:56:24.241" v="14360" actId="20577"/>
          <ac:spMkLst>
            <pc:docMk/>
            <pc:sldMk cId="594557874" sldId="314"/>
            <ac:spMk id="2" creationId="{EFA3726D-3C5D-3CAE-E60C-9B079AC6BABB}"/>
          </ac:spMkLst>
        </pc:spChg>
        <pc:spChg chg="mod">
          <ac:chgData name="Paul Zaidins" userId="f61a50ceb13e37a0" providerId="LiveId" clId="{DEACA7FD-AE33-4104-A559-DCB13DFAB93D}" dt="2023-10-23T19:10:49.409" v="15190" actId="313"/>
          <ac:spMkLst>
            <pc:docMk/>
            <pc:sldMk cId="594557874" sldId="314"/>
            <ac:spMk id="3" creationId="{560CC7C7-C46C-DBF4-B100-151F1CCCB9AD}"/>
          </ac:spMkLst>
        </pc:spChg>
      </pc:sldChg>
      <pc:sldChg chg="modSp new mod">
        <pc:chgData name="Paul Zaidins" userId="f61a50ceb13e37a0" providerId="LiveId" clId="{DEACA7FD-AE33-4104-A559-DCB13DFAB93D}" dt="2023-10-23T19:29:26.899" v="17104" actId="5793"/>
        <pc:sldMkLst>
          <pc:docMk/>
          <pc:sldMk cId="3673979003" sldId="315"/>
        </pc:sldMkLst>
        <pc:spChg chg="mod">
          <ac:chgData name="Paul Zaidins" userId="f61a50ceb13e37a0" providerId="LiveId" clId="{DEACA7FD-AE33-4104-A559-DCB13DFAB93D}" dt="2023-10-23T19:11:00.432" v="15209" actId="20577"/>
          <ac:spMkLst>
            <pc:docMk/>
            <pc:sldMk cId="3673979003" sldId="315"/>
            <ac:spMk id="2" creationId="{EF8FC613-142F-EF05-1899-F62FACD1BCDA}"/>
          </ac:spMkLst>
        </pc:spChg>
        <pc:spChg chg="mod">
          <ac:chgData name="Paul Zaidins" userId="f61a50ceb13e37a0" providerId="LiveId" clId="{DEACA7FD-AE33-4104-A559-DCB13DFAB93D}" dt="2023-10-23T19:29:26.899" v="17104" actId="5793"/>
          <ac:spMkLst>
            <pc:docMk/>
            <pc:sldMk cId="3673979003" sldId="315"/>
            <ac:spMk id="3" creationId="{A7EE81CC-3328-8F7C-C4B9-2C0E0142B638}"/>
          </ac:spMkLst>
        </pc:spChg>
      </pc:sldChg>
      <pc:sldChg chg="modSp new mod">
        <pc:chgData name="Paul Zaidins" userId="f61a50ceb13e37a0" providerId="LiveId" clId="{DEACA7FD-AE33-4104-A559-DCB13DFAB93D}" dt="2023-10-23T19:28:00.430" v="17030" actId="33524"/>
        <pc:sldMkLst>
          <pc:docMk/>
          <pc:sldMk cId="1956495056" sldId="316"/>
        </pc:sldMkLst>
        <pc:spChg chg="mod">
          <ac:chgData name="Paul Zaidins" userId="f61a50ceb13e37a0" providerId="LiveId" clId="{DEACA7FD-AE33-4104-A559-DCB13DFAB93D}" dt="2023-10-23T19:23:27.958" v="16310" actId="20577"/>
          <ac:spMkLst>
            <pc:docMk/>
            <pc:sldMk cId="1956495056" sldId="316"/>
            <ac:spMk id="2" creationId="{DB5791CD-17FF-0F9D-9DBC-C5A65D2871B3}"/>
          </ac:spMkLst>
        </pc:spChg>
        <pc:spChg chg="mod">
          <ac:chgData name="Paul Zaidins" userId="f61a50ceb13e37a0" providerId="LiveId" clId="{DEACA7FD-AE33-4104-A559-DCB13DFAB93D}" dt="2023-10-23T19:28:00.430" v="17030" actId="33524"/>
          <ac:spMkLst>
            <pc:docMk/>
            <pc:sldMk cId="1956495056" sldId="316"/>
            <ac:spMk id="3" creationId="{FE166AEE-B2D9-171C-B7BD-5EE000F36B02}"/>
          </ac:spMkLst>
        </pc:spChg>
      </pc:sldChg>
      <pc:sldChg chg="addSp delSp modSp new mod">
        <pc:chgData name="Paul Zaidins" userId="f61a50ceb13e37a0" providerId="LiveId" clId="{DEACA7FD-AE33-4104-A559-DCB13DFAB93D}" dt="2023-10-23T20:05:43.813" v="19304" actId="20577"/>
        <pc:sldMkLst>
          <pc:docMk/>
          <pc:sldMk cId="768769218" sldId="317"/>
        </pc:sldMkLst>
        <pc:spChg chg="mod">
          <ac:chgData name="Paul Zaidins" userId="f61a50ceb13e37a0" providerId="LiveId" clId="{DEACA7FD-AE33-4104-A559-DCB13DFAB93D}" dt="2023-10-23T20:01:19.579" v="19102" actId="20577"/>
          <ac:spMkLst>
            <pc:docMk/>
            <pc:sldMk cId="768769218" sldId="317"/>
            <ac:spMk id="2" creationId="{800F6464-6F23-2B4A-6AB4-09704FCB843B}"/>
          </ac:spMkLst>
        </pc:spChg>
        <pc:spChg chg="mod">
          <ac:chgData name="Paul Zaidins" userId="f61a50ceb13e37a0" providerId="LiveId" clId="{DEACA7FD-AE33-4104-A559-DCB13DFAB93D}" dt="2023-10-23T20:05:43.813" v="19304" actId="20577"/>
          <ac:spMkLst>
            <pc:docMk/>
            <pc:sldMk cId="768769218" sldId="317"/>
            <ac:spMk id="3" creationId="{CC9FD0C8-08B1-1485-DC85-04C714F05CF7}"/>
          </ac:spMkLst>
        </pc:spChg>
        <pc:spChg chg="add mod">
          <ac:chgData name="Paul Zaidins" userId="f61a50ceb13e37a0" providerId="LiveId" clId="{DEACA7FD-AE33-4104-A559-DCB13DFAB93D}" dt="2023-10-23T20:02:05.305" v="19107" actId="20577"/>
          <ac:spMkLst>
            <pc:docMk/>
            <pc:sldMk cId="768769218" sldId="317"/>
            <ac:spMk id="7" creationId="{34952BCE-FE74-5356-C3A4-39AAAA102BFF}"/>
          </ac:spMkLst>
        </pc:spChg>
        <pc:picChg chg="add del mod">
          <ac:chgData name="Paul Zaidins" userId="f61a50ceb13e37a0" providerId="LiveId" clId="{DEACA7FD-AE33-4104-A559-DCB13DFAB93D}" dt="2023-10-23T20:01:32.862" v="19103" actId="478"/>
          <ac:picMkLst>
            <pc:docMk/>
            <pc:sldMk cId="768769218" sldId="317"/>
            <ac:picMk id="5" creationId="{0A64468B-AE21-EB5D-4D23-5D4704D48189}"/>
          </ac:picMkLst>
        </pc:picChg>
        <pc:picChg chg="add mod">
          <ac:chgData name="Paul Zaidins" userId="f61a50ceb13e37a0" providerId="LiveId" clId="{DEACA7FD-AE33-4104-A559-DCB13DFAB93D}" dt="2023-10-23T20:01:53.504" v="19105" actId="14826"/>
          <ac:picMkLst>
            <pc:docMk/>
            <pc:sldMk cId="768769218" sldId="317"/>
            <ac:picMk id="6" creationId="{71B024D6-F4AD-E4B5-1616-3025A0FFC2E3}"/>
          </ac:picMkLst>
        </pc:picChg>
      </pc:sldChg>
      <pc:sldChg chg="addSp modSp new mod">
        <pc:chgData name="Paul Zaidins" userId="f61a50ceb13e37a0" providerId="LiveId" clId="{DEACA7FD-AE33-4104-A559-DCB13DFAB93D}" dt="2023-10-23T20:18:01.206" v="20269" actId="20577"/>
        <pc:sldMkLst>
          <pc:docMk/>
          <pc:sldMk cId="2821482776" sldId="318"/>
        </pc:sldMkLst>
        <pc:spChg chg="mod">
          <ac:chgData name="Paul Zaidins" userId="f61a50ceb13e37a0" providerId="LiveId" clId="{DEACA7FD-AE33-4104-A559-DCB13DFAB93D}" dt="2023-10-23T20:07:23.330" v="19376" actId="20577"/>
          <ac:spMkLst>
            <pc:docMk/>
            <pc:sldMk cId="2821482776" sldId="318"/>
            <ac:spMk id="2" creationId="{51285F75-D41B-9A3D-DCFD-EB74893FFC9C}"/>
          </ac:spMkLst>
        </pc:spChg>
        <pc:spChg chg="mod">
          <ac:chgData name="Paul Zaidins" userId="f61a50ceb13e37a0" providerId="LiveId" clId="{DEACA7FD-AE33-4104-A559-DCB13DFAB93D}" dt="2023-10-23T20:17:23.009" v="20198" actId="20577"/>
          <ac:spMkLst>
            <pc:docMk/>
            <pc:sldMk cId="2821482776" sldId="318"/>
            <ac:spMk id="3" creationId="{F755E8BA-1842-B353-063A-9D47916740EC}"/>
          </ac:spMkLst>
        </pc:spChg>
        <pc:spChg chg="add mod">
          <ac:chgData name="Paul Zaidins" userId="f61a50ceb13e37a0" providerId="LiveId" clId="{DEACA7FD-AE33-4104-A559-DCB13DFAB93D}" dt="2023-10-23T20:18:01.206" v="20269" actId="20577"/>
          <ac:spMkLst>
            <pc:docMk/>
            <pc:sldMk cId="2821482776" sldId="318"/>
            <ac:spMk id="6" creationId="{DF1C650A-BE2A-6791-3917-9CB93AA94463}"/>
          </ac:spMkLst>
        </pc:spChg>
        <pc:picChg chg="add mod">
          <ac:chgData name="Paul Zaidins" userId="f61a50ceb13e37a0" providerId="LiveId" clId="{DEACA7FD-AE33-4104-A559-DCB13DFAB93D}" dt="2023-10-23T20:16:48.903" v="20160" actId="1076"/>
          <ac:picMkLst>
            <pc:docMk/>
            <pc:sldMk cId="2821482776" sldId="318"/>
            <ac:picMk id="5" creationId="{CE248ECF-0E62-84FC-1C88-D4C35D067C8F}"/>
          </ac:picMkLst>
        </pc:picChg>
      </pc:sldChg>
      <pc:sldChg chg="modSp new mod">
        <pc:chgData name="Paul Zaidins" userId="f61a50ceb13e37a0" providerId="LiveId" clId="{DEACA7FD-AE33-4104-A559-DCB13DFAB93D}" dt="2023-10-23T19:59:33.806" v="18951" actId="20577"/>
        <pc:sldMkLst>
          <pc:docMk/>
          <pc:sldMk cId="3354847547" sldId="319"/>
        </pc:sldMkLst>
        <pc:spChg chg="mod">
          <ac:chgData name="Paul Zaidins" userId="f61a50ceb13e37a0" providerId="LiveId" clId="{DEACA7FD-AE33-4104-A559-DCB13DFAB93D}" dt="2023-10-23T19:39:34.918" v="17708" actId="20577"/>
          <ac:spMkLst>
            <pc:docMk/>
            <pc:sldMk cId="3354847547" sldId="319"/>
            <ac:spMk id="2" creationId="{07096A2B-3DFA-E5C4-4BAE-9D4F3B5563F7}"/>
          </ac:spMkLst>
        </pc:spChg>
        <pc:spChg chg="mod">
          <ac:chgData name="Paul Zaidins" userId="f61a50ceb13e37a0" providerId="LiveId" clId="{DEACA7FD-AE33-4104-A559-DCB13DFAB93D}" dt="2023-10-23T19:59:33.806" v="18951" actId="20577"/>
          <ac:spMkLst>
            <pc:docMk/>
            <pc:sldMk cId="3354847547" sldId="319"/>
            <ac:spMk id="3" creationId="{3A19440C-FEAF-F912-9098-34C132608C93}"/>
          </ac:spMkLst>
        </pc:spChg>
      </pc:sldChg>
      <pc:sldChg chg="modSp new del mod">
        <pc:chgData name="Paul Zaidins" userId="f61a50ceb13e37a0" providerId="LiveId" clId="{DEACA7FD-AE33-4104-A559-DCB13DFAB93D}" dt="2023-10-23T17:57:22.803" v="13911" actId="2696"/>
        <pc:sldMkLst>
          <pc:docMk/>
          <pc:sldMk cId="318132450" sldId="320"/>
        </pc:sldMkLst>
        <pc:spChg chg="mod">
          <ac:chgData name="Paul Zaidins" userId="f61a50ceb13e37a0" providerId="LiveId" clId="{DEACA7FD-AE33-4104-A559-DCB13DFAB93D}" dt="2023-10-23T02:45:57.141" v="13757" actId="20577"/>
          <ac:spMkLst>
            <pc:docMk/>
            <pc:sldMk cId="318132450" sldId="320"/>
            <ac:spMk id="2" creationId="{E43DD9C1-5A4D-0218-ED6A-2391A6C45065}"/>
          </ac:spMkLst>
        </pc:spChg>
      </pc:sldChg>
      <pc:sldChg chg="addSp delSp modSp new mod">
        <pc:chgData name="Paul Zaidins" userId="f61a50ceb13e37a0" providerId="LiveId" clId="{DEACA7FD-AE33-4104-A559-DCB13DFAB93D}" dt="2023-10-23T20:34:15.474" v="20837" actId="20577"/>
        <pc:sldMkLst>
          <pc:docMk/>
          <pc:sldMk cId="1299452599" sldId="321"/>
        </pc:sldMkLst>
        <pc:spChg chg="mod">
          <ac:chgData name="Paul Zaidins" userId="f61a50ceb13e37a0" providerId="LiveId" clId="{DEACA7FD-AE33-4104-A559-DCB13DFAB93D}" dt="2023-10-23T20:21:32.594" v="20307" actId="20577"/>
          <ac:spMkLst>
            <pc:docMk/>
            <pc:sldMk cId="1299452599" sldId="321"/>
            <ac:spMk id="2" creationId="{5436C650-17E7-3CBB-7433-EA1A8C4C8FCC}"/>
          </ac:spMkLst>
        </pc:spChg>
        <pc:spChg chg="mod">
          <ac:chgData name="Paul Zaidins" userId="f61a50ceb13e37a0" providerId="LiveId" clId="{DEACA7FD-AE33-4104-A559-DCB13DFAB93D}" dt="2023-10-23T20:34:15.474" v="20837" actId="20577"/>
          <ac:spMkLst>
            <pc:docMk/>
            <pc:sldMk cId="1299452599" sldId="321"/>
            <ac:spMk id="3" creationId="{EC9B70F4-5D17-0D43-F3B2-3FDB9E019E37}"/>
          </ac:spMkLst>
        </pc:spChg>
        <pc:spChg chg="add del mod">
          <ac:chgData name="Paul Zaidins" userId="f61a50ceb13e37a0" providerId="LiveId" clId="{DEACA7FD-AE33-4104-A559-DCB13DFAB93D}" dt="2023-10-23T20:21:58.306" v="20310"/>
          <ac:spMkLst>
            <pc:docMk/>
            <pc:sldMk cId="1299452599" sldId="321"/>
            <ac:spMk id="6" creationId="{D99923CA-C29E-41FD-741F-6BF1A7CC27DD}"/>
          </ac:spMkLst>
        </pc:spChg>
        <pc:spChg chg="add del mod">
          <ac:chgData name="Paul Zaidins" userId="f61a50ceb13e37a0" providerId="LiveId" clId="{DEACA7FD-AE33-4104-A559-DCB13DFAB93D}" dt="2023-10-23T20:27:43.295" v="20331"/>
          <ac:spMkLst>
            <pc:docMk/>
            <pc:sldMk cId="1299452599" sldId="321"/>
            <ac:spMk id="11" creationId="{BCC74483-5D3C-FC6B-1A4E-29C553027AA6}"/>
          </ac:spMkLst>
        </pc:spChg>
        <pc:spChg chg="add mod">
          <ac:chgData name="Paul Zaidins" userId="f61a50ceb13e37a0" providerId="LiveId" clId="{DEACA7FD-AE33-4104-A559-DCB13DFAB93D}" dt="2023-10-23T20:29:11.058" v="20408" actId="20577"/>
          <ac:spMkLst>
            <pc:docMk/>
            <pc:sldMk cId="1299452599" sldId="321"/>
            <ac:spMk id="12" creationId="{DA685232-3D4B-5733-6580-AD48207D3DEA}"/>
          </ac:spMkLst>
        </pc:spChg>
        <pc:picChg chg="add del mod">
          <ac:chgData name="Paul Zaidins" userId="f61a50ceb13e37a0" providerId="LiveId" clId="{DEACA7FD-AE33-4104-A559-DCB13DFAB93D}" dt="2023-10-23T20:22:18.006" v="20312" actId="478"/>
          <ac:picMkLst>
            <pc:docMk/>
            <pc:sldMk cId="1299452599" sldId="321"/>
            <ac:picMk id="5" creationId="{F130E040-6DC5-D7DD-C2EF-0552F4CCC0FE}"/>
          </ac:picMkLst>
        </pc:picChg>
        <pc:picChg chg="add del mod">
          <ac:chgData name="Paul Zaidins" userId="f61a50ceb13e37a0" providerId="LiveId" clId="{DEACA7FD-AE33-4104-A559-DCB13DFAB93D}" dt="2023-10-23T20:23:49.307" v="20320" actId="478"/>
          <ac:picMkLst>
            <pc:docMk/>
            <pc:sldMk cId="1299452599" sldId="321"/>
            <ac:picMk id="8" creationId="{E437A488-2D8C-9026-A3C6-704BF74416CF}"/>
          </ac:picMkLst>
        </pc:picChg>
        <pc:picChg chg="add mod">
          <ac:chgData name="Paul Zaidins" userId="f61a50ceb13e37a0" providerId="LiveId" clId="{DEACA7FD-AE33-4104-A559-DCB13DFAB93D}" dt="2023-10-23T20:28:27.347" v="20386" actId="1076"/>
          <ac:picMkLst>
            <pc:docMk/>
            <pc:sldMk cId="1299452599" sldId="321"/>
            <ac:picMk id="10" creationId="{86B312EF-4212-8EDB-90A6-15CFF5C6E1E7}"/>
          </ac:picMkLst>
        </pc:picChg>
      </pc:sldChg>
      <pc:sldChg chg="modSp new del mod">
        <pc:chgData name="Paul Zaidins" userId="f61a50ceb13e37a0" providerId="LiveId" clId="{DEACA7FD-AE33-4104-A559-DCB13DFAB93D}" dt="2023-10-23T17:39:27.792" v="13910" actId="2696"/>
        <pc:sldMkLst>
          <pc:docMk/>
          <pc:sldMk cId="3656598949" sldId="322"/>
        </pc:sldMkLst>
        <pc:spChg chg="mod">
          <ac:chgData name="Paul Zaidins" userId="f61a50ceb13e37a0" providerId="LiveId" clId="{DEACA7FD-AE33-4104-A559-DCB13DFAB93D}" dt="2023-10-23T17:39:06.435" v="13909" actId="313"/>
          <ac:spMkLst>
            <pc:docMk/>
            <pc:sldMk cId="3656598949" sldId="322"/>
            <ac:spMk id="2" creationId="{BC4FA8CB-38D4-9044-42A9-BBA946467871}"/>
          </ac:spMkLst>
        </pc:spChg>
      </pc:sldChg>
      <pc:sldChg chg="addSp modSp new mod">
        <pc:chgData name="Paul Zaidins" userId="f61a50ceb13e37a0" providerId="LiveId" clId="{DEACA7FD-AE33-4104-A559-DCB13DFAB93D}" dt="2023-10-23T20:53:05.513" v="21240" actId="20577"/>
        <pc:sldMkLst>
          <pc:docMk/>
          <pc:sldMk cId="3284367047" sldId="323"/>
        </pc:sldMkLst>
        <pc:spChg chg="mod">
          <ac:chgData name="Paul Zaidins" userId="f61a50ceb13e37a0" providerId="LiveId" clId="{DEACA7FD-AE33-4104-A559-DCB13DFAB93D}" dt="2023-10-23T20:35:46.733" v="20845" actId="20577"/>
          <ac:spMkLst>
            <pc:docMk/>
            <pc:sldMk cId="3284367047" sldId="323"/>
            <ac:spMk id="2" creationId="{085094F4-1F34-1EE7-D704-B886037F71CD}"/>
          </ac:spMkLst>
        </pc:spChg>
        <pc:spChg chg="mod">
          <ac:chgData name="Paul Zaidins" userId="f61a50ceb13e37a0" providerId="LiveId" clId="{DEACA7FD-AE33-4104-A559-DCB13DFAB93D}" dt="2023-10-23T20:53:05.513" v="21240" actId="20577"/>
          <ac:spMkLst>
            <pc:docMk/>
            <pc:sldMk cId="3284367047" sldId="323"/>
            <ac:spMk id="3" creationId="{1498EE34-E7C2-0832-D0B7-9C9FC5684127}"/>
          </ac:spMkLst>
        </pc:spChg>
        <pc:spChg chg="add mod">
          <ac:chgData name="Paul Zaidins" userId="f61a50ceb13e37a0" providerId="LiveId" clId="{DEACA7FD-AE33-4104-A559-DCB13DFAB93D}" dt="2023-10-23T20:51:43.607" v="21088" actId="313"/>
          <ac:spMkLst>
            <pc:docMk/>
            <pc:sldMk cId="3284367047" sldId="323"/>
            <ac:spMk id="6" creationId="{30FC1383-0E6E-AE65-09B1-AA0C79BBF378}"/>
          </ac:spMkLst>
        </pc:spChg>
        <pc:picChg chg="add mod">
          <ac:chgData name="Paul Zaidins" userId="f61a50ceb13e37a0" providerId="LiveId" clId="{DEACA7FD-AE33-4104-A559-DCB13DFAB93D}" dt="2023-10-23T20:48:36.889" v="20850" actId="1076"/>
          <ac:picMkLst>
            <pc:docMk/>
            <pc:sldMk cId="3284367047" sldId="323"/>
            <ac:picMk id="5" creationId="{1DC6845A-F6D5-D088-1ADA-04D555C6E5DA}"/>
          </ac:picMkLst>
        </pc:picChg>
      </pc:sldChg>
      <pc:sldChg chg="modSp new del mod">
        <pc:chgData name="Paul Zaidins" userId="f61a50ceb13e37a0" providerId="LiveId" clId="{DEACA7FD-AE33-4104-A559-DCB13DFAB93D}" dt="2023-10-23T18:47:35.008" v="13912" actId="2696"/>
        <pc:sldMkLst>
          <pc:docMk/>
          <pc:sldMk cId="441112063" sldId="324"/>
        </pc:sldMkLst>
        <pc:spChg chg="mod">
          <ac:chgData name="Paul Zaidins" userId="f61a50ceb13e37a0" providerId="LiveId" clId="{DEACA7FD-AE33-4104-A559-DCB13DFAB93D}" dt="2023-10-23T02:47:37.954" v="13816" actId="20577"/>
          <ac:spMkLst>
            <pc:docMk/>
            <pc:sldMk cId="441112063" sldId="324"/>
            <ac:spMk id="2" creationId="{FE600803-796C-0DE9-2621-C8F734E68508}"/>
          </ac:spMkLst>
        </pc:spChg>
      </pc:sldChg>
      <pc:sldChg chg="addSp delSp modSp new mod delAnim modAnim">
        <pc:chgData name="Paul Zaidins" userId="f61a50ceb13e37a0" providerId="LiveId" clId="{DEACA7FD-AE33-4104-A559-DCB13DFAB93D}" dt="2023-10-23T21:12:03.110" v="22045" actId="1076"/>
        <pc:sldMkLst>
          <pc:docMk/>
          <pc:sldMk cId="4010572924" sldId="325"/>
        </pc:sldMkLst>
        <pc:spChg chg="mod">
          <ac:chgData name="Paul Zaidins" userId="f61a50ceb13e37a0" providerId="LiveId" clId="{DEACA7FD-AE33-4104-A559-DCB13DFAB93D}" dt="2023-10-23T20:54:45.337" v="21294" actId="20577"/>
          <ac:spMkLst>
            <pc:docMk/>
            <pc:sldMk cId="4010572924" sldId="325"/>
            <ac:spMk id="2" creationId="{E2B3049B-5D09-8C89-45C4-9A637EE78B7C}"/>
          </ac:spMkLst>
        </pc:spChg>
        <pc:spChg chg="mod">
          <ac:chgData name="Paul Zaidins" userId="f61a50ceb13e37a0" providerId="LiveId" clId="{DEACA7FD-AE33-4104-A559-DCB13DFAB93D}" dt="2023-10-23T21:10:51.317" v="22032" actId="14100"/>
          <ac:spMkLst>
            <pc:docMk/>
            <pc:sldMk cId="4010572924" sldId="325"/>
            <ac:spMk id="3" creationId="{12531523-7AC1-C2BC-3707-33E4F658CEE8}"/>
          </ac:spMkLst>
        </pc:spChg>
        <pc:spChg chg="add del mod">
          <ac:chgData name="Paul Zaidins" userId="f61a50ceb13e37a0" providerId="LiveId" clId="{DEACA7FD-AE33-4104-A559-DCB13DFAB93D}" dt="2023-10-23T21:04:13.003" v="21949" actId="478"/>
          <ac:spMkLst>
            <pc:docMk/>
            <pc:sldMk cId="4010572924" sldId="325"/>
            <ac:spMk id="6" creationId="{2EF1AB2B-9C49-EDD9-48CF-7719DABFDE09}"/>
          </ac:spMkLst>
        </pc:spChg>
        <pc:spChg chg="add mod">
          <ac:chgData name="Paul Zaidins" userId="f61a50ceb13e37a0" providerId="LiveId" clId="{DEACA7FD-AE33-4104-A559-DCB13DFAB93D}" dt="2023-10-23T21:12:03.110" v="22045" actId="1076"/>
          <ac:spMkLst>
            <pc:docMk/>
            <pc:sldMk cId="4010572924" sldId="325"/>
            <ac:spMk id="10" creationId="{ABFA2B3E-4635-5E3D-71A3-6DA78284C82C}"/>
          </ac:spMkLst>
        </pc:spChg>
        <pc:picChg chg="add del mod">
          <ac:chgData name="Paul Zaidins" userId="f61a50ceb13e37a0" providerId="LiveId" clId="{DEACA7FD-AE33-4104-A559-DCB13DFAB93D}" dt="2023-10-23T21:03:45.838" v="21948" actId="478"/>
          <ac:picMkLst>
            <pc:docMk/>
            <pc:sldMk cId="4010572924" sldId="325"/>
            <ac:picMk id="5" creationId="{968E2B4F-B088-B17B-FACD-D235A843F83C}"/>
          </ac:picMkLst>
        </pc:picChg>
        <pc:picChg chg="add del mod">
          <ac:chgData name="Paul Zaidins" userId="f61a50ceb13e37a0" providerId="LiveId" clId="{DEACA7FD-AE33-4104-A559-DCB13DFAB93D}" dt="2023-10-23T21:08:17.592" v="21997" actId="478"/>
          <ac:picMkLst>
            <pc:docMk/>
            <pc:sldMk cId="4010572924" sldId="325"/>
            <ac:picMk id="7" creationId="{FC97B651-854E-996C-630F-F2D74257E048}"/>
          </ac:picMkLst>
        </pc:picChg>
        <pc:picChg chg="add mod">
          <ac:chgData name="Paul Zaidins" userId="f61a50ceb13e37a0" providerId="LiveId" clId="{DEACA7FD-AE33-4104-A559-DCB13DFAB93D}" dt="2023-10-23T21:11:21.848" v="22037" actId="1076"/>
          <ac:picMkLst>
            <pc:docMk/>
            <pc:sldMk cId="4010572924" sldId="325"/>
            <ac:picMk id="9" creationId="{6EE3F451-FEE8-8993-B740-111128C07891}"/>
          </ac:picMkLst>
        </pc:picChg>
      </pc:sldChg>
      <pc:sldChg chg="addSp delSp modSp new mod">
        <pc:chgData name="Paul Zaidins" userId="f61a50ceb13e37a0" providerId="LiveId" clId="{DEACA7FD-AE33-4104-A559-DCB13DFAB93D}" dt="2023-10-23T21:28:41.755" v="23200" actId="20577"/>
        <pc:sldMkLst>
          <pc:docMk/>
          <pc:sldMk cId="1388100093" sldId="326"/>
        </pc:sldMkLst>
        <pc:spChg chg="mod">
          <ac:chgData name="Paul Zaidins" userId="f61a50ceb13e37a0" providerId="LiveId" clId="{DEACA7FD-AE33-4104-A559-DCB13DFAB93D}" dt="2023-10-23T21:25:24.198" v="22886" actId="20577"/>
          <ac:spMkLst>
            <pc:docMk/>
            <pc:sldMk cId="1388100093" sldId="326"/>
            <ac:spMk id="2" creationId="{B87721FA-E2E7-6E3C-62D9-8EF2DB311885}"/>
          </ac:spMkLst>
        </pc:spChg>
        <pc:spChg chg="mod">
          <ac:chgData name="Paul Zaidins" userId="f61a50ceb13e37a0" providerId="LiveId" clId="{DEACA7FD-AE33-4104-A559-DCB13DFAB93D}" dt="2023-10-23T21:28:41.755" v="23200" actId="20577"/>
          <ac:spMkLst>
            <pc:docMk/>
            <pc:sldMk cId="1388100093" sldId="326"/>
            <ac:spMk id="3" creationId="{9860E7C7-7253-79B8-A419-C1C64319A018}"/>
          </ac:spMkLst>
        </pc:spChg>
        <pc:spChg chg="add del mod">
          <ac:chgData name="Paul Zaidins" userId="f61a50ceb13e37a0" providerId="LiveId" clId="{DEACA7FD-AE33-4104-A559-DCB13DFAB93D}" dt="2023-10-23T21:25:08.161" v="22876"/>
          <ac:spMkLst>
            <pc:docMk/>
            <pc:sldMk cId="1388100093" sldId="326"/>
            <ac:spMk id="8" creationId="{F359A23C-C1AC-7558-6B0D-706BBAD60E1F}"/>
          </ac:spMkLst>
        </pc:spChg>
        <pc:spChg chg="add mod">
          <ac:chgData name="Paul Zaidins" userId="f61a50ceb13e37a0" providerId="LiveId" clId="{DEACA7FD-AE33-4104-A559-DCB13DFAB93D}" dt="2023-10-23T21:28:38.034" v="23198" actId="20577"/>
          <ac:spMkLst>
            <pc:docMk/>
            <pc:sldMk cId="1388100093" sldId="326"/>
            <ac:spMk id="9" creationId="{FCAD5C48-E04A-9C5E-47C7-418C7934CE3D}"/>
          </ac:spMkLst>
        </pc:spChg>
        <pc:picChg chg="add mod">
          <ac:chgData name="Paul Zaidins" userId="f61a50ceb13e37a0" providerId="LiveId" clId="{DEACA7FD-AE33-4104-A559-DCB13DFAB93D}" dt="2023-10-23T21:24:10.914" v="22858" actId="1076"/>
          <ac:picMkLst>
            <pc:docMk/>
            <pc:sldMk cId="1388100093" sldId="326"/>
            <ac:picMk id="5" creationId="{0DDECE4D-4D68-178D-AA51-F9F6B1F70A7B}"/>
          </ac:picMkLst>
        </pc:picChg>
        <pc:picChg chg="add mod">
          <ac:chgData name="Paul Zaidins" userId="f61a50ceb13e37a0" providerId="LiveId" clId="{DEACA7FD-AE33-4104-A559-DCB13DFAB93D}" dt="2023-10-23T21:24:54.214" v="22873" actId="1038"/>
          <ac:picMkLst>
            <pc:docMk/>
            <pc:sldMk cId="1388100093" sldId="326"/>
            <ac:picMk id="7" creationId="{D5C786AF-1DF7-B419-9F2E-63AE331EEEFC}"/>
          </ac:picMkLst>
        </pc:picChg>
      </pc:sldChg>
      <pc:sldChg chg="modSp new del mod">
        <pc:chgData name="Paul Zaidins" userId="f61a50ceb13e37a0" providerId="LiveId" clId="{DEACA7FD-AE33-4104-A559-DCB13DFAB93D}" dt="2023-10-23T21:29:30.154" v="23201" actId="2696"/>
        <pc:sldMkLst>
          <pc:docMk/>
          <pc:sldMk cId="4168589061" sldId="327"/>
        </pc:sldMkLst>
        <pc:spChg chg="mod">
          <ac:chgData name="Paul Zaidins" userId="f61a50ceb13e37a0" providerId="LiveId" clId="{DEACA7FD-AE33-4104-A559-DCB13DFAB93D}" dt="2023-10-23T02:55:17.139" v="13908" actId="20577"/>
          <ac:spMkLst>
            <pc:docMk/>
            <pc:sldMk cId="4168589061" sldId="327"/>
            <ac:spMk id="2" creationId="{902C8478-69CC-4928-EF07-8BF430F36428}"/>
          </ac:spMkLst>
        </pc:spChg>
      </pc:sldChg>
      <pc:sldChg chg="modSp new mod">
        <pc:chgData name="Paul Zaidins" userId="f61a50ceb13e37a0" providerId="LiveId" clId="{DEACA7FD-AE33-4104-A559-DCB13DFAB93D}" dt="2023-10-23T02:50:01.791" v="13881" actId="20577"/>
        <pc:sldMkLst>
          <pc:docMk/>
          <pc:sldMk cId="3944980848" sldId="328"/>
        </pc:sldMkLst>
        <pc:spChg chg="mod">
          <ac:chgData name="Paul Zaidins" userId="f61a50ceb13e37a0" providerId="LiveId" clId="{DEACA7FD-AE33-4104-A559-DCB13DFAB93D}" dt="2023-10-23T02:50:01.791" v="13881" actId="20577"/>
          <ac:spMkLst>
            <pc:docMk/>
            <pc:sldMk cId="3944980848" sldId="328"/>
            <ac:spMk id="2" creationId="{E80433E1-AFE7-614E-5356-2615926C4BE9}"/>
          </ac:spMkLst>
        </pc:spChg>
      </pc:sldChg>
      <pc:sldChg chg="addSp modSp new mod">
        <pc:chgData name="Paul Zaidins" userId="f61a50ceb13e37a0" providerId="LiveId" clId="{DEACA7FD-AE33-4104-A559-DCB13DFAB93D}" dt="2023-10-23T19:40:15.713" v="17728" actId="20577"/>
        <pc:sldMkLst>
          <pc:docMk/>
          <pc:sldMk cId="121395983" sldId="329"/>
        </pc:sldMkLst>
        <pc:spChg chg="mod">
          <ac:chgData name="Paul Zaidins" userId="f61a50ceb13e37a0" providerId="LiveId" clId="{DEACA7FD-AE33-4104-A559-DCB13DFAB93D}" dt="2023-10-23T19:28:36.562" v="17073" actId="20577"/>
          <ac:spMkLst>
            <pc:docMk/>
            <pc:sldMk cId="121395983" sldId="329"/>
            <ac:spMk id="2" creationId="{B141B490-A050-7DF5-09B4-CAA7008221A3}"/>
          </ac:spMkLst>
        </pc:spChg>
        <pc:spChg chg="mod">
          <ac:chgData name="Paul Zaidins" userId="f61a50ceb13e37a0" providerId="LiveId" clId="{DEACA7FD-AE33-4104-A559-DCB13DFAB93D}" dt="2023-10-23T19:40:15.713" v="17728" actId="20577"/>
          <ac:spMkLst>
            <pc:docMk/>
            <pc:sldMk cId="121395983" sldId="329"/>
            <ac:spMk id="3" creationId="{272226AF-8DEF-393D-9B90-2332831A4016}"/>
          </ac:spMkLst>
        </pc:spChg>
        <pc:spChg chg="add mod">
          <ac:chgData name="Paul Zaidins" userId="f61a50ceb13e37a0" providerId="LiveId" clId="{DEACA7FD-AE33-4104-A559-DCB13DFAB93D}" dt="2023-10-23T19:38:26.464" v="17691" actId="20577"/>
          <ac:spMkLst>
            <pc:docMk/>
            <pc:sldMk cId="121395983" sldId="329"/>
            <ac:spMk id="6" creationId="{BCF54F5B-803E-6B1E-D775-1DE9C2F6D639}"/>
          </ac:spMkLst>
        </pc:spChg>
        <pc:picChg chg="add mod">
          <ac:chgData name="Paul Zaidins" userId="f61a50ceb13e37a0" providerId="LiveId" clId="{DEACA7FD-AE33-4104-A559-DCB13DFAB93D}" dt="2023-10-23T19:36:08.494" v="17564" actId="1076"/>
          <ac:picMkLst>
            <pc:docMk/>
            <pc:sldMk cId="121395983" sldId="329"/>
            <ac:picMk id="5" creationId="{5518FDB4-5AE3-D824-ED27-C5B62CF73074}"/>
          </ac:picMkLst>
        </pc:picChg>
      </pc:sldChg>
      <pc:sldChg chg="addSp delSp modSp new mod modAnim">
        <pc:chgData name="Paul Zaidins" userId="f61a50ceb13e37a0" providerId="LiveId" clId="{DEACA7FD-AE33-4104-A559-DCB13DFAB93D}" dt="2023-10-23T21:07:10.813" v="21996" actId="14100"/>
        <pc:sldMkLst>
          <pc:docMk/>
          <pc:sldMk cId="13790989" sldId="330"/>
        </pc:sldMkLst>
        <pc:spChg chg="del mod">
          <ac:chgData name="Paul Zaidins" userId="f61a50ceb13e37a0" providerId="LiveId" clId="{DEACA7FD-AE33-4104-A559-DCB13DFAB93D}" dt="2023-10-23T21:06:45.970" v="21988" actId="478"/>
          <ac:spMkLst>
            <pc:docMk/>
            <pc:sldMk cId="13790989" sldId="330"/>
            <ac:spMk id="2" creationId="{FE7A7848-BF43-46B4-7C45-D2FA2E233125}"/>
          </ac:spMkLst>
        </pc:spChg>
        <pc:spChg chg="del">
          <ac:chgData name="Paul Zaidins" userId="f61a50ceb13e37a0" providerId="LiveId" clId="{DEACA7FD-AE33-4104-A559-DCB13DFAB93D}" dt="2023-10-23T21:05:56.623" v="21981" actId="478"/>
          <ac:spMkLst>
            <pc:docMk/>
            <pc:sldMk cId="13790989" sldId="330"/>
            <ac:spMk id="3" creationId="{A270BAB9-19D3-E19D-31DA-35B8BFA85030}"/>
          </ac:spMkLst>
        </pc:spChg>
        <pc:spChg chg="add del mod">
          <ac:chgData name="Paul Zaidins" userId="f61a50ceb13e37a0" providerId="LiveId" clId="{DEACA7FD-AE33-4104-A559-DCB13DFAB93D}" dt="2023-10-23T21:06:51.400" v="21990" actId="478"/>
          <ac:spMkLst>
            <pc:docMk/>
            <pc:sldMk cId="13790989" sldId="330"/>
            <ac:spMk id="6" creationId="{8EB0FB60-152B-FBEE-2ED9-F8F91B83018E}"/>
          </ac:spMkLst>
        </pc:spChg>
        <pc:spChg chg="add del mod">
          <ac:chgData name="Paul Zaidins" userId="f61a50ceb13e37a0" providerId="LiveId" clId="{DEACA7FD-AE33-4104-A559-DCB13DFAB93D}" dt="2023-10-23T21:06:54.341" v="21991" actId="478"/>
          <ac:spMkLst>
            <pc:docMk/>
            <pc:sldMk cId="13790989" sldId="330"/>
            <ac:spMk id="8" creationId="{E5363737-B785-6BBC-5170-3766A7F513FF}"/>
          </ac:spMkLst>
        </pc:spChg>
        <pc:picChg chg="add mod">
          <ac:chgData name="Paul Zaidins" userId="f61a50ceb13e37a0" providerId="LiveId" clId="{DEACA7FD-AE33-4104-A559-DCB13DFAB93D}" dt="2023-10-23T21:07:10.813" v="21996" actId="14100"/>
          <ac:picMkLst>
            <pc:docMk/>
            <pc:sldMk cId="13790989" sldId="330"/>
            <ac:picMk id="4" creationId="{0D9EAFCD-5425-0075-48E8-CEA067BA2593}"/>
          </ac:picMkLst>
        </pc:picChg>
      </pc:sldChg>
      <pc:sldChg chg="modSp new del mod">
        <pc:chgData name="Paul Zaidins" userId="f61a50ceb13e37a0" providerId="LiveId" clId="{DEACA7FD-AE33-4104-A559-DCB13DFAB93D}" dt="2023-10-23T21:10:45.761" v="22031" actId="2696"/>
        <pc:sldMkLst>
          <pc:docMk/>
          <pc:sldMk cId="1755730198" sldId="331"/>
        </pc:sldMkLst>
        <pc:spChg chg="mod">
          <ac:chgData name="Paul Zaidins" userId="f61a50ceb13e37a0" providerId="LiveId" clId="{DEACA7FD-AE33-4104-A559-DCB13DFAB93D}" dt="2023-10-23T21:09:35.011" v="22030" actId="20577"/>
          <ac:spMkLst>
            <pc:docMk/>
            <pc:sldMk cId="1755730198" sldId="331"/>
            <ac:spMk id="2" creationId="{28B5AF95-2169-D7CC-3AA5-96A3DC8995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1782-CC04-0433-64F6-3862123AD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6EF8D-C875-C110-52EB-114876605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B6B59-3478-CD36-E0EF-6615572A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BB5D-F96F-4D36-A707-066A8996BD7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E9952-8BB1-17B9-8E9A-87CF4395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8F2E7-B5AA-C480-C774-615F83B2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703-FCAE-45DF-B96C-FF859D15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4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B121-35B5-AA29-DB63-CA66173A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1BB20-687A-C734-0301-73C112D7D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0A7EB-C408-80AA-283C-3385EF8E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BB5D-F96F-4D36-A707-066A8996BD7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A858E-DC60-7AB3-C775-58EF8DDB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BC7E-4AF0-4C66-898F-D3655DA7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703-FCAE-45DF-B96C-FF859D15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7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16A6B-6311-7D2A-52D8-1036D505C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8811F-2852-C3F1-2C68-76B347F42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86C-1459-3AD2-F668-1EBFDCB4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BB5D-F96F-4D36-A707-066A8996BD7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8A3F-BFD9-321C-92D7-45CA0420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67D3D-BEEA-62C4-1719-CC3C42E0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703-FCAE-45DF-B96C-FF859D15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B140-D974-8CD1-F96C-4722097A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BEF9A-957F-9541-855B-2D2345C86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522E8-9FF6-2980-E203-E5F30802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BB5D-F96F-4D36-A707-066A8996BD7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13DEC-4D49-A529-CEB2-D2412139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C7BCD-BAC2-11CF-52C1-89F0C9C9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703-FCAE-45DF-B96C-FF859D15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9B96B-4EDE-799D-C012-B5AFAAC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96AB7-EB64-6F4A-CFB2-C32805095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AACB2-AF69-E7C4-2FDD-EA64A09F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BB5D-F96F-4D36-A707-066A8996BD7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00708-52D9-C9D7-98BC-08841EC8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2A350-DE78-D87D-ADC0-DA637BBB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703-FCAE-45DF-B96C-FF859D15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8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1EBC-8C34-33A8-76EA-BEC73D5D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D3304-62CA-EF78-3932-92C193EC0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40411-DFED-D4A6-FE35-09FBA0EA3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90502-87C7-8CE0-6D64-952701E0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BB5D-F96F-4D36-A707-066A8996BD7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FB851-95BA-442E-8019-4247E177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1D1A4-B9AE-8B30-0FDD-815FDD7E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703-FCAE-45DF-B96C-FF859D15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1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E1F4-5105-B544-8E61-F93C6B44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1F9DA-ACBD-F9A2-A355-82C11AEFA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484F3-7B91-4622-5C76-B1D334B19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F7422-D03A-5473-9804-F88EBF72A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15782-D889-E9B2-E5C8-0A8702A6B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00FF8-0A28-B8A0-83FA-B6D05B6D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BB5D-F96F-4D36-A707-066A8996BD7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129BF-2DBC-49B1-B0AE-9518497F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E89E0-49FD-6736-4FAE-6E5BC552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703-FCAE-45DF-B96C-FF859D15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E1BB-DC0E-7A8E-5B31-2D6E99EF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0BC9E-2766-0965-188C-889F5C10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BB5D-F96F-4D36-A707-066A8996BD7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B0D93-485B-85E3-EEA4-296F0159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56EFA-FBCF-99C6-6A3C-A3BD1839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703-FCAE-45DF-B96C-FF859D15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3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276C6-195E-04CB-B182-5DDE4070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BB5D-F96F-4D36-A707-066A8996BD7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4BC1B-5325-2244-19C2-E44FA56C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B00F2-1ACE-0993-E114-A50E26D3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703-FCAE-45DF-B96C-FF859D15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6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7AD9-CAF5-C598-A7A5-D7360AAC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4C8A8-2E49-D928-156E-B0A4564CD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0595A-18ED-766B-8ADE-365239691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8E5E6-7575-E8A6-8554-0BBD91DD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BB5D-F96F-4D36-A707-066A8996BD7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E73AB-DAF4-0294-951F-565B8FEB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514C4-3464-9B61-CE78-852AAE89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703-FCAE-45DF-B96C-FF859D15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CF30-A920-B297-39A5-25E62993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D8858-50D7-1331-A62B-28F2648E6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5B79B-FB41-7ED2-6974-4635A3BEC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F929D-F9A7-F42A-180E-DC448E73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BB5D-F96F-4D36-A707-066A8996BD7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45676-3176-F68C-853B-379057D9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293C9-71D8-BD17-B273-A7D5DB0C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6703-FCAE-45DF-B96C-FF859D15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9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B9EBD9-5E88-6F0B-2579-36383C03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AB611-7383-4B35-8264-BE06CAE84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887A7-67E0-1DD9-0755-411CFC338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EBB5D-F96F-4D36-A707-066A8996BD7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28EDE-FDE6-21EE-B7FC-37A7EA43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C8CE-7BCB-EF32-7F2B-AF34F3EBE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F6703-FCAE-45DF-B96C-FF859D155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2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G78CSlSHSA?feature=oembed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86F5-08CB-2FF9-A1FB-5B60982ED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Differentiable Navigation &amp; Path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E5EE3-71B2-4CD3-0D61-08572EDDF9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838B / 498Z (Fall 2023): Differentiable Programming</a:t>
            </a:r>
          </a:p>
          <a:p>
            <a:r>
              <a:rPr lang="en-US" dirty="0"/>
              <a:t>Paul Zaidins</a:t>
            </a:r>
          </a:p>
        </p:txBody>
      </p:sp>
    </p:spTree>
    <p:extLst>
      <p:ext uri="{BB962C8B-B14F-4D97-AF65-F5344CB8AC3E}">
        <p14:creationId xmlns:p14="http://schemas.microsoft.com/office/powerpoint/2010/main" val="153632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4CC8-A67C-865D-2909-CCDA2974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Planning using Neural A* Search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0DC37-BCAD-A024-EA84-7816D8126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400608"/>
          </a:xfrm>
        </p:spPr>
        <p:txBody>
          <a:bodyPr>
            <a:normAutofit/>
          </a:bodyPr>
          <a:lstStyle/>
          <a:p>
            <a:r>
              <a:rPr lang="en-US" dirty="0"/>
              <a:t>Data-driven search-based planner: Neural A*</a:t>
            </a:r>
          </a:p>
          <a:p>
            <a:r>
              <a:rPr lang="en-US" dirty="0"/>
              <a:t>Reformulation of A* search algorithm to be differentiable</a:t>
            </a:r>
          </a:p>
          <a:p>
            <a:r>
              <a:rPr lang="en-US" dirty="0"/>
              <a:t>Empirical evaluation on</a:t>
            </a:r>
          </a:p>
          <a:p>
            <a:pPr lvl="1"/>
            <a:r>
              <a:rPr lang="en-US" dirty="0"/>
              <a:t>Near optimal point-to-point shortest path planning</a:t>
            </a:r>
          </a:p>
          <a:p>
            <a:pPr lvl="1"/>
            <a:r>
              <a:rPr lang="en-US" dirty="0"/>
              <a:t>Path planning on raw images without given movement costs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415F6-EBDB-D2F5-8DDD-491E5608B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4972698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3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464E-5352-3831-74E7-E627F566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Driven Planning 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5CD6A4-AACA-0FAC-A60E-DA581AB642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Each problem instance is an indexed tuple: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either</a:t>
                </a:r>
              </a:p>
              <a:p>
                <a:pPr lvl="1"/>
                <a:r>
                  <a:rPr lang="en-US" dirty="0"/>
                  <a:t>A binary map of the original graph where 1 represents a location being passable – near optimal shortest path</a:t>
                </a:r>
              </a:p>
              <a:p>
                <a:pPr lvl="1"/>
                <a:r>
                  <a:rPr lang="en-US" dirty="0"/>
                  <a:t>A raw colored image – path planning on raw colored images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is the starting location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is the goal location</a:t>
                </a:r>
              </a:p>
              <a:p>
                <a:r>
                  <a:rPr lang="en-US" dirty="0"/>
                  <a:t>Each instance has a provided desired path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as a binary map where 1 indicates that the path passes through a location</a:t>
                </a:r>
              </a:p>
              <a:p>
                <a:pPr lvl="1"/>
                <a:r>
                  <a:rPr lang="en-US" dirty="0"/>
                  <a:t>Given by optimal planner for first case</a:t>
                </a:r>
              </a:p>
              <a:p>
                <a:pPr lvl="1"/>
                <a:r>
                  <a:rPr lang="en-US" dirty="0"/>
                  <a:t>Human annotation for second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5CD6A4-AACA-0FAC-A60E-DA581AB64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840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49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0824-B764-E104-66E0-4C09A31D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Differentiable A* Math Part 1 [1]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75829-E1C7-224E-E0B0-2FDAD25F62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num>
                          <m:den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)/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b="0" dirty="0"/>
                  <a:t>; selected node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is the argmax  of A as a one-hot matrix for the forward pass and the identity function for the backward pass</a:t>
                </a:r>
              </a:p>
              <a:p>
                <a:pPr lvl="1"/>
                <a:r>
                  <a:rPr lang="en-US" dirty="0"/>
                  <a:t>O is a mask for open nodes</a:t>
                </a:r>
              </a:p>
              <a:p>
                <a:pPr lvl="1"/>
                <a:r>
                  <a:rPr lang="en-US" dirty="0"/>
                  <a:t>C is a mask for closed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</m:oMath>
                </a14:m>
                <a:r>
                  <a:rPr lang="en-US" dirty="0"/>
                  <a:t> is elementwise multiplication</a:t>
                </a:r>
              </a:p>
              <a:p>
                <a:pPr lvl="1"/>
                <a:r>
                  <a:rPr lang="en-US" dirty="0"/>
                  <a:t>H is the matrix form of h(n)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is a temperature parameter empirically set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𝑛𝑏𝑟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; unvisited neighbors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𝑛𝑏𝑟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; neighboring nodes in open list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75829-E1C7-224E-E0B0-2FDAD25F62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41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0824-B764-E104-66E0-4C09A31D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Differentiable A* Math Part 2 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75829-E1C7-224E-E0B0-2FDAD25F62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60869" cy="435133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𝑛𝑏𝑟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fun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𝑛𝑏𝑟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𝑛𝑏𝑟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𝑛𝑏𝑟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is matrix of guidance costs</a:t>
                </a:r>
              </a:p>
              <a:p>
                <a:pPr lvl="1"/>
                <a:r>
                  <a:rPr lang="en-US" dirty="0"/>
                  <a:t>G is the sum of guidance costs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 allow for minibatch training with searches of variable lengths, C and O are held constant after goal is found</a:t>
                </a:r>
              </a:p>
              <a:p>
                <a:pPr lvl="1"/>
                <a:r>
                  <a:rPr lang="en-US" dirty="0"/>
                  <a:t>A batch ends when every member has reached this state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75829-E1C7-224E-E0B0-2FDAD25F62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60869" cy="4351338"/>
              </a:xfrm>
              <a:blipFill>
                <a:blip r:embed="rId2"/>
                <a:stretch>
                  <a:fillRect l="-1558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AFEF52F-D232-9137-BC4B-88620FDF6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772" y="1365672"/>
            <a:ext cx="4171027" cy="549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9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E7DC-D27A-EE6F-DB12-DA158CE0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A*[1]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991EB-7D7B-13AB-5F9A-5AF11138B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Encoder: U-Net with VGG-16 backbone</a:t>
                </a:r>
              </a:p>
              <a:p>
                <a:r>
                  <a:rPr lang="en-US" dirty="0"/>
                  <a:t>H: Chebyshev distance with Euclidean distance-based  addition for tie-breaking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991EB-7D7B-13AB-5F9A-5AF11138B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F3E5840-64AA-44D5-EBE9-990FEA2B7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48407"/>
            <a:ext cx="10134600" cy="310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0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98A-88DE-1AD2-A810-6376618A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Results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31F1F-81C3-5EA0-B2C8-81034FA0B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en-US" dirty="0"/>
              <a:t>Encoder successfully captures visual cues</a:t>
            </a:r>
          </a:p>
          <a:p>
            <a:pPr lvl="1"/>
            <a:r>
              <a:rPr lang="en-US" dirty="0"/>
              <a:t>Dead-end regions have high cost throughout </a:t>
            </a:r>
          </a:p>
          <a:p>
            <a:pPr lvl="1"/>
            <a:r>
              <a:rPr lang="en-US" dirty="0"/>
              <a:t>Shortcuts and bypasses have low cost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7CC0D-406D-2811-E060-A2CB5630F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06750"/>
            <a:ext cx="7839075" cy="3286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18EDCA-5D97-805F-469A-82E7195E8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5" y="1312863"/>
            <a:ext cx="38766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9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98A-88DE-1AD2-A810-6376618A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Quantitative Results </a:t>
            </a:r>
            <a:r>
              <a:rPr lang="en-US" dirty="0"/>
              <a:t>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31F1F-81C3-5EA0-B2C8-81034FA0B0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373111" cy="48402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Opt: path optimality ratio</a:t>
                </a:r>
              </a:p>
              <a:p>
                <a:r>
                  <a:rPr lang="en-US" dirty="0"/>
                  <a:t>Exp: Reduction ratio of node explorations</a:t>
                </a:r>
              </a:p>
              <a:p>
                <a:r>
                  <a:rPr lang="en-US" dirty="0" err="1"/>
                  <a:t>Hmean</a:t>
                </a:r>
                <a:r>
                  <a:rPr lang="en-US" dirty="0"/>
                  <a:t>: Harmonic mean of </a:t>
                </a:r>
                <a:r>
                  <a:rPr lang="en-US" dirty="0" err="1"/>
                  <a:t>Opt</a:t>
                </a:r>
                <a:r>
                  <a:rPr lang="en-US" dirty="0"/>
                  <a:t> and Exp</a:t>
                </a:r>
              </a:p>
              <a:p>
                <a:r>
                  <a:rPr lang="en-US" dirty="0"/>
                  <a:t>Classical methods: Best-First (BF), Weighted A* (WA*)</a:t>
                </a:r>
              </a:p>
              <a:p>
                <a:r>
                  <a:rPr lang="en-US" dirty="0"/>
                  <a:t>Previous data-driven methods Search as Imitation Learning (SAIL for learned heuristic function, SAIL-SL for oracle planner), Blackbox-Differentiation A* (BB-A*)</a:t>
                </a:r>
              </a:p>
              <a:p>
                <a:r>
                  <a:rPr lang="en-US" dirty="0"/>
                  <a:t>Neural Best-First (Neural BF), Neural A*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31F1F-81C3-5EA0-B2C8-81034FA0B0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373111" cy="4840286"/>
              </a:xfrm>
              <a:blipFill>
                <a:blip r:embed="rId2"/>
                <a:stretch>
                  <a:fillRect l="-1722" t="-2771" r="-1722" b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C721437-A973-2395-A95C-6EBC6ED31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917" y="148493"/>
            <a:ext cx="4750915" cy="2178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D1CB8B-A7C2-F190-53E1-8834676C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311" y="2329979"/>
            <a:ext cx="4752521" cy="2198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87DAD-F65E-E708-8E40-CBBC5CE00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311" y="4486921"/>
            <a:ext cx="4727099" cy="217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6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8FF2-077D-B23C-E350-E9938619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E2CF-405F-8B7E-5395-25F685BEC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Discrete Path Planning: Search, Algorithms, and Heuristics</a:t>
            </a:r>
          </a:p>
          <a:p>
            <a:pPr lvl="1"/>
            <a:r>
              <a:rPr lang="en-US" dirty="0"/>
              <a:t>Path Planning using Neural A* Search [1]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Differentiable Spatial Planning using Transformers [2]</a:t>
            </a:r>
          </a:p>
          <a:p>
            <a:r>
              <a:rPr lang="en-US" dirty="0"/>
              <a:t>Boustrophedon Path Plans</a:t>
            </a:r>
          </a:p>
          <a:p>
            <a:pPr lvl="1"/>
            <a:r>
              <a:rPr lang="en-US" dirty="0"/>
              <a:t>Differentiable Boustrophedon Path Plans [4]</a:t>
            </a:r>
          </a:p>
          <a:p>
            <a:r>
              <a:rPr lang="en-US" dirty="0"/>
              <a:t>Navigation</a:t>
            </a:r>
          </a:p>
          <a:p>
            <a:pPr lvl="1"/>
            <a:r>
              <a:rPr lang="en-US" dirty="0"/>
              <a:t>Differentiable SLAM-net: Learning Particle SLAM for Visual Navigation [3]</a:t>
            </a:r>
          </a:p>
        </p:txBody>
      </p:sp>
    </p:spTree>
    <p:extLst>
      <p:ext uri="{BB962C8B-B14F-4D97-AF65-F5344CB8AC3E}">
        <p14:creationId xmlns:p14="http://schemas.microsoft.com/office/powerpoint/2010/main" val="2183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5F75-D41B-9A3D-DCFD-EB74893F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 on Configuration Spaces [8]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5E8BA-1842-B353-063A-9D4791674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Many path planning techniques assume that the agent is point-mass</a:t>
            </a:r>
          </a:p>
          <a:p>
            <a:r>
              <a:rPr lang="en-US" dirty="0"/>
              <a:t>Configuration space (or c-space) defines all possible agent parameters (think joint angles, location,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We can treat an agent in this space a point-mass for path planning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48ECF-0E62-84FC-1C88-D4C35D06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25889"/>
            <a:ext cx="5903806" cy="3350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1C650A-BE2A-6791-3917-9CB93AA94463}"/>
              </a:ext>
            </a:extLst>
          </p:cNvPr>
          <p:cNvSpPr txBox="1"/>
          <p:nvPr/>
        </p:nvSpPr>
        <p:spPr>
          <a:xfrm>
            <a:off x="6096000" y="5676698"/>
            <a:ext cx="583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Polygonal robot with c-space consisting of 2 positional and 1</a:t>
            </a:r>
          </a:p>
          <a:p>
            <a:r>
              <a:rPr lang="en-US" dirty="0"/>
              <a:t>Angular DOF [8]</a:t>
            </a:r>
          </a:p>
        </p:txBody>
      </p:sp>
    </p:spTree>
    <p:extLst>
      <p:ext uri="{BB962C8B-B14F-4D97-AF65-F5344CB8AC3E}">
        <p14:creationId xmlns:p14="http://schemas.microsoft.com/office/powerpoint/2010/main" val="2821482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A19D-651E-99C6-EFC1-B165CE03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Differentiable Spatial Planning using Transformers [2]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CAEB2-08CC-292D-7E76-6AF43ABB6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21342"/>
          </a:xfrm>
        </p:spPr>
        <p:txBody>
          <a:bodyPr>
            <a:normAutofit fontScale="92500"/>
          </a:bodyPr>
          <a:lstStyle/>
          <a:p>
            <a:r>
              <a:rPr lang="en-US" dirty="0"/>
              <a:t>Long-range value propagation using Spatial Planning Transformers (SPT)</a:t>
            </a:r>
          </a:p>
          <a:p>
            <a:r>
              <a:rPr lang="en-US" dirty="0"/>
              <a:t>Comparison of SPT vs other learned planning approaches</a:t>
            </a:r>
          </a:p>
          <a:p>
            <a:r>
              <a:rPr lang="en-US" dirty="0"/>
              <a:t>Differentiable framework for mapping and planning without a priori map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A54DE-FA4F-90E4-E765-53CC01C1C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641" y="3237614"/>
            <a:ext cx="89287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8FF2-077D-B23C-E350-E9938619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E2CF-405F-8B7E-5395-25F685BEC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Discrete Path Planning: Search, Algorithms, and Heuristics</a:t>
            </a:r>
          </a:p>
          <a:p>
            <a:pPr lvl="1"/>
            <a:r>
              <a:rPr lang="en-US" dirty="0"/>
              <a:t>Path Planning using Neural A* Search [1]</a:t>
            </a:r>
          </a:p>
          <a:p>
            <a:pPr lvl="1"/>
            <a:r>
              <a:rPr lang="en-US" dirty="0"/>
              <a:t>Differentiable Spatial Planning using Transformers [2]</a:t>
            </a:r>
          </a:p>
          <a:p>
            <a:r>
              <a:rPr lang="en-US" dirty="0"/>
              <a:t>Boustrophedon Path Plans</a:t>
            </a:r>
          </a:p>
          <a:p>
            <a:pPr lvl="1"/>
            <a:r>
              <a:rPr lang="en-US" dirty="0"/>
              <a:t>Differentiable Boustrophedon Path Plans [4]</a:t>
            </a:r>
          </a:p>
          <a:p>
            <a:r>
              <a:rPr lang="en-US" dirty="0"/>
              <a:t>Navigation</a:t>
            </a:r>
          </a:p>
          <a:p>
            <a:pPr lvl="1"/>
            <a:r>
              <a:rPr lang="en-US" dirty="0"/>
              <a:t>Differentiable SLAM-net: Learning Particle SLAM for Visual Navigation [3]</a:t>
            </a:r>
          </a:p>
        </p:txBody>
      </p:sp>
    </p:spTree>
    <p:extLst>
      <p:ext uri="{BB962C8B-B14F-4D97-AF65-F5344CB8AC3E}">
        <p14:creationId xmlns:p14="http://schemas.microsoft.com/office/powerpoint/2010/main" val="2625609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4148-8C21-B784-98D4-37B4385D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vs Long Distance Value Propagation [2]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AB1B6-CF48-0821-FD74-7D7A1A06F0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516489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Local</a:t>
                </a:r>
              </a:p>
              <a:p>
                <a:pPr lvl="1"/>
                <a:r>
                  <a:rPr lang="en-US" dirty="0"/>
                  <a:t>Distance values are “spread” across local neighborhood using CNN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shortest-path length,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map length</a:t>
                </a:r>
              </a:p>
              <a:p>
                <a:r>
                  <a:rPr lang="en-US" dirty="0"/>
                  <a:t>Long-Distance</a:t>
                </a:r>
              </a:p>
              <a:p>
                <a:pPr lvl="1"/>
                <a:r>
                  <a:rPr lang="en-US" dirty="0"/>
                  <a:t>Uses transformer to avoid wasting computation on  empty 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dirty="0"/>
                  <a:t> is number of obstacles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AB1B6-CF48-0821-FD74-7D7A1A06F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516489" cy="4351338"/>
              </a:xfrm>
              <a:blipFill>
                <a:blip r:embed="rId2"/>
                <a:stretch>
                  <a:fillRect l="-2778" t="-3501" r="-3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FE1E305-83D4-8EEF-6B7E-34398720F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689" y="1825625"/>
            <a:ext cx="7710519" cy="38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81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E31D-7C3B-95F5-1CA4-EFF84EA3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Planning Transformers [2]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9338B-01BF-225A-68BF-9AFFFC4ED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23438" cy="4351338"/>
          </a:xfrm>
        </p:spPr>
        <p:txBody>
          <a:bodyPr/>
          <a:lstStyle/>
          <a:p>
            <a:r>
              <a:rPr lang="en-US" dirty="0"/>
              <a:t>Encoder E: creates embedding for goal and obstacles</a:t>
            </a:r>
          </a:p>
          <a:p>
            <a:r>
              <a:rPr lang="en-US" dirty="0"/>
              <a:t>Transformer: long-range distance propagation</a:t>
            </a:r>
          </a:p>
          <a:p>
            <a:r>
              <a:rPr lang="en-US" dirty="0"/>
              <a:t>Decoder: restores distance values to original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68666-5140-5E6B-2B9C-D3DFCA50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638" y="1841582"/>
            <a:ext cx="7991696" cy="46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09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0051-F67A-7647-7FEA-6BE339BB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with Unknown Maps [2]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9951D0-586E-1169-9C77-016CEF5ACD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; predict action distance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using the Planner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on the predicted map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/>
                  <a:t>, derived from the Mapper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input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the sensor data</a:t>
                </a:r>
              </a:p>
              <a:p>
                <a:r>
                  <a:rPr lang="en-US" dirty="0"/>
                  <a:t>Sensor Data</a:t>
                </a:r>
              </a:p>
              <a:p>
                <a:pPr lvl="1"/>
                <a:r>
                  <a:rPr lang="en-US" dirty="0"/>
                  <a:t>Navigation: cardinal direction images for all valid locations</a:t>
                </a:r>
              </a:p>
              <a:p>
                <a:pPr lvl="1"/>
                <a:r>
                  <a:rPr lang="en-US" dirty="0"/>
                  <a:t>Manipulation: binary map of physical operational space</a:t>
                </a:r>
              </a:p>
              <a:p>
                <a:r>
                  <a:rPr lang="en-US" dirty="0"/>
                  <a:t>Planner will be the SPT model and is pretrained for end-to-end training with Mapper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9951D0-586E-1169-9C77-016CEF5ACD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1856" t="-2801" r="-3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D2D9989-63A1-ADD9-0EA4-42D64FF49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90687"/>
            <a:ext cx="6023659" cy="36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58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B5ED-0462-1A04-2445-3DC46CED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Mapper [2]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33D30-A562-B299-9C37-36732F738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  <a:p>
            <a:pPr lvl="1"/>
            <a:r>
              <a:rPr lang="en-US" dirty="0"/>
              <a:t>Predicts whether the central viewed cell is an obstacle for every image</a:t>
            </a:r>
          </a:p>
          <a:p>
            <a:pPr lvl="1"/>
            <a:r>
              <a:rPr lang="en-US" dirty="0"/>
              <a:t>Architecture: ResNet18 convolution layers followed by 3 fully connected layers (</a:t>
            </a:r>
            <a:r>
              <a:rPr lang="en-US" dirty="0" err="1"/>
              <a:t>ReLU</a:t>
            </a:r>
            <a:r>
              <a:rPr lang="en-US" dirty="0"/>
              <a:t>, </a:t>
            </a:r>
            <a:r>
              <a:rPr lang="en-US" dirty="0" err="1"/>
              <a:t>ReLU</a:t>
            </a:r>
            <a:r>
              <a:rPr lang="en-US" dirty="0"/>
              <a:t>, Sigmoid)</a:t>
            </a:r>
          </a:p>
          <a:p>
            <a:pPr lvl="1"/>
            <a:r>
              <a:rPr lang="en-US" dirty="0"/>
              <a:t>Final prediction for each cell is max pool of all predictions for that cell</a:t>
            </a:r>
          </a:p>
          <a:p>
            <a:r>
              <a:rPr lang="en-US" dirty="0"/>
              <a:t>Manipulation</a:t>
            </a:r>
          </a:p>
          <a:p>
            <a:pPr lvl="1"/>
            <a:r>
              <a:rPr lang="en-US" dirty="0"/>
              <a:t>Predicts whether a collision would occur for each configuration</a:t>
            </a:r>
          </a:p>
          <a:p>
            <a:pPr lvl="1"/>
            <a:r>
              <a:rPr lang="en-US" dirty="0"/>
              <a:t>Architecture: modified SPT with encoder using 3 x 3 convolution kernel</a:t>
            </a:r>
          </a:p>
        </p:txBody>
      </p:sp>
    </p:spTree>
    <p:extLst>
      <p:ext uri="{BB962C8B-B14F-4D97-AF65-F5344CB8AC3E}">
        <p14:creationId xmlns:p14="http://schemas.microsoft.com/office/powerpoint/2010/main" val="892269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7A70-84B9-1ADB-6528-7A91045C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Map Comparison [2]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D3528-267B-866E-0C40-DCE67359C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515599" cy="18236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100K/5K/5K training/validation/test split</a:t>
            </a:r>
          </a:p>
          <a:p>
            <a:r>
              <a:rPr lang="en-US" dirty="0"/>
              <a:t>Accuracy is action prediction accuracy for all free cells on a map</a:t>
            </a:r>
          </a:p>
          <a:p>
            <a:pPr lvl="1"/>
            <a:r>
              <a:rPr lang="en-US" dirty="0"/>
              <a:t>A prediction is correct if one of the cells closest to the goal is selected</a:t>
            </a:r>
          </a:p>
          <a:p>
            <a:pPr lvl="1"/>
            <a:r>
              <a:rPr lang="en-US" dirty="0"/>
              <a:t>Really only care about relative distance between cells</a:t>
            </a:r>
          </a:p>
          <a:p>
            <a:r>
              <a:rPr lang="en-US" dirty="0"/>
              <a:t>Compared against Value Iteration Networks (VIN) and Gated Path-Planning Networks (GPPN)</a:t>
            </a:r>
          </a:p>
          <a:p>
            <a:pPr lvl="1"/>
            <a:r>
              <a:rPr lang="en-US" dirty="0"/>
              <a:t>Training modified so that comparison is against best model performance with inference time no more than 1.1 times SPT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40E97-36DE-436C-6BB1-DBC72C1B9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305" y="3649288"/>
            <a:ext cx="7613386" cy="307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00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2B58-09E3-AA22-FAEC-1F1EEAED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and Planning Results [2]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B4B3-8818-5363-C8BD-86C82DC3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551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Classical: monocular depth estimation model mapper with Dijkstra planner</a:t>
            </a:r>
          </a:p>
          <a:p>
            <a:r>
              <a:rPr lang="en-US" dirty="0"/>
              <a:t>100K/5K training/test split for manipulation</a:t>
            </a:r>
          </a:p>
          <a:p>
            <a:r>
              <a:rPr lang="en-US" dirty="0"/>
              <a:t>36K/7K training/test split for navigation (Habitat simulator)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D7A89-80A8-4621-05F8-61F92C9B4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3225597"/>
            <a:ext cx="96393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6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C5A3-E389-41F5-000B-737D80E5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[2]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EFA79-A1DC-1DBB-20D7-B45B08D4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SPT is 1.24x - 20.22x faster than classical algorithms and scales better with map size</a:t>
            </a:r>
          </a:p>
          <a:p>
            <a:r>
              <a:rPr lang="en-US" dirty="0"/>
              <a:t>SPT performance scales much better with map size than other data-based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356C8-09E6-6E73-7CE2-167BCBA40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695" y="1690688"/>
            <a:ext cx="4676775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6998E-B2AC-437F-53D1-37524AC81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695" y="3748088"/>
            <a:ext cx="46863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70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AE06-0BF7-D4D9-F378-71E9AB2A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and Sparse Observations [2]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84CC51-D471-62FF-130F-E79B44C22D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75132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Noise: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Sparse: Only 5 trajectories provided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84CC51-D471-62FF-130F-E79B44C22D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751320"/>
              </a:xfrm>
              <a:blipFill>
                <a:blip r:embed="rId2"/>
                <a:stretch>
                  <a:fillRect l="-812" t="-18548" b="-16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6F6B59F-E48B-3734-D6B8-BEB5063F3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98" y="2770071"/>
            <a:ext cx="7383003" cy="408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64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2CB5-F26B-9F4F-16FD-602E6206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[2]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B631-16B4-A75F-E1B1-00AEE3C8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SPT runs faster than standard A* and Dijkstra and scales with map size better in terms of speed</a:t>
            </a:r>
          </a:p>
          <a:p>
            <a:r>
              <a:rPr lang="en-US" dirty="0"/>
              <a:t>SPT generates more accurate distance values than other data-driven methods and scales better with map size in terms of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81F62-2E5A-1BFF-BB74-BCAD8F9EE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899230"/>
            <a:ext cx="5684876" cy="2529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C2DC26-6D99-3C77-F4EE-D817FC047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429000"/>
            <a:ext cx="6030665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75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8FF2-077D-B23C-E350-E9938619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E2CF-405F-8B7E-5395-25F685BEC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Discrete Path Planning: Search, Algorithms, and Heuristics</a:t>
            </a:r>
          </a:p>
          <a:p>
            <a:pPr lvl="1"/>
            <a:r>
              <a:rPr lang="en-US" dirty="0"/>
              <a:t>Path Planning using Neural A* Search [1]</a:t>
            </a:r>
          </a:p>
          <a:p>
            <a:pPr lvl="1"/>
            <a:r>
              <a:rPr lang="en-US" dirty="0"/>
              <a:t>Differentiable Spatial Planning using Transformers [2]</a:t>
            </a:r>
          </a:p>
          <a:p>
            <a:r>
              <a:rPr lang="en-US" dirty="0"/>
              <a:t>Boustrophedon Path Plans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Differentiable Boustrophedon Path Plans [4]</a:t>
            </a:r>
          </a:p>
          <a:p>
            <a:r>
              <a:rPr lang="en-US" dirty="0"/>
              <a:t>Navigation</a:t>
            </a:r>
          </a:p>
          <a:p>
            <a:pPr lvl="1"/>
            <a:r>
              <a:rPr lang="en-US" dirty="0"/>
              <a:t>Differentiable SLAM-net: Learning Particle SLAM for Visual Navigation [3]</a:t>
            </a:r>
          </a:p>
        </p:txBody>
      </p:sp>
    </p:spTree>
    <p:extLst>
      <p:ext uri="{BB962C8B-B14F-4D97-AF65-F5344CB8AC3E}">
        <p14:creationId xmlns:p14="http://schemas.microsoft.com/office/powerpoint/2010/main" val="245362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726D-3C5D-3CAE-E60C-9B079AC6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Planning [5]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C7C7-C46C-DBF4-B100-151F1CCCB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Find a traversable continuous path through a space from an initial state to a goal state</a:t>
            </a:r>
          </a:p>
          <a:p>
            <a:pPr lvl="1"/>
            <a:r>
              <a:rPr lang="en-US" dirty="0"/>
              <a:t>The space in question need not be a physical space, but most of this presentation will focus on such spaces</a:t>
            </a:r>
          </a:p>
          <a:p>
            <a:r>
              <a:rPr lang="en-US" dirty="0"/>
              <a:t>NP-Hard</a:t>
            </a:r>
          </a:p>
          <a:p>
            <a:r>
              <a:rPr lang="en-US" dirty="0"/>
              <a:t>Global vs local</a:t>
            </a:r>
          </a:p>
          <a:p>
            <a:r>
              <a:rPr lang="en-US" dirty="0"/>
              <a:t>We will focus on discrete planning, particularly graph-based methods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57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C650-17E7-3CBB-7433-EA1A8C4C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Boustrophedon Path Plans [9]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B70F4-5D17-0D43-F3B2-3FDB9E01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175269" cy="4351338"/>
          </a:xfrm>
        </p:spPr>
        <p:txBody>
          <a:bodyPr/>
          <a:lstStyle/>
          <a:p>
            <a:r>
              <a:rPr lang="en-US" dirty="0"/>
              <a:t>Boustrophedon: “way of the ox”</a:t>
            </a:r>
          </a:p>
          <a:p>
            <a:r>
              <a:rPr lang="en-US" dirty="0"/>
              <a:t>Goal: make a path such that every point in the map is within coverage range at some point during the path</a:t>
            </a:r>
          </a:p>
          <a:p>
            <a:r>
              <a:rPr lang="en-US" dirty="0"/>
              <a:t>Generally, a lawnmower-pattern emerges</a:t>
            </a:r>
          </a:p>
          <a:p>
            <a:r>
              <a:rPr lang="en-US" dirty="0"/>
              <a:t>In practice, breaks the world into convex polygons of free space, sweeps each polygon, and then repeats for every polygon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B312EF-4212-8EDB-90A6-15CFF5C6E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908" y="503627"/>
            <a:ext cx="3438525" cy="4867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685232-3D4B-5733-6580-AD48207D3DEA}"/>
              </a:ext>
            </a:extLst>
          </p:cNvPr>
          <p:cNvSpPr txBox="1"/>
          <p:nvPr/>
        </p:nvSpPr>
        <p:spPr>
          <a:xfrm>
            <a:off x="8154785" y="5509404"/>
            <a:ext cx="391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Coverage planning by Boustrophedon Cellular Decomposition [9]</a:t>
            </a:r>
          </a:p>
        </p:txBody>
      </p:sp>
    </p:spTree>
    <p:extLst>
      <p:ext uri="{BB962C8B-B14F-4D97-AF65-F5344CB8AC3E}">
        <p14:creationId xmlns:p14="http://schemas.microsoft.com/office/powerpoint/2010/main" val="1299452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20C3-DFC7-2DDA-13FF-40DE6B2E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6785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Differentiable Boustrophedon Path Plans [4]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BE83F-0F2A-1FF3-A1C0-C319352CB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Differentiability allows for a much finer optimization than under current </a:t>
            </a:r>
            <a:r>
              <a:rPr lang="en-US" dirty="0" err="1"/>
              <a:t>methdos</a:t>
            </a:r>
            <a:endParaRPr lang="en-US" dirty="0"/>
          </a:p>
          <a:p>
            <a:r>
              <a:rPr lang="en-US" dirty="0"/>
              <a:t>Numerically stable and differentiable representation for boustrophedon paths over convex polygons</a:t>
            </a:r>
          </a:p>
          <a:p>
            <a:r>
              <a:rPr lang="en-US" dirty="0"/>
              <a:t>Comparison with classical discrete methods</a:t>
            </a:r>
          </a:p>
          <a:p>
            <a:r>
              <a:rPr lang="en-US" dirty="0"/>
              <a:t>Examination of complexity of optimization space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4CDF-243C-7DDC-01B1-BFFED9E12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052" y="0"/>
            <a:ext cx="4512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02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A490-AB5C-4FE1-EF10-0BFC64D9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Formulation [4]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734EED-A1B1-12CB-5607-7A090BD44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𝐶𝑂𝑉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Discrete objective function for maximizing mean transect length and standard deviation in transect length</a:t>
                </a:r>
              </a:p>
              <a:p>
                <a:r>
                  <a:rPr lang="en-US" dirty="0"/>
                  <a:t>Potential application: marine vehicle sonar</a:t>
                </a:r>
              </a:p>
              <a:p>
                <a:pPr lvl="1"/>
                <a:r>
                  <a:rPr lang="en-US" dirty="0"/>
                  <a:t>Long transects improve platform stability</a:t>
                </a:r>
              </a:p>
              <a:p>
                <a:pPr lvl="1"/>
                <a:r>
                  <a:rPr lang="en-US" dirty="0"/>
                  <a:t>Transects of similar length improves ease of sensor interpretation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734EED-A1B1-12CB-5607-7A090BD44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0" cy="4351338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71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BE1F-7C9B-6825-9CAD-4BFB3E98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Differentiable Polygons Part 1 [4]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0E4176-0C0A-7D19-AF69-5DA5457E0B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Approximate each polygon face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Resize polygon’s maximal dimension to 1</a:t>
                </a:r>
              </a:p>
              <a:p>
                <a:r>
                  <a:rPr lang="en-US" dirty="0"/>
                  <a:t>Given edge defined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0E4176-0C0A-7D19-AF69-5DA5457E0B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37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BE1F-7C9B-6825-9CAD-4BFB3E98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Differentiable Polygons Part 2 [4]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0E4176-0C0A-7D19-AF69-5DA5457E0B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745442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𝑇𝑒𝑚𝑝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𝑇𝑒𝑚𝑝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Indicator function for whether point falls in polygon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𝑇𝑒𝑚𝑝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𝑇𝑒𝑚𝑝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−0.5,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𝑇𝑒𝑚𝑝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Modification for numeric stability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0E4176-0C0A-7D19-AF69-5DA5457E0B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745442"/>
              </a:xfrm>
              <a:blipFill>
                <a:blip r:embed="rId2"/>
                <a:stretch>
                  <a:fillRect l="-522" t="-6272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497C402-3C39-B0C3-A10B-9FAB9A724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716" y="3571067"/>
            <a:ext cx="7794567" cy="32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CF36-CA63-F430-2C51-9E0F14DC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Differentiable Transects and Scoring Function [4]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CAE72D-DF43-68EE-627F-742CBAD951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Single transect length: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𝑇𝑒𝑚𝑝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𝑇𝑒𝑚𝑝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𝑇𝑒𝑚𝑝</m:t>
                                </m:r>
                              </m:e>
                            </m:d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Differentiating for optimal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and x-offset </a:t>
                </a:r>
              </a:p>
              <a:p>
                <a:r>
                  <a:rPr lang="en-US" dirty="0"/>
                  <a:t>Spacing is fixed we are moving along x-axis and rotating polygon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CAE72D-DF43-68EE-627F-742CBAD951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2088" t="-224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A339022-E7C9-DA83-5EAA-C24A99FE7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1315"/>
            <a:ext cx="5124148" cy="45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56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851C-8ECF-B87E-3864-5B2DC2F2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Discrete Formulation [4]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D26D8-0764-49E7-F0FA-7E84218E4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Assumption that discrete is optimal, examining tradeoff for differentiability</a:t>
            </a:r>
          </a:p>
          <a:p>
            <a:r>
              <a:rPr lang="en-US" dirty="0"/>
              <a:t>Temperature increases fidelity, but costs computation time</a:t>
            </a:r>
          </a:p>
          <a:p>
            <a:r>
              <a:rPr lang="en-US" dirty="0"/>
              <a:t>Eventually high temperatures will cause numeric instability from floating point overflow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08C2DB-4194-5707-3416-A81D73D5F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2351"/>
            <a:ext cx="5912867" cy="24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01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4CD4C-9EA1-A936-846B-B8385AA4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Space and Ramifications [4]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38081-A6E7-E69E-1446-E931C4A8B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820766" cy="4667250"/>
          </a:xfrm>
        </p:spPr>
        <p:txBody>
          <a:bodyPr>
            <a:normAutofit fontScale="92500"/>
          </a:bodyPr>
          <a:lstStyle/>
          <a:p>
            <a:r>
              <a:rPr lang="en-US" dirty="0"/>
              <a:t>Extreme nonconvexity due to transects entering and leaving polygon with parameter variation</a:t>
            </a:r>
          </a:p>
          <a:p>
            <a:r>
              <a:rPr lang="en-US" dirty="0"/>
              <a:t>Gradient descent insufficient for optimization</a:t>
            </a:r>
          </a:p>
          <a:p>
            <a:r>
              <a:rPr lang="en-US" dirty="0"/>
              <a:t>Given 1000 randomly generated polygons, method found optima roughly 0.13633 higher than truth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A6ED7-7CD5-9E62-C0BF-48B3247DA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67" y="1690688"/>
            <a:ext cx="3820765" cy="3732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6C9BC-117F-C991-8436-579C9FDA8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732" y="1731240"/>
            <a:ext cx="3563070" cy="37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85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8FF2-077D-B23C-E350-E9938619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E2CF-405F-8B7E-5395-25F685BEC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Discrete Path Planning: Search, Algorithms, and Heuristics</a:t>
            </a:r>
          </a:p>
          <a:p>
            <a:pPr lvl="1"/>
            <a:r>
              <a:rPr lang="en-US" dirty="0"/>
              <a:t>Path Planning using Neural A* Search [1]</a:t>
            </a:r>
          </a:p>
          <a:p>
            <a:pPr lvl="1"/>
            <a:r>
              <a:rPr lang="en-US" dirty="0"/>
              <a:t>Differentiable Spatial Planning using Transformers [2]</a:t>
            </a:r>
          </a:p>
          <a:p>
            <a:r>
              <a:rPr lang="en-US" dirty="0"/>
              <a:t>Boustrophedon Path Plans</a:t>
            </a:r>
          </a:p>
          <a:p>
            <a:pPr lvl="1"/>
            <a:r>
              <a:rPr lang="en-US" dirty="0"/>
              <a:t>Differentiable Boustrophedon Path Plans [4]</a:t>
            </a:r>
          </a:p>
          <a:p>
            <a:r>
              <a:rPr lang="en-US" dirty="0">
                <a:highlight>
                  <a:srgbClr val="FFFF00"/>
                </a:highlight>
              </a:rPr>
              <a:t>Navigation</a:t>
            </a:r>
          </a:p>
          <a:p>
            <a:pPr lvl="1"/>
            <a:r>
              <a:rPr lang="en-US" dirty="0"/>
              <a:t>Differentiable SLAM-net: Learning Particle SLAM for Visual Navigation [3]</a:t>
            </a:r>
          </a:p>
        </p:txBody>
      </p:sp>
    </p:spTree>
    <p:extLst>
      <p:ext uri="{BB962C8B-B14F-4D97-AF65-F5344CB8AC3E}">
        <p14:creationId xmlns:p14="http://schemas.microsoft.com/office/powerpoint/2010/main" val="1257428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094F4-1F34-1EE7-D704-B886037F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[10]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8EE34-E7C2-0832-D0B7-9C9FC568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Navigation requires path planning, but it also requires a way to sense and understand an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6845A-F6D5-D088-1ADA-04D555C6E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699" y="2515892"/>
            <a:ext cx="5257800" cy="1826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C1383-0E6E-AE65-09B1-AA0C79BBF378}"/>
              </a:ext>
            </a:extLst>
          </p:cNvPr>
          <p:cNvSpPr txBox="1"/>
          <p:nvPr/>
        </p:nvSpPr>
        <p:spPr>
          <a:xfrm>
            <a:off x="6783185" y="4721629"/>
            <a:ext cx="479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architectural diagram of an agent that must</a:t>
            </a:r>
          </a:p>
          <a:p>
            <a:r>
              <a:rPr lang="en-US" dirty="0"/>
              <a:t>perform navigation [10]</a:t>
            </a:r>
          </a:p>
        </p:txBody>
      </p:sp>
    </p:spTree>
    <p:extLst>
      <p:ext uri="{BB962C8B-B14F-4D97-AF65-F5344CB8AC3E}">
        <p14:creationId xmlns:p14="http://schemas.microsoft.com/office/powerpoint/2010/main" val="328436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C613-142F-EF05-1899-F62FACD1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Graph-Based Path Planning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E81CC-3328-8F7C-C4B9-2C0E0142B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the world as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Every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state/location</a:t>
                </a:r>
              </a:p>
              <a:p>
                <a:r>
                  <a:rPr lang="en-US" dirty="0"/>
                  <a:t>Every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represents an action allowing a transition from u to v</a:t>
                </a:r>
              </a:p>
              <a:p>
                <a:r>
                  <a:rPr lang="en-US" dirty="0"/>
                  <a:t>The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of an edge is generally interpreted as the cost of transitioning from u to v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E81CC-3328-8F7C-C4B9-2C0E0142B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979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049B-5D09-8C89-45C4-9A637EE7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Localization and Mapping (SLAM) [11]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31523-7AC1-C2BC-3707-33E4F658C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Localization: understanding your position and orientation within a map</a:t>
            </a:r>
          </a:p>
          <a:p>
            <a:r>
              <a:rPr lang="en-US" dirty="0"/>
              <a:t>Mapping: building a model and representation of the world</a:t>
            </a:r>
          </a:p>
          <a:p>
            <a:r>
              <a:rPr lang="en-US" dirty="0"/>
              <a:t>Task: build a map of the area and localize yourself within it given only sensor measurements</a:t>
            </a:r>
          </a:p>
          <a:p>
            <a:r>
              <a:rPr lang="en-US" dirty="0"/>
              <a:t>Example next slide [12]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E3F451-FEE8-8993-B740-111128C07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78345"/>
            <a:ext cx="6057141" cy="2501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FA2B3E-4635-5E3D-71A3-6DA78284C82C}"/>
              </a:ext>
            </a:extLst>
          </p:cNvPr>
          <p:cNvSpPr txBox="1"/>
          <p:nvPr/>
        </p:nvSpPr>
        <p:spPr>
          <a:xfrm>
            <a:off x="6096000" y="467965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[11]</a:t>
            </a:r>
          </a:p>
        </p:txBody>
      </p:sp>
    </p:spTree>
    <p:extLst>
      <p:ext uri="{BB962C8B-B14F-4D97-AF65-F5344CB8AC3E}">
        <p14:creationId xmlns:p14="http://schemas.microsoft.com/office/powerpoint/2010/main" val="4010572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DROID SLAM">
            <a:hlinkClick r:id="" action="ppaction://media"/>
            <a:extLst>
              <a:ext uri="{FF2B5EF4-FFF2-40B4-BE49-F238E27FC236}">
                <a16:creationId xmlns:a16="http://schemas.microsoft.com/office/drawing/2014/main" id="{0D9EAFCD-5425-0075-48E8-CEA067BA25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316" y="66502"/>
            <a:ext cx="11932981" cy="674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21FA-E2E7-6E3C-62D9-8EF2DB31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Filters [13]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0E7C7-7253-79B8-A419-C1C64319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Idea: create a bunch of random potential states, take a measurement, replace improbable states, keep doing this until states converge</a:t>
            </a:r>
          </a:p>
          <a:p>
            <a:r>
              <a:rPr lang="en-US" dirty="0"/>
              <a:t>Dynamics/Transition Model: given the state at time t, what is the state at time t+1</a:t>
            </a:r>
          </a:p>
          <a:p>
            <a:r>
              <a:rPr lang="en-US" dirty="0"/>
              <a:t>Observation Model: Given a measurement at t, what is the probability that a state is correct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ECE4D-4D68-178D-AA51-F9F6B1F70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8018"/>
            <a:ext cx="5510334" cy="2844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786AF-1DF7-B419-9F2E-63AE331EE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252" y="3032703"/>
            <a:ext cx="5510334" cy="30234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AD5C48-E04A-9C5E-47C7-418C7934CE3D}"/>
              </a:ext>
            </a:extLst>
          </p:cNvPr>
          <p:cNvSpPr txBox="1"/>
          <p:nvPr/>
        </p:nvSpPr>
        <p:spPr>
          <a:xfrm>
            <a:off x="6129253" y="6056116"/>
            <a:ext cx="551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1D example of a particle filter. The conditional probability is used to guide sampling. [13]</a:t>
            </a:r>
          </a:p>
        </p:txBody>
      </p:sp>
    </p:spTree>
    <p:extLst>
      <p:ext uri="{BB962C8B-B14F-4D97-AF65-F5344CB8AC3E}">
        <p14:creationId xmlns:p14="http://schemas.microsoft.com/office/powerpoint/2010/main" val="13881000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8FF2-077D-B23C-E350-E9938619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E2CF-405F-8B7E-5395-25F685BEC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Discrete Path Planning: Search, Algorithms, and Heuristics</a:t>
            </a:r>
          </a:p>
          <a:p>
            <a:pPr lvl="1"/>
            <a:r>
              <a:rPr lang="en-US" dirty="0"/>
              <a:t>Path Planning using Neural A* Search [1]</a:t>
            </a:r>
          </a:p>
          <a:p>
            <a:pPr lvl="1"/>
            <a:r>
              <a:rPr lang="en-US" dirty="0"/>
              <a:t>Differentiable Spatial Planning using Transformers [2]</a:t>
            </a:r>
          </a:p>
          <a:p>
            <a:r>
              <a:rPr lang="en-US" dirty="0"/>
              <a:t>Boustrophedon Path Plans</a:t>
            </a:r>
          </a:p>
          <a:p>
            <a:pPr lvl="1"/>
            <a:r>
              <a:rPr lang="en-US" dirty="0"/>
              <a:t>Differentiable Boustrophedon Path Plans [4]</a:t>
            </a:r>
          </a:p>
          <a:p>
            <a:r>
              <a:rPr lang="en-US" dirty="0"/>
              <a:t>Navigation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Differentiable SLAM-net: Learning Particle SLAM for Visual Navigation [3]</a:t>
            </a:r>
          </a:p>
        </p:txBody>
      </p:sp>
    </p:spTree>
    <p:extLst>
      <p:ext uri="{BB962C8B-B14F-4D97-AF65-F5344CB8AC3E}">
        <p14:creationId xmlns:p14="http://schemas.microsoft.com/office/powerpoint/2010/main" val="3378146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A051E-4736-3DA5-2373-F4AC7DB2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Differentiable SLAM-net: Learning Particle SLAM for Visual Navigation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8014F-3459-C7E1-2257-F48897BF3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SLAM-net, SLAM algorithm as a differentiable module</a:t>
            </a:r>
          </a:p>
          <a:p>
            <a:r>
              <a:rPr lang="en-US" dirty="0"/>
              <a:t>Navigation architecture that uses SLAM-net </a:t>
            </a:r>
          </a:p>
          <a:p>
            <a:r>
              <a:rPr lang="en-US" dirty="0"/>
              <a:t>Experiments on Habitat simulator and self-driving odometry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7CCF3-E2BF-E16B-C59A-019B37C61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55" y="2134394"/>
            <a:ext cx="53625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97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D6C4-BE28-63BB-7BDE-AAE74B59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SLAM-Net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149AD-7860-E815-A95D-F690D5B8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568440"/>
          </a:xfrm>
        </p:spPr>
        <p:txBody>
          <a:bodyPr/>
          <a:lstStyle/>
          <a:p>
            <a:r>
              <a:rPr lang="en-US" dirty="0"/>
              <a:t>3 DOF: 2 positional, one angular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49265-7B65-6E86-A4B4-C1A873C5D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86" y="2394066"/>
            <a:ext cx="10673628" cy="40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36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0EEB-C1C2-817B-9E27-1E4EB55C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SLAM-Net Models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E178-D1B4-555C-0DEC-FF2A498E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Transition</a:t>
            </a:r>
          </a:p>
          <a:p>
            <a:pPr lvl="1"/>
            <a:r>
              <a:rPr lang="en-US" dirty="0"/>
              <a:t>takes current and previous observations and </a:t>
            </a:r>
            <a:r>
              <a:rPr lang="en-US" dirty="0" err="1"/>
              <a:t>ouputs</a:t>
            </a:r>
            <a:r>
              <a:rPr lang="en-US" dirty="0"/>
              <a:t> Gaussian mixture model parameters</a:t>
            </a:r>
          </a:p>
          <a:p>
            <a:pPr lvl="1"/>
            <a:r>
              <a:rPr lang="en-US" dirty="0"/>
              <a:t>Pre-trained to maximize the log-likelihood of true relative poses along training trajectories</a:t>
            </a:r>
          </a:p>
          <a:p>
            <a:r>
              <a:rPr lang="en-US" dirty="0"/>
              <a:t>Mapping</a:t>
            </a:r>
          </a:p>
          <a:p>
            <a:pPr lvl="1"/>
            <a:r>
              <a:rPr lang="en-US" dirty="0"/>
              <a:t>CNN with transformer pre-input layer</a:t>
            </a:r>
          </a:p>
          <a:p>
            <a:pPr lvl="1"/>
            <a:r>
              <a:rPr lang="en-US" dirty="0"/>
              <a:t>Takes observation and outputs local map</a:t>
            </a:r>
          </a:p>
          <a:p>
            <a:r>
              <a:rPr lang="en-US" dirty="0"/>
              <a:t>Observation</a:t>
            </a:r>
          </a:p>
          <a:p>
            <a:pPr lvl="1"/>
            <a:r>
              <a:rPr lang="en-US" dirty="0"/>
              <a:t>CNN takes in pairs of local maps and output compatibility value</a:t>
            </a:r>
          </a:p>
          <a:p>
            <a:pPr lvl="1"/>
            <a:r>
              <a:rPr lang="en-US" dirty="0"/>
              <a:t>Overall </a:t>
            </a:r>
            <a:r>
              <a:rPr lang="en-US" dirty="0" err="1"/>
              <a:t>compaitiblity</a:t>
            </a:r>
            <a:r>
              <a:rPr lang="en-US" dirty="0"/>
              <a:t> is the sum of </a:t>
            </a:r>
            <a:r>
              <a:rPr lang="en-US" dirty="0" err="1"/>
              <a:t>pairwaise</a:t>
            </a:r>
            <a:r>
              <a:rPr lang="en-US" dirty="0"/>
              <a:t> compatibility values along particle trajectory</a:t>
            </a:r>
          </a:p>
          <a:p>
            <a:pPr lvl="1"/>
            <a:r>
              <a:rPr lang="en-US" dirty="0"/>
              <a:t>Done for only “most relevant” pairs as determined by geometric constraints</a:t>
            </a:r>
          </a:p>
        </p:txBody>
      </p:sp>
    </p:spTree>
    <p:extLst>
      <p:ext uri="{BB962C8B-B14F-4D97-AF65-F5344CB8AC3E}">
        <p14:creationId xmlns:p14="http://schemas.microsoft.com/office/powerpoint/2010/main" val="325712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0EEB-C1C2-817B-9E27-1E4EB55C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E178-D1B4-555C-0DEC-FF2A498E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Pretrain the transition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Pretrain the observation and mapping models together with ground truth values and added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Finetune models together for end objective</a:t>
            </a:r>
          </a:p>
          <a:p>
            <a:pPr lvl="1"/>
            <a:r>
              <a:rPr lang="en-US" dirty="0"/>
              <a:t>Convolution layers are frozen along the mixture head of the transition model</a:t>
            </a:r>
          </a:p>
          <a:p>
            <a:pPr lvl="1"/>
            <a:r>
              <a:rPr lang="en-US" dirty="0"/>
              <a:t>Training trajectories are much shorter and particles much fewer for computational reasons than during inference</a:t>
            </a:r>
          </a:p>
        </p:txBody>
      </p:sp>
    </p:spTree>
    <p:extLst>
      <p:ext uri="{BB962C8B-B14F-4D97-AF65-F5344CB8AC3E}">
        <p14:creationId xmlns:p14="http://schemas.microsoft.com/office/powerpoint/2010/main" val="1848402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F936-65D3-0A86-001D-0EB932AA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Implementation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696E-D6C2-3A20-6907-73D1A271B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47760"/>
          </a:xfrm>
        </p:spPr>
        <p:txBody>
          <a:bodyPr>
            <a:normAutofit/>
          </a:bodyPr>
          <a:lstStyle/>
          <a:p>
            <a:r>
              <a:rPr lang="en-US" dirty="0"/>
              <a:t>Path planner: weighted D* that penalizes being near obstacles</a:t>
            </a:r>
          </a:p>
          <a:p>
            <a:r>
              <a:rPr lang="en-US" dirty="0"/>
              <a:t>Path is replanned every map and pose update</a:t>
            </a:r>
          </a:p>
          <a:p>
            <a:r>
              <a:rPr lang="en-US" dirty="0"/>
              <a:t>Collision recovery initiated when estimated pose remains within 3 cm during forward actions</a:t>
            </a:r>
          </a:p>
          <a:p>
            <a:r>
              <a:rPr lang="en-US" dirty="0"/>
              <a:t>Does a full rotation at episode 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2D51A-CEC4-24BF-B7F4-3ABDFBF05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4573385"/>
            <a:ext cx="100107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50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08BF-F7B1-2D39-ABF1-59025ED3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C6A1-C969-0E12-962A-29A4E7B5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196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Robot navigates unseen apartment with noisy RGB input</a:t>
            </a:r>
          </a:p>
          <a:p>
            <a:r>
              <a:rPr lang="en-US" dirty="0"/>
              <a:t>Only a priori information is goal’s location relative to start</a:t>
            </a:r>
          </a:p>
          <a:p>
            <a:r>
              <a:rPr lang="en-US" dirty="0"/>
              <a:t>Task ends when robot decides to stop within 0.36 m of goal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B024D-A402-69A3-1500-0ED6325D8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45242"/>
            <a:ext cx="102489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9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91CD-17FF-0F9D-9DBC-C5A65D28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Basics [5]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66AEE-B2D9-171C-B7BD-5EE000F36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Common ideas</a:t>
            </a:r>
          </a:p>
          <a:p>
            <a:pPr lvl="1"/>
            <a:r>
              <a:rPr lang="en-US" dirty="0"/>
              <a:t>Selected: the current node whose edges will be examined</a:t>
            </a:r>
          </a:p>
          <a:p>
            <a:pPr lvl="1"/>
            <a:r>
              <a:rPr lang="en-US" dirty="0"/>
              <a:t>Visited: all the nodes that have been selected</a:t>
            </a:r>
          </a:p>
          <a:p>
            <a:pPr lvl="1"/>
            <a:r>
              <a:rPr lang="en-US" dirty="0"/>
              <a:t>Frontier: all the nodes that have had an edge incoming from a selected node</a:t>
            </a:r>
          </a:p>
          <a:p>
            <a:r>
              <a:rPr lang="en-US" dirty="0"/>
              <a:t>We initialize selected as the initial node</a:t>
            </a:r>
          </a:p>
          <a:p>
            <a:r>
              <a:rPr lang="en-US" dirty="0"/>
              <a:t>We check all the edges outgoing from the selected node and add them to the frontier if the terminal nodes are unvisited</a:t>
            </a:r>
          </a:p>
          <a:p>
            <a:r>
              <a:rPr lang="en-US" dirty="0"/>
              <a:t>We add the selected node to visited and we take a node from the frontier as the new selected, if the selected node is a goal we terminate</a:t>
            </a:r>
          </a:p>
          <a:p>
            <a:r>
              <a:rPr lang="en-US" dirty="0"/>
              <a:t>The process by which we select nodes from the frontier is the heart of these algorithms</a:t>
            </a:r>
          </a:p>
          <a:p>
            <a:r>
              <a:rPr lang="en-US" dirty="0"/>
              <a:t>Additionally, we will need to track and potentially update the paths to the frontier nodes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950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08BF-F7B1-2D39-ABF1-59025ED3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Study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C6A1-C969-0E12-962A-29A4E7B5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All the models are useful</a:t>
            </a:r>
          </a:p>
          <a:p>
            <a:r>
              <a:rPr lang="en-US" dirty="0"/>
              <a:t>Dynamic comparison are useful</a:t>
            </a:r>
          </a:p>
          <a:p>
            <a:pPr lvl="1"/>
            <a:r>
              <a:rPr lang="en-US" dirty="0"/>
              <a:t>Model may be overfitting to 8 comparison condition</a:t>
            </a:r>
          </a:p>
          <a:p>
            <a:r>
              <a:rPr lang="en-US" dirty="0"/>
              <a:t>More particles help, but benefits tapper off at 128 particles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912EB-3FB1-53F2-79DB-CB98356DB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551108"/>
            <a:ext cx="51911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18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2515-3F88-E008-A732-9F29EC6C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3536-7459-69F2-AEF4-DE6ECD44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Differentiable programming has many promising applications in navigation and path planning</a:t>
            </a:r>
          </a:p>
          <a:p>
            <a:r>
              <a:rPr lang="en-US" dirty="0"/>
              <a:t>Memory cost and training time might limit widespread adoption </a:t>
            </a:r>
          </a:p>
          <a:p>
            <a:r>
              <a:rPr lang="en-US" dirty="0"/>
              <a:t>Neural A*: might be generalizable to more graph-based search problems</a:t>
            </a:r>
          </a:p>
          <a:p>
            <a:r>
              <a:rPr lang="en-US" dirty="0"/>
              <a:t>Spatial Planning Transformers: can it be dynamic?</a:t>
            </a:r>
          </a:p>
          <a:p>
            <a:r>
              <a:rPr lang="en-US" dirty="0"/>
              <a:t>Boustrophedon Paths: needs to be able to handle more beyond convex polygons</a:t>
            </a:r>
          </a:p>
          <a:p>
            <a:r>
              <a:rPr lang="en-US" dirty="0"/>
              <a:t>SLAM-Net: Gaussian filter?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650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742E-2825-5F71-4C03-0347DC1E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228F5-8188-F92E-1509-FDFD75BFE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>
                <a:effectLst/>
              </a:rPr>
              <a:t>Abbeel</a:t>
            </a:r>
            <a:r>
              <a:rPr lang="en-US" dirty="0">
                <a:effectLst/>
              </a:rPr>
              <a:t>, P. (n.d.). </a:t>
            </a:r>
            <a:r>
              <a:rPr lang="en-US" i="1" dirty="0">
                <a:effectLst/>
              </a:rPr>
              <a:t>Particle Filters</a:t>
            </a:r>
            <a:r>
              <a:rPr lang="en-US" dirty="0">
                <a:effectLst/>
              </a:rPr>
              <a:t>. Robotics. https://homes.cs.washington.edu/~todorov/courses/cseP590/16_ParticleFilter.pdf [13]</a:t>
            </a:r>
          </a:p>
          <a:p>
            <a:r>
              <a:rPr lang="en-US" dirty="0" err="1"/>
              <a:t>Choset</a:t>
            </a:r>
            <a:r>
              <a:rPr lang="en-US" dirty="0"/>
              <a:t>, H., &amp; </a:t>
            </a:r>
            <a:r>
              <a:rPr lang="en-US" dirty="0" err="1"/>
              <a:t>Pignon</a:t>
            </a:r>
            <a:r>
              <a:rPr lang="en-US" dirty="0"/>
              <a:t>, P. (1998). Coverage Path Planning: The Boustrophedon Cellular Decomposition. [9]</a:t>
            </a:r>
            <a:endParaRPr lang="en-US" dirty="0">
              <a:effectLst/>
            </a:endParaRPr>
          </a:p>
          <a:p>
            <a:r>
              <a:rPr lang="en-US" dirty="0" err="1">
                <a:effectLst/>
              </a:rPr>
              <a:t>Choset</a:t>
            </a:r>
            <a:r>
              <a:rPr lang="en-US" dirty="0">
                <a:effectLst/>
              </a:rPr>
              <a:t>, H. (n.d.). </a:t>
            </a:r>
            <a:r>
              <a:rPr lang="en-US" i="1" dirty="0">
                <a:effectLst/>
              </a:rPr>
              <a:t>Robotic Motion Planning: Configuration Space - Carnegie Mellon University</a:t>
            </a:r>
            <a:r>
              <a:rPr lang="en-US" dirty="0">
                <a:effectLst/>
              </a:rPr>
              <a:t>. Robotic Motion Planning. https://www.cs.cmu.edu/~motionplanning/lecture/Chap3-Config-Space_howie.pdf  [8]</a:t>
            </a:r>
          </a:p>
          <a:p>
            <a:r>
              <a:rPr lang="en-US" dirty="0"/>
              <a:t>Devendra Singh </a:t>
            </a:r>
            <a:r>
              <a:rPr lang="en-US" dirty="0" err="1"/>
              <a:t>Chaplot</a:t>
            </a:r>
            <a:r>
              <a:rPr lang="en-US" dirty="0"/>
              <a:t>, Deepak Pathak, Jitendra Malik: Differentiable Spatial Planning using Transformers. </a:t>
            </a:r>
            <a:r>
              <a:rPr lang="en-US" dirty="0" err="1"/>
              <a:t>CoRR</a:t>
            </a:r>
            <a:r>
              <a:rPr lang="en-US" dirty="0"/>
              <a:t> abs/2112.01010 (2021)[2]</a:t>
            </a:r>
            <a:endParaRPr lang="en-US" dirty="0">
              <a:effectLst/>
            </a:endParaRPr>
          </a:p>
          <a:p>
            <a:r>
              <a:rPr lang="en-US" i="1" dirty="0">
                <a:effectLst/>
              </a:rPr>
              <a:t>DROID-SLAM: Deep Visual SLAM for Monocular, Stereo and RGB-D Cameras</a:t>
            </a:r>
            <a:r>
              <a:rPr lang="en-US" dirty="0">
                <a:effectLst/>
              </a:rPr>
              <a:t>. (2021). </a:t>
            </a:r>
            <a:r>
              <a:rPr lang="en-US" i="1" dirty="0">
                <a:effectLst/>
              </a:rPr>
              <a:t>YouTube</a:t>
            </a:r>
            <a:r>
              <a:rPr lang="en-US" dirty="0">
                <a:effectLst/>
              </a:rPr>
              <a:t>. Retrieved October 23, 2023, from https://www.youtube.com/watch?v=GG78CSlSHSA.  [12]</a:t>
            </a:r>
          </a:p>
          <a:p>
            <a:r>
              <a:rPr lang="en-US" dirty="0" err="1">
                <a:effectLst/>
              </a:rPr>
              <a:t>Gershenfeld</a:t>
            </a:r>
            <a:r>
              <a:rPr lang="en-US" dirty="0">
                <a:effectLst/>
              </a:rPr>
              <a:t>, N. (n.d.). </a:t>
            </a:r>
            <a:r>
              <a:rPr lang="en-US" i="1" dirty="0">
                <a:effectLst/>
              </a:rPr>
              <a:t>Robotic Path Planning</a:t>
            </a:r>
            <a:r>
              <a:rPr lang="en-US" dirty="0">
                <a:effectLst/>
              </a:rPr>
              <a:t>. Path Planning. https://fab.cba.mit.edu/classes/865.21/topics/path_planning/robotic.html  [6]</a:t>
            </a:r>
          </a:p>
          <a:p>
            <a:r>
              <a:rPr lang="en-US" dirty="0"/>
              <a:t>Karur, K., Sharma, N., </a:t>
            </a:r>
            <a:r>
              <a:rPr lang="en-US" dirty="0" err="1"/>
              <a:t>Dharmatti</a:t>
            </a:r>
            <a:r>
              <a:rPr lang="en-US" dirty="0"/>
              <a:t>, C., &amp; Siegel, J.E. (2021). A Survey of Path Planning Algorithms for Mobile Robots. Vehicles. [5]</a:t>
            </a:r>
            <a:endParaRPr lang="en-US" dirty="0">
              <a:effectLst/>
            </a:endParaRPr>
          </a:p>
          <a:p>
            <a:r>
              <a:rPr lang="en-US" dirty="0" err="1">
                <a:effectLst/>
              </a:rPr>
              <a:t>Kask</a:t>
            </a:r>
            <a:r>
              <a:rPr lang="en-US" dirty="0">
                <a:effectLst/>
              </a:rPr>
              <a:t>, K. (n.d.). </a:t>
            </a:r>
            <a:r>
              <a:rPr lang="en-US" i="1" dirty="0">
                <a:effectLst/>
              </a:rPr>
              <a:t>Set 3: Informed heuristic search - </a:t>
            </a:r>
            <a:r>
              <a:rPr lang="en-US" i="1" dirty="0" err="1">
                <a:effectLst/>
              </a:rPr>
              <a:t>donald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bren</a:t>
            </a:r>
            <a:r>
              <a:rPr lang="en-US" i="1" dirty="0">
                <a:effectLst/>
              </a:rPr>
              <a:t> school of information ...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CompSci</a:t>
            </a:r>
            <a:r>
              <a:rPr lang="en-US" dirty="0">
                <a:effectLst/>
              </a:rPr>
              <a:t> 271: Introduction to Artificial Intelligence, Fall 2016. https://ics.uci.edu/~kkask/Fall-2016%20CS271/slides/03-InformedHeuristicSearch.pdf [7]</a:t>
            </a:r>
          </a:p>
          <a:p>
            <a:r>
              <a:rPr lang="en-US" dirty="0"/>
              <a:t>Manzini, T., &amp; Murphy, R. (2023). Differentiable Boustrophedon Path Plans. </a:t>
            </a:r>
            <a:r>
              <a:rPr lang="en-US" dirty="0" err="1"/>
              <a:t>arXiv</a:t>
            </a:r>
            <a:r>
              <a:rPr lang="en-US" dirty="0"/>
              <a:t> preprint arXiv:2309.09882. [4]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MathWorks. (n.d.). </a:t>
            </a:r>
            <a:r>
              <a:rPr lang="en-US" i="1" dirty="0">
                <a:effectLst/>
              </a:rPr>
              <a:t>What is SLAM (simultaneous localization and mapping) – </a:t>
            </a:r>
            <a:r>
              <a:rPr lang="en-US" i="1" dirty="0" err="1">
                <a:effectLst/>
              </a:rPr>
              <a:t>matlab</a:t>
            </a:r>
            <a:r>
              <a:rPr lang="en-US" i="1" dirty="0">
                <a:effectLst/>
              </a:rPr>
              <a:t> &amp; </a:t>
            </a:r>
            <a:r>
              <a:rPr lang="en-US" i="1" dirty="0" err="1">
                <a:effectLst/>
              </a:rPr>
              <a:t>simulink</a:t>
            </a:r>
            <a:r>
              <a:rPr lang="en-US" dirty="0">
                <a:effectLst/>
              </a:rPr>
              <a:t>. What Is SLAM (Simultaneous Localization and Mapping) – MATLAB &amp; Simulink - MATLAB &amp; Simulink. https://www.mathworks.com/discovery/slam.html  [11]</a:t>
            </a:r>
          </a:p>
          <a:p>
            <a:r>
              <a:rPr lang="en-US" dirty="0" err="1"/>
              <a:t>Péter</a:t>
            </a:r>
            <a:r>
              <a:rPr lang="en-US" dirty="0"/>
              <a:t> </a:t>
            </a:r>
            <a:r>
              <a:rPr lang="en-US" dirty="0" err="1"/>
              <a:t>Karkus</a:t>
            </a:r>
            <a:r>
              <a:rPr lang="en-US" dirty="0"/>
              <a:t>, </a:t>
            </a:r>
            <a:r>
              <a:rPr lang="en-US" dirty="0" err="1"/>
              <a:t>Shaojun</a:t>
            </a:r>
            <a:r>
              <a:rPr lang="en-US" dirty="0"/>
              <a:t> Cai, David Hsu: Differentiable SLAM-net: Learning Particle SLAM for Visual Navigation. </a:t>
            </a:r>
            <a:r>
              <a:rPr lang="en-US" dirty="0" err="1"/>
              <a:t>CoRR</a:t>
            </a:r>
            <a:r>
              <a:rPr lang="en-US" dirty="0"/>
              <a:t> abs/2105.07593 (2021) [3]</a:t>
            </a:r>
            <a:endParaRPr lang="en-US" dirty="0">
              <a:effectLst/>
            </a:endParaRPr>
          </a:p>
          <a:p>
            <a:r>
              <a:rPr lang="en-US" i="1" dirty="0">
                <a:effectLst/>
              </a:rPr>
              <a:t>Planning and Navigation</a:t>
            </a:r>
            <a:r>
              <a:rPr lang="en-US" dirty="0">
                <a:effectLst/>
              </a:rPr>
              <a:t>. CMU School of Computer Science. (n.d.). https://www.cs.cmu.edu/~rasc/Download/AMRobots6.pdf [10]</a:t>
            </a:r>
          </a:p>
          <a:p>
            <a:r>
              <a:rPr lang="en-US" dirty="0"/>
              <a:t>Ryo </a:t>
            </a:r>
            <a:r>
              <a:rPr lang="en-US" dirty="0" err="1"/>
              <a:t>Yonetani</a:t>
            </a:r>
            <a:r>
              <a:rPr lang="en-US" dirty="0"/>
              <a:t>, </a:t>
            </a:r>
            <a:r>
              <a:rPr lang="en-US" dirty="0" err="1"/>
              <a:t>Tatsunori</a:t>
            </a:r>
            <a:r>
              <a:rPr lang="en-US" dirty="0"/>
              <a:t> </a:t>
            </a:r>
            <a:r>
              <a:rPr lang="en-US" dirty="0" err="1"/>
              <a:t>Taniai</a:t>
            </a:r>
            <a:r>
              <a:rPr lang="en-US" dirty="0"/>
              <a:t>, </a:t>
            </a:r>
            <a:r>
              <a:rPr lang="en-US" dirty="0" err="1"/>
              <a:t>Mohammadamin</a:t>
            </a:r>
            <a:r>
              <a:rPr lang="en-US" dirty="0"/>
              <a:t> </a:t>
            </a:r>
            <a:r>
              <a:rPr lang="en-US" dirty="0" err="1"/>
              <a:t>Barekatain</a:t>
            </a:r>
            <a:r>
              <a:rPr lang="en-US" dirty="0"/>
              <a:t>, Mai Nishimura, Asako </a:t>
            </a:r>
            <a:r>
              <a:rPr lang="en-US" dirty="0" err="1"/>
              <a:t>Kanezaki</a:t>
            </a:r>
            <a:r>
              <a:rPr lang="en-US" dirty="0"/>
              <a:t>: Path Planning using Neural A* Search. </a:t>
            </a:r>
            <a:r>
              <a:rPr lang="en-US" dirty="0" err="1"/>
              <a:t>CoRR</a:t>
            </a:r>
            <a:r>
              <a:rPr lang="en-US" dirty="0"/>
              <a:t> abs/2009.07476 (2020) [1]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319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33E1-AFE7-614E-5356-2615926C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F5DBB-7306-D894-AE50-CFBC3BF1A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8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B490-A050-7DF5-09B4-CAA70082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Algorithms [5]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226AF-8DEF-393D-9B90-2332831A4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Breadth-First-Search: select nodes in the order they are added to the frontier (FIFO)</a:t>
            </a:r>
          </a:p>
          <a:p>
            <a:r>
              <a:rPr lang="en-US" dirty="0"/>
              <a:t>Depth-First-Search: select from the most recently added frontier nodes first (LIFO)</a:t>
            </a:r>
          </a:p>
          <a:p>
            <a:r>
              <a:rPr lang="en-US" dirty="0"/>
              <a:t>Dijkstra’s: select nodes to favor the shortest path</a:t>
            </a:r>
          </a:p>
          <a:p>
            <a:pPr lvl="1"/>
            <a:r>
              <a:rPr lang="en-US" dirty="0"/>
              <a:t>Additionally update nodes for which the new path is shorter</a:t>
            </a:r>
          </a:p>
        </p:txBody>
      </p:sp>
      <p:pic>
        <p:nvPicPr>
          <p:cNvPr id="5" name="Picture 4" descr="A grey rectangular object with red and green dots&#10;&#10;Description automatically generated">
            <a:extLst>
              <a:ext uri="{FF2B5EF4-FFF2-40B4-BE49-F238E27FC236}">
                <a16:creationId xmlns:a16="http://schemas.microsoft.com/office/drawing/2014/main" id="{5518FDB4-5AE3-D824-ED27-C5B62CF7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0100"/>
            <a:ext cx="5257800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F54F5B-803E-6B1E-D775-1DE9C2F6D639}"/>
              </a:ext>
            </a:extLst>
          </p:cNvPr>
          <p:cNvSpPr txBox="1"/>
          <p:nvPr/>
        </p:nvSpPr>
        <p:spPr>
          <a:xfrm>
            <a:off x="6096000" y="6091786"/>
            <a:ext cx="459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 representation of Dijkstra’s algorithm [6]</a:t>
            </a:r>
          </a:p>
        </p:txBody>
      </p:sp>
    </p:spTree>
    <p:extLst>
      <p:ext uri="{BB962C8B-B14F-4D97-AF65-F5344CB8AC3E}">
        <p14:creationId xmlns:p14="http://schemas.microsoft.com/office/powerpoint/2010/main" val="12139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6A2B-3DFA-E5C4-4BAE-9D4F3B55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[7]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19440C-FEAF-F912-9098-34C132608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Heuristic function: a function that estimates the cost of going from a node to a goal node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heuristic function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true cost function</a:t>
                </a:r>
              </a:p>
              <a:p>
                <a:r>
                  <a:rPr lang="en-US" dirty="0"/>
                  <a:t>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admissible</a:t>
                </a:r>
              </a:p>
              <a:p>
                <a:pPr lvl="1"/>
                <a:r>
                  <a:rPr lang="en-US" dirty="0"/>
                  <a:t>Guarantees least cost path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monotonic nonincreasing;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consistent</a:t>
                </a:r>
              </a:p>
              <a:p>
                <a:pPr lvl="1"/>
                <a:r>
                  <a:rPr lang="en-US" dirty="0"/>
                  <a:t>Prevents node reopening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 is the true cost of arriving at a node and g is the predicted total cost of reaching the goal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19440C-FEAF-F912-9098-34C132608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84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6464-6F23-2B4A-6AB4-09704FCB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Heuristic Based Algorithms [5]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FD0C8-08B1-1485-DC85-04C714F05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Best-First: select nodes from the frontier in order of least h value</a:t>
            </a:r>
          </a:p>
          <a:p>
            <a:r>
              <a:rPr lang="en-US" dirty="0"/>
              <a:t>A*: select nodes from the frontier in order of least g value</a:t>
            </a:r>
          </a:p>
          <a:p>
            <a:r>
              <a:rPr lang="en-US" dirty="0"/>
              <a:t>WA*: selects nodes in an order between BF and A* with the weight tunable</a:t>
            </a:r>
          </a:p>
          <a:p>
            <a:r>
              <a:rPr lang="en-US" dirty="0"/>
              <a:t>D*: A* variant for dynamic obstacles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024D6-F4AD-E4B5-1616-3025A0FFC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800100"/>
            <a:ext cx="5257800" cy="525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952BCE-FE74-5356-C3A4-39AAAA102BFF}"/>
              </a:ext>
            </a:extLst>
          </p:cNvPr>
          <p:cNvSpPr txBox="1"/>
          <p:nvPr/>
        </p:nvSpPr>
        <p:spPr>
          <a:xfrm>
            <a:off x="6096000" y="6091786"/>
            <a:ext cx="400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 representation of A* algorithm [6]</a:t>
            </a:r>
          </a:p>
        </p:txBody>
      </p:sp>
    </p:spTree>
    <p:extLst>
      <p:ext uri="{BB962C8B-B14F-4D97-AF65-F5344CB8AC3E}">
        <p14:creationId xmlns:p14="http://schemas.microsoft.com/office/powerpoint/2010/main" val="76876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8FF2-077D-B23C-E350-E9938619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E2CF-405F-8B7E-5395-25F685BEC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Discrete Path Planning: Search, Algorithms, and Heuristics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Path Planning using Neural A* Search [1]</a:t>
            </a:r>
          </a:p>
          <a:p>
            <a:pPr lvl="1"/>
            <a:r>
              <a:rPr lang="en-US" dirty="0"/>
              <a:t>Differentiable Spatial Planning using Transformers [2]</a:t>
            </a:r>
          </a:p>
          <a:p>
            <a:r>
              <a:rPr lang="en-US" dirty="0"/>
              <a:t>Boustrophedon Path Plans</a:t>
            </a:r>
          </a:p>
          <a:p>
            <a:pPr lvl="1"/>
            <a:r>
              <a:rPr lang="en-US" dirty="0"/>
              <a:t>Differentiable Boustrophedon Path Plans [4]</a:t>
            </a:r>
          </a:p>
          <a:p>
            <a:r>
              <a:rPr lang="en-US" dirty="0"/>
              <a:t>Navigation</a:t>
            </a:r>
          </a:p>
          <a:p>
            <a:pPr lvl="1"/>
            <a:r>
              <a:rPr lang="en-US" dirty="0"/>
              <a:t>Differentiable SLAM-net: Learning Particle SLAM for Visual Navigation [3]</a:t>
            </a:r>
          </a:p>
        </p:txBody>
      </p:sp>
    </p:spTree>
    <p:extLst>
      <p:ext uri="{BB962C8B-B14F-4D97-AF65-F5344CB8AC3E}">
        <p14:creationId xmlns:p14="http://schemas.microsoft.com/office/powerpoint/2010/main" val="512387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3163</Words>
  <Application>Microsoft Office PowerPoint</Application>
  <PresentationFormat>Widescreen</PresentationFormat>
  <Paragraphs>317</Paragraphs>
  <Slides>53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Office Theme</vt:lpstr>
      <vt:lpstr>Differentiable Navigation &amp; Path Planning</vt:lpstr>
      <vt:lpstr>Overview of Material</vt:lpstr>
      <vt:lpstr>Path Planning [5]</vt:lpstr>
      <vt:lpstr>Graph-Based Path Planning</vt:lpstr>
      <vt:lpstr>Algorithm Basics [5]</vt:lpstr>
      <vt:lpstr>Simple Algorithms [5] </vt:lpstr>
      <vt:lpstr>Heuristics [7]</vt:lpstr>
      <vt:lpstr>Heuristic Based Algorithms [5]</vt:lpstr>
      <vt:lpstr>Overview of Material</vt:lpstr>
      <vt:lpstr>Path Planning using Neural A* Search [1]</vt:lpstr>
      <vt:lpstr>Data Driven Planning [1]</vt:lpstr>
      <vt:lpstr>Differentiable A* Math Part 1 [1]</vt:lpstr>
      <vt:lpstr>Differentiable A* Math Part 2 [1]</vt:lpstr>
      <vt:lpstr>Neural A*[1]</vt:lpstr>
      <vt:lpstr>Qualitative Results [1]</vt:lpstr>
      <vt:lpstr>Quantitative Results [1]</vt:lpstr>
      <vt:lpstr>Overview of Material</vt:lpstr>
      <vt:lpstr>An Aside on Configuration Spaces [8]</vt:lpstr>
      <vt:lpstr>Differentiable Spatial Planning using Transformers [2]</vt:lpstr>
      <vt:lpstr>Local vs Long Distance Value Propagation [2]</vt:lpstr>
      <vt:lpstr>Spatial Planning Transformers [2]</vt:lpstr>
      <vt:lpstr>Planning with Unknown Maps [2]</vt:lpstr>
      <vt:lpstr>Mapper [2]</vt:lpstr>
      <vt:lpstr>Known Map Comparison [2]</vt:lpstr>
      <vt:lpstr>Mapping and Planning Results [2]</vt:lpstr>
      <vt:lpstr>Analysis [2]</vt:lpstr>
      <vt:lpstr>Noisy and Sparse Observations [2]</vt:lpstr>
      <vt:lpstr>Scalability [2]</vt:lpstr>
      <vt:lpstr>Overview of Material</vt:lpstr>
      <vt:lpstr>Boustrophedon Path Plans [9]</vt:lpstr>
      <vt:lpstr>Differentiable Boustrophedon Path Plans [4]</vt:lpstr>
      <vt:lpstr>Discrete Formulation [4]</vt:lpstr>
      <vt:lpstr>Differentiable Polygons Part 1 [4]</vt:lpstr>
      <vt:lpstr>Differentiable Polygons Part 2 [4]</vt:lpstr>
      <vt:lpstr>Differentiable Transects and Scoring Function [4]</vt:lpstr>
      <vt:lpstr>Comparison with Discrete Formulation [4]</vt:lpstr>
      <vt:lpstr>Optimization Space and Ramifications [4]</vt:lpstr>
      <vt:lpstr>Overview of Material</vt:lpstr>
      <vt:lpstr>Navigation [10]</vt:lpstr>
      <vt:lpstr>Simultaneous Localization and Mapping (SLAM) [11]</vt:lpstr>
      <vt:lpstr>PowerPoint Presentation</vt:lpstr>
      <vt:lpstr>Particle Filters [13]</vt:lpstr>
      <vt:lpstr>Overview of Material</vt:lpstr>
      <vt:lpstr>Differentiable SLAM-net: Learning Particle SLAM for Visual Navigation [3]</vt:lpstr>
      <vt:lpstr>SLAM-Net [3]</vt:lpstr>
      <vt:lpstr>SLAM-Net Models [3]</vt:lpstr>
      <vt:lpstr>Training [3]</vt:lpstr>
      <vt:lpstr>Navigation Implementation [3]</vt:lpstr>
      <vt:lpstr>Experiments [3]</vt:lpstr>
      <vt:lpstr>Ablation Study [3]</vt:lpstr>
      <vt:lpstr>Concluding Thoughts</vt:lpstr>
      <vt:lpstr>Citations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Differentiable Navigation &amp; Path Planning</dc:title>
  <dc:creator>Paul Zaidins</dc:creator>
  <cp:lastModifiedBy>Paul Zaidins</cp:lastModifiedBy>
  <cp:revision>4</cp:revision>
  <dcterms:created xsi:type="dcterms:W3CDTF">2023-10-20T16:26:07Z</dcterms:created>
  <dcterms:modified xsi:type="dcterms:W3CDTF">2023-10-26T03:37:46Z</dcterms:modified>
</cp:coreProperties>
</file>