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81"/>
  </p:notesMasterIdLst>
  <p:sldIdLst>
    <p:sldId id="1467" r:id="rId3"/>
    <p:sldId id="1802" r:id="rId4"/>
    <p:sldId id="1601" r:id="rId5"/>
    <p:sldId id="1766" r:id="rId6"/>
    <p:sldId id="1600" r:id="rId7"/>
    <p:sldId id="1803" r:id="rId8"/>
    <p:sldId id="1804" r:id="rId9"/>
    <p:sldId id="1805" r:id="rId10"/>
    <p:sldId id="1806" r:id="rId11"/>
    <p:sldId id="1807" r:id="rId12"/>
    <p:sldId id="1808" r:id="rId13"/>
    <p:sldId id="1809" r:id="rId14"/>
    <p:sldId id="1529" r:id="rId15"/>
    <p:sldId id="1531" r:id="rId16"/>
    <p:sldId id="1532" r:id="rId17"/>
    <p:sldId id="1790" r:id="rId18"/>
    <p:sldId id="1810" r:id="rId19"/>
    <p:sldId id="1533" r:id="rId20"/>
    <p:sldId id="1534" r:id="rId21"/>
    <p:sldId id="1530" r:id="rId22"/>
    <p:sldId id="1767" r:id="rId23"/>
    <p:sldId id="1622" r:id="rId24"/>
    <p:sldId id="1768" r:id="rId25"/>
    <p:sldId id="1540" r:id="rId26"/>
    <p:sldId id="1541" r:id="rId27"/>
    <p:sldId id="1545" r:id="rId28"/>
    <p:sldId id="1546" r:id="rId29"/>
    <p:sldId id="1548" r:id="rId30"/>
    <p:sldId id="1549" r:id="rId31"/>
    <p:sldId id="1550" r:id="rId32"/>
    <p:sldId id="1551" r:id="rId33"/>
    <p:sldId id="1547" r:id="rId34"/>
    <p:sldId id="1554" r:id="rId35"/>
    <p:sldId id="1555" r:id="rId36"/>
    <p:sldId id="1552" r:id="rId37"/>
    <p:sldId id="1556" r:id="rId38"/>
    <p:sldId id="1557" r:id="rId39"/>
    <p:sldId id="1558" r:id="rId40"/>
    <p:sldId id="1559" r:id="rId41"/>
    <p:sldId id="1560" r:id="rId42"/>
    <p:sldId id="1561" r:id="rId43"/>
    <p:sldId id="1562" r:id="rId44"/>
    <p:sldId id="1615" r:id="rId45"/>
    <p:sldId id="1565" r:id="rId46"/>
    <p:sldId id="1566" r:id="rId47"/>
    <p:sldId id="1564" r:id="rId48"/>
    <p:sldId id="1567" r:id="rId49"/>
    <p:sldId id="1568" r:id="rId50"/>
    <p:sldId id="1569" r:id="rId51"/>
    <p:sldId id="1570" r:id="rId52"/>
    <p:sldId id="1563" r:id="rId53"/>
    <p:sldId id="1571" r:id="rId54"/>
    <p:sldId id="1625" r:id="rId55"/>
    <p:sldId id="1626" r:id="rId56"/>
    <p:sldId id="1572" r:id="rId57"/>
    <p:sldId id="1573" r:id="rId58"/>
    <p:sldId id="1627" r:id="rId59"/>
    <p:sldId id="1628" r:id="rId60"/>
    <p:sldId id="1629" r:id="rId61"/>
    <p:sldId id="1769" r:id="rId62"/>
    <p:sldId id="1630" r:id="rId63"/>
    <p:sldId id="1631" r:id="rId64"/>
    <p:sldId id="1632" r:id="rId65"/>
    <p:sldId id="1633" r:id="rId66"/>
    <p:sldId id="1634" r:id="rId67"/>
    <p:sldId id="1650" r:id="rId68"/>
    <p:sldId id="1635" r:id="rId69"/>
    <p:sldId id="1636" r:id="rId70"/>
    <p:sldId id="518" r:id="rId71"/>
    <p:sldId id="588" r:id="rId72"/>
    <p:sldId id="590" r:id="rId73"/>
    <p:sldId id="591" r:id="rId74"/>
    <p:sldId id="472" r:id="rId75"/>
    <p:sldId id="594" r:id="rId76"/>
    <p:sldId id="595" r:id="rId77"/>
    <p:sldId id="593" r:id="rId78"/>
    <p:sldId id="473" r:id="rId79"/>
    <p:sldId id="536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850"/>
    <a:srgbClr val="04336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70"/>
    <p:restoredTop sz="75548"/>
  </p:normalViewPr>
  <p:slideViewPr>
    <p:cSldViewPr snapToGrid="0" snapToObjects="1" showGuides="1">
      <p:cViewPr varScale="1">
        <p:scale>
          <a:sx n="90" d="100"/>
          <a:sy n="90" d="100"/>
        </p:scale>
        <p:origin x="7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05T17:36:48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5054 24575,'0'-9'0,"0"-1"0,0 0 0,0 0 0,4 5 0,-3-4 0,6 3 0,-6-5 0,3 1 0,0 4 0,-3-3 0,3 3 0,-1 0 0,-2-2 0,7 7 0,-3-8 0,3 8 0,1-9 0,-1 5 0,1-6 0,-1 6 0,1-5 0,-1 9 0,1-8 0,-1 8 0,1-4 0,0 0 0,-1 4 0,0-8 0,0 8 0,-4-8 0,4 8 0,-3-9 0,3 9 0,1-4 0,-1 1 0,0 3 0,0-4 0,1 5 0,-1 0 0,0 0 0,1 0 0,0 0 0,-1 0 0,1 0 0,-1 0 0,1 0 0,-1 0 0,0 0 0,0 0 0,0 0 0,0 5 0,1-4 0,-5 7 0,4-6 0,-4 2 0,5-4 0,-1 4 0,0-3 0,0 8 0,0-8 0,-3 8 0,2-8 0,-2 3 0,3 0 0,0-3 0,0 8 0,0-8 0,0 3 0,0-4 0,0 0 0,0 0 0,1 0 0,-1 0 0,0 0 0,-3-4 0,2-2 0,-2-5 0,4 1 0,-1-6 0,-3 4 0,-1-4 0,0 10 0,-3-3 0,7 8 0,-7-9 0,3 5 0,-1-1 0,-2-3 0,7 8 0,-7-8 0,6 7 0,-6-7 0,7 8 0,-7-8 0,6 7 0,-6-7 0,7 3 0,-8-4 0,7 5 0,-2-4 0,3 8 0,0-3 0,-4-1 0,3 4 0,-3-4 0,4 5 0,0 0 0,-3 5 0,2-4 0,-6 8 0,6-4 0,-3 1 0,1 3 0,2-3 0,-2 0 0,4 3 0,-1-3 0,1 4 0,-1 0 0,1-4 0,-1 3 0,1-7 0,-1 2 0,0-4 0,0 0 0,0 5 0,1-4 0,-1 3 0,0-4 0,1 0 0,-1 0 0,0 0 0,0 0 0,1 0 0,-1 0 0,0 0 0,1 0 0,-1 0 0,1 0 0,-1 0 0,1 0 0,0 0 0,-1 0 0,1 0 0,-1 0 0,1 0 0,0 0 0,-1 0 0,-3-5 0,3 4 0,-4-8 0,5 8 0,-5-8 0,4 3 0,-4-4 0,5 4 0,-1-3 0,1 8 0,-5-9 0,4 9 0,-4-4 0,4 5 0,0 0 0,0 0 0,0 0 0,0 0 0,0 0 0,0 0 0,-1 0 0,2 0 0,-5 5 0,4-4 0,-4 4 0,1-1 0,2 2 0,-3 4 0,4-1 0,-3 1 0,2-4 0,-6 3 0,7-8 0,-7 8 0,6-7 0,-6 7 0,6-3 0,-6 4 0,7 0 0,-7 1 0,7-1 0,-4 1 0,1-1 0,-1 0 0,0 1 0,-3-1 0,3 0 0,-1 0 0,-2-9 0,2-8 0,-3-10 0,0-7 0,0 1 0,0-6 0,0 4 0,0-5 0,0 12 0,0-3 0,0 9 0,0-4 0,0 5 0,0 1 0,0 0 0,0 0 0,0-6 0,0 4 0,0-4 0,0 6 0,0-1 0,0 1 0,0-1 0,0 1 0,0 0 0,0-5 0,0 4 0,0-4 0,0-2 0,0 0 0,0-6 0,0 5 0,0 2 0,0 5 0,0 1 0,0 0 0,0-6 0,0 4 0,0-9 0,0 3 0,0-12 0,0 6 0,0-13 0,0 13 0,0-1 0,0 9 0,0 6 0,0-1 0,0 1 0,0 0 0,0 0 0,0 0 0,0-7 0,0 0 0,0-6 0,0 0 0,0-1 0,0 7 0,0-5 0,0 10 0,0-10 0,0 10 0,0-4 0,0 6 0,0-1 0,0-5 0,0 4 0,0-10 0,0 10 0,0-16 0,5 9 0,-4-11 0,3 7 0,-4 0 0,0 5 0,4-4 0,-3 5 0,3-1 0,-4 2 0,0 6 0,0-6 0,0 4 0,0-10 0,0 10 0,0-10 0,0 5 0,0-1 0,0-4 0,0 5 0,0-1 0,0-4 0,0 10 0,0-4 0,0 0 0,4 4 0,-3-4 0,3 0 0,-4 4 0,0-10 0,4 5 0,-3-6 0,3-1 0,-4 7 0,0-5 0,0 5 0,5-7 0,-4 1 0,3 0 0,-4 0 0,0-7 0,0 5 0,5-11 0,-4 11 0,3-4 0,-4-1 0,0 5 0,0-5 0,5 7 0,-4 0 0,3 0 0,-4 0 0,0 0 0,0-1 0,0 7 0,0-11 0,0 8 0,0-16 0,0 5 0,0-15 0,0 6 0,4-5 0,-2-1 0,2 6 0,-4-5 0,5 7 0,-4 0 0,4 0 0,-5 0 0,4 7 0,-3-6 0,3 12 0,1-11 0,-4 11 0,4-11 0,-5 5 0,0-1 0,0-4 0,0 11 0,0-11 0,0 11 0,0-11 0,0 11 0,0-5 0,0 1 0,0 4 0,0 1 0,0 2 0,0 5 0,0-7 0,0 1 0,0 0 0,0 0 0,0 0 0,0 0 0,0-1 0,0-5 0,0 4 0,0-5 0,0 7 0,0 6 0,0 0 0,0 7 0,0-1 0,0 1 0,0-5 0,0 3 0,0-8 0,0 3 0,0-7 0,0 1 0,0 0 0,0 0 0,0 0 0,0 5 0,0 2 0,0 6 0,0-6 0,0 4 0,0-4 0,0 5 0,0-5 0,0-2 0,0-5 0,0 0 0,0 0 0,0-7 0,0-1 0,0-1 0,0 3 0,0 5 0,0 1 0,0 0 0,0 0 0,0 0 0,0 0 0,0 0 0,0 5 0,0-4 0,0-2 0,0-1 0,0-4 0,0 5 0,0-5 0,4 4 0,-3-5 0,3 7 0,0 5 0,-3 2 0,3 0 0,-4 4 0,0-4 0,0 6 0,0-1 0,0 1 0,3-1 0,-2 1 0,3-1 0,0 1 0,-3-1 0,3-5 0,0 4 0,-3-4 0,6 5 0,-6 1 0,3-1 0,-4 1 0,4 4 0,-3-3 0,6 7 0,-3-2 0,1-7 0,2 9 0,-6-13 0,7 14 0,-7-9 0,6 5 0,-6 3 0,2 3 0,-3 15 0,0 1 0,0 6 0,0 7 0,0-5 0,0 4 0,0-6 0,0 0 0,0 0 0,0 0 0,0 0 0,0-5 0,0 3 0,0-4 0,0 6 0,0 0 0,0 0 0,0 7 0,0-5 0,0 11 0,0-12 0,0 13 0,0-13 0,0 6 0,0-7 0,0 0 0,0 0 0,0 0 0,0-6 0,0 5 0,0-5 0,0 6 0,0 7 0,0-6 0,0 6 0,0 0 0,0 1 0,0 0 0,0 5 0,0-5 0,0 1 0,0-3 0,0-6 0,0 0 0,0-6 0,0 5 0,0-10 0,0 9 0,0-9 0,0 10 0,0-5 0,0 13 0,0-6 0,0 12 0,0-11 0,0 11 0,0-4 0,0-1 0,0-2 0,0-6 0,0 0 0,0 0 0,0 0 0,0 0 0,0 7 0,0-6 0,0 13 0,0-6 0,0 14 0,0-5 0,0 5 0,0 1 0,0-7 0,0 0 0,0-3 0,0-11 0,0 5 0,5-7 0,-4 0 0,7 0 0,-3 0 0,1 0 0,-2 0 0,1 6 0,-4-4 0,3 11 0,1-11 0,-4 4 0,3-6 0,-4 0 0,0 0 0,0-5 0,4-3 0,-3-4 0,3 5 0,-4-4 0,0 4 0,0 0 0,0 1 0,4 6 0,-3 0 0,3 7 0,0-6 0,-3 12 0,4-4 0,-5-1 0,4-2 0,-3-6 0,7-5 0,-7 3 0,3-9 0,0 10 0,-3-5 0,7 6 0,-7 0 0,8 7 0,-8-6 0,4 6 0,-5-7 0,0 0 0,0 0 0,4-6 0,-3-1 0,3-6 0,-4 1 0,0-1 0,3 1 0,-2 5 0,7 1 0,-7 6 0,4 0 0,-1 0 0,-3 7 0,3-6 0,-4 6 0,0-1 0,0-10 0,4 10 0,-3-18 0,4 5 0,-5-5 0,0-1 0,0 0 0,0 1 0,0-1 0,0 0 0,0 0 0,0 6 0,0 2 0,0 5 0,0-6 0,0 5 0,0-10 0,0 4 0,0-6 0,0 0 0,0 1 0,0-1 0,0 1 0,0-1 0,0 6 0,0 1 0,0 6 0,0 7 0,0-5 0,0 11 0,0-5 0,0 0 0,0-1 0,0-7 0,0 0 0,0 0 0,0 0 0,0-6 0,0 5 0,0-5 0,0 6 0,0-6 0,0 5 0,0-5 0,0 6 0,0-5 0,0 3 0,0-9 0,0 4 0,0-5 0,0-1 0,0 6 0,0-4 0,0 9 0,0-3 0,0 5 0,0 6 0,0 3 0,0-1 0,0 5 0,0-5 0,0 7 0,0 0 0,0-7 0,0-2 0,0-6 0,0 0 0,0 0 0,0-5 0,0-2 0,4-6 0,-4 0 0,4 1 0,0-1 0,-3 6 0,7-4 0,-7 9 0,2-9 0,1 4 0,-3-6 0,3 1 0,-4-1 0,4-4 0,-3 3 0,3-12 0,-4-4 0,0-16 0,4-2 0,6-11 0,1 11 0,3-5 0,-4 0 0,0 6 0,4-6 0,-3 7 0,3-7 0,-5 5 0,1-4 0,0-1 0,0 5 0,0-5 0,-1 7 0,0 6 0,1-5 0,-1 4 0,0-5 0,1 0 0,-5 5 0,3-3 0,-2 3 0,3 1 0,0-5 0,0 10 0,-4-10 0,3 10 0,-7-4 0,2 5 0,1 6 0,-3-5 0,3 4 0,0-4 0,0 0 0,1 0 0,2-1 0,-2 1 0,4-7 0,0 5 0,0-9 0,0 9 0,0-4 0,-1 5 0,1 1 0,-5 0 0,4 4 0,-4 2 0,5 4 0,-1 0 0,0 0 0,1 5 0,0 6 0,-4 13 0,3 7 0,-2 7 0,5 7 0,0-5 0,0 13 0,-1-13 0,1 5 0,-1-14 0,0 6 0,0-18 0,-1 9 0,-4-16 0,3 4 0,-7-6 0,3 0 0,0-4 0,-3 3 0,3-3 0,-4 4 0,4 0 0,0 0 0,1 1 0,-2-1 0,-3 0 0,4 1 0,-3-1 0,3 0 0,0-4 0,-3 3 0,3-3 0,-1 4 0,2 0 0,3 0 0,-3 1 0,3-1 0,-4 0 0,5 0 0,-1-4 0,1-1 0,-1-5 0,1 0 0,-1 0 0,1 0 0,-1 0 0,1 0 0,-1-5 0,1-7 0,0-5 0,1-6 0,0-7 0,-1 5 0,1-5 0,0 1 0,0 4 0,-5-5 0,3 13 0,-7 0 0,7 7 0,-7-1 0,6 6 0,-2 0 0,3 5 0,0 0 0,1 0 0,4 10 0,-2 9 0,8 13 0,-8 5 0,9 1 0,-8 8 0,3-13 0,-5 11 0,0-20 0,0 6 0,-1-7 0,-3 0 0,-2-6 0,-4-1 0,0-5 0,0-1 0,0 0 0,0 1 0,3-6 0,2 0 0,3-5 0,0 0 0,0-4 0,1-8 0,0 1 0,0-11 0,0 10 0,0-4 0,0 5 0,0-5 0,-1 4 0,1-4 0,-4 5 0,2 1 0,-2-1 0,4 1 0,-1-1 0,-3 1 0,3-1 0,-4 1 0,5 4 0,-5-3 0,3 8 0,-2-4 0,4 5 0,-1 0 0,0 0 0,1 0 0,0 0 0,-1 0 0,1 0 0,-1 0 0,1 0 0,0 0 0,-1 0 0,1 0 0,-1 0 0,1 5 0,-1 0 0,1 1 0,-5 3 0,4-3 0,-3 4 0,3-4 0,0 3 0,-3-4 0,3 1 0,-3 3 0,3-3 0,1 4 0,-1-4 0,-3 3 0,2-8 0,-6 8 0,7-8 0,-3 9 0,3-9 0,1 8 0,-1-3 0,1-1 0,-1 0 0,-3-1 0,2-3 0,-2 4 0,3-5 0,0 0 0,0 0 0,1 0 0,-1 0 0,1 0 0,-1 0 0,6 0 0,-5 0 0,9 0 0,-4 0 0,6 0 0,-1-5 0,0-2 0,0-4 0,-5 0 0,4-1 0,-9 6 0,9-4 0,-8 4 0,3-5 0,-4 5 0,-1-4 0,1 5 0,0-1 0,-1-3 0,0 3 0,0-4 0,1 0 0,-1-1 0,1 0 0,0 1 0,0-6 0,-1 9 0,1-8 0,0 9 0,-1 0 0,1 1 0,-1 5 0,0 0 0,0 0 0,0 0 0,1 0 0,-1 5 0,-3 1 0,3 4 0,-3 0 0,-1 1 0,4-6 0,-7 5 0,7-5 0,-7 6 0,2-1 0,-3 1 0,4-1 0,-3 0 0,3 1 0,-4-1 0,4 1 0,-3-1 0,6 0 0,-6 1 0,3-1 0,0 1 0,-3-1 0,7 0 0,-8 6 0,4-4 0,1 10 0,-4-5 0,3 1 0,-4-3 0,0 1 0,4-4 0,-3 4 0,2-5 0,-3-1 0,0 0 0,4-4 0,-3 3 0,6-7 0,-2 2 0,3-4 0,0 0 0,0 0 0,0 0 0,0 0 0,1 0 0,-1 0 0,1-5 0,-5 0 0,4-6 0,-7 1 0,7-6 0,-7 4 0,3-10 0,1 5 0,-4-6 0,3-1 0,0 7 0,-3-5 0,2 10 0,1 1 0,-3 1 0,3 4 0,0-4 0,0 4 0,1-3 0,2 4 0,-3-1 0,5-3 0,-1 3 0,0 0 0,1-3 0,-1 8 0,0-3 0,0 4 0,0 0 0,0 0 0,0 0 0,0 0 0,0 0 0,1 0 0,-1 0 0,0 0 0,0 0 0,1 0 0,-5 4 0,4 2 0,-4 4 0,1 0 0,2-5 0,-6 4 0,7-7 0,-7 7 0,6-8 0,-6 8 0,7-3 0,-4 4 0,5 0 0,-5 0 0,3-1 0,-6 1 0,6 0 0,-6 0 0,7-4 0,-7 3 0,3-4 0,-1 5 0,-2 0 0,6 0 0,-6 0 0,7 0 0,-7-1 0,2 0 0,-3 1 0,0 0 0,0-1 0,0 2 0,0-1 0,0 1 0,0-1 0,0 0 0,0 1 0,0-1 0,0-5 0,0 0 0</inkml:trace>
  <inkml:trace contextRef="#ctx0" brushRef="#br0" timeOffset="763">4176 5032 24575,'0'0'0</inkml:trace>
  <inkml:trace contextRef="#ctx0" brushRef="#br0" timeOffset="947">4176 5032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05T17:39:51.889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2948 2998 24575,'-26'0'0,"-6"0"0,7 0 0,0-10 0,8 7 0,6-7 0,0 10 0,1 0 0,-1-5 0,0-1 0,1-4 0,-1-6 0,-1-2 0,1-5 0,-1 5 0,1-3 0,-1 3 0,1-5 0,-1 5 0,6-3 0,-3 9 0,2-10 0,1 10 0,1-10 0,0 5 0,3-1 0,-8-4 0,9 5 0,-10-6 0,10 5 0,-9 2 0,9 5 0,-4 1 0,0 4 0,4-3 0,-8 3 0,3 0 0,-4 2 0,0 4 0,-1 0 0,0 0 0,1 0 0,-1 0 0,0 0 0,-5 0 0,4 0 0,-4 0 0,5 5 0,0 1 0,0 10 0,0-5 0,0 11 0,5-5 0,1 6 0,5 0 0,0 0 0,0 7 0,0-6 0,0 6 0,0-7 0,0-6 0,0 5 0,0-10 0,0 4 0,0-6 0,0 0 0,-5-4 0,4-6 0,-8-11 0,2-6 0,-5-13 0,0-1 0,-1-7 0,6-8 0,-4 13 0,9-11 0,-3 12 0,5-6 0,0 7 0,0 1 0,0 7 0,0 0 0,0 5 0,0-3 0,0 3 0,0-5 0,0 5 0,0-3 0,0 3 0,0 1 0,0-5 0,0 10 0,0-4 0,0 5 0,0 1 0,0 0 0,0-5 0,0 3 0,0-3 0,-5-1 0,3 4 0,-3-4 0,1 10 0,2-3 0,-2 3 0,4-5 0,-5 1 0,4-1 0,-4 1 0,5-1 0,0 1 0,-5-1 0,4 1 0,-9-7 0,4 0 0,-1-1 0,-3-3 0,8 3 0,-8-5 0,3 0 0,1 0 0,-5 0 0,10 5 0,-9 2 0,9 0 0,-4 4 0,1-4 0,2-1 0,-2 5 0,-1-4 0,4 6 0,-4-6 0,0 4 0,4-4 0,-4 5 0,5 0 0,0 1 0,0 0 0,0-5 0,0 4 0,-5-10 0,4 3 0,-4-5 0,5 0 0,0 6 0,0-5 0,0 4 0,0 1 0,0-5 0,0 4 0,0-5 0,0 6 0,0-5 0,0 4 0,0-5 0,0 6 0,0-5 0,0 10 0,0-4 0,0 5 0,0-5 0,0 4 0,0-4 0,0 5 0,0 1 0,0-1 0,0 1 0,-5-1 0,4 1 0,-4-1 0,5 1 0,0-6 0,0 4 0,0-5 0,0 7 0,0-6 0,0 4 0,0-10 0,0 5 0,0-7 0,0 1 0,0 0 0,-5 0 0,3 5 0,-3 2 0,5 6 0,0-1 0,0 1 0,-4-1 0,3 1 0,-4-6 0,0-2 0,4-5 0,-5-7 0,1-1 0,3-7 0,-3 0 0,5 0 0,-6 0 0,4 0 0,-3 7 0,5-5 0,0 11 0,0-5 0,0 7 0,0 5 0,0-3 0,0 9 0,0-10 0,0 10 0,0-10 0,0 5 0,-6-6 0,5 5 0,-4-4 0,5 10 0,0-4 0,0 6 0,0-1 0,-5 5 0,4-3 0,-4 3 0,5-4 0,0 0 0,-4 0 0,2-1 0,-7 1 0,8 0 0,-3 0 0,4 8 0,0 9 0,0 10 0,-6 6 0,5 0 0,-4 0 0,-1 6 0,5-4 0,-11 11 0,11-5 0,-10 1 0,10 4 0,-10-5 0,4 0 0,0-1 0,-4-1 0,10-4 0,-5 11 0,1-11 0,3 4 0,-3 1 0,5-5 0,0 11 0,-5-12 0,4 6 0,-5-7 0,6 0 0,0 0 0,-4-6 0,3 5 0,-4-10 0,5 4 0,-5-6 0,4 0 0,-4 1 0,0-1 0,4 1 0,-9 5 0,9-5 0,-9 11 0,8-5 0,-8 6 0,8 0 0,-8 0 0,9 0 0,-10 0 0,10-5 0,-4 3 0,0-9 0,4 10 0,-4-10 0,5 9 0,0-3 0,0 5 0,-5-6 0,4 5 0,-4 1 0,0 2 0,4 5 0,-10-1 0,10-4 0,-10 4 0,9 1 0,-8-5 0,9 4 0,-5 1 0,1-6 0,4 13 0,-10-13 0,10 12 0,-9-11 0,8 5 0,-3-7 0,0 0 0,4 0 0,-5-6 0,1 5 0,4-11 0,-4 11 0,0-10 0,4 9 0,-4-9 0,0 10 0,3-10 0,-3 9 0,0-9 0,4 10 0,-8-11 0,8 11 0,-9-10 0,9 9 0,-4-9 0,5 4 0,0 0 0,-4-4 0,2 4 0,-2 0 0,4-4 0,-6 9 0,5-9 0,-4 10 0,0-5 0,3 6 0,-8 0 0,9-6 0,-5 5 0,1-5 0,4 6 0,-4 7 0,-1-5 0,5 4 0,-10 1 0,10-6 0,-10 6 0,4-7 0,1 0 0,1 0 0,-1 0 0,5 0 0,-9-6 0,9 5 0,-9-10 0,9 9 0,-4-9 0,1 4 0,3-5 0,-4-1 0,5 0 0,-5 1 0,4-1 0,-4 0 0,5 0 0,0 0 0,-4 0 0,2 1 0,-2-1 0,4 1 0,-5-1 0,4 0 0,-4 1 0,1-5 0,2 3 0,-6-8 0,2 4 0,-3-5 0,-1 0 0,4 4 0,2 2 0,-1-1 0,0 0 0,-1-1 0,-3 2 0,3 4 0,0 1 0,-3-1 0,3 0 0,-4 0 0,4 0 0,2 0 0,-1-5 0,4 4 0,-8-8 0,4 4 0,-5-5 0,0 0 0,0 0 0,-1-5 0,0-7 0,0-5 0,-6-6 0,-2 0 0,1-1 0,1 1 0,0 0 0,5 6 0,-5 0 0,7 7 0,-1 4 0,5-3 0,-3 7 0,8-7 0,-8 8 0,3-4 0,-3 5 0,-1 0 0,0 0 0,0 4 0,-1 2 0,0 10 0,5 1 0,-4 6 0,4-5 0,-6 10 0,1-15 0,-1 15 0,5-16 0,-2 4 0,7-5 0,-7-1 0,3-4 0,-4-2 0,0-4 0,0 0 0,-1 0 0,-5 0 0,3-10 0,-9-3 0,3-16 0,0 4 0,-4-5 0,10 7 0,-4 5 0,6 2 0,0 6 0,1 4 0,-1 1 0,1 5 0,-1 0 0,0 0 0,1 0 0,-1 0 0,0 5 0,-5 1 0,-3 17 0,1-4 0,-6 17 0,4-4 0,1-1 0,-6 5 0,12-11 0,-5 4 0,6-6 0,1-5 0,0-2 0,0-6 0,1 0 0,-1 1 0,0-1 0,1-4 0,-1-1 0,0-5 0,1 0 0,-1 0 0,1 0 0,-1 0 0,0-5 0,0-7 0,0-5 0,-1-6 0,6 5 0,-5-4 0,5 10 0,-5-4 0,5 6 0,-3 4 0,3 1 0,-5 5 0,1 0 0,0 0 0,-1 0 0,0 5 0,-5 6 0,3 13 0,-9 1 0,7 11 0,-7-11 0,9 4 0,-4-6 0,5-6 0,1-1 0,1-5 0,4-1 0,1 0 0,5-4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05T17:37:13.152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0 2998 24575,'26'0'0,"6"0"0,-8 0 0,1-10 0,-9 7 0,-5-7 0,-1 10 0,1 0 0,-1-5 0,0-1 0,1-4 0,0-6 0,0-2 0,0-5 0,0 5 0,1-3 0,-1 3 0,0-5 0,0 5 0,-5-3 0,4 9 0,-4-10 0,0 10 0,-1-10 0,0 5 0,-4-1 0,10-4 0,-10 5 0,9-6 0,-9 5 0,9 2 0,-9 5 0,4 1 0,-1 4 0,-2-3 0,6 3 0,-2 0 0,4 2 0,0 4 0,1 0 0,-1 0 0,1 0 0,-1 0 0,0 0 0,6 0 0,-4 0 0,4 0 0,-5 5 0,-1 1 0,1 10 0,-1-5 0,2 11 0,-6-5 0,-1 6 0,-5 0 0,0 0 0,0 7 0,0-6 0,0 6 0,0-7 0,0-6 0,0 5 0,0-10 0,0 4 0,0-6 0,0 0 0,4-4 0,-3-6 0,8-11 0,-2-6 0,5-13 0,0-1 0,0-7 0,-5-8 0,4 13 0,-10-11 0,4 12 0,-5-6 0,0 7 0,0 1 0,0 7 0,0 0 0,0 5 0,0-3 0,0 3 0,0-5 0,0 5 0,0-3 0,0 3 0,0 1 0,0-5 0,0 10 0,0-4 0,0 5 0,0 1 0,0 0 0,0-5 0,0 3 0,0-3 0,6-1 0,-5 4 0,4-4 0,0 10 0,-4-3 0,3 3 0,-4-5 0,5 1 0,-4-1 0,4 1 0,-5-1 0,0 1 0,4-1 0,-2 1 0,7-7 0,-2 0 0,-1-1 0,4-3 0,-8 3 0,8-5 0,-4 0 0,1 0 0,3 0 0,-9 5 0,9 2 0,-9 0 0,4 4 0,-1-4 0,-3-1 0,4 5 0,0-4 0,-4 6 0,3-6 0,1 4 0,-4-4 0,4 5 0,-5 0 0,0 1 0,0 0 0,0-5 0,0 4 0,5-10 0,-4 3 0,4-5 0,-5 0 0,0 6 0,0-5 0,0 4 0,0 1 0,0-5 0,0 4 0,0-5 0,0 6 0,0-5 0,0 4 0,0-5 0,0 6 0,0-5 0,0 10 0,0-4 0,0 5 0,0-5 0,0 4 0,0-4 0,0 5 0,0 1 0,0-1 0,0 1 0,5-1 0,-4 1 0,4-1 0,-5 1 0,0-6 0,0 4 0,0-5 0,0 7 0,0-6 0,0 4 0,0-10 0,0 5 0,0-7 0,0 1 0,0 0 0,5 0 0,-4 5 0,4 2 0,-5 6 0,0-1 0,0 1 0,4-1 0,-2 1 0,2-6 0,1-2 0,-4-5 0,4-7 0,1-1 0,-5-7 0,5 0 0,-6 0 0,6 0 0,-5 0 0,5 7 0,-6-5 0,0 11 0,0-5 0,0 7 0,0 5 0,0-3 0,0 9 0,0-10 0,0 10 0,0-10 0,0 5 0,5-6 0,-4 5 0,4-4 0,-5 10 0,0-4 0,0 6 0,0-1 0,5 5 0,-4-3 0,3 3 0,-4-4 0,0 0 0,5 0 0,-4-1 0,8 1 0,-8 0 0,4 0 0,-5 8 0,0 9 0,0 10 0,5 6 0,-4 0 0,4 0 0,1 6 0,-5-4 0,10 11 0,-9-5 0,8 1 0,-8 4 0,8-5 0,-3 0 0,0-1 0,4-1 0,-10-4 0,5 11 0,-1-11 0,-4 4 0,4 1 0,-5-5 0,0 11 0,5-12 0,-4 6 0,5-7 0,-6 0 0,0 0 0,4-6 0,-3 5 0,4-10 0,-5 4 0,5-6 0,-4 0 0,3 1 0,1-1 0,-4 1 0,9 5 0,-9-5 0,9 11 0,-8-5 0,8 6 0,-9 0 0,9 0 0,-8 0 0,8 0 0,-9-5 0,4 3 0,0-9 0,-4 10 0,4-10 0,-5 9 0,0-3 0,0 5 0,4-6 0,-3 5 0,4 1 0,0 2 0,-4 5 0,10-1 0,-10-4 0,10 4 0,-10 1 0,10-5 0,-10 4 0,4 1 0,0-6 0,-4 13 0,10-13 0,-10 12 0,9-11 0,-9 5 0,5-7 0,-1 0 0,-4 0 0,4-6 0,0 5 0,-4-11 0,5 11 0,-2-10 0,-3 9 0,4-9 0,0 10 0,-4-10 0,4 9 0,0-9 0,-4 10 0,8-11 0,-7 11 0,7-10 0,-8 9 0,4-9 0,-5 4 0,0 0 0,4-4 0,-3 4 0,4 0 0,-5-4 0,5 9 0,-4-9 0,5 10 0,-1-5 0,-4 6 0,9 0 0,-9-6 0,4 5 0,1-5 0,-5 6 0,4 7 0,0-5 0,-4 4 0,10 1 0,-10-6 0,10 6 0,-4-7 0,-1 0 0,-1 0 0,0 0 0,-4 0 0,9-6 0,-9 5 0,9-10 0,-9 9 0,3-9 0,1 4 0,-4-5 0,4-1 0,-5 0 0,4 1 0,-2-1 0,2 0 0,-4 0 0,0 0 0,5 0 0,-4 1 0,4-1 0,-5 1 0,4-1 0,-3 0 0,4 1 0,-1-5 0,-3 3 0,8-8 0,-4 4 0,5-5 0,-1 0 0,-3 4 0,-2 2 0,1-1 0,0 0 0,1-1 0,2 2 0,-2 4 0,0 1 0,3-1 0,-3 0 0,4 0 0,-5 0 0,0 0 0,-1-5 0,-3 4 0,8-8 0,-4 4 0,4-5 0,1 0 0,1 0 0,-1-5 0,1-7 0,0-5 0,5-6 0,2 0 0,0-1 0,-1 1 0,-1 0 0,-3 6 0,3 0 0,-6 7 0,0 4 0,-4-3 0,3 7 0,-8-7 0,8 8 0,-4-4 0,5 5 0,0 0 0,0 0 0,-1 4 0,2 2 0,-1 10 0,-4 1 0,4 6 0,-4-5 0,6 10 0,-1-15 0,1 15 0,-6-16 0,3 4 0,-8-5 0,9-1 0,-5-4 0,5-2 0,0-4 0,0 0 0,1 0 0,5 0 0,-4-10 0,10-3 0,-4-16 0,1 4 0,3-5 0,-9 7 0,3 5 0,-5 2 0,-1 6 0,1 4 0,-1 1 0,1 5 0,-1 0 0,0 0 0,1 0 0,-1 0 0,1 5 0,5 1 0,2 17 0,0-4 0,6 17 0,-5-4 0,0-1 0,5 5 0,-11-11 0,4 4 0,-5-6 0,-1-5 0,0-2 0,-1-6 0,0 0 0,1 1 0,-1-1 0,1-4 0,-1-1 0,0-5 0,1 0 0,-1 0 0,1 0 0,-1 0 0,0-5 0,1-7 0,0-5 0,1-6 0,-6 5 0,4-4 0,-4 10 0,5-4 0,-5 6 0,3 4 0,-3 1 0,4 5 0,0 0 0,0 0 0,1 0 0,-1 5 0,6 6 0,-3 13 0,9 1 0,-8 11 0,7-11 0,-7 4 0,2-6 0,-5-6 0,0-1 0,0-5 0,-6-1 0,0 0 0,-5-4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05T17:36:48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5054 24575,'0'-9'0,"0"-1"0,0 0 0,0 0 0,4 5 0,-3-4 0,6 3 0,-6-5 0,3 1 0,0 4 0,-3-3 0,3 3 0,-1 0 0,-2-2 0,7 7 0,-3-8 0,3 8 0,1-9 0,-1 5 0,1-6 0,-1 6 0,1-5 0,-1 9 0,1-8 0,-1 8 0,1-4 0,0 0 0,-1 4 0,0-8 0,0 8 0,-4-8 0,4 8 0,-3-9 0,3 9 0,1-4 0,-1 1 0,0 3 0,0-4 0,1 5 0,-1 0 0,0 0 0,1 0 0,0 0 0,-1 0 0,1 0 0,-1 0 0,1 0 0,-1 0 0,0 0 0,0 0 0,0 0 0,0 5 0,1-4 0,-5 7 0,4-6 0,-4 2 0,5-4 0,-1 4 0,0-3 0,0 8 0,0-8 0,-3 8 0,2-8 0,-2 3 0,3 0 0,0-3 0,0 8 0,0-8 0,0 3 0,0-4 0,0 0 0,0 0 0,1 0 0,-1 0 0,0 0 0,-3-4 0,2-2 0,-2-5 0,4 1 0,-1-6 0,-3 4 0,-1-4 0,0 10 0,-3-3 0,7 8 0,-7-9 0,3 5 0,-1-1 0,-2-3 0,7 8 0,-7-8 0,6 7 0,-6-7 0,7 8 0,-7-8 0,6 7 0,-6-7 0,7 3 0,-8-4 0,7 5 0,-2-4 0,3 8 0,0-3 0,-4-1 0,3 4 0,-3-4 0,4 5 0,0 0 0,-3 5 0,2-4 0,-6 8 0,6-4 0,-3 1 0,1 3 0,2-3 0,-2 0 0,4 3 0,-1-3 0,1 4 0,-1 0 0,1-4 0,-1 3 0,1-7 0,-1 2 0,0-4 0,0 0 0,0 5 0,1-4 0,-1 3 0,0-4 0,1 0 0,-1 0 0,0 0 0,0 0 0,1 0 0,-1 0 0,0 0 0,1 0 0,-1 0 0,1 0 0,-1 0 0,1 0 0,0 0 0,-1 0 0,1 0 0,-1 0 0,1 0 0,0 0 0,-1 0 0,-3-5 0,3 4 0,-4-8 0,5 8 0,-5-8 0,4 3 0,-4-4 0,5 4 0,-1-3 0,1 8 0,-5-9 0,4 9 0,-4-4 0,4 5 0,0 0 0,0 0 0,0 0 0,0 0 0,0 0 0,0 0 0,-1 0 0,2 0 0,-5 5 0,4-4 0,-4 4 0,1-1 0,2 2 0,-3 4 0,4-1 0,-3 1 0,2-4 0,-6 3 0,7-8 0,-7 8 0,6-7 0,-6 7 0,6-3 0,-6 4 0,7 0 0,-7 1 0,7-1 0,-4 1 0,1-1 0,-1 0 0,0 1 0,-3-1 0,3 0 0,-1 0 0,-2-9 0,2-8 0,-3-10 0,0-7 0,0 1 0,0-6 0,0 4 0,0-5 0,0 12 0,0-3 0,0 9 0,0-4 0,0 5 0,0 1 0,0 0 0,0 0 0,0-6 0,0 4 0,0-4 0,0 6 0,0-1 0,0 1 0,0-1 0,0 1 0,0 0 0,0-5 0,0 4 0,0-4 0,0-2 0,0 0 0,0-6 0,0 5 0,0 2 0,0 5 0,0 1 0,0 0 0,0-6 0,0 4 0,0-9 0,0 3 0,0-12 0,0 6 0,0-13 0,0 13 0,0-1 0,0 9 0,0 6 0,0-1 0,0 1 0,0 0 0,0 0 0,0 0 0,0-7 0,0 0 0,0-6 0,0 0 0,0-1 0,0 7 0,0-5 0,0 10 0,0-10 0,0 10 0,0-4 0,0 6 0,0-1 0,0-5 0,0 4 0,0-10 0,0 10 0,0-16 0,5 9 0,-4-11 0,3 7 0,-4 0 0,0 5 0,4-4 0,-3 5 0,3-1 0,-4 2 0,0 6 0,0-6 0,0 4 0,0-10 0,0 10 0,0-10 0,0 5 0,0-1 0,0-4 0,0 5 0,0-1 0,0-4 0,0 10 0,0-4 0,0 0 0,4 4 0,-3-4 0,3 0 0,-4 4 0,0-10 0,4 5 0,-3-6 0,3-1 0,-4 7 0,0-5 0,0 5 0,5-7 0,-4 1 0,3 0 0,-4 0 0,0-7 0,0 5 0,5-11 0,-4 11 0,3-4 0,-4-1 0,0 5 0,0-5 0,5 7 0,-4 0 0,3 0 0,-4 0 0,0 0 0,0-1 0,0 7 0,0-11 0,0 8 0,0-16 0,0 5 0,0-15 0,0 6 0,4-5 0,-2-1 0,2 6 0,-4-5 0,5 7 0,-4 0 0,4 0 0,-5 0 0,4 7 0,-3-6 0,3 12 0,1-11 0,-4 11 0,4-11 0,-5 5 0,0-1 0,0-4 0,0 11 0,0-11 0,0 11 0,0-11 0,0 11 0,0-5 0,0 1 0,0 4 0,0 1 0,0 2 0,0 5 0,0-7 0,0 1 0,0 0 0,0 0 0,0 0 0,0 0 0,0-1 0,0-5 0,0 4 0,0-5 0,0 7 0,0 6 0,0 0 0,0 7 0,0-1 0,0 1 0,0-5 0,0 3 0,0-8 0,0 3 0,0-7 0,0 1 0,0 0 0,0 0 0,0 0 0,0 5 0,0 2 0,0 6 0,0-6 0,0 4 0,0-4 0,0 5 0,0-5 0,0-2 0,0-5 0,0 0 0,0 0 0,0-7 0,0-1 0,0-1 0,0 3 0,0 5 0,0 1 0,0 0 0,0 0 0,0 0 0,0 0 0,0 0 0,0 5 0,0-4 0,0-2 0,0-1 0,0-4 0,0 5 0,0-5 0,4 4 0,-3-5 0,3 7 0,0 5 0,-3 2 0,3 0 0,-4 4 0,0-4 0,0 6 0,0-1 0,0 1 0,3-1 0,-2 1 0,3-1 0,0 1 0,-3-1 0,3-5 0,0 4 0,-3-4 0,6 5 0,-6 1 0,3-1 0,-4 1 0,4 4 0,-3-3 0,6 7 0,-3-2 0,1-7 0,2 9 0,-6-13 0,7 14 0,-7-9 0,6 5 0,-6 3 0,2 3 0,-3 15 0,0 1 0,0 6 0,0 7 0,0-5 0,0 4 0,0-6 0,0 0 0,0 0 0,0 0 0,0 0 0,0-5 0,0 3 0,0-4 0,0 6 0,0 0 0,0 0 0,0 7 0,0-5 0,0 11 0,0-12 0,0 13 0,0-13 0,0 6 0,0-7 0,0 0 0,0 0 0,0 0 0,0-6 0,0 5 0,0-5 0,0 6 0,0 7 0,0-6 0,0 6 0,0 0 0,0 1 0,0 0 0,0 5 0,0-5 0,0 1 0,0-3 0,0-6 0,0 0 0,0-6 0,0 5 0,0-10 0,0 9 0,0-9 0,0 10 0,0-5 0,0 13 0,0-6 0,0 12 0,0-11 0,0 11 0,0-4 0,0-1 0,0-2 0,0-6 0,0 0 0,0 0 0,0 0 0,0 0 0,0 7 0,0-6 0,0 13 0,0-6 0,0 14 0,0-5 0,0 5 0,0 1 0,0-7 0,0 0 0,0-3 0,0-11 0,0 5 0,5-7 0,-4 0 0,7 0 0,-3 0 0,1 0 0,-2 0 0,1 6 0,-4-4 0,3 11 0,1-11 0,-4 4 0,3-6 0,-4 0 0,0 0 0,0-5 0,4-3 0,-3-4 0,3 5 0,-4-4 0,0 4 0,0 0 0,0 1 0,4 6 0,-3 0 0,3 7 0,0-6 0,-3 12 0,4-4 0,-5-1 0,4-2 0,-3-6 0,7-5 0,-7 3 0,3-9 0,0 10 0,-3-5 0,7 6 0,-7 0 0,8 7 0,-8-6 0,4 6 0,-5-7 0,0 0 0,0 0 0,4-6 0,-3-1 0,3-6 0,-4 1 0,0-1 0,3 1 0,-2 5 0,7 1 0,-7 6 0,4 0 0,-1 0 0,-3 7 0,3-6 0,-4 6 0,0-1 0,0-10 0,4 10 0,-3-18 0,4 5 0,-5-5 0,0-1 0,0 0 0,0 1 0,0-1 0,0 0 0,0 0 0,0 6 0,0 2 0,0 5 0,0-6 0,0 5 0,0-10 0,0 4 0,0-6 0,0 0 0,0 1 0,0-1 0,0 1 0,0-1 0,0 6 0,0 1 0,0 6 0,0 7 0,0-5 0,0 11 0,0-5 0,0 0 0,0-1 0,0-7 0,0 0 0,0 0 0,0 0 0,0-6 0,0 5 0,0-5 0,0 6 0,0-6 0,0 5 0,0-5 0,0 6 0,0-5 0,0 3 0,0-9 0,0 4 0,0-5 0,0-1 0,0 6 0,0-4 0,0 9 0,0-3 0,0 5 0,0 6 0,0 3 0,0-1 0,0 5 0,0-5 0,0 7 0,0 0 0,0-7 0,0-2 0,0-6 0,0 0 0,0 0 0,0-5 0,0-2 0,4-6 0,-4 0 0,4 1 0,0-1 0,-3 6 0,7-4 0,-7 9 0,2-9 0,1 4 0,-3-6 0,3 1 0,-4-1 0,4-4 0,-3 3 0,3-12 0,-4-4 0,0-16 0,4-2 0,6-11 0,1 11 0,3-5 0,-4 0 0,0 6 0,4-6 0,-3 7 0,3-7 0,-5 5 0,1-4 0,0-1 0,0 5 0,0-5 0,-1 7 0,0 6 0,1-5 0,-1 4 0,0-5 0,1 0 0,-5 5 0,3-3 0,-2 3 0,3 1 0,0-5 0,0 10 0,-4-10 0,3 10 0,-7-4 0,2 5 0,1 6 0,-3-5 0,3 4 0,0-4 0,0 0 0,1 0 0,2-1 0,-2 1 0,4-7 0,0 5 0,0-9 0,0 9 0,0-4 0,-1 5 0,1 1 0,-5 0 0,4 4 0,-4 2 0,5 4 0,-1 0 0,0 0 0,1 5 0,0 6 0,-4 13 0,3 7 0,-2 7 0,5 7 0,0-5 0,0 13 0,-1-13 0,1 5 0,-1-14 0,0 6 0,0-18 0,-1 9 0,-4-16 0,3 4 0,-7-6 0,3 0 0,0-4 0,-3 3 0,3-3 0,-4 4 0,4 0 0,0 0 0,1 1 0,-2-1 0,-3 0 0,4 1 0,-3-1 0,3 0 0,0-4 0,-3 3 0,3-3 0,-1 4 0,2 0 0,3 0 0,-3 1 0,3-1 0,-4 0 0,5 0 0,-1-4 0,1-1 0,-1-5 0,1 0 0,-1 0 0,1 0 0,-1 0 0,1 0 0,-1-5 0,1-7 0,0-5 0,1-6 0,0-7 0,-1 5 0,1-5 0,0 1 0,0 4 0,-5-5 0,3 13 0,-7 0 0,7 7 0,-7-1 0,6 6 0,-2 0 0,3 5 0,0 0 0,1 0 0,4 10 0,-2 9 0,8 13 0,-8 5 0,9 1 0,-8 8 0,3-13 0,-5 11 0,0-20 0,0 6 0,-1-7 0,-3 0 0,-2-6 0,-4-1 0,0-5 0,0-1 0,0 0 0,0 1 0,3-6 0,2 0 0,3-5 0,0 0 0,0-4 0,1-8 0,0 1 0,0-11 0,0 10 0,0-4 0,0 5 0,0-5 0,-1 4 0,1-4 0,-4 5 0,2 1 0,-2-1 0,4 1 0,-1-1 0,-3 1 0,3-1 0,-4 1 0,5 4 0,-5-3 0,3 8 0,-2-4 0,4 5 0,-1 0 0,0 0 0,1 0 0,0 0 0,-1 0 0,1 0 0,-1 0 0,1 0 0,0 0 0,-1 0 0,1 0 0,-1 0 0,1 5 0,-1 0 0,1 1 0,-5 3 0,4-3 0,-3 4 0,3-4 0,0 3 0,-3-4 0,3 1 0,-3 3 0,3-3 0,1 4 0,-1-4 0,-3 3 0,2-8 0,-6 8 0,7-8 0,-3 9 0,3-9 0,1 8 0,-1-3 0,1-1 0,-1 0 0,-3-1 0,2-3 0,-2 4 0,3-5 0,0 0 0,0 0 0,1 0 0,-1 0 0,1 0 0,-1 0 0,6 0 0,-5 0 0,9 0 0,-4 0 0,6 0 0,-1-5 0,0-2 0,0-4 0,-5 0 0,4-1 0,-9 6 0,9-4 0,-8 4 0,3-5 0,-4 5 0,-1-4 0,1 5 0,0-1 0,-1-3 0,0 3 0,0-4 0,1 0 0,-1-1 0,1 0 0,0 1 0,0-6 0,-1 9 0,1-8 0,0 9 0,-1 0 0,1 1 0,-1 5 0,0 0 0,0 0 0,0 0 0,1 0 0,-1 5 0,-3 1 0,3 4 0,-3 0 0,-1 1 0,4-6 0,-7 5 0,7-5 0,-7 6 0,2-1 0,-3 1 0,4-1 0,-3 0 0,3 1 0,-4-1 0,4 1 0,-3-1 0,6 0 0,-6 1 0,3-1 0,0 1 0,-3-1 0,7 0 0,-8 6 0,4-4 0,1 10 0,-4-5 0,3 1 0,-4-3 0,0 1 0,4-4 0,-3 4 0,2-5 0,-3-1 0,0 0 0,4-4 0,-3 3 0,6-7 0,-2 2 0,3-4 0,0 0 0,0 0 0,0 0 0,0 0 0,1 0 0,-1 0 0,1-5 0,-5 0 0,4-6 0,-7 1 0,7-6 0,-7 4 0,3-10 0,1 5 0,-4-6 0,3-1 0,0 7 0,-3-5 0,2 10 0,1 1 0,-3 1 0,3 4 0,0-4 0,0 4 0,1-3 0,2 4 0,-3-1 0,5-3 0,-1 3 0,0 0 0,1-3 0,-1 8 0,0-3 0,0 4 0,0 0 0,0 0 0,0 0 0,0 0 0,0 0 0,1 0 0,-1 0 0,0 0 0,0 0 0,1 0 0,-5 4 0,4 2 0,-4 4 0,1 0 0,2-5 0,-6 4 0,7-7 0,-7 7 0,6-8 0,-6 8 0,7-3 0,-4 4 0,5 0 0,-5 0 0,3-1 0,-6 1 0,6 0 0,-6 0 0,7-4 0,-7 3 0,3-4 0,-1 5 0,-2 0 0,6 0 0,-6 0 0,7 0 0,-7-1 0,2 0 0,-3 1 0,0 0 0,0-1 0,0 2 0,0-1 0,0 1 0,0-1 0,0 0 0,0 1 0,0-1 0,0-5 0,0 0 0</inkml:trace>
  <inkml:trace contextRef="#ctx0" brushRef="#br0" timeOffset="763">4176 5032 24575,'0'0'0</inkml:trace>
  <inkml:trace contextRef="#ctx0" brushRef="#br0" timeOffset="947">4176 5032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05T17:37:13.152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0 2998 24575,'26'0'0,"6"0"0,-8 0 0,1-10 0,-9 7 0,-5-7 0,-1 10 0,1 0 0,-1-5 0,0-1 0,1-4 0,0-6 0,0-2 0,0-5 0,0 5 0,1-3 0,-1 3 0,0-5 0,0 5 0,-5-3 0,4 9 0,-4-10 0,0 10 0,-1-10 0,0 5 0,-4-1 0,10-4 0,-10 5 0,9-6 0,-9 5 0,9 2 0,-9 5 0,4 1 0,-1 4 0,-2-3 0,6 3 0,-2 0 0,4 2 0,0 4 0,1 0 0,-1 0 0,1 0 0,-1 0 0,0 0 0,6 0 0,-4 0 0,4 0 0,-5 5 0,-1 1 0,1 10 0,-1-5 0,2 11 0,-6-5 0,-1 6 0,-5 0 0,0 0 0,0 7 0,0-6 0,0 6 0,0-7 0,0-6 0,0 5 0,0-10 0,0 4 0,0-6 0,0 0 0,4-4 0,-3-6 0,8-11 0,-2-6 0,5-13 0,0-1 0,0-7 0,-5-8 0,4 13 0,-10-11 0,4 12 0,-5-6 0,0 7 0,0 1 0,0 7 0,0 0 0,0 5 0,0-3 0,0 3 0,0-5 0,0 5 0,0-3 0,0 3 0,0 1 0,0-5 0,0 10 0,0-4 0,0 5 0,0 1 0,0 0 0,0-5 0,0 3 0,0-3 0,6-1 0,-5 4 0,4-4 0,0 10 0,-4-3 0,3 3 0,-4-5 0,5 1 0,-4-1 0,4 1 0,-5-1 0,0 1 0,4-1 0,-2 1 0,7-7 0,-2 0 0,-1-1 0,4-3 0,-8 3 0,8-5 0,-4 0 0,1 0 0,3 0 0,-9 5 0,9 2 0,-9 0 0,4 4 0,-1-4 0,-3-1 0,4 5 0,0-4 0,-4 6 0,3-6 0,1 4 0,-4-4 0,4 5 0,-5 0 0,0 1 0,0 0 0,0-5 0,0 4 0,5-10 0,-4 3 0,4-5 0,-5 0 0,0 6 0,0-5 0,0 4 0,0 1 0,0-5 0,0 4 0,0-5 0,0 6 0,0-5 0,0 4 0,0-5 0,0 6 0,0-5 0,0 10 0,0-4 0,0 5 0,0-5 0,0 4 0,0-4 0,0 5 0,0 1 0,0-1 0,0 1 0,5-1 0,-4 1 0,4-1 0,-5 1 0,0-6 0,0 4 0,0-5 0,0 7 0,0-6 0,0 4 0,0-10 0,0 5 0,0-7 0,0 1 0,0 0 0,5 0 0,-4 5 0,4 2 0,-5 6 0,0-1 0,0 1 0,4-1 0,-2 1 0,2-6 0,1-2 0,-4-5 0,4-7 0,1-1 0,-5-7 0,5 0 0,-6 0 0,6 0 0,-5 0 0,5 7 0,-6-5 0,0 11 0,0-5 0,0 7 0,0 5 0,0-3 0,0 9 0,0-10 0,0 10 0,0-10 0,0 5 0,5-6 0,-4 5 0,4-4 0,-5 10 0,0-4 0,0 6 0,0-1 0,5 5 0,-4-3 0,3 3 0,-4-4 0,0 0 0,5 0 0,-4-1 0,8 1 0,-8 0 0,4 0 0,-5 8 0,0 9 0,0 10 0,5 6 0,-4 0 0,4 0 0,1 6 0,-5-4 0,10 11 0,-9-5 0,8 1 0,-8 4 0,8-5 0,-3 0 0,0-1 0,4-1 0,-10-4 0,5 11 0,-1-11 0,-4 4 0,4 1 0,-5-5 0,0 11 0,5-12 0,-4 6 0,5-7 0,-6 0 0,0 0 0,4-6 0,-3 5 0,4-10 0,-5 4 0,5-6 0,-4 0 0,3 1 0,1-1 0,-4 1 0,9 5 0,-9-5 0,9 11 0,-8-5 0,8 6 0,-9 0 0,9 0 0,-8 0 0,8 0 0,-9-5 0,4 3 0,0-9 0,-4 10 0,4-10 0,-5 9 0,0-3 0,0 5 0,4-6 0,-3 5 0,4 1 0,0 2 0,-4 5 0,10-1 0,-10-4 0,10 4 0,-10 1 0,10-5 0,-10 4 0,4 1 0,0-6 0,-4 13 0,10-13 0,-10 12 0,9-11 0,-9 5 0,5-7 0,-1 0 0,-4 0 0,4-6 0,0 5 0,-4-11 0,5 11 0,-2-10 0,-3 9 0,4-9 0,0 10 0,-4-10 0,4 9 0,0-9 0,-4 10 0,8-11 0,-7 11 0,7-10 0,-8 9 0,4-9 0,-5 4 0,0 0 0,4-4 0,-3 4 0,4 0 0,-5-4 0,5 9 0,-4-9 0,5 10 0,-1-5 0,-4 6 0,9 0 0,-9-6 0,4 5 0,1-5 0,-5 6 0,4 7 0,0-5 0,-4 4 0,10 1 0,-10-6 0,10 6 0,-4-7 0,-1 0 0,-1 0 0,0 0 0,-4 0 0,9-6 0,-9 5 0,9-10 0,-9 9 0,3-9 0,1 4 0,-4-5 0,4-1 0,-5 0 0,4 1 0,-2-1 0,2 0 0,-4 0 0,0 0 0,5 0 0,-4 1 0,4-1 0,-5 1 0,4-1 0,-3 0 0,4 1 0,-1-5 0,-3 3 0,8-8 0,-4 4 0,5-5 0,-1 0 0,-3 4 0,-2 2 0,1-1 0,0 0 0,1-1 0,2 2 0,-2 4 0,0 1 0,3-1 0,-3 0 0,4 0 0,-5 0 0,0 0 0,-1-5 0,-3 4 0,8-8 0,-4 4 0,4-5 0,1 0 0,1 0 0,-1-5 0,1-7 0,0-5 0,5-6 0,2 0 0,0-1 0,-1 1 0,-1 0 0,-3 6 0,3 0 0,-6 7 0,0 4 0,-4-3 0,3 7 0,-8-7 0,8 8 0,-4-4 0,5 5 0,0 0 0,0 0 0,-1 4 0,2 2 0,-1 10 0,-4 1 0,4 6 0,-4-5 0,6 10 0,-1-15 0,1 15 0,-6-16 0,3 4 0,-8-5 0,9-1 0,-5-4 0,5-2 0,0-4 0,0 0 0,1 0 0,5 0 0,-4-10 0,10-3 0,-4-16 0,1 4 0,3-5 0,-9 7 0,3 5 0,-5 2 0,-1 6 0,1 4 0,-1 1 0,1 5 0,-1 0 0,0 0 0,1 0 0,-1 0 0,1 5 0,5 1 0,2 17 0,0-4 0,6 17 0,-5-4 0,0-1 0,5 5 0,-11-11 0,4 4 0,-5-6 0,-1-5 0,0-2 0,-1-6 0,0 0 0,1 1 0,-1-1 0,1-4 0,-1-1 0,0-5 0,1 0 0,-1 0 0,1 0 0,-1 0 0,0-5 0,1-7 0,0-5 0,1-6 0,-6 5 0,4-4 0,-4 10 0,5-4 0,-5 6 0,3 4 0,-3 1 0,4 5 0,0 0 0,0 0 0,1 0 0,-1 5 0,6 6 0,-3 13 0,9 1 0,-8 11 0,7-11 0,-7 4 0,2-6 0,-5-6 0,0-1 0,0-5 0,-6-1 0,0 0 0,-5-4 0,0-2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05T17:39:51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5054 24575,'0'-9'0,"0"-1"0,0 0 0,0 0 0,4 5 0,-3-4 0,6 3 0,-6-5 0,3 1 0,0 4 0,-3-3 0,3 3 0,-1 0 0,-2-2 0,7 7 0,-3-8 0,3 8 0,1-9 0,-1 5 0,1-6 0,-1 6 0,1-5 0,-1 9 0,1-8 0,-1 8 0,1-4 0,0 0 0,-1 4 0,0-8 0,0 8 0,-4-8 0,4 8 0,-3-9 0,3 9 0,1-4 0,-1 1 0,0 3 0,0-4 0,1 5 0,-1 0 0,0 0 0,1 0 0,0 0 0,-1 0 0,1 0 0,-1 0 0,1 0 0,-1 0 0,0 0 0,0 0 0,0 0 0,0 5 0,1-4 0,-5 7 0,4-6 0,-4 2 0,5-4 0,-1 4 0,0-3 0,0 8 0,0-8 0,-3 8 0,2-8 0,-2 3 0,3 0 0,0-3 0,0 8 0,0-8 0,0 3 0,0-4 0,0 0 0,0 0 0,1 0 0,-1 0 0,0 0 0,-3-4 0,2-2 0,-2-5 0,4 1 0,-1-6 0,-3 4 0,-1-4 0,0 10 0,-3-3 0,7 8 0,-7-9 0,3 5 0,-1-1 0,-2-3 0,7 8 0,-7-8 0,6 7 0,-6-7 0,7 8 0,-7-8 0,6 7 0,-6-7 0,7 3 0,-8-4 0,7 5 0,-2-4 0,3 8 0,0-3 0,-4-1 0,3 4 0,-3-4 0,4 5 0,0 0 0,-3 5 0,2-4 0,-6 8 0,6-4 0,-3 1 0,1 3 0,2-3 0,-2 0 0,4 3 0,-1-3 0,1 4 0,-1 0 0,1-4 0,-1 3 0,1-7 0,-1 2 0,0-4 0,0 0 0,0 5 0,1-4 0,-1 3 0,0-4 0,1 0 0,-1 0 0,0 0 0,0 0 0,1 0 0,-1 0 0,0 0 0,1 0 0,-1 0 0,1 0 0,-1 0 0,1 0 0,0 0 0,-1 0 0,1 0 0,-1 0 0,1 0 0,0 0 0,-1 0 0,-3-5 0,3 4 0,-4-8 0,5 8 0,-5-8 0,4 3 0,-4-4 0,5 4 0,-1-3 0,1 8 0,-5-9 0,4 9 0,-4-4 0,4 5 0,0 0 0,0 0 0,0 0 0,0 0 0,0 0 0,0 0 0,-1 0 0,2 0 0,-5 5 0,4-4 0,-4 4 0,1-1 0,2 2 0,-3 4 0,4-1 0,-3 1 0,2-4 0,-6 3 0,7-8 0,-7 8 0,6-7 0,-6 7 0,6-3 0,-6 4 0,7 0 0,-7 1 0,7-1 0,-4 1 0,1-1 0,-1 0 0,0 1 0,-3-1 0,3 0 0,-1 0 0,-2-9 0,2-8 0,-3-10 0,0-7 0,0 1 0,0-6 0,0 4 0,0-5 0,0 12 0,0-3 0,0 9 0,0-4 0,0 5 0,0 1 0,0 0 0,0 0 0,0-6 0,0 4 0,0-4 0,0 6 0,0-1 0,0 1 0,0-1 0,0 1 0,0 0 0,0-5 0,0 4 0,0-4 0,0-2 0,0 0 0,0-6 0,0 5 0,0 2 0,0 5 0,0 1 0,0 0 0,0-6 0,0 4 0,0-9 0,0 3 0,0-12 0,0 6 0,0-13 0,0 13 0,0-1 0,0 9 0,0 6 0,0-1 0,0 1 0,0 0 0,0 0 0,0 0 0,0-7 0,0 0 0,0-6 0,0 0 0,0-1 0,0 7 0,0-5 0,0 10 0,0-10 0,0 10 0,0-4 0,0 6 0,0-1 0,0-5 0,0 4 0,0-10 0,0 10 0,0-16 0,5 9 0,-4-11 0,3 7 0,-4 0 0,0 5 0,4-4 0,-3 5 0,3-1 0,-4 2 0,0 6 0,0-6 0,0 4 0,0-10 0,0 10 0,0-10 0,0 5 0,0-1 0,0-4 0,0 5 0,0-1 0,0-4 0,0 10 0,0-4 0,0 0 0,4 4 0,-3-4 0,3 0 0,-4 4 0,0-10 0,4 5 0,-3-6 0,3-1 0,-4 7 0,0-5 0,0 5 0,5-7 0,-4 1 0,3 0 0,-4 0 0,0-7 0,0 5 0,5-11 0,-4 11 0,3-4 0,-4-1 0,0 5 0,0-5 0,5 7 0,-4 0 0,3 0 0,-4 0 0,0 0 0,0-1 0,0 7 0,0-11 0,0 8 0,0-16 0,0 5 0,0-15 0,0 6 0,4-5 0,-2-1 0,2 6 0,-4-5 0,5 7 0,-4 0 0,4 0 0,-5 0 0,4 7 0,-3-6 0,3 12 0,1-11 0,-4 11 0,4-11 0,-5 5 0,0-1 0,0-4 0,0 11 0,0-11 0,0 11 0,0-11 0,0 11 0,0-5 0,0 1 0,0 4 0,0 1 0,0 2 0,0 5 0,0-7 0,0 1 0,0 0 0,0 0 0,0 0 0,0 0 0,0-1 0,0-5 0,0 4 0,0-5 0,0 7 0,0 6 0,0 0 0,0 7 0,0-1 0,0 1 0,0-5 0,0 3 0,0-8 0,0 3 0,0-7 0,0 1 0,0 0 0,0 0 0,0 0 0,0 5 0,0 2 0,0 6 0,0-6 0,0 4 0,0-4 0,0 5 0,0-5 0,0-2 0,0-5 0,0 0 0,0 0 0,0-7 0,0-1 0,0-1 0,0 3 0,0 5 0,0 1 0,0 0 0,0 0 0,0 0 0,0 0 0,0 0 0,0 5 0,0-4 0,0-2 0,0-1 0,0-4 0,0 5 0,0-5 0,4 4 0,-3-5 0,3 7 0,0 5 0,-3 2 0,3 0 0,-4 4 0,0-4 0,0 6 0,0-1 0,0 1 0,3-1 0,-2 1 0,3-1 0,0 1 0,-3-1 0,3-5 0,0 4 0,-3-4 0,6 5 0,-6 1 0,3-1 0,-4 1 0,4 4 0,-3-3 0,6 7 0,-3-2 0,1-7 0,2 9 0,-6-13 0,7 14 0,-7-9 0,6 5 0,-6 3 0,2 3 0,-3 15 0,0 1 0,0 6 0,0 7 0,0-5 0,0 4 0,0-6 0,0 0 0,0 0 0,0 0 0,0 0 0,0-5 0,0 3 0,0-4 0,0 6 0,0 0 0,0 0 0,0 7 0,0-5 0,0 11 0,0-12 0,0 13 0,0-13 0,0 6 0,0-7 0,0 0 0,0 0 0,0 0 0,0-6 0,0 5 0,0-5 0,0 6 0,0 7 0,0-6 0,0 6 0,0 0 0,0 1 0,0 0 0,0 5 0,0-5 0,0 1 0,0-3 0,0-6 0,0 0 0,0-6 0,0 5 0,0-10 0,0 9 0,0-9 0,0 10 0,0-5 0,0 13 0,0-6 0,0 12 0,0-11 0,0 11 0,0-4 0,0-1 0,0-2 0,0-6 0,0 0 0,0 0 0,0 0 0,0 0 0,0 7 0,0-6 0,0 13 0,0-6 0,0 14 0,0-5 0,0 5 0,0 1 0,0-7 0,0 0 0,0-3 0,0-11 0,0 5 0,5-7 0,-4 0 0,7 0 0,-3 0 0,1 0 0,-2 0 0,1 6 0,-4-4 0,3 11 0,1-11 0,-4 4 0,3-6 0,-4 0 0,0 0 0,0-5 0,4-3 0,-3-4 0,3 5 0,-4-4 0,0 4 0,0 0 0,0 1 0,4 6 0,-3 0 0,3 7 0,0-6 0,-3 12 0,4-4 0,-5-1 0,4-2 0,-3-6 0,7-5 0,-7 3 0,3-9 0,0 10 0,-3-5 0,7 6 0,-7 0 0,8 7 0,-8-6 0,4 6 0,-5-7 0,0 0 0,0 0 0,4-6 0,-3-1 0,3-6 0,-4 1 0,0-1 0,3 1 0,-2 5 0,7 1 0,-7 6 0,4 0 0,-1 0 0,-3 7 0,3-6 0,-4 6 0,0-1 0,0-10 0,4 10 0,-3-18 0,4 5 0,-5-5 0,0-1 0,0 0 0,0 1 0,0-1 0,0 0 0,0 0 0,0 6 0,0 2 0,0 5 0,0-6 0,0 5 0,0-10 0,0 4 0,0-6 0,0 0 0,0 1 0,0-1 0,0 1 0,0-1 0,0 6 0,0 1 0,0 6 0,0 7 0,0-5 0,0 11 0,0-5 0,0 0 0,0-1 0,0-7 0,0 0 0,0 0 0,0 0 0,0-6 0,0 5 0,0-5 0,0 6 0,0-6 0,0 5 0,0-5 0,0 6 0,0-5 0,0 3 0,0-9 0,0 4 0,0-5 0,0-1 0,0 6 0,0-4 0,0 9 0,0-3 0,0 5 0,0 6 0,0 3 0,0-1 0,0 5 0,0-5 0,0 7 0,0 0 0,0-7 0,0-2 0,0-6 0,0 0 0,0 0 0,0-5 0,0-2 0,4-6 0,-4 0 0,4 1 0,0-1 0,-3 6 0,7-4 0,-7 9 0,2-9 0,1 4 0,-3-6 0,3 1 0,-4-1 0,4-4 0,-3 3 0,3-12 0,-4-4 0,0-16 0,4-2 0,6-11 0,1 11 0,3-5 0,-4 0 0,0 6 0,4-6 0,-3 7 0,3-7 0,-5 5 0,1-4 0,0-1 0,0 5 0,0-5 0,-1 7 0,0 6 0,1-5 0,-1 4 0,0-5 0,1 0 0,-5 5 0,3-3 0,-2 3 0,3 1 0,0-5 0,0 10 0,-4-10 0,3 10 0,-7-4 0,2 5 0,1 6 0,-3-5 0,3 4 0,0-4 0,0 0 0,1 0 0,2-1 0,-2 1 0,4-7 0,0 5 0,0-9 0,0 9 0,0-4 0,-1 5 0,1 1 0,-5 0 0,4 4 0,-4 2 0,5 4 0,-1 0 0,0 0 0,1 5 0,0 6 0,-4 13 0,3 7 0,-2 7 0,5 7 0,0-5 0,0 13 0,-1-13 0,1 5 0,-1-14 0,0 6 0,0-18 0,-1 9 0,-4-16 0,3 4 0,-7-6 0,3 0 0,0-4 0,-3 3 0,3-3 0,-4 4 0,4 0 0,0 0 0,1 1 0,-2-1 0,-3 0 0,4 1 0,-3-1 0,3 0 0,0-4 0,-3 3 0,3-3 0,-1 4 0,2 0 0,3 0 0,-3 1 0,3-1 0,-4 0 0,5 0 0,-1-4 0,1-1 0,-1-5 0,1 0 0,-1 0 0,1 0 0,-1 0 0,1 0 0,-1-5 0,1-7 0,0-5 0,1-6 0,0-7 0,-1 5 0,1-5 0,0 1 0,0 4 0,-5-5 0,3 13 0,-7 0 0,7 7 0,-7-1 0,6 6 0,-2 0 0,3 5 0,0 0 0,1 0 0,4 10 0,-2 9 0,8 13 0,-8 5 0,9 1 0,-8 8 0,3-13 0,-5 11 0,0-20 0,0 6 0,-1-7 0,-3 0 0,-2-6 0,-4-1 0,0-5 0,0-1 0,0 0 0,0 1 0,3-6 0,2 0 0,3-5 0,0 0 0,0-4 0,1-8 0,0 1 0,0-11 0,0 10 0,0-4 0,0 5 0,0-5 0,-1 4 0,1-4 0,-4 5 0,2 1 0,-2-1 0,4 1 0,-1-1 0,-3 1 0,3-1 0,-4 1 0,5 4 0,-5-3 0,3 8 0,-2-4 0,4 5 0,-1 0 0,0 0 0,1 0 0,0 0 0,-1 0 0,1 0 0,-1 0 0,1 0 0,0 0 0,-1 0 0,1 0 0,-1 0 0,1 5 0,-1 0 0,1 1 0,-5 3 0,4-3 0,-3 4 0,3-4 0,0 3 0,-3-4 0,3 1 0,-3 3 0,3-3 0,1 4 0,-1-4 0,-3 3 0,2-8 0,-6 8 0,7-8 0,-3 9 0,3-9 0,1 8 0,-1-3 0,1-1 0,-1 0 0,-3-1 0,2-3 0,-2 4 0,3-5 0,0 0 0,0 0 0,1 0 0,-1 0 0,1 0 0,-1 0 0,6 0 0,-5 0 0,9 0 0,-4 0 0,6 0 0,-1-5 0,0-2 0,0-4 0,-5 0 0,4-1 0,-9 6 0,9-4 0,-8 4 0,3-5 0,-4 5 0,-1-4 0,1 5 0,0-1 0,-1-3 0,0 3 0,0-4 0,1 0 0,-1-1 0,1 0 0,0 1 0,0-6 0,-1 9 0,1-8 0,0 9 0,-1 0 0,1 1 0,-1 5 0,0 0 0,0 0 0,0 0 0,1 0 0,-1 5 0,-3 1 0,3 4 0,-3 0 0,-1 1 0,4-6 0,-7 5 0,7-5 0,-7 6 0,2-1 0,-3 1 0,4-1 0,-3 0 0,3 1 0,-4-1 0,4 1 0,-3-1 0,6 0 0,-6 1 0,3-1 0,0 1 0,-3-1 0,7 0 0,-8 6 0,4-4 0,1 10 0,-4-5 0,3 1 0,-4-3 0,0 1 0,4-4 0,-3 4 0,2-5 0,-3-1 0,0 0 0,4-4 0,-3 3 0,6-7 0,-2 2 0,3-4 0,0 0 0,0 0 0,0 0 0,0 0 0,1 0 0,-1 0 0,1-5 0,-5 0 0,4-6 0,-7 1 0,7-6 0,-7 4 0,3-10 0,1 5 0,-4-6 0,3-1 0,0 7 0,-3-5 0,2 10 0,1 1 0,-3 1 0,3 4 0,0-4 0,0 4 0,1-3 0,2 4 0,-3-1 0,5-3 0,-1 3 0,0 0 0,1-3 0,-1 8 0,0-3 0,0 4 0,0 0 0,0 0 0,0 0 0,0 0 0,0 0 0,1 0 0,-1 0 0,0 0 0,0 0 0,1 0 0,-5 4 0,4 2 0,-4 4 0,1 0 0,2-5 0,-6 4 0,7-7 0,-7 7 0,6-8 0,-6 8 0,7-3 0,-4 4 0,5 0 0,-5 0 0,3-1 0,-6 1 0,6 0 0,-6 0 0,7-4 0,-7 3 0,3-4 0,-1 5 0,-2 0 0,6 0 0,-6 0 0,7 0 0,-7-1 0,2 0 0,-3 1 0,0 0 0,0-1 0,0 2 0,0-1 0,0 1 0,0-1 0,0 0 0,0 1 0,0-1 0,0-5 0,0 0 0</inkml:trace>
  <inkml:trace contextRef="#ctx0" brushRef="#br0" timeOffset="1">4176 5032 24575,'0'0'0</inkml:trace>
  <inkml:trace contextRef="#ctx0" brushRef="#br0" timeOffset="2">4176 5032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05T17:39:51.889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2948 2998 24575,'-26'0'0,"-6"0"0,7 0 0,0-10 0,8 7 0,6-7 0,0 10 0,1 0 0,-1-5 0,0-1 0,1-4 0,-1-6 0,-1-2 0,1-5 0,-1 5 0,1-3 0,-1 3 0,1-5 0,-1 5 0,6-3 0,-3 9 0,2-10 0,1 10 0,1-10 0,0 5 0,3-1 0,-8-4 0,9 5 0,-10-6 0,10 5 0,-9 2 0,9 5 0,-4 1 0,0 4 0,4-3 0,-8 3 0,3 0 0,-4 2 0,0 4 0,-1 0 0,0 0 0,1 0 0,-1 0 0,0 0 0,-5 0 0,4 0 0,-4 0 0,5 5 0,0 1 0,0 10 0,0-5 0,0 11 0,5-5 0,1 6 0,5 0 0,0 0 0,0 7 0,0-6 0,0 6 0,0-7 0,0-6 0,0 5 0,0-10 0,0 4 0,0-6 0,0 0 0,-5-4 0,4-6 0,-8-11 0,2-6 0,-5-13 0,0-1 0,-1-7 0,6-8 0,-4 13 0,9-11 0,-3 12 0,5-6 0,0 7 0,0 1 0,0 7 0,0 0 0,0 5 0,0-3 0,0 3 0,0-5 0,0 5 0,0-3 0,0 3 0,0 1 0,0-5 0,0 10 0,0-4 0,0 5 0,0 1 0,0 0 0,0-5 0,0 3 0,0-3 0,-5-1 0,3 4 0,-3-4 0,1 10 0,2-3 0,-2 3 0,4-5 0,-5 1 0,4-1 0,-4 1 0,5-1 0,0 1 0,-5-1 0,4 1 0,-9-7 0,4 0 0,-1-1 0,-3-3 0,8 3 0,-8-5 0,3 0 0,1 0 0,-5 0 0,10 5 0,-9 2 0,9 0 0,-4 4 0,1-4 0,2-1 0,-2 5 0,-1-4 0,4 6 0,-4-6 0,0 4 0,4-4 0,-4 5 0,5 0 0,0 1 0,0 0 0,0-5 0,0 4 0,-5-10 0,4 3 0,-4-5 0,5 0 0,0 6 0,0-5 0,0 4 0,0 1 0,0-5 0,0 4 0,0-5 0,0 6 0,0-5 0,0 4 0,0-5 0,0 6 0,0-5 0,0 10 0,0-4 0,0 5 0,0-5 0,0 4 0,0-4 0,0 5 0,0 1 0,0-1 0,0 1 0,-5-1 0,4 1 0,-4-1 0,5 1 0,0-6 0,0 4 0,0-5 0,0 7 0,0-6 0,0 4 0,0-10 0,0 5 0,0-7 0,0 1 0,0 0 0,-5 0 0,3 5 0,-3 2 0,5 6 0,0-1 0,0 1 0,-4-1 0,3 1 0,-4-6 0,0-2 0,4-5 0,-5-7 0,1-1 0,3-7 0,-3 0 0,5 0 0,-6 0 0,4 0 0,-3 7 0,5-5 0,0 11 0,0-5 0,0 7 0,0 5 0,0-3 0,0 9 0,0-10 0,0 10 0,0-10 0,0 5 0,-6-6 0,5 5 0,-4-4 0,5 10 0,0-4 0,0 6 0,0-1 0,-5 5 0,4-3 0,-4 3 0,5-4 0,0 0 0,-4 0 0,2-1 0,-7 1 0,8 0 0,-3 0 0,4 8 0,0 9 0,0 10 0,-6 6 0,5 0 0,-4 0 0,-1 6 0,5-4 0,-11 11 0,11-5 0,-10 1 0,10 4 0,-10-5 0,4 0 0,0-1 0,-4-1 0,10-4 0,-5 11 0,1-11 0,3 4 0,-3 1 0,5-5 0,0 11 0,-5-12 0,4 6 0,-5-7 0,6 0 0,0 0 0,-4-6 0,3 5 0,-4-10 0,5 4 0,-5-6 0,4 0 0,-4 1 0,0-1 0,4 1 0,-9 5 0,9-5 0,-9 11 0,8-5 0,-8 6 0,8 0 0,-8 0 0,9 0 0,-10 0 0,10-5 0,-4 3 0,0-9 0,4 10 0,-4-10 0,5 9 0,0-3 0,0 5 0,-5-6 0,4 5 0,-4 1 0,0 2 0,4 5 0,-10-1 0,10-4 0,-10 4 0,9 1 0,-8-5 0,9 4 0,-5 1 0,1-6 0,4 13 0,-10-13 0,10 12 0,-9-11 0,8 5 0,-3-7 0,0 0 0,4 0 0,-5-6 0,1 5 0,4-11 0,-4 11 0,0-10 0,4 9 0,-4-9 0,0 10 0,3-10 0,-3 9 0,0-9 0,4 10 0,-8-11 0,8 11 0,-9-10 0,9 9 0,-4-9 0,5 4 0,0 0 0,-4-4 0,2 4 0,-2 0 0,4-4 0,-6 9 0,5-9 0,-4 10 0,0-5 0,3 6 0,-8 0 0,9-6 0,-5 5 0,1-5 0,4 6 0,-4 7 0,-1-5 0,5 4 0,-10 1 0,10-6 0,-10 6 0,4-7 0,1 0 0,1 0 0,-1 0 0,5 0 0,-9-6 0,9 5 0,-9-10 0,9 9 0,-4-9 0,1 4 0,3-5 0,-4-1 0,5 0 0,-5 1 0,4-1 0,-4 0 0,5 0 0,0 0 0,-4 0 0,2 1 0,-2-1 0,4 1 0,-5-1 0,4 0 0,-4 1 0,1-5 0,2 3 0,-6-8 0,2 4 0,-3-5 0,-1 0 0,4 4 0,2 2 0,-1-1 0,0 0 0,-1-1 0,-3 2 0,3 4 0,0 1 0,-3-1 0,3 0 0,-4 0 0,4 0 0,2 0 0,-1-5 0,4 4 0,-8-8 0,4 4 0,-5-5 0,0 0 0,0 0 0,-1-5 0,0-7 0,0-5 0,-6-6 0,-2 0 0,1-1 0,1 1 0,0 0 0,5 6 0,-5 0 0,7 7 0,-1 4 0,5-3 0,-3 7 0,8-7 0,-8 8 0,3-4 0,-3 5 0,-1 0 0,0 0 0,0 4 0,-1 2 0,0 10 0,5 1 0,-4 6 0,4-5 0,-6 10 0,1-15 0,-1 15 0,5-16 0,-2 4 0,7-5 0,-7-1 0,3-4 0,-4-2 0,0-4 0,0 0 0,-1 0 0,-5 0 0,3-10 0,-9-3 0,3-16 0,0 4 0,-4-5 0,10 7 0,-4 5 0,6 2 0,0 6 0,1 4 0,-1 1 0,1 5 0,-1 0 0,0 0 0,1 0 0,-1 0 0,0 5 0,-5 1 0,-3 17 0,1-4 0,-6 17 0,4-4 0,1-1 0,-6 5 0,12-11 0,-5 4 0,6-6 0,1-5 0,0-2 0,0-6 0,1 0 0,-1 1 0,0-1 0,1-4 0,-1-1 0,0-5 0,1 0 0,-1 0 0,1 0 0,-1 0 0,0-5 0,0-7 0,0-5 0,-1-6 0,6 5 0,-5-4 0,5 10 0,-5-4 0,5 6 0,-3 4 0,3 1 0,-5 5 0,1 0 0,0 0 0,-1 0 0,0 5 0,-5 6 0,3 13 0,-9 1 0,7 11 0,-7-11 0,9 4 0,-4-6 0,5-6 0,1-1 0,1-5 0,4-1 0,1 0 0,5-4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05T17:36:48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5054 24575,'0'-9'0,"0"-1"0,0 0 0,0 0 0,4 5 0,-3-4 0,6 3 0,-6-5 0,3 1 0,0 4 0,-3-3 0,3 3 0,-1 0 0,-2-2 0,7 7 0,-3-8 0,3 8 0,1-9 0,-1 5 0,1-6 0,-1 6 0,1-5 0,-1 9 0,1-8 0,-1 8 0,1-4 0,0 0 0,-1 4 0,0-8 0,0 8 0,-4-8 0,4 8 0,-3-9 0,3 9 0,1-4 0,-1 1 0,0 3 0,0-4 0,1 5 0,-1 0 0,0 0 0,1 0 0,0 0 0,-1 0 0,1 0 0,-1 0 0,1 0 0,-1 0 0,0 0 0,0 0 0,0 0 0,0 5 0,1-4 0,-5 7 0,4-6 0,-4 2 0,5-4 0,-1 4 0,0-3 0,0 8 0,0-8 0,-3 8 0,2-8 0,-2 3 0,3 0 0,0-3 0,0 8 0,0-8 0,0 3 0,0-4 0,0 0 0,0 0 0,1 0 0,-1 0 0,0 0 0,-3-4 0,2-2 0,-2-5 0,4 1 0,-1-6 0,-3 4 0,-1-4 0,0 10 0,-3-3 0,7 8 0,-7-9 0,3 5 0,-1-1 0,-2-3 0,7 8 0,-7-8 0,6 7 0,-6-7 0,7 8 0,-7-8 0,6 7 0,-6-7 0,7 3 0,-8-4 0,7 5 0,-2-4 0,3 8 0,0-3 0,-4-1 0,3 4 0,-3-4 0,4 5 0,0 0 0,-3 5 0,2-4 0,-6 8 0,6-4 0,-3 1 0,1 3 0,2-3 0,-2 0 0,4 3 0,-1-3 0,1 4 0,-1 0 0,1-4 0,-1 3 0,1-7 0,-1 2 0,0-4 0,0 0 0,0 5 0,1-4 0,-1 3 0,0-4 0,1 0 0,-1 0 0,0 0 0,0 0 0,1 0 0,-1 0 0,0 0 0,1 0 0,-1 0 0,1 0 0,-1 0 0,1 0 0,0 0 0,-1 0 0,1 0 0,-1 0 0,1 0 0,0 0 0,-1 0 0,-3-5 0,3 4 0,-4-8 0,5 8 0,-5-8 0,4 3 0,-4-4 0,5 4 0,-1-3 0,1 8 0,-5-9 0,4 9 0,-4-4 0,4 5 0,0 0 0,0 0 0,0 0 0,0 0 0,0 0 0,0 0 0,-1 0 0,2 0 0,-5 5 0,4-4 0,-4 4 0,1-1 0,2 2 0,-3 4 0,4-1 0,-3 1 0,2-4 0,-6 3 0,7-8 0,-7 8 0,6-7 0,-6 7 0,6-3 0,-6 4 0,7 0 0,-7 1 0,7-1 0,-4 1 0,1-1 0,-1 0 0,0 1 0,-3-1 0,3 0 0,-1 0 0,-2-9 0,2-8 0,-3-10 0,0-7 0,0 1 0,0-6 0,0 4 0,0-5 0,0 12 0,0-3 0,0 9 0,0-4 0,0 5 0,0 1 0,0 0 0,0 0 0,0-6 0,0 4 0,0-4 0,0 6 0,0-1 0,0 1 0,0-1 0,0 1 0,0 0 0,0-5 0,0 4 0,0-4 0,0-2 0,0 0 0,0-6 0,0 5 0,0 2 0,0 5 0,0 1 0,0 0 0,0-6 0,0 4 0,0-9 0,0 3 0,0-12 0,0 6 0,0-13 0,0 13 0,0-1 0,0 9 0,0 6 0,0-1 0,0 1 0,0 0 0,0 0 0,0 0 0,0-7 0,0 0 0,0-6 0,0 0 0,0-1 0,0 7 0,0-5 0,0 10 0,0-10 0,0 10 0,0-4 0,0 6 0,0-1 0,0-5 0,0 4 0,0-10 0,0 10 0,0-16 0,5 9 0,-4-11 0,3 7 0,-4 0 0,0 5 0,4-4 0,-3 5 0,3-1 0,-4 2 0,0 6 0,0-6 0,0 4 0,0-10 0,0 10 0,0-10 0,0 5 0,0-1 0,0-4 0,0 5 0,0-1 0,0-4 0,0 10 0,0-4 0,0 0 0,4 4 0,-3-4 0,3 0 0,-4 4 0,0-10 0,4 5 0,-3-6 0,3-1 0,-4 7 0,0-5 0,0 5 0,5-7 0,-4 1 0,3 0 0,-4 0 0,0-7 0,0 5 0,5-11 0,-4 11 0,3-4 0,-4-1 0,0 5 0,0-5 0,5 7 0,-4 0 0,3 0 0,-4 0 0,0 0 0,0-1 0,0 7 0,0-11 0,0 8 0,0-16 0,0 5 0,0-15 0,0 6 0,4-5 0,-2-1 0,2 6 0,-4-5 0,5 7 0,-4 0 0,4 0 0,-5 0 0,4 7 0,-3-6 0,3 12 0,1-11 0,-4 11 0,4-11 0,-5 5 0,0-1 0,0-4 0,0 11 0,0-11 0,0 11 0,0-11 0,0 11 0,0-5 0,0 1 0,0 4 0,0 1 0,0 2 0,0 5 0,0-7 0,0 1 0,0 0 0,0 0 0,0 0 0,0 0 0,0-1 0,0-5 0,0 4 0,0-5 0,0 7 0,0 6 0,0 0 0,0 7 0,0-1 0,0 1 0,0-5 0,0 3 0,0-8 0,0 3 0,0-7 0,0 1 0,0 0 0,0 0 0,0 0 0,0 5 0,0 2 0,0 6 0,0-6 0,0 4 0,0-4 0,0 5 0,0-5 0,0-2 0,0-5 0,0 0 0,0 0 0,0-7 0,0-1 0,0-1 0,0 3 0,0 5 0,0 1 0,0 0 0,0 0 0,0 0 0,0 0 0,0 0 0,0 5 0,0-4 0,0-2 0,0-1 0,0-4 0,0 5 0,0-5 0,4 4 0,-3-5 0,3 7 0,0 5 0,-3 2 0,3 0 0,-4 4 0,0-4 0,0 6 0,0-1 0,0 1 0,3-1 0,-2 1 0,3-1 0,0 1 0,-3-1 0,3-5 0,0 4 0,-3-4 0,6 5 0,-6 1 0,3-1 0,-4 1 0,4 4 0,-3-3 0,6 7 0,-3-2 0,1-7 0,2 9 0,-6-13 0,7 14 0,-7-9 0,6 5 0,-6 3 0,2 3 0,-3 15 0,0 1 0,0 6 0,0 7 0,0-5 0,0 4 0,0-6 0,0 0 0,0 0 0,0 0 0,0 0 0,0-5 0,0 3 0,0-4 0,0 6 0,0 0 0,0 0 0,0 7 0,0-5 0,0 11 0,0-12 0,0 13 0,0-13 0,0 6 0,0-7 0,0 0 0,0 0 0,0 0 0,0-6 0,0 5 0,0-5 0,0 6 0,0 7 0,0-6 0,0 6 0,0 0 0,0 1 0,0 0 0,0 5 0,0-5 0,0 1 0,0-3 0,0-6 0,0 0 0,0-6 0,0 5 0,0-10 0,0 9 0,0-9 0,0 10 0,0-5 0,0 13 0,0-6 0,0 12 0,0-11 0,0 11 0,0-4 0,0-1 0,0-2 0,0-6 0,0 0 0,0 0 0,0 0 0,0 0 0,0 7 0,0-6 0,0 13 0,0-6 0,0 14 0,0-5 0,0 5 0,0 1 0,0-7 0,0 0 0,0-3 0,0-11 0,0 5 0,5-7 0,-4 0 0,7 0 0,-3 0 0,1 0 0,-2 0 0,1 6 0,-4-4 0,3 11 0,1-11 0,-4 4 0,3-6 0,-4 0 0,0 0 0,0-5 0,4-3 0,-3-4 0,3 5 0,-4-4 0,0 4 0,0 0 0,0 1 0,4 6 0,-3 0 0,3 7 0,0-6 0,-3 12 0,4-4 0,-5-1 0,4-2 0,-3-6 0,7-5 0,-7 3 0,3-9 0,0 10 0,-3-5 0,7 6 0,-7 0 0,8 7 0,-8-6 0,4 6 0,-5-7 0,0 0 0,0 0 0,4-6 0,-3-1 0,3-6 0,-4 1 0,0-1 0,3 1 0,-2 5 0,7 1 0,-7 6 0,4 0 0,-1 0 0,-3 7 0,3-6 0,-4 6 0,0-1 0,0-10 0,4 10 0,-3-18 0,4 5 0,-5-5 0,0-1 0,0 0 0,0 1 0,0-1 0,0 0 0,0 0 0,0 6 0,0 2 0,0 5 0,0-6 0,0 5 0,0-10 0,0 4 0,0-6 0,0 0 0,0 1 0,0-1 0,0 1 0,0-1 0,0 6 0,0 1 0,0 6 0,0 7 0,0-5 0,0 11 0,0-5 0,0 0 0,0-1 0,0-7 0,0 0 0,0 0 0,0 0 0,0-6 0,0 5 0,0-5 0,0 6 0,0-6 0,0 5 0,0-5 0,0 6 0,0-5 0,0 3 0,0-9 0,0 4 0,0-5 0,0-1 0,0 6 0,0-4 0,0 9 0,0-3 0,0 5 0,0 6 0,0 3 0,0-1 0,0 5 0,0-5 0,0 7 0,0 0 0,0-7 0,0-2 0,0-6 0,0 0 0,0 0 0,0-5 0,0-2 0,4-6 0,-4 0 0,4 1 0,0-1 0,-3 6 0,7-4 0,-7 9 0,2-9 0,1 4 0,-3-6 0,3 1 0,-4-1 0,4-4 0,-3 3 0,3-12 0,-4-4 0,0-16 0,4-2 0,6-11 0,1 11 0,3-5 0,-4 0 0,0 6 0,4-6 0,-3 7 0,3-7 0,-5 5 0,1-4 0,0-1 0,0 5 0,0-5 0,-1 7 0,0 6 0,1-5 0,-1 4 0,0-5 0,1 0 0,-5 5 0,3-3 0,-2 3 0,3 1 0,0-5 0,0 10 0,-4-10 0,3 10 0,-7-4 0,2 5 0,1 6 0,-3-5 0,3 4 0,0-4 0,0 0 0,1 0 0,2-1 0,-2 1 0,4-7 0,0 5 0,0-9 0,0 9 0,0-4 0,-1 5 0,1 1 0,-5 0 0,4 4 0,-4 2 0,5 4 0,-1 0 0,0 0 0,1 5 0,0 6 0,-4 13 0,3 7 0,-2 7 0,5 7 0,0-5 0,0 13 0,-1-13 0,1 5 0,-1-14 0,0 6 0,0-18 0,-1 9 0,-4-16 0,3 4 0,-7-6 0,3 0 0,0-4 0,-3 3 0,3-3 0,-4 4 0,4 0 0,0 0 0,1 1 0,-2-1 0,-3 0 0,4 1 0,-3-1 0,3 0 0,0-4 0,-3 3 0,3-3 0,-1 4 0,2 0 0,3 0 0,-3 1 0,3-1 0,-4 0 0,5 0 0,-1-4 0,1-1 0,-1-5 0,1 0 0,-1 0 0,1 0 0,-1 0 0,1 0 0,-1-5 0,1-7 0,0-5 0,1-6 0,0-7 0,-1 5 0,1-5 0,0 1 0,0 4 0,-5-5 0,3 13 0,-7 0 0,7 7 0,-7-1 0,6 6 0,-2 0 0,3 5 0,0 0 0,1 0 0,4 10 0,-2 9 0,8 13 0,-8 5 0,9 1 0,-8 8 0,3-13 0,-5 11 0,0-20 0,0 6 0,-1-7 0,-3 0 0,-2-6 0,-4-1 0,0-5 0,0-1 0,0 0 0,0 1 0,3-6 0,2 0 0,3-5 0,0 0 0,0-4 0,1-8 0,0 1 0,0-11 0,0 10 0,0-4 0,0 5 0,0-5 0,-1 4 0,1-4 0,-4 5 0,2 1 0,-2-1 0,4 1 0,-1-1 0,-3 1 0,3-1 0,-4 1 0,5 4 0,-5-3 0,3 8 0,-2-4 0,4 5 0,-1 0 0,0 0 0,1 0 0,0 0 0,-1 0 0,1 0 0,-1 0 0,1 0 0,0 0 0,-1 0 0,1 0 0,-1 0 0,1 5 0,-1 0 0,1 1 0,-5 3 0,4-3 0,-3 4 0,3-4 0,0 3 0,-3-4 0,3 1 0,-3 3 0,3-3 0,1 4 0,-1-4 0,-3 3 0,2-8 0,-6 8 0,7-8 0,-3 9 0,3-9 0,1 8 0,-1-3 0,1-1 0,-1 0 0,-3-1 0,2-3 0,-2 4 0,3-5 0,0 0 0,0 0 0,1 0 0,-1 0 0,1 0 0,-1 0 0,6 0 0,-5 0 0,9 0 0,-4 0 0,6 0 0,-1-5 0,0-2 0,0-4 0,-5 0 0,4-1 0,-9 6 0,9-4 0,-8 4 0,3-5 0,-4 5 0,-1-4 0,1 5 0,0-1 0,-1-3 0,0 3 0,0-4 0,1 0 0,-1-1 0,1 0 0,0 1 0,0-6 0,-1 9 0,1-8 0,0 9 0,-1 0 0,1 1 0,-1 5 0,0 0 0,0 0 0,0 0 0,1 0 0,-1 5 0,-3 1 0,3 4 0,-3 0 0,-1 1 0,4-6 0,-7 5 0,7-5 0,-7 6 0,2-1 0,-3 1 0,4-1 0,-3 0 0,3 1 0,-4-1 0,4 1 0,-3-1 0,6 0 0,-6 1 0,3-1 0,0 1 0,-3-1 0,7 0 0,-8 6 0,4-4 0,1 10 0,-4-5 0,3 1 0,-4-3 0,0 1 0,4-4 0,-3 4 0,2-5 0,-3-1 0,0 0 0,4-4 0,-3 3 0,6-7 0,-2 2 0,3-4 0,0 0 0,0 0 0,0 0 0,0 0 0,1 0 0,-1 0 0,1-5 0,-5 0 0,4-6 0,-7 1 0,7-6 0,-7 4 0,3-10 0,1 5 0,-4-6 0,3-1 0,0 7 0,-3-5 0,2 10 0,1 1 0,-3 1 0,3 4 0,0-4 0,0 4 0,1-3 0,2 4 0,-3-1 0,5-3 0,-1 3 0,0 0 0,1-3 0,-1 8 0,0-3 0,0 4 0,0 0 0,0 0 0,0 0 0,0 0 0,0 0 0,1 0 0,-1 0 0,0 0 0,0 0 0,1 0 0,-5 4 0,4 2 0,-4 4 0,1 0 0,2-5 0,-6 4 0,7-7 0,-7 7 0,6-8 0,-6 8 0,7-3 0,-4 4 0,5 0 0,-5 0 0,3-1 0,-6 1 0,6 0 0,-6 0 0,7-4 0,-7 3 0,3-4 0,-1 5 0,-2 0 0,6 0 0,-6 0 0,7 0 0,-7-1 0,2 0 0,-3 1 0,0 0 0,0-1 0,0 2 0,0-1 0,0 1 0,0-1 0,0 0 0,0 1 0,0-1 0,0-5 0,0 0 0</inkml:trace>
  <inkml:trace contextRef="#ctx0" brushRef="#br0" timeOffset="763">4176 5032 24575,'0'0'0</inkml:trace>
  <inkml:trace contextRef="#ctx0" brushRef="#br0" timeOffset="947">4176 5032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05T17:37:13.152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0 2998 24575,'26'0'0,"6"0"0,-8 0 0,1-10 0,-9 7 0,-5-7 0,-1 10 0,1 0 0,-1-5 0,0-1 0,1-4 0,0-6 0,0-2 0,0-5 0,0 5 0,1-3 0,-1 3 0,0-5 0,0 5 0,-5-3 0,4 9 0,-4-10 0,0 10 0,-1-10 0,0 5 0,-4-1 0,10-4 0,-10 5 0,9-6 0,-9 5 0,9 2 0,-9 5 0,4 1 0,-1 4 0,-2-3 0,6 3 0,-2 0 0,4 2 0,0 4 0,1 0 0,-1 0 0,1 0 0,-1 0 0,0 0 0,6 0 0,-4 0 0,4 0 0,-5 5 0,-1 1 0,1 10 0,-1-5 0,2 11 0,-6-5 0,-1 6 0,-5 0 0,0 0 0,0 7 0,0-6 0,0 6 0,0-7 0,0-6 0,0 5 0,0-10 0,0 4 0,0-6 0,0 0 0,4-4 0,-3-6 0,8-11 0,-2-6 0,5-13 0,0-1 0,0-7 0,-5-8 0,4 13 0,-10-11 0,4 12 0,-5-6 0,0 7 0,0 1 0,0 7 0,0 0 0,0 5 0,0-3 0,0 3 0,0-5 0,0 5 0,0-3 0,0 3 0,0 1 0,0-5 0,0 10 0,0-4 0,0 5 0,0 1 0,0 0 0,0-5 0,0 3 0,0-3 0,6-1 0,-5 4 0,4-4 0,0 10 0,-4-3 0,3 3 0,-4-5 0,5 1 0,-4-1 0,4 1 0,-5-1 0,0 1 0,4-1 0,-2 1 0,7-7 0,-2 0 0,-1-1 0,4-3 0,-8 3 0,8-5 0,-4 0 0,1 0 0,3 0 0,-9 5 0,9 2 0,-9 0 0,4 4 0,-1-4 0,-3-1 0,4 5 0,0-4 0,-4 6 0,3-6 0,1 4 0,-4-4 0,4 5 0,-5 0 0,0 1 0,0 0 0,0-5 0,0 4 0,5-10 0,-4 3 0,4-5 0,-5 0 0,0 6 0,0-5 0,0 4 0,0 1 0,0-5 0,0 4 0,0-5 0,0 6 0,0-5 0,0 4 0,0-5 0,0 6 0,0-5 0,0 10 0,0-4 0,0 5 0,0-5 0,0 4 0,0-4 0,0 5 0,0 1 0,0-1 0,0 1 0,5-1 0,-4 1 0,4-1 0,-5 1 0,0-6 0,0 4 0,0-5 0,0 7 0,0-6 0,0 4 0,0-10 0,0 5 0,0-7 0,0 1 0,0 0 0,5 0 0,-4 5 0,4 2 0,-5 6 0,0-1 0,0 1 0,4-1 0,-2 1 0,2-6 0,1-2 0,-4-5 0,4-7 0,1-1 0,-5-7 0,5 0 0,-6 0 0,6 0 0,-5 0 0,5 7 0,-6-5 0,0 11 0,0-5 0,0 7 0,0 5 0,0-3 0,0 9 0,0-10 0,0 10 0,0-10 0,0 5 0,5-6 0,-4 5 0,4-4 0,-5 10 0,0-4 0,0 6 0,0-1 0,5 5 0,-4-3 0,3 3 0,-4-4 0,0 0 0,5 0 0,-4-1 0,8 1 0,-8 0 0,4 0 0,-5 8 0,0 9 0,0 10 0,5 6 0,-4 0 0,4 0 0,1 6 0,-5-4 0,10 11 0,-9-5 0,8 1 0,-8 4 0,8-5 0,-3 0 0,0-1 0,4-1 0,-10-4 0,5 11 0,-1-11 0,-4 4 0,4 1 0,-5-5 0,0 11 0,5-12 0,-4 6 0,5-7 0,-6 0 0,0 0 0,4-6 0,-3 5 0,4-10 0,-5 4 0,5-6 0,-4 0 0,3 1 0,1-1 0,-4 1 0,9 5 0,-9-5 0,9 11 0,-8-5 0,8 6 0,-9 0 0,9 0 0,-8 0 0,8 0 0,-9-5 0,4 3 0,0-9 0,-4 10 0,4-10 0,-5 9 0,0-3 0,0 5 0,4-6 0,-3 5 0,4 1 0,0 2 0,-4 5 0,10-1 0,-10-4 0,10 4 0,-10 1 0,10-5 0,-10 4 0,4 1 0,0-6 0,-4 13 0,10-13 0,-10 12 0,9-11 0,-9 5 0,5-7 0,-1 0 0,-4 0 0,4-6 0,0 5 0,-4-11 0,5 11 0,-2-10 0,-3 9 0,4-9 0,0 10 0,-4-10 0,4 9 0,0-9 0,-4 10 0,8-11 0,-7 11 0,7-10 0,-8 9 0,4-9 0,-5 4 0,0 0 0,4-4 0,-3 4 0,4 0 0,-5-4 0,5 9 0,-4-9 0,5 10 0,-1-5 0,-4 6 0,9 0 0,-9-6 0,4 5 0,1-5 0,-5 6 0,4 7 0,0-5 0,-4 4 0,10 1 0,-10-6 0,10 6 0,-4-7 0,-1 0 0,-1 0 0,0 0 0,-4 0 0,9-6 0,-9 5 0,9-10 0,-9 9 0,3-9 0,1 4 0,-4-5 0,4-1 0,-5 0 0,4 1 0,-2-1 0,2 0 0,-4 0 0,0 0 0,5 0 0,-4 1 0,4-1 0,-5 1 0,4-1 0,-3 0 0,4 1 0,-1-5 0,-3 3 0,8-8 0,-4 4 0,5-5 0,-1 0 0,-3 4 0,-2 2 0,1-1 0,0 0 0,1-1 0,2 2 0,-2 4 0,0 1 0,3-1 0,-3 0 0,4 0 0,-5 0 0,0 0 0,-1-5 0,-3 4 0,8-8 0,-4 4 0,4-5 0,1 0 0,1 0 0,-1-5 0,1-7 0,0-5 0,5-6 0,2 0 0,0-1 0,-1 1 0,-1 0 0,-3 6 0,3 0 0,-6 7 0,0 4 0,-4-3 0,3 7 0,-8-7 0,8 8 0,-4-4 0,5 5 0,0 0 0,0 0 0,-1 4 0,2 2 0,-1 10 0,-4 1 0,4 6 0,-4-5 0,6 10 0,-1-15 0,1 15 0,-6-16 0,3 4 0,-8-5 0,9-1 0,-5-4 0,5-2 0,0-4 0,0 0 0,1 0 0,5 0 0,-4-10 0,10-3 0,-4-16 0,1 4 0,3-5 0,-9 7 0,3 5 0,-5 2 0,-1 6 0,1 4 0,-1 1 0,1 5 0,-1 0 0,0 0 0,1 0 0,-1 0 0,1 5 0,5 1 0,2 17 0,0-4 0,6 17 0,-5-4 0,0-1 0,5 5 0,-11-11 0,4 4 0,-5-6 0,-1-5 0,0-2 0,-1-6 0,0 0 0,1 1 0,-1-1 0,1-4 0,-1-1 0,0-5 0,1 0 0,-1 0 0,1 0 0,-1 0 0,0-5 0,1-7 0,0-5 0,1-6 0,-6 5 0,4-4 0,-4 10 0,5-4 0,-5 6 0,3 4 0,-3 1 0,4 5 0,0 0 0,0 0 0,1 0 0,-1 5 0,6 6 0,-3 13 0,9 1 0,-8 11 0,7-11 0,-7 4 0,2-6 0,-5-6 0,0-1 0,0-5 0,-6-1 0,0 0 0,-5-4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05T17:39:51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5054 24575,'0'-9'0,"0"-1"0,0 0 0,0 0 0,4 5 0,-3-4 0,6 3 0,-6-5 0,3 1 0,0 4 0,-3-3 0,3 3 0,-1 0 0,-2-2 0,7 7 0,-3-8 0,3 8 0,1-9 0,-1 5 0,1-6 0,-1 6 0,1-5 0,-1 9 0,1-8 0,-1 8 0,1-4 0,0 0 0,-1 4 0,0-8 0,0 8 0,-4-8 0,4 8 0,-3-9 0,3 9 0,1-4 0,-1 1 0,0 3 0,0-4 0,1 5 0,-1 0 0,0 0 0,1 0 0,0 0 0,-1 0 0,1 0 0,-1 0 0,1 0 0,-1 0 0,0 0 0,0 0 0,0 0 0,0 5 0,1-4 0,-5 7 0,4-6 0,-4 2 0,5-4 0,-1 4 0,0-3 0,0 8 0,0-8 0,-3 8 0,2-8 0,-2 3 0,3 0 0,0-3 0,0 8 0,0-8 0,0 3 0,0-4 0,0 0 0,0 0 0,1 0 0,-1 0 0,0 0 0,-3-4 0,2-2 0,-2-5 0,4 1 0,-1-6 0,-3 4 0,-1-4 0,0 10 0,-3-3 0,7 8 0,-7-9 0,3 5 0,-1-1 0,-2-3 0,7 8 0,-7-8 0,6 7 0,-6-7 0,7 8 0,-7-8 0,6 7 0,-6-7 0,7 3 0,-8-4 0,7 5 0,-2-4 0,3 8 0,0-3 0,-4-1 0,3 4 0,-3-4 0,4 5 0,0 0 0,-3 5 0,2-4 0,-6 8 0,6-4 0,-3 1 0,1 3 0,2-3 0,-2 0 0,4 3 0,-1-3 0,1 4 0,-1 0 0,1-4 0,-1 3 0,1-7 0,-1 2 0,0-4 0,0 0 0,0 5 0,1-4 0,-1 3 0,0-4 0,1 0 0,-1 0 0,0 0 0,0 0 0,1 0 0,-1 0 0,0 0 0,1 0 0,-1 0 0,1 0 0,-1 0 0,1 0 0,0 0 0,-1 0 0,1 0 0,-1 0 0,1 0 0,0 0 0,-1 0 0,-3-5 0,3 4 0,-4-8 0,5 8 0,-5-8 0,4 3 0,-4-4 0,5 4 0,-1-3 0,1 8 0,-5-9 0,4 9 0,-4-4 0,4 5 0,0 0 0,0 0 0,0 0 0,0 0 0,0 0 0,0 0 0,-1 0 0,2 0 0,-5 5 0,4-4 0,-4 4 0,1-1 0,2 2 0,-3 4 0,4-1 0,-3 1 0,2-4 0,-6 3 0,7-8 0,-7 8 0,6-7 0,-6 7 0,6-3 0,-6 4 0,7 0 0,-7 1 0,7-1 0,-4 1 0,1-1 0,-1 0 0,0 1 0,-3-1 0,3 0 0,-1 0 0,-2-9 0,2-8 0,-3-10 0,0-7 0,0 1 0,0-6 0,0 4 0,0-5 0,0 12 0,0-3 0,0 9 0,0-4 0,0 5 0,0 1 0,0 0 0,0 0 0,0-6 0,0 4 0,0-4 0,0 6 0,0-1 0,0 1 0,0-1 0,0 1 0,0 0 0,0-5 0,0 4 0,0-4 0,0-2 0,0 0 0,0-6 0,0 5 0,0 2 0,0 5 0,0 1 0,0 0 0,0-6 0,0 4 0,0-9 0,0 3 0,0-12 0,0 6 0,0-13 0,0 13 0,0-1 0,0 9 0,0 6 0,0-1 0,0 1 0,0 0 0,0 0 0,0 0 0,0-7 0,0 0 0,0-6 0,0 0 0,0-1 0,0 7 0,0-5 0,0 10 0,0-10 0,0 10 0,0-4 0,0 6 0,0-1 0,0-5 0,0 4 0,0-10 0,0 10 0,0-16 0,5 9 0,-4-11 0,3 7 0,-4 0 0,0 5 0,4-4 0,-3 5 0,3-1 0,-4 2 0,0 6 0,0-6 0,0 4 0,0-10 0,0 10 0,0-10 0,0 5 0,0-1 0,0-4 0,0 5 0,0-1 0,0-4 0,0 10 0,0-4 0,0 0 0,4 4 0,-3-4 0,3 0 0,-4 4 0,0-10 0,4 5 0,-3-6 0,3-1 0,-4 7 0,0-5 0,0 5 0,5-7 0,-4 1 0,3 0 0,-4 0 0,0-7 0,0 5 0,5-11 0,-4 11 0,3-4 0,-4-1 0,0 5 0,0-5 0,5 7 0,-4 0 0,3 0 0,-4 0 0,0 0 0,0-1 0,0 7 0,0-11 0,0 8 0,0-16 0,0 5 0,0-15 0,0 6 0,4-5 0,-2-1 0,2 6 0,-4-5 0,5 7 0,-4 0 0,4 0 0,-5 0 0,4 7 0,-3-6 0,3 12 0,1-11 0,-4 11 0,4-11 0,-5 5 0,0-1 0,0-4 0,0 11 0,0-11 0,0 11 0,0-11 0,0 11 0,0-5 0,0 1 0,0 4 0,0 1 0,0 2 0,0 5 0,0-7 0,0 1 0,0 0 0,0 0 0,0 0 0,0 0 0,0-1 0,0-5 0,0 4 0,0-5 0,0 7 0,0 6 0,0 0 0,0 7 0,0-1 0,0 1 0,0-5 0,0 3 0,0-8 0,0 3 0,0-7 0,0 1 0,0 0 0,0 0 0,0 0 0,0 5 0,0 2 0,0 6 0,0-6 0,0 4 0,0-4 0,0 5 0,0-5 0,0-2 0,0-5 0,0 0 0,0 0 0,0-7 0,0-1 0,0-1 0,0 3 0,0 5 0,0 1 0,0 0 0,0 0 0,0 0 0,0 0 0,0 0 0,0 5 0,0-4 0,0-2 0,0-1 0,0-4 0,0 5 0,0-5 0,4 4 0,-3-5 0,3 7 0,0 5 0,-3 2 0,3 0 0,-4 4 0,0-4 0,0 6 0,0-1 0,0 1 0,3-1 0,-2 1 0,3-1 0,0 1 0,-3-1 0,3-5 0,0 4 0,-3-4 0,6 5 0,-6 1 0,3-1 0,-4 1 0,4 4 0,-3-3 0,6 7 0,-3-2 0,1-7 0,2 9 0,-6-13 0,7 14 0,-7-9 0,6 5 0,-6 3 0,2 3 0,-3 15 0,0 1 0,0 6 0,0 7 0,0-5 0,0 4 0,0-6 0,0 0 0,0 0 0,0 0 0,0 0 0,0-5 0,0 3 0,0-4 0,0 6 0,0 0 0,0 0 0,0 7 0,0-5 0,0 11 0,0-12 0,0 13 0,0-13 0,0 6 0,0-7 0,0 0 0,0 0 0,0 0 0,0-6 0,0 5 0,0-5 0,0 6 0,0 7 0,0-6 0,0 6 0,0 0 0,0 1 0,0 0 0,0 5 0,0-5 0,0 1 0,0-3 0,0-6 0,0 0 0,0-6 0,0 5 0,0-10 0,0 9 0,0-9 0,0 10 0,0-5 0,0 13 0,0-6 0,0 12 0,0-11 0,0 11 0,0-4 0,0-1 0,0-2 0,0-6 0,0 0 0,0 0 0,0 0 0,0 0 0,0 7 0,0-6 0,0 13 0,0-6 0,0 14 0,0-5 0,0 5 0,0 1 0,0-7 0,0 0 0,0-3 0,0-11 0,0 5 0,5-7 0,-4 0 0,7 0 0,-3 0 0,1 0 0,-2 0 0,1 6 0,-4-4 0,3 11 0,1-11 0,-4 4 0,3-6 0,-4 0 0,0 0 0,0-5 0,4-3 0,-3-4 0,3 5 0,-4-4 0,0 4 0,0 0 0,0 1 0,4 6 0,-3 0 0,3 7 0,0-6 0,-3 12 0,4-4 0,-5-1 0,4-2 0,-3-6 0,7-5 0,-7 3 0,3-9 0,0 10 0,-3-5 0,7 6 0,-7 0 0,8 7 0,-8-6 0,4 6 0,-5-7 0,0 0 0,0 0 0,4-6 0,-3-1 0,3-6 0,-4 1 0,0-1 0,3 1 0,-2 5 0,7 1 0,-7 6 0,4 0 0,-1 0 0,-3 7 0,3-6 0,-4 6 0,0-1 0,0-10 0,4 10 0,-3-18 0,4 5 0,-5-5 0,0-1 0,0 0 0,0 1 0,0-1 0,0 0 0,0 0 0,0 6 0,0 2 0,0 5 0,0-6 0,0 5 0,0-10 0,0 4 0,0-6 0,0 0 0,0 1 0,0-1 0,0 1 0,0-1 0,0 6 0,0 1 0,0 6 0,0 7 0,0-5 0,0 11 0,0-5 0,0 0 0,0-1 0,0-7 0,0 0 0,0 0 0,0 0 0,0-6 0,0 5 0,0-5 0,0 6 0,0-6 0,0 5 0,0-5 0,0 6 0,0-5 0,0 3 0,0-9 0,0 4 0,0-5 0,0-1 0,0 6 0,0-4 0,0 9 0,0-3 0,0 5 0,0 6 0,0 3 0,0-1 0,0 5 0,0-5 0,0 7 0,0 0 0,0-7 0,0-2 0,0-6 0,0 0 0,0 0 0,0-5 0,0-2 0,4-6 0,-4 0 0,4 1 0,0-1 0,-3 6 0,7-4 0,-7 9 0,2-9 0,1 4 0,-3-6 0,3 1 0,-4-1 0,4-4 0,-3 3 0,3-12 0,-4-4 0,0-16 0,4-2 0,6-11 0,1 11 0,3-5 0,-4 0 0,0 6 0,4-6 0,-3 7 0,3-7 0,-5 5 0,1-4 0,0-1 0,0 5 0,0-5 0,-1 7 0,0 6 0,1-5 0,-1 4 0,0-5 0,1 0 0,-5 5 0,3-3 0,-2 3 0,3 1 0,0-5 0,0 10 0,-4-10 0,3 10 0,-7-4 0,2 5 0,1 6 0,-3-5 0,3 4 0,0-4 0,0 0 0,1 0 0,2-1 0,-2 1 0,4-7 0,0 5 0,0-9 0,0 9 0,0-4 0,-1 5 0,1 1 0,-5 0 0,4 4 0,-4 2 0,5 4 0,-1 0 0,0 0 0,1 5 0,0 6 0,-4 13 0,3 7 0,-2 7 0,5 7 0,0-5 0,0 13 0,-1-13 0,1 5 0,-1-14 0,0 6 0,0-18 0,-1 9 0,-4-16 0,3 4 0,-7-6 0,3 0 0,0-4 0,-3 3 0,3-3 0,-4 4 0,4 0 0,0 0 0,1 1 0,-2-1 0,-3 0 0,4 1 0,-3-1 0,3 0 0,0-4 0,-3 3 0,3-3 0,-1 4 0,2 0 0,3 0 0,-3 1 0,3-1 0,-4 0 0,5 0 0,-1-4 0,1-1 0,-1-5 0,1 0 0,-1 0 0,1 0 0,-1 0 0,1 0 0,-1-5 0,1-7 0,0-5 0,1-6 0,0-7 0,-1 5 0,1-5 0,0 1 0,0 4 0,-5-5 0,3 13 0,-7 0 0,7 7 0,-7-1 0,6 6 0,-2 0 0,3 5 0,0 0 0,1 0 0,4 10 0,-2 9 0,8 13 0,-8 5 0,9 1 0,-8 8 0,3-13 0,-5 11 0,0-20 0,0 6 0,-1-7 0,-3 0 0,-2-6 0,-4-1 0,0-5 0,0-1 0,0 0 0,0 1 0,3-6 0,2 0 0,3-5 0,0 0 0,0-4 0,1-8 0,0 1 0,0-11 0,0 10 0,0-4 0,0 5 0,0-5 0,-1 4 0,1-4 0,-4 5 0,2 1 0,-2-1 0,4 1 0,-1-1 0,-3 1 0,3-1 0,-4 1 0,5 4 0,-5-3 0,3 8 0,-2-4 0,4 5 0,-1 0 0,0 0 0,1 0 0,0 0 0,-1 0 0,1 0 0,-1 0 0,1 0 0,0 0 0,-1 0 0,1 0 0,-1 0 0,1 5 0,-1 0 0,1 1 0,-5 3 0,4-3 0,-3 4 0,3-4 0,0 3 0,-3-4 0,3 1 0,-3 3 0,3-3 0,1 4 0,-1-4 0,-3 3 0,2-8 0,-6 8 0,7-8 0,-3 9 0,3-9 0,1 8 0,-1-3 0,1-1 0,-1 0 0,-3-1 0,2-3 0,-2 4 0,3-5 0,0 0 0,0 0 0,1 0 0,-1 0 0,1 0 0,-1 0 0,6 0 0,-5 0 0,9 0 0,-4 0 0,6 0 0,-1-5 0,0-2 0,0-4 0,-5 0 0,4-1 0,-9 6 0,9-4 0,-8 4 0,3-5 0,-4 5 0,-1-4 0,1 5 0,0-1 0,-1-3 0,0 3 0,0-4 0,1 0 0,-1-1 0,1 0 0,0 1 0,0-6 0,-1 9 0,1-8 0,0 9 0,-1 0 0,1 1 0,-1 5 0,0 0 0,0 0 0,0 0 0,1 0 0,-1 5 0,-3 1 0,3 4 0,-3 0 0,-1 1 0,4-6 0,-7 5 0,7-5 0,-7 6 0,2-1 0,-3 1 0,4-1 0,-3 0 0,3 1 0,-4-1 0,4 1 0,-3-1 0,6 0 0,-6 1 0,3-1 0,0 1 0,-3-1 0,7 0 0,-8 6 0,4-4 0,1 10 0,-4-5 0,3 1 0,-4-3 0,0 1 0,4-4 0,-3 4 0,2-5 0,-3-1 0,0 0 0,4-4 0,-3 3 0,6-7 0,-2 2 0,3-4 0,0 0 0,0 0 0,0 0 0,0 0 0,1 0 0,-1 0 0,1-5 0,-5 0 0,4-6 0,-7 1 0,7-6 0,-7 4 0,3-10 0,1 5 0,-4-6 0,3-1 0,0 7 0,-3-5 0,2 10 0,1 1 0,-3 1 0,3 4 0,0-4 0,0 4 0,1-3 0,2 4 0,-3-1 0,5-3 0,-1 3 0,0 0 0,1-3 0,-1 8 0,0-3 0,0 4 0,0 0 0,0 0 0,0 0 0,0 0 0,0 0 0,1 0 0,-1 0 0,0 0 0,0 0 0,1 0 0,-5 4 0,4 2 0,-4 4 0,1 0 0,2-5 0,-6 4 0,7-7 0,-7 7 0,6-8 0,-6 8 0,7-3 0,-4 4 0,5 0 0,-5 0 0,3-1 0,-6 1 0,6 0 0,-6 0 0,7-4 0,-7 3 0,3-4 0,-1 5 0,-2 0 0,6 0 0,-6 0 0,7 0 0,-7-1 0,2 0 0,-3 1 0,0 0 0,0-1 0,0 2 0,0-1 0,0 1 0,0-1 0,0 0 0,0 1 0,0-1 0,0-5 0,0 0 0</inkml:trace>
  <inkml:trace contextRef="#ctx0" brushRef="#br0" timeOffset="1">4176 5032 24575,'0'0'0</inkml:trace>
  <inkml:trace contextRef="#ctx0" brushRef="#br0" timeOffset="2">4176 5032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26-832A-0146-A58C-0A7B8706D70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BCF-8DBE-0B44-8881-1104B3E5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2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removes the unwanted frequencies above 24 kHz …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ultimately, this filtered signal is sampled by an ADC to generate digital sound samples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57596-EF66-1F44-A8C8-6028B7514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1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1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2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82B4D-0A54-5948-B9EA-262A85599C8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amplify the signal power …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this signal typically contains many more frequencies than the sampling system can handle …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57596-EF66-1F44-A8C8-6028B7514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90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amplify the signal power …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this signal typically contains many more frequencies than the sampling system can handle …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57596-EF66-1F44-A8C8-6028B7514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79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amplify the signal power …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this signal typically contains many more frequencies than the sampling system can handle …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57596-EF66-1F44-A8C8-6028B7514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93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amplify the signal power …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this signal typically contains many more frequencies than the sampling system can handle …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57596-EF66-1F44-A8C8-6028B7514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93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Hence, a low pass filter</a:t>
            </a:r>
            <a:r>
              <a:rPr lang="mr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57596-EF66-1F44-A8C8-6028B7514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79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2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0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8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1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1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6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9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3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6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4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3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1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5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4162-6F1C-6F4C-8394-B0DD7AFB2C6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E309-4415-F04B-B6C1-168876F832F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0.png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50.png"/><Relationship Id="rId7" Type="http://schemas.openxmlformats.org/officeDocument/2006/relationships/image" Target="../media/image10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140.png"/><Relationship Id="rId4" Type="http://schemas.openxmlformats.org/officeDocument/2006/relationships/image" Target="../media/image160.png"/><Relationship Id="rId9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91.png"/><Relationship Id="rId7" Type="http://schemas.openxmlformats.org/officeDocument/2006/relationships/image" Target="../media/image27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411.png"/><Relationship Id="rId4" Type="http://schemas.openxmlformats.org/officeDocument/2006/relationships/image" Target="../media/image401.png"/><Relationship Id="rId9" Type="http://schemas.openxmlformats.org/officeDocument/2006/relationships/image" Target="../media/image29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0.png"/><Relationship Id="rId4" Type="http://schemas.openxmlformats.org/officeDocument/2006/relationships/image" Target="../media/image3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50.png"/><Relationship Id="rId7" Type="http://schemas.openxmlformats.org/officeDocument/2006/relationships/image" Target="../media/image162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191.png"/><Relationship Id="rId4" Type="http://schemas.openxmlformats.org/officeDocument/2006/relationships/image" Target="../media/image160.png"/><Relationship Id="rId9" Type="http://schemas.openxmlformats.org/officeDocument/2006/relationships/image" Target="../media/image18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12" Type="http://schemas.openxmlformats.org/officeDocument/2006/relationships/image" Target="../media/image4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5" Type="http://schemas.openxmlformats.org/officeDocument/2006/relationships/image" Target="../media/image380.png"/><Relationship Id="rId15" Type="http://schemas.openxmlformats.org/officeDocument/2006/relationships/image" Target="../media/image48.png"/><Relationship Id="rId10" Type="http://schemas.openxmlformats.org/officeDocument/2006/relationships/image" Target="../media/image430.png"/><Relationship Id="rId4" Type="http://schemas.openxmlformats.org/officeDocument/2006/relationships/image" Target="../media/image370.png"/><Relationship Id="rId9" Type="http://schemas.openxmlformats.org/officeDocument/2006/relationships/image" Target="../media/image420.png"/><Relationship Id="rId14" Type="http://schemas.openxmlformats.org/officeDocument/2006/relationships/image" Target="../media/image4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0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20.png"/><Relationship Id="rId15" Type="http://schemas.openxmlformats.org/officeDocument/2006/relationships/image" Target="../media/image620.png"/><Relationship Id="rId10" Type="http://schemas.openxmlformats.org/officeDocument/2006/relationships/image" Target="../media/image57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Relationship Id="rId14" Type="http://schemas.openxmlformats.org/officeDocument/2006/relationships/image" Target="../media/image6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13" Type="http://schemas.openxmlformats.org/officeDocument/2006/relationships/image" Target="../media/image740.png"/><Relationship Id="rId3" Type="http://schemas.openxmlformats.org/officeDocument/2006/relationships/image" Target="../media/image640.png"/><Relationship Id="rId7" Type="http://schemas.openxmlformats.org/officeDocument/2006/relationships/image" Target="../media/image680.png"/><Relationship Id="rId12" Type="http://schemas.openxmlformats.org/officeDocument/2006/relationships/image" Target="../media/image73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0.png"/><Relationship Id="rId11" Type="http://schemas.openxmlformats.org/officeDocument/2006/relationships/image" Target="../media/image720.png"/><Relationship Id="rId5" Type="http://schemas.openxmlformats.org/officeDocument/2006/relationships/image" Target="../media/image660.png"/><Relationship Id="rId15" Type="http://schemas.openxmlformats.org/officeDocument/2006/relationships/image" Target="../media/image760.png"/><Relationship Id="rId10" Type="http://schemas.openxmlformats.org/officeDocument/2006/relationships/image" Target="../media/image710.png"/><Relationship Id="rId4" Type="http://schemas.openxmlformats.org/officeDocument/2006/relationships/image" Target="../media/image650.png"/><Relationship Id="rId9" Type="http://schemas.openxmlformats.org/officeDocument/2006/relationships/image" Target="../media/image70.png"/><Relationship Id="rId14" Type="http://schemas.openxmlformats.org/officeDocument/2006/relationships/image" Target="../media/image7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0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20.png"/><Relationship Id="rId15" Type="http://schemas.openxmlformats.org/officeDocument/2006/relationships/image" Target="../media/image620.png"/><Relationship Id="rId10" Type="http://schemas.openxmlformats.org/officeDocument/2006/relationships/image" Target="../media/image57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Relationship Id="rId14" Type="http://schemas.openxmlformats.org/officeDocument/2006/relationships/image" Target="../media/image6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0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20.png"/><Relationship Id="rId15" Type="http://schemas.openxmlformats.org/officeDocument/2006/relationships/image" Target="../media/image620.png"/><Relationship Id="rId10" Type="http://schemas.openxmlformats.org/officeDocument/2006/relationships/image" Target="../media/image57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Relationship Id="rId14" Type="http://schemas.openxmlformats.org/officeDocument/2006/relationships/image" Target="../media/image6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89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0.png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png"/><Relationship Id="rId4" Type="http://schemas.openxmlformats.org/officeDocument/2006/relationships/image" Target="../media/image111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5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1.png"/><Relationship Id="rId4" Type="http://schemas.openxmlformats.org/officeDocument/2006/relationships/customXml" Target="../ink/ink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341.png"/><Relationship Id="rId7" Type="http://schemas.openxmlformats.org/officeDocument/2006/relationships/customXml" Target="../ink/ink6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351.png"/><Relationship Id="rId4" Type="http://schemas.openxmlformats.org/officeDocument/2006/relationships/customXml" Target="../ink/ink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341.png"/><Relationship Id="rId7" Type="http://schemas.openxmlformats.org/officeDocument/2006/relationships/customXml" Target="../ink/ink10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image" Target="../media/image351.png"/><Relationship Id="rId4" Type="http://schemas.openxmlformats.org/officeDocument/2006/relationships/customXml" Target="../ink/ink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3E69D-A04A-E246-A3C0-46ACBE637F13}"/>
              </a:ext>
            </a:extLst>
          </p:cNvPr>
          <p:cNvSpPr txBox="1"/>
          <p:nvPr/>
        </p:nvSpPr>
        <p:spPr>
          <a:xfrm>
            <a:off x="0" y="1407876"/>
            <a:ext cx="91440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Wireless and Mobile Systems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Lucida Bright" panose="02040602050505020304" pitchFamily="18" charset="77"/>
                <a:cs typeface="Centaur" panose="020F0502020204030204" pitchFamily="34" charset="0"/>
              </a:rPr>
              <a:t>for the IoT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Centaur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9A777-E05F-7845-9662-C68BAC3FB0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flipH="1">
            <a:off x="5384" y="0"/>
            <a:ext cx="1996901" cy="1343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3C1DA-861C-2241-9F85-B898F754337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9" y="0"/>
            <a:ext cx="2025254" cy="134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993C2-906B-BD4B-88DC-A2BAB6517D3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14" y="0"/>
            <a:ext cx="2034226" cy="1343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EA7FB-EFFD-3B44-A86A-C7A6164C567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8635" y="5504228"/>
            <a:ext cx="1815365" cy="1352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88B0C-5D03-394B-847E-43453356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" y="5508662"/>
            <a:ext cx="1996901" cy="1347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AA96E-EE2B-D34B-A660-D55D6C8AEC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30000"/>
          </a:blip>
          <a:srcRect l="14066" r="9796"/>
          <a:stretch/>
        </p:blipFill>
        <p:spPr>
          <a:xfrm>
            <a:off x="2393114" y="5504805"/>
            <a:ext cx="2040047" cy="1351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7A88D3-319C-0044-946E-22EE76012E8F}"/>
              </a:ext>
            </a:extLst>
          </p:cNvPr>
          <p:cNvSpPr txBox="1"/>
          <p:nvPr/>
        </p:nvSpPr>
        <p:spPr>
          <a:xfrm>
            <a:off x="150222" y="4407636"/>
            <a:ext cx="884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9E4994-D17B-DE4F-B6E9-C809FAE2AB6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0000"/>
          </a:blip>
          <a:stretch>
            <a:fillRect/>
          </a:stretch>
        </p:blipFill>
        <p:spPr>
          <a:xfrm>
            <a:off x="4823990" y="5494159"/>
            <a:ext cx="2113815" cy="1362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7C3A76-2BF2-5445-A080-643468C5D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 flipH="1">
            <a:off x="6906351" y="0"/>
            <a:ext cx="2237649" cy="13638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2A5218-ECBB-384E-A052-6B47A9781DD5}"/>
              </a:ext>
            </a:extLst>
          </p:cNvPr>
          <p:cNvSpPr txBox="1"/>
          <p:nvPr/>
        </p:nvSpPr>
        <p:spPr>
          <a:xfrm>
            <a:off x="3161793" y="4827447"/>
            <a:ext cx="284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 – 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IRB 2207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87E29F-DE24-354C-A014-C78EAA4875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22" y="4664614"/>
            <a:ext cx="2189001" cy="7603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6BF136-A7BB-C241-B057-D88B7C55BFF6}"/>
              </a:ext>
            </a:extLst>
          </p:cNvPr>
          <p:cNvSpPr txBox="1"/>
          <p:nvPr/>
        </p:nvSpPr>
        <p:spPr>
          <a:xfrm>
            <a:off x="2719137" y="2592390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715 : Fall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2F55EA-EA03-B44F-B899-34BF229DA4B8}"/>
              </a:ext>
            </a:extLst>
          </p:cNvPr>
          <p:cNvSpPr txBox="1"/>
          <p:nvPr/>
        </p:nvSpPr>
        <p:spPr>
          <a:xfrm>
            <a:off x="0" y="35082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Lecture 1.4: Frequency domain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249864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24276-8D97-8083-FD31-B6C4916FD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DC60D5-996F-478A-120D-13CE7C83B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85038">
            <a:off x="1563076" y="781985"/>
            <a:ext cx="1732280" cy="174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33B264-DFFD-17C8-5B1B-6545C0F03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39005">
            <a:off x="1563079" y="2410251"/>
            <a:ext cx="1732280" cy="1746250"/>
          </a:xfrm>
          <a:prstGeom prst="ellipse">
            <a:avLst/>
          </a:prstGeom>
        </p:spPr>
      </p:pic>
      <p:pic>
        <p:nvPicPr>
          <p:cNvPr id="1026" name="Picture 2" descr="Uniform Circular Motion -- from Wolfram MathWorld">
            <a:extLst>
              <a:ext uri="{FF2B5EF4-FFF2-40B4-BE49-F238E27FC236}">
                <a16:creationId xmlns:a16="http://schemas.microsoft.com/office/drawing/2014/main" id="{EA86115C-BC40-FF19-1387-8FC005280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F02CA4-FEAF-3087-2CFE-7FEF06B27184}"/>
              </a:ext>
            </a:extLst>
          </p:cNvPr>
          <p:cNvSpPr txBox="1"/>
          <p:nvPr/>
        </p:nvSpPr>
        <p:spPr>
          <a:xfrm>
            <a:off x="5867975" y="4156501"/>
            <a:ext cx="3276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Circular motion</a:t>
            </a:r>
          </a:p>
          <a:p>
            <a:pPr algn="ctr"/>
            <a:r>
              <a:rPr lang="en-US" sz="2400" dirty="0"/>
              <a:t>(depicting pure sinusoid)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8D88B-31AA-7C83-CC47-16E44F7D0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4884">
            <a:off x="1563079" y="4119990"/>
            <a:ext cx="1732280" cy="174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8563F9-A477-7647-FCA5-59168F25A32C}"/>
              </a:ext>
            </a:extLst>
          </p:cNvPr>
          <p:cNvSpPr txBox="1"/>
          <p:nvPr/>
        </p:nvSpPr>
        <p:spPr>
          <a:xfrm>
            <a:off x="210478" y="4756665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C7907-C59E-AE97-9A59-E75ECDFFC172}"/>
              </a:ext>
            </a:extLst>
          </p:cNvPr>
          <p:cNvSpPr txBox="1"/>
          <p:nvPr/>
        </p:nvSpPr>
        <p:spPr>
          <a:xfrm>
            <a:off x="210478" y="3046926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F1F08C-8B53-0E4F-BBEB-382454BA9594}"/>
              </a:ext>
            </a:extLst>
          </p:cNvPr>
          <p:cNvSpPr txBox="1"/>
          <p:nvPr/>
        </p:nvSpPr>
        <p:spPr>
          <a:xfrm>
            <a:off x="210475" y="1418660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BEFD23-F1DF-5042-1F72-844EBB024ACD}"/>
              </a:ext>
            </a:extLst>
          </p:cNvPr>
          <p:cNvCxnSpPr>
            <a:cxnSpLocks/>
          </p:cNvCxnSpPr>
          <p:nvPr/>
        </p:nvCxnSpPr>
        <p:spPr>
          <a:xfrm>
            <a:off x="2428875" y="4987498"/>
            <a:ext cx="184308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64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8B0C9-67CE-72D6-3FD4-C618274CE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E7CF2A-413A-4A23-1C91-FCE0C3579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85038">
            <a:off x="1563076" y="781985"/>
            <a:ext cx="1732280" cy="174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28B44-08B1-A1CD-082A-C0818F787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39005">
            <a:off x="1563079" y="2410251"/>
            <a:ext cx="1732280" cy="1746250"/>
          </a:xfrm>
          <a:prstGeom prst="ellipse">
            <a:avLst/>
          </a:prstGeom>
        </p:spPr>
      </p:pic>
      <p:pic>
        <p:nvPicPr>
          <p:cNvPr id="1026" name="Picture 2" descr="Uniform Circular Motion -- from Wolfram MathWorld">
            <a:extLst>
              <a:ext uri="{FF2B5EF4-FFF2-40B4-BE49-F238E27FC236}">
                <a16:creationId xmlns:a16="http://schemas.microsoft.com/office/drawing/2014/main" id="{B629B359-59EC-2579-5BD0-1E8027623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875368-3B98-136B-9119-F601D213D67D}"/>
              </a:ext>
            </a:extLst>
          </p:cNvPr>
          <p:cNvSpPr txBox="1"/>
          <p:nvPr/>
        </p:nvSpPr>
        <p:spPr>
          <a:xfrm>
            <a:off x="5867975" y="4156501"/>
            <a:ext cx="3276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Circular motion</a:t>
            </a:r>
          </a:p>
          <a:p>
            <a:pPr algn="ctr"/>
            <a:r>
              <a:rPr lang="en-US" sz="2400" dirty="0"/>
              <a:t>(depicting pure sinusoid)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1CB79-ED29-AC71-FE64-E1DED17D2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4884">
            <a:off x="1563079" y="4119990"/>
            <a:ext cx="1732280" cy="174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0131FA-E642-C0E0-6DAD-6B6F8455CAF4}"/>
              </a:ext>
            </a:extLst>
          </p:cNvPr>
          <p:cNvSpPr txBox="1"/>
          <p:nvPr/>
        </p:nvSpPr>
        <p:spPr>
          <a:xfrm>
            <a:off x="210478" y="4756665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BB18E-A1E1-2470-63D5-0324B68550A8}"/>
              </a:ext>
            </a:extLst>
          </p:cNvPr>
          <p:cNvSpPr txBox="1"/>
          <p:nvPr/>
        </p:nvSpPr>
        <p:spPr>
          <a:xfrm>
            <a:off x="210478" y="3046926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83EBF5-05FF-823D-F127-49E1CB88895E}"/>
              </a:ext>
            </a:extLst>
          </p:cNvPr>
          <p:cNvSpPr txBox="1"/>
          <p:nvPr/>
        </p:nvSpPr>
        <p:spPr>
          <a:xfrm>
            <a:off x="210475" y="1418660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9ED4A5-10E3-1AC6-1C84-77530F024FBD}"/>
              </a:ext>
            </a:extLst>
          </p:cNvPr>
          <p:cNvCxnSpPr>
            <a:cxnSpLocks/>
          </p:cNvCxnSpPr>
          <p:nvPr/>
        </p:nvCxnSpPr>
        <p:spPr>
          <a:xfrm>
            <a:off x="2428875" y="4987498"/>
            <a:ext cx="184308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6ADAF3-4F15-DD45-CDC4-A6C304FB6366}"/>
              </a:ext>
            </a:extLst>
          </p:cNvPr>
          <p:cNvCxnSpPr>
            <a:cxnSpLocks/>
          </p:cNvCxnSpPr>
          <p:nvPr/>
        </p:nvCxnSpPr>
        <p:spPr>
          <a:xfrm>
            <a:off x="2464962" y="3282522"/>
            <a:ext cx="184308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BEB765-497A-9DE0-E670-516F7A0DADC6}"/>
              </a:ext>
            </a:extLst>
          </p:cNvPr>
          <p:cNvCxnSpPr>
            <a:cxnSpLocks/>
          </p:cNvCxnSpPr>
          <p:nvPr/>
        </p:nvCxnSpPr>
        <p:spPr>
          <a:xfrm flipV="1">
            <a:off x="2428875" y="2228850"/>
            <a:ext cx="700088" cy="105367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676F27-6B89-BCD6-D677-6A13B226E9B4}"/>
              </a:ext>
            </a:extLst>
          </p:cNvPr>
          <p:cNvGrpSpPr/>
          <p:nvPr/>
        </p:nvGrpSpPr>
        <p:grpSpPr>
          <a:xfrm>
            <a:off x="2232451" y="2583827"/>
            <a:ext cx="1884826" cy="1004377"/>
            <a:chOff x="3735686" y="4327779"/>
            <a:chExt cx="1884826" cy="100437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4DF75BF-EE15-3127-8169-E32151E64175}"/>
                </a:ext>
              </a:extLst>
            </p:cNvPr>
            <p:cNvSpPr/>
            <p:nvPr/>
          </p:nvSpPr>
          <p:spPr>
            <a:xfrm rot="1020937">
              <a:off x="3735686" y="4687804"/>
              <a:ext cx="563214" cy="644352"/>
            </a:xfrm>
            <a:prstGeom prst="arc">
              <a:avLst>
                <a:gd name="adj1" fmla="val 16536759"/>
                <a:gd name="adj2" fmla="val 20544681"/>
              </a:avLst>
            </a:prstGeom>
            <a:ln w="22225">
              <a:solidFill>
                <a:schemeClr val="tx1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A5D7347-A7DC-C891-C84B-BE22B174C7F5}"/>
                </a:ext>
              </a:extLst>
            </p:cNvPr>
            <p:cNvSpPr/>
            <p:nvPr/>
          </p:nvSpPr>
          <p:spPr>
            <a:xfrm>
              <a:off x="4279392" y="4327779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14F7C7-2A70-50EE-1428-6E1D40E5F049}"/>
                  </a:ext>
                </a:extLst>
              </p:cNvPr>
              <p:cNvSpPr txBox="1"/>
              <p:nvPr/>
            </p:nvSpPr>
            <p:spPr>
              <a:xfrm>
                <a:off x="4219763" y="2236130"/>
                <a:ext cx="42819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14F7C7-2A70-50EE-1428-6E1D40E5F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763" y="2236130"/>
                <a:ext cx="428194" cy="691471"/>
              </a:xfrm>
              <a:prstGeom prst="rect">
                <a:avLst/>
              </a:prstGeom>
              <a:blipFill>
                <a:blip r:embed="rId4"/>
                <a:stretch>
                  <a:fillRect l="-17647" t="-1818" r="-8824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DC52B4-DA53-0D7D-E85A-AA00E6F5718E}"/>
                  </a:ext>
                </a:extLst>
              </p:cNvPr>
              <p:cNvSpPr txBox="1"/>
              <p:nvPr/>
            </p:nvSpPr>
            <p:spPr>
              <a:xfrm>
                <a:off x="3095934" y="1721860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DC52B4-DA53-0D7D-E85A-AA00E6F57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934" y="1721860"/>
                <a:ext cx="823431" cy="535788"/>
              </a:xfrm>
              <a:prstGeom prst="rect">
                <a:avLst/>
              </a:prstGeom>
              <a:blipFill>
                <a:blip r:embed="rId5"/>
                <a:stretch>
                  <a:fillRect l="-4545"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0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ECF95-95EE-88D8-DA45-CF8ABFCF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FEAA8F-EBCF-9937-D20E-A55CC579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85038">
            <a:off x="1563076" y="781985"/>
            <a:ext cx="1732280" cy="174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5B8DB9-7B6F-8E96-AA3E-F91597036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39005">
            <a:off x="1563079" y="2410251"/>
            <a:ext cx="1732280" cy="1746250"/>
          </a:xfrm>
          <a:prstGeom prst="ellipse">
            <a:avLst/>
          </a:prstGeom>
        </p:spPr>
      </p:pic>
      <p:pic>
        <p:nvPicPr>
          <p:cNvPr id="1026" name="Picture 2" descr="Uniform Circular Motion -- from Wolfram MathWorld">
            <a:extLst>
              <a:ext uri="{FF2B5EF4-FFF2-40B4-BE49-F238E27FC236}">
                <a16:creationId xmlns:a16="http://schemas.microsoft.com/office/drawing/2014/main" id="{64CCA56E-0F35-A1FD-04D8-BC6D30916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DD8BBC-1941-3F81-D128-75EBC3196541}"/>
              </a:ext>
            </a:extLst>
          </p:cNvPr>
          <p:cNvSpPr txBox="1"/>
          <p:nvPr/>
        </p:nvSpPr>
        <p:spPr>
          <a:xfrm>
            <a:off x="5867975" y="4156501"/>
            <a:ext cx="3276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Circular motion</a:t>
            </a:r>
          </a:p>
          <a:p>
            <a:pPr algn="ctr"/>
            <a:r>
              <a:rPr lang="en-US" sz="2400" dirty="0"/>
              <a:t>(depicting pure sinusoid)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CAFFDE-4863-130E-714F-B0D91285B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4884">
            <a:off x="1563079" y="4119990"/>
            <a:ext cx="1732280" cy="174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695A43-B8D4-2650-3FAD-B65AFDA7DCB2}"/>
              </a:ext>
            </a:extLst>
          </p:cNvPr>
          <p:cNvSpPr txBox="1"/>
          <p:nvPr/>
        </p:nvSpPr>
        <p:spPr>
          <a:xfrm>
            <a:off x="210478" y="4756665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ABC6C-D252-3BEA-55FB-74A7A6148E1E}"/>
              </a:ext>
            </a:extLst>
          </p:cNvPr>
          <p:cNvSpPr txBox="1"/>
          <p:nvPr/>
        </p:nvSpPr>
        <p:spPr>
          <a:xfrm>
            <a:off x="210478" y="3046926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8EBD9-6D73-8389-6895-B175FD1253B2}"/>
              </a:ext>
            </a:extLst>
          </p:cNvPr>
          <p:cNvSpPr txBox="1"/>
          <p:nvPr/>
        </p:nvSpPr>
        <p:spPr>
          <a:xfrm>
            <a:off x="210475" y="1418660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B2EAB0-B1CC-990A-BA0A-A1C751E9EB9C}"/>
              </a:ext>
            </a:extLst>
          </p:cNvPr>
          <p:cNvCxnSpPr>
            <a:cxnSpLocks/>
          </p:cNvCxnSpPr>
          <p:nvPr/>
        </p:nvCxnSpPr>
        <p:spPr>
          <a:xfrm>
            <a:off x="2428875" y="4987498"/>
            <a:ext cx="184308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6C38D12-767C-CF25-7F66-BBEC8F954E32}"/>
              </a:ext>
            </a:extLst>
          </p:cNvPr>
          <p:cNvCxnSpPr>
            <a:cxnSpLocks/>
          </p:cNvCxnSpPr>
          <p:nvPr/>
        </p:nvCxnSpPr>
        <p:spPr>
          <a:xfrm>
            <a:off x="2464962" y="3282522"/>
            <a:ext cx="184308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CCCD8D-5A1E-CF20-D055-18593E157048}"/>
              </a:ext>
            </a:extLst>
          </p:cNvPr>
          <p:cNvCxnSpPr>
            <a:cxnSpLocks/>
          </p:cNvCxnSpPr>
          <p:nvPr/>
        </p:nvCxnSpPr>
        <p:spPr>
          <a:xfrm flipV="1">
            <a:off x="2428875" y="2228850"/>
            <a:ext cx="700088" cy="105367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596848-8E04-8247-DD6B-36E52BDE20F1}"/>
              </a:ext>
            </a:extLst>
          </p:cNvPr>
          <p:cNvGrpSpPr/>
          <p:nvPr/>
        </p:nvGrpSpPr>
        <p:grpSpPr>
          <a:xfrm>
            <a:off x="2232451" y="2583827"/>
            <a:ext cx="1884826" cy="1004377"/>
            <a:chOff x="3735686" y="4327779"/>
            <a:chExt cx="1884826" cy="100437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ED8BE77-28F9-AC24-5153-ED0D45F5EA8B}"/>
                </a:ext>
              </a:extLst>
            </p:cNvPr>
            <p:cNvSpPr/>
            <p:nvPr/>
          </p:nvSpPr>
          <p:spPr>
            <a:xfrm rot="1020937">
              <a:off x="3735686" y="4687804"/>
              <a:ext cx="563214" cy="644352"/>
            </a:xfrm>
            <a:prstGeom prst="arc">
              <a:avLst>
                <a:gd name="adj1" fmla="val 16536759"/>
                <a:gd name="adj2" fmla="val 20544681"/>
              </a:avLst>
            </a:prstGeom>
            <a:ln w="22225">
              <a:solidFill>
                <a:schemeClr val="tx1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E6B0C9C-4AB4-AC35-6A1C-8498093DBAFA}"/>
                </a:ext>
              </a:extLst>
            </p:cNvPr>
            <p:cNvSpPr/>
            <p:nvPr/>
          </p:nvSpPr>
          <p:spPr>
            <a:xfrm>
              <a:off x="4279392" y="4327779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29BF5A-51AE-4890-5E65-CADD80DC78BA}"/>
                  </a:ext>
                </a:extLst>
              </p:cNvPr>
              <p:cNvSpPr txBox="1"/>
              <p:nvPr/>
            </p:nvSpPr>
            <p:spPr>
              <a:xfrm>
                <a:off x="4219763" y="2236130"/>
                <a:ext cx="42819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29BF5A-51AE-4890-5E65-CADD80DC7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763" y="2236130"/>
                <a:ext cx="428194" cy="691471"/>
              </a:xfrm>
              <a:prstGeom prst="rect">
                <a:avLst/>
              </a:prstGeom>
              <a:blipFill>
                <a:blip r:embed="rId4"/>
                <a:stretch>
                  <a:fillRect l="-17647" t="-1818" r="-8824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348689-4A8D-1F16-0EF3-8F7321D5A804}"/>
                  </a:ext>
                </a:extLst>
              </p:cNvPr>
              <p:cNvSpPr txBox="1"/>
              <p:nvPr/>
            </p:nvSpPr>
            <p:spPr>
              <a:xfrm>
                <a:off x="3095934" y="1721860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348689-4A8D-1F16-0EF3-8F7321D5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934" y="1721860"/>
                <a:ext cx="823431" cy="535788"/>
              </a:xfrm>
              <a:prstGeom prst="rect">
                <a:avLst/>
              </a:prstGeom>
              <a:blipFill>
                <a:blip r:embed="rId5"/>
                <a:stretch>
                  <a:fillRect l="-4545"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6F9F48-1D2F-40E2-5472-0429F380D8E1}"/>
              </a:ext>
            </a:extLst>
          </p:cNvPr>
          <p:cNvCxnSpPr>
            <a:cxnSpLocks/>
          </p:cNvCxnSpPr>
          <p:nvPr/>
        </p:nvCxnSpPr>
        <p:spPr>
          <a:xfrm>
            <a:off x="2474291" y="1679731"/>
            <a:ext cx="184308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40129B-FF74-C140-C6C5-B264385DD3FF}"/>
              </a:ext>
            </a:extLst>
          </p:cNvPr>
          <p:cNvCxnSpPr>
            <a:cxnSpLocks/>
          </p:cNvCxnSpPr>
          <p:nvPr/>
        </p:nvCxnSpPr>
        <p:spPr>
          <a:xfrm flipH="1" flipV="1">
            <a:off x="1610909" y="476801"/>
            <a:ext cx="827295" cy="12029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63B9612C-8A65-23B8-FD6F-098C93719C0F}"/>
              </a:ext>
            </a:extLst>
          </p:cNvPr>
          <p:cNvSpPr/>
          <p:nvPr/>
        </p:nvSpPr>
        <p:spPr>
          <a:xfrm rot="1020937">
            <a:off x="2228977" y="1353138"/>
            <a:ext cx="563214" cy="644352"/>
          </a:xfrm>
          <a:prstGeom prst="arc">
            <a:avLst>
              <a:gd name="adj1" fmla="val 12426349"/>
              <a:gd name="adj2" fmla="val 20544681"/>
            </a:avLst>
          </a:prstGeom>
          <a:ln w="22225">
            <a:solidFill>
              <a:schemeClr val="tx1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D633AF3-42D0-33F8-87BC-254CD1BC699D}"/>
              </a:ext>
            </a:extLst>
          </p:cNvPr>
          <p:cNvSpPr/>
          <p:nvPr/>
        </p:nvSpPr>
        <p:spPr>
          <a:xfrm>
            <a:off x="2772683" y="993113"/>
            <a:ext cx="1341120" cy="475869"/>
          </a:xfrm>
          <a:custGeom>
            <a:avLst/>
            <a:gdLst>
              <a:gd name="connsiteX0" fmla="*/ 0 w 1341120"/>
              <a:gd name="connsiteY0" fmla="*/ 475869 h 475869"/>
              <a:gd name="connsiteX1" fmla="*/ 804672 w 1341120"/>
              <a:gd name="connsiteY1" fmla="*/ 381 h 475869"/>
              <a:gd name="connsiteX2" fmla="*/ 841248 w 1341120"/>
              <a:gd name="connsiteY2" fmla="*/ 390525 h 475869"/>
              <a:gd name="connsiteX3" fmla="*/ 1341120 w 1341120"/>
              <a:gd name="connsiteY3" fmla="*/ 97917 h 475869"/>
              <a:gd name="connsiteX4" fmla="*/ 1341120 w 1341120"/>
              <a:gd name="connsiteY4" fmla="*/ 97917 h 47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120" h="475869">
                <a:moveTo>
                  <a:pt x="0" y="475869"/>
                </a:moveTo>
                <a:cubicBezTo>
                  <a:pt x="332232" y="245237"/>
                  <a:pt x="664464" y="14605"/>
                  <a:pt x="804672" y="381"/>
                </a:cubicBezTo>
                <a:cubicBezTo>
                  <a:pt x="944880" y="-13843"/>
                  <a:pt x="751840" y="374269"/>
                  <a:pt x="841248" y="390525"/>
                </a:cubicBezTo>
                <a:cubicBezTo>
                  <a:pt x="930656" y="406781"/>
                  <a:pt x="1341120" y="97917"/>
                  <a:pt x="1341120" y="97917"/>
                </a:cubicBezTo>
                <a:lnTo>
                  <a:pt x="1341120" y="97917"/>
                </a:lnTo>
              </a:path>
            </a:pathLst>
          </a:custGeom>
          <a:noFill/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E94237-716D-ED3D-0BFF-E02F3C08BDCB}"/>
                  </a:ext>
                </a:extLst>
              </p:cNvPr>
              <p:cNvSpPr txBox="1"/>
              <p:nvPr/>
            </p:nvSpPr>
            <p:spPr>
              <a:xfrm>
                <a:off x="4670760" y="632363"/>
                <a:ext cx="42819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E94237-716D-ED3D-0BFF-E02F3C08B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760" y="632363"/>
                <a:ext cx="428194" cy="691471"/>
              </a:xfrm>
              <a:prstGeom prst="rect">
                <a:avLst/>
              </a:prstGeom>
              <a:blipFill>
                <a:blip r:embed="rId6"/>
                <a:stretch>
                  <a:fillRect l="-14286" r="-571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14480F5E-1D06-F00A-41DF-DFA5F86C03FB}"/>
              </a:ext>
            </a:extLst>
          </p:cNvPr>
          <p:cNvSpPr txBox="1"/>
          <p:nvPr/>
        </p:nvSpPr>
        <p:spPr>
          <a:xfrm>
            <a:off x="4105923" y="729694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</a:t>
            </a:r>
            <a:r>
              <a:rPr lang="en-US" sz="2000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025D58-09EA-94BB-C9BF-3E66AAD3DE00}"/>
                  </a:ext>
                </a:extLst>
              </p:cNvPr>
              <p:cNvSpPr txBox="1"/>
              <p:nvPr/>
            </p:nvSpPr>
            <p:spPr>
              <a:xfrm>
                <a:off x="780646" y="99085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025D58-09EA-94BB-C9BF-3E66AAD3D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46" y="99085"/>
                <a:ext cx="823431" cy="535788"/>
              </a:xfrm>
              <a:prstGeom prst="rect">
                <a:avLst/>
              </a:prstGeom>
              <a:blipFill>
                <a:blip r:embed="rId7"/>
                <a:stretch>
                  <a:fillRect l="-4545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2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870BC2-1049-0D4C-8A63-7C21AA35CCEB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4B273-8007-A64F-9907-A6612173652A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2820EEB-E12F-5F48-B0EC-023A1FE1491E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FA1F46-96A3-434E-A1CB-79A2FBB246B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9A5F437-D7DB-7543-955A-9468CAA9537A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497C7A-4B53-6644-8DB3-64DD7960B22B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170878-E88C-8A4B-AF56-B22F6FDDD79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40115B-6270-D947-933D-08F5EE61027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BF5B4E-66B4-C94F-A75C-A464469829DB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D0B6C86-B183-2D4F-AC9C-0ADD39BCB4F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39DC5C-0F55-164A-9D6D-A63CA3C5803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CB4623-6490-644B-BC0A-3743ACE5DBCE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0372EF1-249A-D44F-A05A-AF242C7CF17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CD74F3-DA75-F14B-956D-0525CF285E5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D72CD3-C86B-5145-AB8F-CE51F332A607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706168-3CCD-0741-B0EE-F97F54AB0401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F0E95B-0FA2-4447-9EED-B6B430F882F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E8D49A-5F88-5841-B666-BEFDF3933C2B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C6917B-71D3-A14F-B44E-952DFF22B211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A7811AD-8209-2144-AF35-F0B8B584CEF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D47C63-DC47-5C40-B9F5-25086596C52E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C47AAB-AC8C-6D40-9B26-32BF6F2FEE12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D70BC8-958D-1644-90C7-CF5D9383699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B72118-D46A-F34C-A6D0-CC68976CF744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8ED372-F077-7742-BEB0-D0AB4CFAACD4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EA2C157-A06D-EB4C-AE44-1306BA0BE32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D4B957-3452-9846-9B5E-3BAE2047741D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38B9E79-F455-0C41-9BC4-028215AFCEB5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61DF5AD2-95D9-E948-A203-C1D597A748C8}"/>
              </a:ext>
            </a:extLst>
          </p:cNvPr>
          <p:cNvSpPr/>
          <p:nvPr/>
        </p:nvSpPr>
        <p:spPr>
          <a:xfrm flipV="1">
            <a:off x="1176197" y="746265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0DF4B-AA35-C044-9BE9-D8D893DFD445}"/>
              </a:ext>
            </a:extLst>
          </p:cNvPr>
          <p:cNvSpPr/>
          <p:nvPr/>
        </p:nvSpPr>
        <p:spPr>
          <a:xfrm>
            <a:off x="2968233" y="4131345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EED250-06F1-D44F-877C-DFB8F78EF1DC}"/>
              </a:ext>
            </a:extLst>
          </p:cNvPr>
          <p:cNvGrpSpPr/>
          <p:nvPr/>
        </p:nvGrpSpPr>
        <p:grpSpPr>
          <a:xfrm>
            <a:off x="3774342" y="4893120"/>
            <a:ext cx="1052358" cy="202060"/>
            <a:chOff x="3774339" y="4893120"/>
            <a:chExt cx="1052359" cy="20206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7B47380-E466-8348-B5BE-DEFC79B7430B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FAE645-92EF-B44D-BED8-DFE969A3520C}"/>
                </a:ext>
              </a:extLst>
            </p:cNvPr>
            <p:cNvCxnSpPr>
              <a:cxnSpLocks/>
              <a:stCxn id="45" idx="2"/>
              <a:endCxn id="42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97C4FA-B7C9-EA4D-A859-F92F14181958}"/>
              </a:ext>
            </a:extLst>
          </p:cNvPr>
          <p:cNvGrpSpPr/>
          <p:nvPr/>
        </p:nvGrpSpPr>
        <p:grpSpPr>
          <a:xfrm>
            <a:off x="3798612" y="4286320"/>
            <a:ext cx="789734" cy="762764"/>
            <a:chOff x="3798612" y="4286321"/>
            <a:chExt cx="789734" cy="76276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15D8885-FCF5-F94C-9274-C33E4A35D79F}"/>
                </a:ext>
              </a:extLst>
            </p:cNvPr>
            <p:cNvCxnSpPr>
              <a:cxnSpLocks/>
              <a:endCxn id="42" idx="7"/>
            </p:cNvCxnSpPr>
            <p:nvPr/>
          </p:nvCxnSpPr>
          <p:spPr>
            <a:xfrm flipV="1">
              <a:off x="3798612" y="4387352"/>
              <a:ext cx="661732" cy="6617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A55DEFA-0388-1346-BD6F-A3395DD7CE2E}"/>
                </a:ext>
              </a:extLst>
            </p:cNvPr>
            <p:cNvSpPr/>
            <p:nvPr/>
          </p:nvSpPr>
          <p:spPr>
            <a:xfrm>
              <a:off x="4376184" y="4286321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F5E5F4-1582-4143-AC20-6151FB3C1289}"/>
              </a:ext>
            </a:extLst>
          </p:cNvPr>
          <p:cNvGrpSpPr/>
          <p:nvPr/>
        </p:nvGrpSpPr>
        <p:grpSpPr>
          <a:xfrm>
            <a:off x="3736210" y="4000226"/>
            <a:ext cx="212162" cy="1066951"/>
            <a:chOff x="3736210" y="4000226"/>
            <a:chExt cx="212162" cy="106695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2F79265-7927-1249-B186-9B574B76EBF5}"/>
                </a:ext>
              </a:extLst>
            </p:cNvPr>
            <p:cNvCxnSpPr>
              <a:cxnSpLocks/>
              <a:stCxn id="45" idx="4"/>
              <a:endCxn id="42" idx="0"/>
            </p:cNvCxnSpPr>
            <p:nvPr/>
          </p:nvCxnSpPr>
          <p:spPr>
            <a:xfrm flipH="1" flipV="1">
              <a:off x="3842292" y="4131345"/>
              <a:ext cx="6" cy="93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9C409-7754-D344-8A39-128A3191FDF3}"/>
                </a:ext>
              </a:extLst>
            </p:cNvPr>
            <p:cNvSpPr/>
            <p:nvPr/>
          </p:nvSpPr>
          <p:spPr>
            <a:xfrm>
              <a:off x="3736210" y="4000226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929C5E-61CA-9145-8821-051FE9193B34}"/>
              </a:ext>
            </a:extLst>
          </p:cNvPr>
          <p:cNvGrpSpPr/>
          <p:nvPr/>
        </p:nvGrpSpPr>
        <p:grpSpPr>
          <a:xfrm>
            <a:off x="3113891" y="4303513"/>
            <a:ext cx="776460" cy="745569"/>
            <a:chOff x="3113891" y="4303513"/>
            <a:chExt cx="776462" cy="745571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B585273-4BE5-3B46-B154-21CF3001278B}"/>
                </a:ext>
              </a:extLst>
            </p:cNvPr>
            <p:cNvCxnSpPr>
              <a:cxnSpLocks/>
              <a:stCxn id="45" idx="5"/>
              <a:endCxn id="42" idx="1"/>
            </p:cNvCxnSpPr>
            <p:nvPr/>
          </p:nvCxnSpPr>
          <p:spPr>
            <a:xfrm flipH="1" flipV="1">
              <a:off x="3224239" y="4387351"/>
              <a:ext cx="666114" cy="66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5B46888-DA89-F044-AF18-7675FB358B52}"/>
                </a:ext>
              </a:extLst>
            </p:cNvPr>
            <p:cNvSpPr/>
            <p:nvPr/>
          </p:nvSpPr>
          <p:spPr>
            <a:xfrm>
              <a:off x="3113891" y="4303513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A6494CF-F0C1-4C47-A38F-E4E1156CFE8F}"/>
              </a:ext>
            </a:extLst>
          </p:cNvPr>
          <p:cNvSpPr/>
          <p:nvPr/>
        </p:nvSpPr>
        <p:spPr>
          <a:xfrm>
            <a:off x="3774338" y="4943616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FC8630-4982-AF40-B441-99091118CD4D}"/>
              </a:ext>
            </a:extLst>
          </p:cNvPr>
          <p:cNvGrpSpPr/>
          <p:nvPr/>
        </p:nvGrpSpPr>
        <p:grpSpPr>
          <a:xfrm>
            <a:off x="3735686" y="4327779"/>
            <a:ext cx="1884826" cy="1004377"/>
            <a:chOff x="3735686" y="4327779"/>
            <a:chExt cx="1884826" cy="1004377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2F4BE520-B6D2-0A40-A34A-234E65F90E04}"/>
                </a:ext>
              </a:extLst>
            </p:cNvPr>
            <p:cNvSpPr/>
            <p:nvPr/>
          </p:nvSpPr>
          <p:spPr>
            <a:xfrm rot="1020937">
              <a:off x="3735686" y="4687804"/>
              <a:ext cx="563214" cy="644352"/>
            </a:xfrm>
            <a:prstGeom prst="arc">
              <a:avLst>
                <a:gd name="adj1" fmla="val 16536759"/>
                <a:gd name="adj2" fmla="val 20544681"/>
              </a:avLst>
            </a:prstGeom>
            <a:ln w="22225">
              <a:solidFill>
                <a:schemeClr val="tx1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14F8B41-9103-CF46-899F-C61C92B3DF17}"/>
                </a:ext>
              </a:extLst>
            </p:cNvPr>
            <p:cNvSpPr/>
            <p:nvPr/>
          </p:nvSpPr>
          <p:spPr>
            <a:xfrm>
              <a:off x="4279392" y="4327779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EBAEAF-2570-D94E-BDBC-AE8E32EA3563}"/>
                  </a:ext>
                </a:extLst>
              </p:cNvPr>
              <p:cNvSpPr txBox="1"/>
              <p:nvPr/>
            </p:nvSpPr>
            <p:spPr>
              <a:xfrm>
                <a:off x="5722998" y="3980082"/>
                <a:ext cx="42819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EBAEAF-2570-D94E-BDBC-AE8E32EA3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98" y="3980082"/>
                <a:ext cx="428194" cy="691471"/>
              </a:xfrm>
              <a:prstGeom prst="rect">
                <a:avLst/>
              </a:prstGeom>
              <a:blipFill>
                <a:blip r:embed="rId2"/>
                <a:stretch>
                  <a:fillRect l="-17647" r="-588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7E586F-BF1D-9C4F-A74A-FE9A99462385}"/>
                  </a:ext>
                </a:extLst>
              </p:cNvPr>
              <p:cNvSpPr txBox="1"/>
              <p:nvPr/>
            </p:nvSpPr>
            <p:spPr>
              <a:xfrm>
                <a:off x="4782695" y="4803648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7E586F-BF1D-9C4F-A74A-FE9A99462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95" y="4803648"/>
                <a:ext cx="823431" cy="535788"/>
              </a:xfrm>
              <a:prstGeom prst="rect">
                <a:avLst/>
              </a:prstGeom>
              <a:blipFill>
                <a:blip r:embed="rId3"/>
                <a:stretch>
                  <a:fillRect l="-4615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22398E-B758-564F-91E3-5D98E93B060A}"/>
                  </a:ext>
                </a:extLst>
              </p:cNvPr>
              <p:cNvSpPr txBox="1"/>
              <p:nvPr/>
            </p:nvSpPr>
            <p:spPr>
              <a:xfrm>
                <a:off x="4536515" y="3748311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22398E-B758-564F-91E3-5D98E93B0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15" y="3748311"/>
                <a:ext cx="823431" cy="535788"/>
              </a:xfrm>
              <a:prstGeom prst="rect">
                <a:avLst/>
              </a:prstGeom>
              <a:blipFill>
                <a:blip r:embed="rId4"/>
                <a:stretch>
                  <a:fillRect l="-303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E6B067-F3E2-064D-881D-E9AD392EB27D}"/>
                  </a:ext>
                </a:extLst>
              </p:cNvPr>
              <p:cNvSpPr txBox="1"/>
              <p:nvPr/>
            </p:nvSpPr>
            <p:spPr>
              <a:xfrm>
                <a:off x="3580357" y="3425899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E6B067-F3E2-064D-881D-E9AD392EB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57" y="3425899"/>
                <a:ext cx="823431" cy="535788"/>
              </a:xfrm>
              <a:prstGeom prst="rect">
                <a:avLst/>
              </a:prstGeom>
              <a:blipFill>
                <a:blip r:embed="rId5"/>
                <a:stretch>
                  <a:fillRect l="-303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Arc 79">
            <a:extLst>
              <a:ext uri="{FF2B5EF4-FFF2-40B4-BE49-F238E27FC236}">
                <a16:creationId xmlns:a16="http://schemas.microsoft.com/office/drawing/2014/main" id="{70B29EAB-F6D6-8343-B00A-639BEDB633F3}"/>
              </a:ext>
            </a:extLst>
          </p:cNvPr>
          <p:cNvSpPr/>
          <p:nvPr/>
        </p:nvSpPr>
        <p:spPr>
          <a:xfrm>
            <a:off x="2678919" y="3842036"/>
            <a:ext cx="2326744" cy="2326712"/>
          </a:xfrm>
          <a:prstGeom prst="arc">
            <a:avLst>
              <a:gd name="adj1" fmla="val 3045007"/>
              <a:gd name="adj2" fmla="val 13037842"/>
            </a:avLst>
          </a:prstGeom>
          <a:ln w="19050"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A954370-7D16-1646-939D-C08F1DDBDE8B}"/>
                  </a:ext>
                </a:extLst>
              </p:cNvPr>
              <p:cNvSpPr txBox="1"/>
              <p:nvPr/>
            </p:nvSpPr>
            <p:spPr>
              <a:xfrm>
                <a:off x="4572000" y="5421541"/>
                <a:ext cx="1355756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A954370-7D16-1646-939D-C08F1DDBD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21541"/>
                <a:ext cx="1355756" cy="535788"/>
              </a:xfrm>
              <a:prstGeom prst="rect">
                <a:avLst/>
              </a:prstGeom>
              <a:blipFill>
                <a:blip r:embed="rId6"/>
                <a:stretch>
                  <a:fillRect l="-2804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A3851157-312A-E549-9226-1D7F89032D0E}"/>
              </a:ext>
            </a:extLst>
          </p:cNvPr>
          <p:cNvSpPr/>
          <p:nvPr/>
        </p:nvSpPr>
        <p:spPr>
          <a:xfrm>
            <a:off x="4425455" y="5457479"/>
            <a:ext cx="212162" cy="202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5" grpId="0" animBg="1"/>
      <p:bldP spid="53" grpId="0"/>
      <p:bldP spid="68" grpId="0"/>
      <p:bldP spid="69" grpId="0"/>
      <p:bldP spid="78" grpId="0"/>
      <p:bldP spid="80" grpId="0" animBg="1"/>
      <p:bldP spid="81" grpId="0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870BC2-1049-0D4C-8A63-7C21AA35CCEB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4B273-8007-A64F-9907-A6612173652A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2820EEB-E12F-5F48-B0EC-023A1FE1491E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FA1F46-96A3-434E-A1CB-79A2FBB246B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9A5F437-D7DB-7543-955A-9468CAA9537A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497C7A-4B53-6644-8DB3-64DD7960B22B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170878-E88C-8A4B-AF56-B22F6FDDD79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40115B-6270-D947-933D-08F5EE61027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BF5B4E-66B4-C94F-A75C-A464469829DB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D0B6C86-B183-2D4F-AC9C-0ADD39BCB4F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39DC5C-0F55-164A-9D6D-A63CA3C5803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CB4623-6490-644B-BC0A-3743ACE5DBCE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0372EF1-249A-D44F-A05A-AF242C7CF17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CD74F3-DA75-F14B-956D-0525CF285E5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D72CD3-C86B-5145-AB8F-CE51F332A607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706168-3CCD-0741-B0EE-F97F54AB0401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F0E95B-0FA2-4447-9EED-B6B430F882F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E8D49A-5F88-5841-B666-BEFDF3933C2B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C6917B-71D3-A14F-B44E-952DFF22B211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A7811AD-8209-2144-AF35-F0B8B584CEF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D47C63-DC47-5C40-B9F5-25086596C52E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C47AAB-AC8C-6D40-9B26-32BF6F2FEE12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D70BC8-958D-1644-90C7-CF5D9383699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B72118-D46A-F34C-A6D0-CC68976CF744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8ED372-F077-7742-BEB0-D0AB4CFAACD4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EA2C157-A06D-EB4C-AE44-1306BA0BE32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D4B957-3452-9846-9B5E-3BAE2047741D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38B9E79-F455-0C41-9BC4-028215AFCEB5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61DF5AD2-95D9-E948-A203-C1D597A748C8}"/>
              </a:ext>
            </a:extLst>
          </p:cNvPr>
          <p:cNvSpPr/>
          <p:nvPr/>
        </p:nvSpPr>
        <p:spPr>
          <a:xfrm flipV="1">
            <a:off x="1176197" y="746265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E6B067-F3E2-064D-881D-E9AD392EB27D}"/>
                  </a:ext>
                </a:extLst>
              </p:cNvPr>
              <p:cNvSpPr txBox="1"/>
              <p:nvPr/>
            </p:nvSpPr>
            <p:spPr>
              <a:xfrm>
                <a:off x="3580357" y="3425899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E6B067-F3E2-064D-881D-E9AD392EB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57" y="3425899"/>
                <a:ext cx="823431" cy="535788"/>
              </a:xfrm>
              <a:prstGeom prst="rect">
                <a:avLst/>
              </a:prstGeom>
              <a:blipFill>
                <a:blip r:embed="rId2"/>
                <a:stretch>
                  <a:fillRect l="-303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46F67DB-8D76-714B-B5DC-53B97039380B}"/>
              </a:ext>
            </a:extLst>
          </p:cNvPr>
          <p:cNvSpPr/>
          <p:nvPr/>
        </p:nvSpPr>
        <p:spPr>
          <a:xfrm>
            <a:off x="0" y="2458276"/>
            <a:ext cx="9144000" cy="11781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A8883A-1656-2F42-B6B7-4E759350E934}"/>
              </a:ext>
            </a:extLst>
          </p:cNvPr>
          <p:cNvGrpSpPr/>
          <p:nvPr/>
        </p:nvGrpSpPr>
        <p:grpSpPr>
          <a:xfrm>
            <a:off x="1176197" y="2689792"/>
            <a:ext cx="7449312" cy="646331"/>
            <a:chOff x="280416" y="2875046"/>
            <a:chExt cx="7449312" cy="646331"/>
          </a:xfrm>
          <a:solidFill>
            <a:schemeClr val="accent1">
              <a:lumMod val="75000"/>
            </a:schemeClr>
          </a:solidFill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AD99B73-E8A2-C346-9BCC-9B465841FD83}"/>
                </a:ext>
              </a:extLst>
            </p:cNvPr>
            <p:cNvSpPr txBox="1"/>
            <p:nvPr/>
          </p:nvSpPr>
          <p:spPr>
            <a:xfrm>
              <a:off x="280416" y="3048000"/>
              <a:ext cx="140645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Freq   f</a:t>
              </a:r>
              <a:r>
                <a:rPr lang="en-US" sz="2000" baseline="-25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AC888AB-AD3A-8F4A-B4A2-A7DBA4449944}"/>
                </a:ext>
              </a:extLst>
            </p:cNvPr>
            <p:cNvSpPr txBox="1"/>
            <p:nvPr/>
          </p:nvSpPr>
          <p:spPr>
            <a:xfrm>
              <a:off x="1408176" y="2875046"/>
              <a:ext cx="63215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= </a:t>
              </a:r>
              <a:r>
                <a:rPr lang="en-US" sz="36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[                                   ]</a:t>
              </a:r>
              <a:endParaRPr lang="en-US" sz="36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A200032-78C0-404C-80C7-EE5056F153BD}"/>
                    </a:ext>
                  </a:extLst>
                </p:cNvPr>
                <p:cNvSpPr txBox="1"/>
                <p:nvPr/>
              </p:nvSpPr>
              <p:spPr>
                <a:xfrm>
                  <a:off x="1911396" y="2931823"/>
                  <a:ext cx="885948" cy="53578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A200032-78C0-404C-80C7-EE5056F153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396" y="2931823"/>
                  <a:ext cx="885948" cy="535788"/>
                </a:xfrm>
                <a:prstGeom prst="rect">
                  <a:avLst/>
                </a:prstGeom>
                <a:blipFill>
                  <a:blip r:embed="rId3"/>
                  <a:stretch>
                    <a:fillRect l="-28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6F09B7F-AD8B-C549-B84C-C5ED61B3B828}"/>
                    </a:ext>
                  </a:extLst>
                </p:cNvPr>
                <p:cNvSpPr txBox="1"/>
                <p:nvPr/>
              </p:nvSpPr>
              <p:spPr>
                <a:xfrm>
                  <a:off x="2882923" y="2931823"/>
                  <a:ext cx="789768" cy="505331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6F09B7F-AD8B-C549-B84C-C5ED61B3B8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923" y="2931823"/>
                  <a:ext cx="789768" cy="505331"/>
                </a:xfrm>
                <a:prstGeom prst="rect">
                  <a:avLst/>
                </a:prstGeom>
                <a:blipFill>
                  <a:blip r:embed="rId4"/>
                  <a:stretch>
                    <a:fillRect l="-9524" r="-20635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B7558B0-16CD-2945-8730-900046DD6C02}"/>
                    </a:ext>
                  </a:extLst>
                </p:cNvPr>
                <p:cNvSpPr txBox="1"/>
                <p:nvPr/>
              </p:nvSpPr>
              <p:spPr>
                <a:xfrm>
                  <a:off x="3726916" y="2931823"/>
                  <a:ext cx="885948" cy="53578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B7558B0-16CD-2945-8730-900046DD6C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916" y="2931823"/>
                  <a:ext cx="885948" cy="535788"/>
                </a:xfrm>
                <a:prstGeom prst="rect">
                  <a:avLst/>
                </a:prstGeom>
                <a:blipFill>
                  <a:blip r:embed="rId5"/>
                  <a:stretch>
                    <a:fillRect l="-28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1AE5C7D-F6DA-8C42-B023-DCF721313A22}"/>
                    </a:ext>
                  </a:extLst>
                </p:cNvPr>
                <p:cNvSpPr txBox="1"/>
                <p:nvPr/>
              </p:nvSpPr>
              <p:spPr>
                <a:xfrm>
                  <a:off x="5262615" y="2931823"/>
                  <a:ext cx="1469569" cy="53578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1AE5C7D-F6DA-8C42-B023-DCF721313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615" y="2931823"/>
                  <a:ext cx="1469569" cy="5357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0922089-268A-0D4A-AE33-92D649063BA3}"/>
                </a:ext>
              </a:extLst>
            </p:cNvPr>
            <p:cNvSpPr txBox="1"/>
            <p:nvPr/>
          </p:nvSpPr>
          <p:spPr>
            <a:xfrm>
              <a:off x="4644054" y="2931823"/>
              <a:ext cx="58563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4DA0DF4B-AA35-C044-9BE9-D8D893DFD445}"/>
              </a:ext>
            </a:extLst>
          </p:cNvPr>
          <p:cNvSpPr/>
          <p:nvPr/>
        </p:nvSpPr>
        <p:spPr>
          <a:xfrm>
            <a:off x="2968233" y="4131345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EED250-06F1-D44F-877C-DFB8F78EF1DC}"/>
              </a:ext>
            </a:extLst>
          </p:cNvPr>
          <p:cNvGrpSpPr/>
          <p:nvPr/>
        </p:nvGrpSpPr>
        <p:grpSpPr>
          <a:xfrm>
            <a:off x="3774342" y="4893120"/>
            <a:ext cx="1052358" cy="202060"/>
            <a:chOff x="3774339" y="4893120"/>
            <a:chExt cx="1052359" cy="20206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7B47380-E466-8348-B5BE-DEFC79B7430B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FAE645-92EF-B44D-BED8-DFE969A3520C}"/>
                </a:ext>
              </a:extLst>
            </p:cNvPr>
            <p:cNvCxnSpPr>
              <a:cxnSpLocks/>
              <a:stCxn id="45" idx="2"/>
              <a:endCxn id="42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97C4FA-B7C9-EA4D-A859-F92F14181958}"/>
              </a:ext>
            </a:extLst>
          </p:cNvPr>
          <p:cNvGrpSpPr/>
          <p:nvPr/>
        </p:nvGrpSpPr>
        <p:grpSpPr>
          <a:xfrm>
            <a:off x="3798612" y="4286320"/>
            <a:ext cx="789734" cy="762764"/>
            <a:chOff x="3798612" y="4286321"/>
            <a:chExt cx="789734" cy="76276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15D8885-FCF5-F94C-9274-C33E4A35D79F}"/>
                </a:ext>
              </a:extLst>
            </p:cNvPr>
            <p:cNvCxnSpPr>
              <a:cxnSpLocks/>
              <a:endCxn id="42" idx="7"/>
            </p:cNvCxnSpPr>
            <p:nvPr/>
          </p:nvCxnSpPr>
          <p:spPr>
            <a:xfrm flipV="1">
              <a:off x="3798612" y="4387352"/>
              <a:ext cx="661732" cy="6617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A55DEFA-0388-1346-BD6F-A3395DD7CE2E}"/>
                </a:ext>
              </a:extLst>
            </p:cNvPr>
            <p:cNvSpPr/>
            <p:nvPr/>
          </p:nvSpPr>
          <p:spPr>
            <a:xfrm>
              <a:off x="4376184" y="4286321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F5E5F4-1582-4143-AC20-6151FB3C1289}"/>
              </a:ext>
            </a:extLst>
          </p:cNvPr>
          <p:cNvGrpSpPr/>
          <p:nvPr/>
        </p:nvGrpSpPr>
        <p:grpSpPr>
          <a:xfrm>
            <a:off x="3736210" y="4000226"/>
            <a:ext cx="212162" cy="1066951"/>
            <a:chOff x="3736210" y="4000226"/>
            <a:chExt cx="212162" cy="106695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2F79265-7927-1249-B186-9B574B76EBF5}"/>
                </a:ext>
              </a:extLst>
            </p:cNvPr>
            <p:cNvCxnSpPr>
              <a:cxnSpLocks/>
              <a:stCxn id="45" idx="4"/>
              <a:endCxn id="42" idx="0"/>
            </p:cNvCxnSpPr>
            <p:nvPr/>
          </p:nvCxnSpPr>
          <p:spPr>
            <a:xfrm flipH="1" flipV="1">
              <a:off x="3842292" y="4131345"/>
              <a:ext cx="6" cy="93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9C409-7754-D344-8A39-128A3191FDF3}"/>
                </a:ext>
              </a:extLst>
            </p:cNvPr>
            <p:cNvSpPr/>
            <p:nvPr/>
          </p:nvSpPr>
          <p:spPr>
            <a:xfrm>
              <a:off x="3736210" y="4000226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929C5E-61CA-9145-8821-051FE9193B34}"/>
              </a:ext>
            </a:extLst>
          </p:cNvPr>
          <p:cNvGrpSpPr/>
          <p:nvPr/>
        </p:nvGrpSpPr>
        <p:grpSpPr>
          <a:xfrm>
            <a:off x="3113891" y="4303513"/>
            <a:ext cx="776460" cy="745569"/>
            <a:chOff x="3113891" y="4303513"/>
            <a:chExt cx="776462" cy="745571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B585273-4BE5-3B46-B154-21CF3001278B}"/>
                </a:ext>
              </a:extLst>
            </p:cNvPr>
            <p:cNvCxnSpPr>
              <a:cxnSpLocks/>
              <a:stCxn id="45" idx="5"/>
              <a:endCxn id="42" idx="1"/>
            </p:cNvCxnSpPr>
            <p:nvPr/>
          </p:nvCxnSpPr>
          <p:spPr>
            <a:xfrm flipH="1" flipV="1">
              <a:off x="3224239" y="4387351"/>
              <a:ext cx="666114" cy="66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5B46888-DA89-F044-AF18-7675FB358B52}"/>
                </a:ext>
              </a:extLst>
            </p:cNvPr>
            <p:cNvSpPr/>
            <p:nvPr/>
          </p:nvSpPr>
          <p:spPr>
            <a:xfrm>
              <a:off x="3113891" y="4303513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A6494CF-F0C1-4C47-A38F-E4E1156CFE8F}"/>
              </a:ext>
            </a:extLst>
          </p:cNvPr>
          <p:cNvSpPr/>
          <p:nvPr/>
        </p:nvSpPr>
        <p:spPr>
          <a:xfrm>
            <a:off x="3774338" y="4943616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FC8630-4982-AF40-B441-99091118CD4D}"/>
              </a:ext>
            </a:extLst>
          </p:cNvPr>
          <p:cNvGrpSpPr/>
          <p:nvPr/>
        </p:nvGrpSpPr>
        <p:grpSpPr>
          <a:xfrm>
            <a:off x="3735686" y="4327779"/>
            <a:ext cx="1884826" cy="1004377"/>
            <a:chOff x="3735686" y="4327779"/>
            <a:chExt cx="1884826" cy="1004377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2F4BE520-B6D2-0A40-A34A-234E65F90E04}"/>
                </a:ext>
              </a:extLst>
            </p:cNvPr>
            <p:cNvSpPr/>
            <p:nvPr/>
          </p:nvSpPr>
          <p:spPr>
            <a:xfrm rot="1020937">
              <a:off x="3735686" y="4687804"/>
              <a:ext cx="563214" cy="644352"/>
            </a:xfrm>
            <a:prstGeom prst="arc">
              <a:avLst>
                <a:gd name="adj1" fmla="val 16536759"/>
                <a:gd name="adj2" fmla="val 20544681"/>
              </a:avLst>
            </a:prstGeom>
            <a:ln w="22225">
              <a:solidFill>
                <a:schemeClr val="tx1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14F8B41-9103-CF46-899F-C61C92B3DF17}"/>
                </a:ext>
              </a:extLst>
            </p:cNvPr>
            <p:cNvSpPr/>
            <p:nvPr/>
          </p:nvSpPr>
          <p:spPr>
            <a:xfrm>
              <a:off x="4279392" y="4327779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EBAEAF-2570-D94E-BDBC-AE8E32EA3563}"/>
                  </a:ext>
                </a:extLst>
              </p:cNvPr>
              <p:cNvSpPr txBox="1"/>
              <p:nvPr/>
            </p:nvSpPr>
            <p:spPr>
              <a:xfrm>
                <a:off x="5722998" y="3980082"/>
                <a:ext cx="42819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EBAEAF-2570-D94E-BDBC-AE8E32EA3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98" y="3980082"/>
                <a:ext cx="428194" cy="691471"/>
              </a:xfrm>
              <a:prstGeom prst="rect">
                <a:avLst/>
              </a:prstGeom>
              <a:blipFill>
                <a:blip r:embed="rId7"/>
                <a:stretch>
                  <a:fillRect l="-17647" r="-588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7E586F-BF1D-9C4F-A74A-FE9A99462385}"/>
                  </a:ext>
                </a:extLst>
              </p:cNvPr>
              <p:cNvSpPr txBox="1"/>
              <p:nvPr/>
            </p:nvSpPr>
            <p:spPr>
              <a:xfrm>
                <a:off x="4782695" y="4803648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7E586F-BF1D-9C4F-A74A-FE9A99462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95" y="4803648"/>
                <a:ext cx="823431" cy="535788"/>
              </a:xfrm>
              <a:prstGeom prst="rect">
                <a:avLst/>
              </a:prstGeom>
              <a:blipFill>
                <a:blip r:embed="rId8"/>
                <a:stretch>
                  <a:fillRect l="-4615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22398E-B758-564F-91E3-5D98E93B060A}"/>
                  </a:ext>
                </a:extLst>
              </p:cNvPr>
              <p:cNvSpPr txBox="1"/>
              <p:nvPr/>
            </p:nvSpPr>
            <p:spPr>
              <a:xfrm>
                <a:off x="4536515" y="3748311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22398E-B758-564F-91E3-5D98E93B0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15" y="3748311"/>
                <a:ext cx="823431" cy="535788"/>
              </a:xfrm>
              <a:prstGeom prst="rect">
                <a:avLst/>
              </a:prstGeom>
              <a:blipFill>
                <a:blip r:embed="rId9"/>
                <a:stretch>
                  <a:fillRect l="-303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>
            <a:extLst>
              <a:ext uri="{FF2B5EF4-FFF2-40B4-BE49-F238E27FC236}">
                <a16:creationId xmlns:a16="http://schemas.microsoft.com/office/drawing/2014/main" id="{1C124530-2D75-804F-9676-58A1104D867A}"/>
              </a:ext>
            </a:extLst>
          </p:cNvPr>
          <p:cNvSpPr/>
          <p:nvPr/>
        </p:nvSpPr>
        <p:spPr>
          <a:xfrm>
            <a:off x="2678919" y="3842036"/>
            <a:ext cx="2326744" cy="2326712"/>
          </a:xfrm>
          <a:prstGeom prst="arc">
            <a:avLst>
              <a:gd name="adj1" fmla="val 3045007"/>
              <a:gd name="adj2" fmla="val 13037842"/>
            </a:avLst>
          </a:prstGeom>
          <a:ln w="19050"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6D7472-D396-E645-A2DD-3EB0D5D81941}"/>
                  </a:ext>
                </a:extLst>
              </p:cNvPr>
              <p:cNvSpPr txBox="1"/>
              <p:nvPr/>
            </p:nvSpPr>
            <p:spPr>
              <a:xfrm>
                <a:off x="4572000" y="5421541"/>
                <a:ext cx="1355756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6D7472-D396-E645-A2DD-3EB0D5D81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21541"/>
                <a:ext cx="1355756" cy="535788"/>
              </a:xfrm>
              <a:prstGeom prst="rect">
                <a:avLst/>
              </a:prstGeom>
              <a:blipFill>
                <a:blip r:embed="rId10"/>
                <a:stretch>
                  <a:fillRect l="-2804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1FC230B4-DC60-3142-BE77-0BE7B9B0C9EF}"/>
              </a:ext>
            </a:extLst>
          </p:cNvPr>
          <p:cNvSpPr/>
          <p:nvPr/>
        </p:nvSpPr>
        <p:spPr>
          <a:xfrm>
            <a:off x="4425455" y="5457479"/>
            <a:ext cx="212162" cy="202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56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C08B7-A870-4E4E-84B0-4C60C36F1F8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CA687E-FDEF-CD41-90F5-362709AF3402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BC8AAE5-2C23-9D40-A0B6-9BDFF3F3F5EA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23A917-D0A5-0544-8A1A-78F3238E089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181616-16BD-E345-9B6C-54DCC97F899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3E555E-6373-3D4D-93FB-BCC1158DBD47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BCCFA5-3AFE-824F-8B54-00F7A7378B8F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A0EB88-8EEA-4F40-B113-C87C4113334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64ADF-405C-3348-B20A-CB9DA90F0C8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EF020B-83C4-9D48-ADFD-FFA416D5B1F0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3588C2-6328-C64E-97D5-811566A7FB0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AEE67F-441A-1047-AFF3-0D2A40BBA16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5E3C2-CD98-CB45-8B0D-3C5693560200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73F291-BBE9-7B4B-9FFF-D1B4F6163A7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684FED-EA0A-6042-9877-805D2C789C7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0ADF3C-A8F1-AA48-AC7E-7412FC47C59F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50B926-D61C-3646-A986-770002B754F1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D965F4-5EF3-B84A-B4AA-E51421995F5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FF697E-1B01-DE4A-8443-189E9429E8F0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9A9E5E-5644-8640-9734-1EAF21D0C5BA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1DD3E3-C9DF-7943-88FC-BCCDA655695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DC85FB-3CC7-ED43-9AE9-E4C9D74D05F1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433C5D-0139-A549-950E-ED081826BF6F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439376-7449-AF49-915B-2DED890D193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FABA40-4EFB-3E4D-BDA2-EBDF238DEA1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13DB40-2D64-4A4B-A84D-73830CAF9B99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A6BEAC-0829-BD4C-BB74-8FADDBB6609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4499CE-9C66-4D43-B802-DD277730CCB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C39C3C3-D4C6-B741-A194-B6F54D073C61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54E951B-004E-7144-A040-1A5B5916379B}"/>
              </a:ext>
            </a:extLst>
          </p:cNvPr>
          <p:cNvSpPr/>
          <p:nvPr/>
        </p:nvSpPr>
        <p:spPr>
          <a:xfrm flipV="1">
            <a:off x="1176197" y="746265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B1DE4B-D962-7B47-8FA0-CF3F341D2161}"/>
              </a:ext>
            </a:extLst>
          </p:cNvPr>
          <p:cNvGrpSpPr/>
          <p:nvPr/>
        </p:nvGrpSpPr>
        <p:grpSpPr>
          <a:xfrm>
            <a:off x="1171803" y="756291"/>
            <a:ext cx="5323357" cy="2048488"/>
            <a:chOff x="1171803" y="756291"/>
            <a:chExt cx="5323357" cy="2048488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2D76780-B7B6-184D-B228-8DC397548C52}"/>
                </a:ext>
              </a:extLst>
            </p:cNvPr>
            <p:cNvSpPr/>
            <p:nvPr/>
          </p:nvSpPr>
          <p:spPr>
            <a:xfrm flipV="1">
              <a:off x="1171803" y="756291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A9E129E-4141-EF4C-8677-0A389FBD6999}"/>
                </a:ext>
              </a:extLst>
            </p:cNvPr>
            <p:cNvSpPr/>
            <p:nvPr/>
          </p:nvSpPr>
          <p:spPr>
            <a:xfrm flipV="1">
              <a:off x="3824670" y="766317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EA1F987-0893-0720-E9C1-AE614AA65106}"/>
              </a:ext>
            </a:extLst>
          </p:cNvPr>
          <p:cNvSpPr/>
          <p:nvPr/>
        </p:nvSpPr>
        <p:spPr>
          <a:xfrm>
            <a:off x="0" y="3643314"/>
            <a:ext cx="9144000" cy="99922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Why do these “basis” sinusoids must complete full cycles within N samples?</a:t>
            </a:r>
          </a:p>
        </p:txBody>
      </p:sp>
    </p:spTree>
    <p:extLst>
      <p:ext uri="{BB962C8B-B14F-4D97-AF65-F5344CB8AC3E}">
        <p14:creationId xmlns:p14="http://schemas.microsoft.com/office/powerpoint/2010/main" val="34245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board with math equations&#10;&#10;Description automatically generated">
            <a:extLst>
              <a:ext uri="{FF2B5EF4-FFF2-40B4-BE49-F238E27FC236}">
                <a16:creationId xmlns:a16="http://schemas.microsoft.com/office/drawing/2014/main" id="{B141A655-896B-D482-B92C-438115D3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043" b="62045"/>
          <a:stretch/>
        </p:blipFill>
        <p:spPr>
          <a:xfrm>
            <a:off x="418706" y="905350"/>
            <a:ext cx="7020714" cy="2200229"/>
          </a:xfrm>
          <a:prstGeom prst="rect">
            <a:avLst/>
          </a:prstGeom>
        </p:spPr>
      </p:pic>
      <p:pic>
        <p:nvPicPr>
          <p:cNvPr id="4" name="Picture 3" descr="A close-up of a whiteboard with math equations&#10;&#10;Description automatically generated">
            <a:extLst>
              <a:ext uri="{FF2B5EF4-FFF2-40B4-BE49-F238E27FC236}">
                <a16:creationId xmlns:a16="http://schemas.microsoft.com/office/drawing/2014/main" id="{7DAF67E0-7E20-ED90-E16B-5BAF1D031F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644" b="36391"/>
          <a:stretch/>
        </p:blipFill>
        <p:spPr>
          <a:xfrm>
            <a:off x="0" y="3429000"/>
            <a:ext cx="8495064" cy="303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5C2A0-53DF-0102-1E8A-36A2253AA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F46A5F-B3E5-80B1-0D63-1DD36F0E6A8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5E3B9F-DA11-72BB-CABC-7DB3AEE11651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E656270-8A52-D716-9F58-AC7C20F494DB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797AE0D-3C03-E940-74B6-1B5805023FA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E19EF1-CE48-F45D-3407-AB59236FA6B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996ED90-2851-F195-E82E-6EDE8D5A23DE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19AEB5-0F9A-DE43-B9EE-A6296C8CFACE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02D608-D1AB-78DE-6072-97DC57FE413E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588FFA-AF81-8A17-1552-A8B0EAF44A4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141F0F-2DA8-89EF-E7F4-1C193D3CB3DD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E95DD5C-4596-7A32-50C3-D54D3157CB62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8E23F5-BC8F-579C-034E-D33C8CC5D25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502DA6-7828-508A-BEA4-863FDE1E1E72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176024-FEB0-1347-A20F-9657F05EE57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B7435B-31C3-0ABD-94A5-58D82EB9D6A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765BE7-1207-4397-41D3-97BB167FE214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3D70F1-87A3-9E48-D390-8EF3B5BA06A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19A010-9FE1-CE14-123F-49CD64B41ED2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5849C6-B0BB-D6B5-A748-67B2931836C6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D06FE3-9E3D-CCA4-5B4B-6D5B4642B364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B42FC2-037C-772B-331F-E4C9205ED057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9E7BBA-8C82-F12E-F142-D1A962B3E4AD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02965F-DE51-8397-F9AA-B7F22A755AAB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247C270-43F4-F817-49D7-D6DE4C2BA8C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6488C2-634D-5C84-C600-8596477EE68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8871ED-ACE0-51DB-B243-F07D7D042BB9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2B4DDAE-01BD-155C-151A-3DAC7EB49C9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E45E7E-7687-99D6-6BC5-5E9BF56DA334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E3B5DAF-C3CC-286B-4CF6-1863A3EE336B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EF80BE15-44BA-E856-736B-D56E07256ED2}"/>
              </a:ext>
            </a:extLst>
          </p:cNvPr>
          <p:cNvSpPr/>
          <p:nvPr/>
        </p:nvSpPr>
        <p:spPr>
          <a:xfrm flipV="1">
            <a:off x="1176197" y="746265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F57405-81D8-1E4C-B0A0-FCB01CDE51E2}"/>
              </a:ext>
            </a:extLst>
          </p:cNvPr>
          <p:cNvGrpSpPr/>
          <p:nvPr/>
        </p:nvGrpSpPr>
        <p:grpSpPr>
          <a:xfrm>
            <a:off x="1171803" y="756291"/>
            <a:ext cx="5323357" cy="2048488"/>
            <a:chOff x="1171803" y="756291"/>
            <a:chExt cx="5323357" cy="2048488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F2351E-0317-AB3B-F34B-86BFBEAAD291}"/>
                </a:ext>
              </a:extLst>
            </p:cNvPr>
            <p:cNvSpPr/>
            <p:nvPr/>
          </p:nvSpPr>
          <p:spPr>
            <a:xfrm flipV="1">
              <a:off x="1171803" y="756291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5F713F6-3126-25CC-32B2-D9185CAAB511}"/>
                </a:ext>
              </a:extLst>
            </p:cNvPr>
            <p:cNvSpPr/>
            <p:nvPr/>
          </p:nvSpPr>
          <p:spPr>
            <a:xfrm flipV="1">
              <a:off x="3824670" y="766317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6286FB77-2DE5-3183-624A-C6DEACE1BFAE}"/>
              </a:ext>
            </a:extLst>
          </p:cNvPr>
          <p:cNvSpPr/>
          <p:nvPr/>
        </p:nvSpPr>
        <p:spPr>
          <a:xfrm>
            <a:off x="2968233" y="4131345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70888E-06B3-6021-21EC-63CF515BD4D7}"/>
              </a:ext>
            </a:extLst>
          </p:cNvPr>
          <p:cNvGrpSpPr/>
          <p:nvPr/>
        </p:nvGrpSpPr>
        <p:grpSpPr>
          <a:xfrm>
            <a:off x="3774342" y="4893120"/>
            <a:ext cx="1052358" cy="202060"/>
            <a:chOff x="3774339" y="4893120"/>
            <a:chExt cx="1052359" cy="20206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DAC50CE-9DC8-C154-CF6E-9A76142E4453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11F440-E3D6-43D5-2237-646BD194894F}"/>
                </a:ext>
              </a:extLst>
            </p:cNvPr>
            <p:cNvCxnSpPr>
              <a:cxnSpLocks/>
              <a:stCxn id="48" idx="2"/>
              <a:endCxn id="35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4907B-AA6A-798F-248E-07BB6D495995}"/>
              </a:ext>
            </a:extLst>
          </p:cNvPr>
          <p:cNvGrpSpPr/>
          <p:nvPr/>
        </p:nvGrpSpPr>
        <p:grpSpPr>
          <a:xfrm>
            <a:off x="3798612" y="4286320"/>
            <a:ext cx="789734" cy="762764"/>
            <a:chOff x="3798612" y="4286321"/>
            <a:chExt cx="789734" cy="76276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88D3FD-95F9-EE83-03DE-1F6015FB87A8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V="1">
              <a:off x="3798612" y="4387352"/>
              <a:ext cx="661732" cy="661731"/>
            </a:xfrm>
            <a:prstGeom prst="lin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8C95DD2-C631-BA34-75D0-D02C813A6686}"/>
                </a:ext>
              </a:extLst>
            </p:cNvPr>
            <p:cNvSpPr/>
            <p:nvPr/>
          </p:nvSpPr>
          <p:spPr>
            <a:xfrm>
              <a:off x="4376184" y="4286321"/>
              <a:ext cx="212162" cy="20206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71B474E-7472-B727-51B5-9ADEF61982A0}"/>
              </a:ext>
            </a:extLst>
          </p:cNvPr>
          <p:cNvGrpSpPr/>
          <p:nvPr/>
        </p:nvGrpSpPr>
        <p:grpSpPr>
          <a:xfrm>
            <a:off x="3736210" y="4000226"/>
            <a:ext cx="212162" cy="1066951"/>
            <a:chOff x="3736210" y="4000226"/>
            <a:chExt cx="212162" cy="1066954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FB44A3-CED0-53CB-F235-5DF9CA7FBCF6}"/>
                </a:ext>
              </a:extLst>
            </p:cNvPr>
            <p:cNvCxnSpPr>
              <a:cxnSpLocks/>
              <a:stCxn id="48" idx="4"/>
              <a:endCxn id="35" idx="0"/>
            </p:cNvCxnSpPr>
            <p:nvPr/>
          </p:nvCxnSpPr>
          <p:spPr>
            <a:xfrm flipH="1" flipV="1">
              <a:off x="3842292" y="4131345"/>
              <a:ext cx="6" cy="93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F90F9E-72DD-5EE7-9461-A7B5A82A1560}"/>
                </a:ext>
              </a:extLst>
            </p:cNvPr>
            <p:cNvSpPr/>
            <p:nvPr/>
          </p:nvSpPr>
          <p:spPr>
            <a:xfrm>
              <a:off x="3736210" y="4000226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1FD694-8BD0-B84B-0E5B-618D792A0E3A}"/>
              </a:ext>
            </a:extLst>
          </p:cNvPr>
          <p:cNvGrpSpPr/>
          <p:nvPr/>
        </p:nvGrpSpPr>
        <p:grpSpPr>
          <a:xfrm rot="18948503">
            <a:off x="2980188" y="4647549"/>
            <a:ext cx="776460" cy="745569"/>
            <a:chOff x="3113891" y="4303513"/>
            <a:chExt cx="776462" cy="74557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9B11467-F8BC-264B-E4B0-9DEAD6144A19}"/>
                </a:ext>
              </a:extLst>
            </p:cNvPr>
            <p:cNvCxnSpPr>
              <a:cxnSpLocks/>
              <a:stCxn id="48" idx="5"/>
              <a:endCxn id="35" idx="1"/>
            </p:cNvCxnSpPr>
            <p:nvPr/>
          </p:nvCxnSpPr>
          <p:spPr>
            <a:xfrm flipH="1" flipV="1">
              <a:off x="3224239" y="4387351"/>
              <a:ext cx="666114" cy="66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53793DE-7235-816C-FBC2-45B98425434B}"/>
                </a:ext>
              </a:extLst>
            </p:cNvPr>
            <p:cNvSpPr/>
            <p:nvPr/>
          </p:nvSpPr>
          <p:spPr>
            <a:xfrm>
              <a:off x="3113891" y="4303513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D315B324-63C1-6210-24B5-04460928DBF6}"/>
              </a:ext>
            </a:extLst>
          </p:cNvPr>
          <p:cNvSpPr/>
          <p:nvPr/>
        </p:nvSpPr>
        <p:spPr>
          <a:xfrm>
            <a:off x="3774338" y="4943616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9111928-6735-4600-4CC8-4D0689C09310}"/>
              </a:ext>
            </a:extLst>
          </p:cNvPr>
          <p:cNvGrpSpPr/>
          <p:nvPr/>
        </p:nvGrpSpPr>
        <p:grpSpPr>
          <a:xfrm rot="21184591">
            <a:off x="3617415" y="4265034"/>
            <a:ext cx="1994246" cy="893282"/>
            <a:chOff x="3626266" y="4327779"/>
            <a:chExt cx="1994246" cy="893282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366947C5-C6A1-B90B-AD72-60BA5958A7FC}"/>
                </a:ext>
              </a:extLst>
            </p:cNvPr>
            <p:cNvSpPr/>
            <p:nvPr/>
          </p:nvSpPr>
          <p:spPr>
            <a:xfrm rot="2646625">
              <a:off x="3626266" y="4576709"/>
              <a:ext cx="563214" cy="644352"/>
            </a:xfrm>
            <a:prstGeom prst="arc">
              <a:avLst>
                <a:gd name="adj1" fmla="val 13241519"/>
                <a:gd name="adj2" fmla="val 20544681"/>
              </a:avLst>
            </a:prstGeom>
            <a:ln w="22225">
              <a:solidFill>
                <a:schemeClr val="tx1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1EC889F-2558-2C2B-274C-52E14E7B808A}"/>
                </a:ext>
              </a:extLst>
            </p:cNvPr>
            <p:cNvSpPr/>
            <p:nvPr/>
          </p:nvSpPr>
          <p:spPr>
            <a:xfrm>
              <a:off x="4279392" y="4327779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B3353B1-4896-2080-ACC6-DB01C7FCC405}"/>
                  </a:ext>
                </a:extLst>
              </p:cNvPr>
              <p:cNvSpPr txBox="1"/>
              <p:nvPr/>
            </p:nvSpPr>
            <p:spPr>
              <a:xfrm>
                <a:off x="5564536" y="3747372"/>
                <a:ext cx="66063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B3353B1-4896-2080-ACC6-DB01C7FCC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536" y="3747372"/>
                <a:ext cx="660630" cy="691471"/>
              </a:xfrm>
              <a:prstGeom prst="rect">
                <a:avLst/>
              </a:prstGeom>
              <a:blipFill>
                <a:blip r:embed="rId2"/>
                <a:stretch>
                  <a:fillRect l="-11321" t="-1818" r="-3774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C8DD3C-0D83-356F-4115-3535AD34428D}"/>
                  </a:ext>
                </a:extLst>
              </p:cNvPr>
              <p:cNvSpPr txBox="1"/>
              <p:nvPr/>
            </p:nvSpPr>
            <p:spPr>
              <a:xfrm>
                <a:off x="4782695" y="4803648"/>
                <a:ext cx="99976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C8DD3C-0D83-356F-4115-3535AD34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95" y="4803648"/>
                <a:ext cx="999761" cy="535788"/>
              </a:xfrm>
              <a:prstGeom prst="rect">
                <a:avLst/>
              </a:prstGeom>
              <a:blipFill>
                <a:blip r:embed="rId3"/>
                <a:stretch>
                  <a:fillRect l="-3750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F458C10-217A-8A10-E487-FFE1AE43DA41}"/>
                  </a:ext>
                </a:extLst>
              </p:cNvPr>
              <p:cNvSpPr txBox="1"/>
              <p:nvPr/>
            </p:nvSpPr>
            <p:spPr>
              <a:xfrm>
                <a:off x="3580357" y="3425899"/>
                <a:ext cx="99976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F458C10-217A-8A10-E487-FFE1AE43D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57" y="3425899"/>
                <a:ext cx="999761" cy="535788"/>
              </a:xfrm>
              <a:prstGeom prst="rect">
                <a:avLst/>
              </a:prstGeom>
              <a:blipFill>
                <a:blip r:embed="rId4"/>
                <a:stretch>
                  <a:fillRect l="-2500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C1C8A141-F464-C1D5-BFB4-E1570AD451D9}"/>
              </a:ext>
            </a:extLst>
          </p:cNvPr>
          <p:cNvSpPr/>
          <p:nvPr/>
        </p:nvSpPr>
        <p:spPr>
          <a:xfrm>
            <a:off x="2678919" y="3842036"/>
            <a:ext cx="2326744" cy="2326712"/>
          </a:xfrm>
          <a:prstGeom prst="arc">
            <a:avLst>
              <a:gd name="adj1" fmla="val 5594046"/>
              <a:gd name="adj2" fmla="val 13037842"/>
            </a:avLst>
          </a:prstGeom>
          <a:ln w="19050"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67200D9-9B47-D80A-8774-74335762173B}"/>
                  </a:ext>
                </a:extLst>
              </p:cNvPr>
              <p:cNvSpPr txBox="1"/>
              <p:nvPr/>
            </p:nvSpPr>
            <p:spPr>
              <a:xfrm>
                <a:off x="4043784" y="5786362"/>
                <a:ext cx="1532086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67200D9-9B47-D80A-8774-743357621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84" y="5786362"/>
                <a:ext cx="1532086" cy="535788"/>
              </a:xfrm>
              <a:prstGeom prst="rect">
                <a:avLst/>
              </a:prstGeom>
              <a:blipFill>
                <a:blip r:embed="rId5"/>
                <a:stretch>
                  <a:fillRect l="-2459" r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F43E79B9-47CF-F228-825B-B7D1643A5A77}"/>
              </a:ext>
            </a:extLst>
          </p:cNvPr>
          <p:cNvSpPr/>
          <p:nvPr/>
        </p:nvSpPr>
        <p:spPr>
          <a:xfrm>
            <a:off x="3774338" y="5759549"/>
            <a:ext cx="212162" cy="202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8" grpId="0" animBg="1"/>
      <p:bldP spid="52" grpId="0"/>
      <p:bldP spid="53" grpId="0"/>
      <p:bldP spid="55" grpId="0"/>
      <p:bldP spid="56" grpId="0" animBg="1"/>
      <p:bldP spid="57" grpId="0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C08B7-A870-4E4E-84B0-4C60C36F1F8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CA687E-FDEF-CD41-90F5-362709AF3402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BC8AAE5-2C23-9D40-A0B6-9BDFF3F3F5EA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23A917-D0A5-0544-8A1A-78F3238E089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181616-16BD-E345-9B6C-54DCC97F899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3E555E-6373-3D4D-93FB-BCC1158DBD47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BCCFA5-3AFE-824F-8B54-00F7A7378B8F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A0EB88-8EEA-4F40-B113-C87C4113334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64ADF-405C-3348-B20A-CB9DA90F0C8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EF020B-83C4-9D48-ADFD-FFA416D5B1F0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3588C2-6328-C64E-97D5-811566A7FB0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AEE67F-441A-1047-AFF3-0D2A40BBA16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5E3C2-CD98-CB45-8B0D-3C5693560200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73F291-BBE9-7B4B-9FFF-D1B4F6163A7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684FED-EA0A-6042-9877-805D2C789C7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0ADF3C-A8F1-AA48-AC7E-7412FC47C59F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50B926-D61C-3646-A986-770002B754F1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D965F4-5EF3-B84A-B4AA-E51421995F5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FF697E-1B01-DE4A-8443-189E9429E8F0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9A9E5E-5644-8640-9734-1EAF21D0C5BA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1DD3E3-C9DF-7943-88FC-BCCDA655695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DC85FB-3CC7-ED43-9AE9-E4C9D74D05F1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433C5D-0139-A549-950E-ED081826BF6F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439376-7449-AF49-915B-2DED890D193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FABA40-4EFB-3E4D-BDA2-EBDF238DEA1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13DB40-2D64-4A4B-A84D-73830CAF9B99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A6BEAC-0829-BD4C-BB74-8FADDBB6609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4499CE-9C66-4D43-B802-DD277730CCB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C39C3C3-D4C6-B741-A194-B6F54D073C61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54E951B-004E-7144-A040-1A5B5916379B}"/>
              </a:ext>
            </a:extLst>
          </p:cNvPr>
          <p:cNvSpPr/>
          <p:nvPr/>
        </p:nvSpPr>
        <p:spPr>
          <a:xfrm flipV="1">
            <a:off x="1176197" y="746265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B1DE4B-D962-7B47-8FA0-CF3F341D2161}"/>
              </a:ext>
            </a:extLst>
          </p:cNvPr>
          <p:cNvGrpSpPr/>
          <p:nvPr/>
        </p:nvGrpSpPr>
        <p:grpSpPr>
          <a:xfrm>
            <a:off x="1171803" y="756291"/>
            <a:ext cx="5323357" cy="2048488"/>
            <a:chOff x="1171803" y="756291"/>
            <a:chExt cx="5323357" cy="2048488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2D76780-B7B6-184D-B228-8DC397548C52}"/>
                </a:ext>
              </a:extLst>
            </p:cNvPr>
            <p:cNvSpPr/>
            <p:nvPr/>
          </p:nvSpPr>
          <p:spPr>
            <a:xfrm flipV="1">
              <a:off x="1171803" y="756291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A9E129E-4141-EF4C-8677-0A389FBD6999}"/>
                </a:ext>
              </a:extLst>
            </p:cNvPr>
            <p:cNvSpPr/>
            <p:nvPr/>
          </p:nvSpPr>
          <p:spPr>
            <a:xfrm flipV="1">
              <a:off x="3824670" y="766317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3E50ECEA-DEAD-F84B-AA73-8CB7667AA76B}"/>
              </a:ext>
            </a:extLst>
          </p:cNvPr>
          <p:cNvSpPr/>
          <p:nvPr/>
        </p:nvSpPr>
        <p:spPr>
          <a:xfrm>
            <a:off x="2968233" y="4131345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7406A4-A7C9-F541-A65A-01D1A4E6E570}"/>
              </a:ext>
            </a:extLst>
          </p:cNvPr>
          <p:cNvGrpSpPr/>
          <p:nvPr/>
        </p:nvGrpSpPr>
        <p:grpSpPr>
          <a:xfrm>
            <a:off x="3774342" y="4893120"/>
            <a:ext cx="1052358" cy="202060"/>
            <a:chOff x="3774339" y="4893120"/>
            <a:chExt cx="1052359" cy="20206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4F87702-1FA8-B841-B80C-D10821423306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F729450-CEBF-5244-82CB-7D9F8AAFC863}"/>
                </a:ext>
              </a:extLst>
            </p:cNvPr>
            <p:cNvCxnSpPr>
              <a:cxnSpLocks/>
              <a:stCxn id="48" idx="2"/>
              <a:endCxn id="35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392A66-943A-A24C-90A0-DB387F50C2E0}"/>
              </a:ext>
            </a:extLst>
          </p:cNvPr>
          <p:cNvGrpSpPr/>
          <p:nvPr/>
        </p:nvGrpSpPr>
        <p:grpSpPr>
          <a:xfrm>
            <a:off x="3798612" y="4286320"/>
            <a:ext cx="789734" cy="762764"/>
            <a:chOff x="3798612" y="4286321"/>
            <a:chExt cx="789734" cy="76276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67BA2DB-0567-8B47-A948-63C29D99A759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V="1">
              <a:off x="3798612" y="4387352"/>
              <a:ext cx="661732" cy="661731"/>
            </a:xfrm>
            <a:prstGeom prst="lin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15E35A3-B936-0849-8D03-BF6F8B5AA979}"/>
                </a:ext>
              </a:extLst>
            </p:cNvPr>
            <p:cNvSpPr/>
            <p:nvPr/>
          </p:nvSpPr>
          <p:spPr>
            <a:xfrm>
              <a:off x="4376184" y="4286321"/>
              <a:ext cx="212162" cy="20206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07AC18-14E7-3A4F-B3F5-43FCB7136B7C}"/>
              </a:ext>
            </a:extLst>
          </p:cNvPr>
          <p:cNvGrpSpPr/>
          <p:nvPr/>
        </p:nvGrpSpPr>
        <p:grpSpPr>
          <a:xfrm>
            <a:off x="3736210" y="4000226"/>
            <a:ext cx="212162" cy="1066951"/>
            <a:chOff x="3736210" y="4000226"/>
            <a:chExt cx="212162" cy="1066954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AE7C73-7BA3-8847-9EAE-1658578AAA5D}"/>
                </a:ext>
              </a:extLst>
            </p:cNvPr>
            <p:cNvCxnSpPr>
              <a:cxnSpLocks/>
              <a:stCxn id="48" idx="4"/>
              <a:endCxn id="35" idx="0"/>
            </p:cNvCxnSpPr>
            <p:nvPr/>
          </p:nvCxnSpPr>
          <p:spPr>
            <a:xfrm flipH="1" flipV="1">
              <a:off x="3842292" y="4131345"/>
              <a:ext cx="6" cy="93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86BCBA9-06BE-AA43-BB12-DC609BA70DD3}"/>
                </a:ext>
              </a:extLst>
            </p:cNvPr>
            <p:cNvSpPr/>
            <p:nvPr/>
          </p:nvSpPr>
          <p:spPr>
            <a:xfrm>
              <a:off x="3736210" y="4000226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7094C31-772B-E24C-8F80-A9ED1CC1D93E}"/>
              </a:ext>
            </a:extLst>
          </p:cNvPr>
          <p:cNvGrpSpPr/>
          <p:nvPr/>
        </p:nvGrpSpPr>
        <p:grpSpPr>
          <a:xfrm rot="18948503">
            <a:off x="2980188" y="4647549"/>
            <a:ext cx="776460" cy="745569"/>
            <a:chOff x="3113891" y="4303513"/>
            <a:chExt cx="776462" cy="74557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FE1F36C-A01A-9142-966A-DE9DAC0F7D25}"/>
                </a:ext>
              </a:extLst>
            </p:cNvPr>
            <p:cNvCxnSpPr>
              <a:cxnSpLocks/>
              <a:stCxn id="48" idx="5"/>
              <a:endCxn id="35" idx="1"/>
            </p:cNvCxnSpPr>
            <p:nvPr/>
          </p:nvCxnSpPr>
          <p:spPr>
            <a:xfrm flipH="1" flipV="1">
              <a:off x="3224239" y="4387351"/>
              <a:ext cx="666114" cy="66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ED7D234-CE54-104D-9A7F-1CDDBA87F468}"/>
                </a:ext>
              </a:extLst>
            </p:cNvPr>
            <p:cNvSpPr/>
            <p:nvPr/>
          </p:nvSpPr>
          <p:spPr>
            <a:xfrm>
              <a:off x="3113891" y="4303513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AD114912-550E-4746-9A1E-58C21194E3DA}"/>
              </a:ext>
            </a:extLst>
          </p:cNvPr>
          <p:cNvSpPr/>
          <p:nvPr/>
        </p:nvSpPr>
        <p:spPr>
          <a:xfrm>
            <a:off x="3774338" y="4943616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042EFE3-EC9D-4142-9214-B78DD61EBBD0}"/>
              </a:ext>
            </a:extLst>
          </p:cNvPr>
          <p:cNvGrpSpPr/>
          <p:nvPr/>
        </p:nvGrpSpPr>
        <p:grpSpPr>
          <a:xfrm rot="21184591">
            <a:off x="3617415" y="4265034"/>
            <a:ext cx="1994246" cy="893282"/>
            <a:chOff x="3626266" y="4327779"/>
            <a:chExt cx="1994246" cy="893282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89E95E18-82CF-C34F-81B4-619DE3014D77}"/>
                </a:ext>
              </a:extLst>
            </p:cNvPr>
            <p:cNvSpPr/>
            <p:nvPr/>
          </p:nvSpPr>
          <p:spPr>
            <a:xfrm rot="2646625">
              <a:off x="3626266" y="4576709"/>
              <a:ext cx="563214" cy="644352"/>
            </a:xfrm>
            <a:prstGeom prst="arc">
              <a:avLst>
                <a:gd name="adj1" fmla="val 13241519"/>
                <a:gd name="adj2" fmla="val 20544681"/>
              </a:avLst>
            </a:prstGeom>
            <a:ln w="22225">
              <a:solidFill>
                <a:schemeClr val="tx1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D8BF214-A844-064C-9B72-B9FC6EEA0760}"/>
                </a:ext>
              </a:extLst>
            </p:cNvPr>
            <p:cNvSpPr/>
            <p:nvPr/>
          </p:nvSpPr>
          <p:spPr>
            <a:xfrm>
              <a:off x="4279392" y="4327779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750B53-EEA9-2642-BEDF-DB3BD2E9E467}"/>
                  </a:ext>
                </a:extLst>
              </p:cNvPr>
              <p:cNvSpPr txBox="1"/>
              <p:nvPr/>
            </p:nvSpPr>
            <p:spPr>
              <a:xfrm>
                <a:off x="5564536" y="3747372"/>
                <a:ext cx="66063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750B53-EEA9-2642-BEDF-DB3BD2E9E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536" y="3747372"/>
                <a:ext cx="660630" cy="691471"/>
              </a:xfrm>
              <a:prstGeom prst="rect">
                <a:avLst/>
              </a:prstGeom>
              <a:blipFill>
                <a:blip r:embed="rId2"/>
                <a:stretch>
                  <a:fillRect l="-9434" r="-377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39F5BB-234C-BA4C-BCF4-083B9D39CEA5}"/>
                  </a:ext>
                </a:extLst>
              </p:cNvPr>
              <p:cNvSpPr txBox="1"/>
              <p:nvPr/>
            </p:nvSpPr>
            <p:spPr>
              <a:xfrm>
                <a:off x="4782695" y="4803648"/>
                <a:ext cx="99976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39F5BB-234C-BA4C-BCF4-083B9D39C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95" y="4803648"/>
                <a:ext cx="999761" cy="535788"/>
              </a:xfrm>
              <a:prstGeom prst="rect">
                <a:avLst/>
              </a:prstGeom>
              <a:blipFill>
                <a:blip r:embed="rId3"/>
                <a:stretch>
                  <a:fillRect l="-3797" r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E3AC30-8B52-A945-A525-42951E71E910}"/>
                  </a:ext>
                </a:extLst>
              </p:cNvPr>
              <p:cNvSpPr txBox="1"/>
              <p:nvPr/>
            </p:nvSpPr>
            <p:spPr>
              <a:xfrm>
                <a:off x="3580357" y="3425899"/>
                <a:ext cx="99976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E3AC30-8B52-A945-A525-42951E71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57" y="3425899"/>
                <a:ext cx="999761" cy="535788"/>
              </a:xfrm>
              <a:prstGeom prst="rect">
                <a:avLst/>
              </a:prstGeom>
              <a:blipFill>
                <a:blip r:embed="rId4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8B17BAA0-3B6A-C54B-B188-3ED08EA7E1C2}"/>
              </a:ext>
            </a:extLst>
          </p:cNvPr>
          <p:cNvSpPr/>
          <p:nvPr/>
        </p:nvSpPr>
        <p:spPr>
          <a:xfrm>
            <a:off x="2678919" y="3842036"/>
            <a:ext cx="2326744" cy="2326712"/>
          </a:xfrm>
          <a:prstGeom prst="arc">
            <a:avLst>
              <a:gd name="adj1" fmla="val 5594046"/>
              <a:gd name="adj2" fmla="val 13037842"/>
            </a:avLst>
          </a:prstGeom>
          <a:ln w="19050"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24B22C5-19C0-DA4D-95A5-5F777D7EBCB9}"/>
                  </a:ext>
                </a:extLst>
              </p:cNvPr>
              <p:cNvSpPr txBox="1"/>
              <p:nvPr/>
            </p:nvSpPr>
            <p:spPr>
              <a:xfrm>
                <a:off x="4043784" y="5786362"/>
                <a:ext cx="1532086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24B22C5-19C0-DA4D-95A5-5F777D7EB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84" y="5786362"/>
                <a:ext cx="1532086" cy="535788"/>
              </a:xfrm>
              <a:prstGeom prst="rect">
                <a:avLst/>
              </a:prstGeom>
              <a:blipFill>
                <a:blip r:embed="rId5"/>
                <a:stretch>
                  <a:fillRect l="-1639" r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5F6182A2-82D3-0A40-A6D0-57D50D86974A}"/>
              </a:ext>
            </a:extLst>
          </p:cNvPr>
          <p:cNvSpPr/>
          <p:nvPr/>
        </p:nvSpPr>
        <p:spPr>
          <a:xfrm>
            <a:off x="3774338" y="5759549"/>
            <a:ext cx="212162" cy="202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C3B0F75-E566-6043-A70D-FB9E81AF0A39}"/>
              </a:ext>
            </a:extLst>
          </p:cNvPr>
          <p:cNvSpPr/>
          <p:nvPr/>
        </p:nvSpPr>
        <p:spPr>
          <a:xfrm>
            <a:off x="0" y="2458276"/>
            <a:ext cx="9144000" cy="11781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CD23B81-5A35-CC44-B048-B69AD6165F01}"/>
              </a:ext>
            </a:extLst>
          </p:cNvPr>
          <p:cNvGrpSpPr/>
          <p:nvPr/>
        </p:nvGrpSpPr>
        <p:grpSpPr>
          <a:xfrm>
            <a:off x="1176197" y="2689792"/>
            <a:ext cx="7449312" cy="646331"/>
            <a:chOff x="280416" y="2875046"/>
            <a:chExt cx="7449312" cy="646331"/>
          </a:xfrm>
          <a:solidFill>
            <a:schemeClr val="accent1">
              <a:lumMod val="75000"/>
            </a:schemeClr>
          </a:solidFill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593D583-D10C-2241-A688-267E251F2974}"/>
                </a:ext>
              </a:extLst>
            </p:cNvPr>
            <p:cNvSpPr txBox="1"/>
            <p:nvPr/>
          </p:nvSpPr>
          <p:spPr>
            <a:xfrm>
              <a:off x="280416" y="3048000"/>
              <a:ext cx="140645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Freq   f</a:t>
              </a:r>
              <a:r>
                <a:rPr lang="en-US" sz="2000" baseline="-25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BC0BBED-8CB7-274B-8927-6CB03266CE1B}"/>
                </a:ext>
              </a:extLst>
            </p:cNvPr>
            <p:cNvSpPr txBox="1"/>
            <p:nvPr/>
          </p:nvSpPr>
          <p:spPr>
            <a:xfrm>
              <a:off x="1408176" y="2875046"/>
              <a:ext cx="63215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= </a:t>
              </a:r>
              <a:r>
                <a:rPr lang="en-US" sz="36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[                                     ]</a:t>
              </a:r>
              <a:endParaRPr lang="en-US" sz="36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A74E19E-2B85-EC44-BDD1-A7A77AB6A4D6}"/>
                    </a:ext>
                  </a:extLst>
                </p:cNvPr>
                <p:cNvSpPr txBox="1"/>
                <p:nvPr/>
              </p:nvSpPr>
              <p:spPr>
                <a:xfrm>
                  <a:off x="1911396" y="2931823"/>
                  <a:ext cx="1062278" cy="53578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A74E19E-2B85-EC44-BDD1-A7A77AB6A4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396" y="2931823"/>
                  <a:ext cx="1062278" cy="535788"/>
                </a:xfrm>
                <a:prstGeom prst="rect">
                  <a:avLst/>
                </a:prstGeom>
                <a:blipFill>
                  <a:blip r:embed="rId6"/>
                  <a:stretch>
                    <a:fillRect l="-2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817B20D-10B2-4946-97DA-5A207D870AEE}"/>
                    </a:ext>
                  </a:extLst>
                </p:cNvPr>
                <p:cNvSpPr txBox="1"/>
                <p:nvPr/>
              </p:nvSpPr>
              <p:spPr>
                <a:xfrm>
                  <a:off x="2956075" y="2931823"/>
                  <a:ext cx="938847" cy="505331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817B20D-10B2-4946-97DA-5A207D870A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6075" y="2931823"/>
                  <a:ext cx="938847" cy="505331"/>
                </a:xfrm>
                <a:prstGeom prst="rect">
                  <a:avLst/>
                </a:prstGeom>
                <a:blipFill>
                  <a:blip r:embed="rId7"/>
                  <a:stretch>
                    <a:fillRect l="-6667" r="-18667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2BDC5DD-E430-0242-A545-9AABE3323E6E}"/>
                    </a:ext>
                  </a:extLst>
                </p:cNvPr>
                <p:cNvSpPr txBox="1"/>
                <p:nvPr/>
              </p:nvSpPr>
              <p:spPr>
                <a:xfrm>
                  <a:off x="3885412" y="2931823"/>
                  <a:ext cx="1062278" cy="53578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2BDC5DD-E430-0242-A545-9AABE3323E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412" y="2931823"/>
                  <a:ext cx="1062278" cy="535788"/>
                </a:xfrm>
                <a:prstGeom prst="rect">
                  <a:avLst/>
                </a:prstGeom>
                <a:blipFill>
                  <a:blip r:embed="rId8"/>
                  <a:stretch>
                    <a:fillRect l="-2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866256E-7C85-0540-A569-6F1AED0B90BC}"/>
                    </a:ext>
                  </a:extLst>
                </p:cNvPr>
                <p:cNvSpPr txBox="1"/>
                <p:nvPr/>
              </p:nvSpPr>
              <p:spPr>
                <a:xfrm>
                  <a:off x="5262615" y="2931823"/>
                  <a:ext cx="1645900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866256E-7C85-0540-A569-6F1AED0B90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615" y="2931823"/>
                  <a:ext cx="1645900" cy="5357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0F89921-5F0F-AB47-87F8-DF336BCE37DD}"/>
                </a:ext>
              </a:extLst>
            </p:cNvPr>
            <p:cNvSpPr txBox="1"/>
            <p:nvPr/>
          </p:nvSpPr>
          <p:spPr>
            <a:xfrm>
              <a:off x="4802550" y="2931823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3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C08B7-A870-4E4E-84B0-4C60C36F1F8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CA687E-FDEF-CD41-90F5-362709AF3402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BC8AAE5-2C23-9D40-A0B6-9BDFF3F3F5EA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23A917-D0A5-0544-8A1A-78F3238E089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181616-16BD-E345-9B6C-54DCC97F899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3E555E-6373-3D4D-93FB-BCC1158DBD47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BCCFA5-3AFE-824F-8B54-00F7A7378B8F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A0EB88-8EEA-4F40-B113-C87C4113334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64ADF-405C-3348-B20A-CB9DA90F0C8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EF020B-83C4-9D48-ADFD-FFA416D5B1F0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3588C2-6328-C64E-97D5-811566A7FB0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AEE67F-441A-1047-AFF3-0D2A40BBA16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5E3C2-CD98-CB45-8B0D-3C5693560200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73F291-BBE9-7B4B-9FFF-D1B4F6163A7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684FED-EA0A-6042-9877-805D2C789C7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0ADF3C-A8F1-AA48-AC7E-7412FC47C59F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50B926-D61C-3646-A986-770002B754F1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D965F4-5EF3-B84A-B4AA-E51421995F5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FF697E-1B01-DE4A-8443-189E9429E8F0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9A9E5E-5644-8640-9734-1EAF21D0C5BA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1DD3E3-C9DF-7943-88FC-BCCDA655695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DC85FB-3CC7-ED43-9AE9-E4C9D74D05F1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433C5D-0139-A549-950E-ED081826BF6F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439376-7449-AF49-915B-2DED890D193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FABA40-4EFB-3E4D-BDA2-EBDF238DEA1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13DB40-2D64-4A4B-A84D-73830CAF9B99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A6BEAC-0829-BD4C-BB74-8FADDBB6609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4499CE-9C66-4D43-B802-DD277730CCB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C39C3C3-D4C6-B741-A194-B6F54D073C61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54E951B-004E-7144-A040-1A5B5916379B}"/>
              </a:ext>
            </a:extLst>
          </p:cNvPr>
          <p:cNvSpPr/>
          <p:nvPr/>
        </p:nvSpPr>
        <p:spPr>
          <a:xfrm flipV="1">
            <a:off x="1176197" y="746265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B1DE4B-D962-7B47-8FA0-CF3F341D2161}"/>
              </a:ext>
            </a:extLst>
          </p:cNvPr>
          <p:cNvGrpSpPr/>
          <p:nvPr/>
        </p:nvGrpSpPr>
        <p:grpSpPr>
          <a:xfrm>
            <a:off x="1171803" y="756291"/>
            <a:ext cx="5323357" cy="2048488"/>
            <a:chOff x="1171803" y="756291"/>
            <a:chExt cx="5323357" cy="2048488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2D76780-B7B6-184D-B228-8DC397548C52}"/>
                </a:ext>
              </a:extLst>
            </p:cNvPr>
            <p:cNvSpPr/>
            <p:nvPr/>
          </p:nvSpPr>
          <p:spPr>
            <a:xfrm flipV="1">
              <a:off x="1171803" y="756291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A9E129E-4141-EF4C-8677-0A389FBD6999}"/>
                </a:ext>
              </a:extLst>
            </p:cNvPr>
            <p:cNvSpPr/>
            <p:nvPr/>
          </p:nvSpPr>
          <p:spPr>
            <a:xfrm flipV="1">
              <a:off x="3824670" y="766317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09FAF06-36AD-A544-BC30-077B6B661802}"/>
              </a:ext>
            </a:extLst>
          </p:cNvPr>
          <p:cNvSpPr/>
          <p:nvPr/>
        </p:nvSpPr>
        <p:spPr>
          <a:xfrm>
            <a:off x="0" y="3320299"/>
            <a:ext cx="9144000" cy="16938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A04007-7215-6946-845B-7E887C11B102}"/>
              </a:ext>
            </a:extLst>
          </p:cNvPr>
          <p:cNvSpPr txBox="1"/>
          <p:nvPr/>
        </p:nvSpPr>
        <p:spPr>
          <a:xfrm>
            <a:off x="0" y="3469739"/>
            <a:ext cx="91440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is the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MINIMUM</a:t>
            </a:r>
            <a:r>
              <a:rPr lang="en-US" sz="4000" dirty="0">
                <a:solidFill>
                  <a:schemeClr val="bg1"/>
                </a:solidFill>
              </a:rPr>
              <a:t> number of cycles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observable in this model?</a:t>
            </a:r>
          </a:p>
        </p:txBody>
      </p:sp>
    </p:spTree>
    <p:extLst>
      <p:ext uri="{BB962C8B-B14F-4D97-AF65-F5344CB8AC3E}">
        <p14:creationId xmlns:p14="http://schemas.microsoft.com/office/powerpoint/2010/main" val="103525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39271-DDBA-D453-E2B9-C38E1FCC8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CE5F1E-8F05-95EB-8EC7-2CE58775FFD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 formula</a:t>
            </a:r>
          </a:p>
        </p:txBody>
      </p:sp>
      <p:pic>
        <p:nvPicPr>
          <p:cNvPr id="4" name="Picture 3" descr="A close-up of math equations&#10;&#10;Description automatically generated">
            <a:extLst>
              <a:ext uri="{FF2B5EF4-FFF2-40B4-BE49-F238E27FC236}">
                <a16:creationId xmlns:a16="http://schemas.microsoft.com/office/drawing/2014/main" id="{76862E88-3E81-4DDF-B991-4C40144B27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292" b="19583"/>
          <a:stretch/>
        </p:blipFill>
        <p:spPr>
          <a:xfrm>
            <a:off x="531316" y="3276957"/>
            <a:ext cx="6772779" cy="3208556"/>
          </a:xfrm>
          <a:prstGeom prst="rect">
            <a:avLst/>
          </a:prstGeom>
        </p:spPr>
      </p:pic>
      <p:pic>
        <p:nvPicPr>
          <p:cNvPr id="5" name="Picture 4" descr="A white board with mathematical equations&#10;&#10;Description automatically generated">
            <a:extLst>
              <a:ext uri="{FF2B5EF4-FFF2-40B4-BE49-F238E27FC236}">
                <a16:creationId xmlns:a16="http://schemas.microsoft.com/office/drawing/2014/main" id="{FE9BD00F-F518-6654-DA3A-6326ACFFCC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840" b="15208"/>
          <a:stretch/>
        </p:blipFill>
        <p:spPr>
          <a:xfrm>
            <a:off x="0" y="1386765"/>
            <a:ext cx="7020714" cy="1200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294BE1-BF5C-D92D-F171-526304739CA7}"/>
              </a:ext>
            </a:extLst>
          </p:cNvPr>
          <p:cNvSpPr txBox="1"/>
          <p:nvPr/>
        </p:nvSpPr>
        <p:spPr>
          <a:xfrm>
            <a:off x="342898" y="2938759"/>
            <a:ext cx="22608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Discrete version:</a:t>
            </a:r>
          </a:p>
        </p:txBody>
      </p:sp>
    </p:spTree>
    <p:extLst>
      <p:ext uri="{BB962C8B-B14F-4D97-AF65-F5344CB8AC3E}">
        <p14:creationId xmlns:p14="http://schemas.microsoft.com/office/powerpoint/2010/main" val="3969604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0DF4B-AA35-C044-9BE9-D8D893DFD445}"/>
              </a:ext>
            </a:extLst>
          </p:cNvPr>
          <p:cNvSpPr/>
          <p:nvPr/>
        </p:nvSpPr>
        <p:spPr>
          <a:xfrm>
            <a:off x="2968233" y="4131345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EED250-06F1-D44F-877C-DFB8F78EF1DC}"/>
              </a:ext>
            </a:extLst>
          </p:cNvPr>
          <p:cNvGrpSpPr/>
          <p:nvPr/>
        </p:nvGrpSpPr>
        <p:grpSpPr>
          <a:xfrm>
            <a:off x="3774342" y="4893120"/>
            <a:ext cx="1052358" cy="202060"/>
            <a:chOff x="3774339" y="4893120"/>
            <a:chExt cx="1052359" cy="20206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7B47380-E466-8348-B5BE-DEFC79B7430B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FAE645-92EF-B44D-BED8-DFE969A3520C}"/>
                </a:ext>
              </a:extLst>
            </p:cNvPr>
            <p:cNvCxnSpPr>
              <a:cxnSpLocks/>
              <a:stCxn id="45" idx="2"/>
              <a:endCxn id="42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A6494CF-F0C1-4C47-A38F-E4E1156CFE8F}"/>
              </a:ext>
            </a:extLst>
          </p:cNvPr>
          <p:cNvSpPr/>
          <p:nvPr/>
        </p:nvSpPr>
        <p:spPr>
          <a:xfrm>
            <a:off x="3774338" y="4943616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C9BB2A2-4A5C-B64F-B1C5-21D8DDEDDC61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45C327B-C00A-FF48-9E64-BECA14D42CB0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F1A9B01-CB31-3D47-A8F2-4E8D0B875BE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F7C539-42A9-EC4D-BD19-AE6394AC6434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0CEFF4A-7D8A-1A48-A8A0-B9C35389644F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09F23A-311E-5F4C-97E7-2C9A1543E2A0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CBDB75E-8DCE-6C4B-AF65-AC25CDE2108A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5361F37-E3DF-7C44-B740-67A9E512D00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B27166E-0DD9-D94D-AF58-7AB664960DF9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4B108AB-95D5-9145-AC83-AEDE628A4BA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A1F6BB5-FBE6-944E-B0EF-C5EF50A228E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3886B21-0E94-5042-98E9-659CE6942200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A768D52-5317-8443-B9B8-313CD057621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E88FFA7-5DE2-6A4D-ACB3-E5E59108DF8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80D656D-475C-774B-9CCB-C5D56B40659B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C4A8B6B-E39F-974D-BEF4-FA10450C8B7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2A12C0-BED5-B44F-B3E0-919DF64EF527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004DBF-3015-C84B-B4B1-7025E3F7F137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1A90DB-7595-8444-A9AE-513566A7B7E6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CFA3E8C-3AA0-8842-937C-20D1C5088947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77F6FD4-AB43-B64E-BABF-E3E6605BAE52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752D76F-643B-4F46-B479-EDFA82B9CC6F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8D7BAC1-7AD8-6F45-8D7D-3C2DAEE08A4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E51072C-3F5F-AC42-8163-2B7A4CF1E15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4387DF7-EFF6-2849-A7BB-F0CD0E2C4050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26194C1-842F-3846-A5C3-5740ECDE990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13BCBAE-4942-5742-B2DF-27B7C2AECFD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3376CD0-4B5E-7C47-81AC-7F3548A6EEFB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91EF00B-7E6D-A24F-AF93-2B2EEE27FE4D}"/>
              </a:ext>
            </a:extLst>
          </p:cNvPr>
          <p:cNvCxnSpPr>
            <a:cxnSpLocks/>
          </p:cNvCxnSpPr>
          <p:nvPr/>
        </p:nvCxnSpPr>
        <p:spPr>
          <a:xfrm>
            <a:off x="1179712" y="1719598"/>
            <a:ext cx="5314691" cy="0"/>
          </a:xfrm>
          <a:prstGeom prst="line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" name="Freeform 102">
            <a:extLst>
              <a:ext uri="{FF2B5EF4-FFF2-40B4-BE49-F238E27FC236}">
                <a16:creationId xmlns:a16="http://schemas.microsoft.com/office/drawing/2014/main" id="{1C951AC0-083F-F84D-9475-DB2C9BCFB3A9}"/>
              </a:ext>
            </a:extLst>
          </p:cNvPr>
          <p:cNvSpPr/>
          <p:nvPr/>
        </p:nvSpPr>
        <p:spPr>
          <a:xfrm>
            <a:off x="4331453" y="4545881"/>
            <a:ext cx="1341120" cy="475869"/>
          </a:xfrm>
          <a:custGeom>
            <a:avLst/>
            <a:gdLst>
              <a:gd name="connsiteX0" fmla="*/ 0 w 1341120"/>
              <a:gd name="connsiteY0" fmla="*/ 475869 h 475869"/>
              <a:gd name="connsiteX1" fmla="*/ 804672 w 1341120"/>
              <a:gd name="connsiteY1" fmla="*/ 381 h 475869"/>
              <a:gd name="connsiteX2" fmla="*/ 841248 w 1341120"/>
              <a:gd name="connsiteY2" fmla="*/ 390525 h 475869"/>
              <a:gd name="connsiteX3" fmla="*/ 1341120 w 1341120"/>
              <a:gd name="connsiteY3" fmla="*/ 97917 h 475869"/>
              <a:gd name="connsiteX4" fmla="*/ 1341120 w 1341120"/>
              <a:gd name="connsiteY4" fmla="*/ 97917 h 47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120" h="475869">
                <a:moveTo>
                  <a:pt x="0" y="475869"/>
                </a:moveTo>
                <a:cubicBezTo>
                  <a:pt x="332232" y="245237"/>
                  <a:pt x="664464" y="14605"/>
                  <a:pt x="804672" y="381"/>
                </a:cubicBezTo>
                <a:cubicBezTo>
                  <a:pt x="944880" y="-13843"/>
                  <a:pt x="751840" y="374269"/>
                  <a:pt x="841248" y="390525"/>
                </a:cubicBezTo>
                <a:cubicBezTo>
                  <a:pt x="930656" y="406781"/>
                  <a:pt x="1341120" y="97917"/>
                  <a:pt x="1341120" y="97917"/>
                </a:cubicBezTo>
                <a:lnTo>
                  <a:pt x="1341120" y="97917"/>
                </a:lnTo>
              </a:path>
            </a:pathLst>
          </a:custGeom>
          <a:noFill/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94A4F6-427E-5142-B5AB-091DD5FBBBD0}"/>
                  </a:ext>
                </a:extLst>
              </p:cNvPr>
              <p:cNvSpPr txBox="1"/>
              <p:nvPr/>
            </p:nvSpPr>
            <p:spPr>
              <a:xfrm>
                <a:off x="5693614" y="4440857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94A4F6-427E-5142-B5AB-091DD5FBB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14" y="4440857"/>
                <a:ext cx="238847" cy="369332"/>
              </a:xfrm>
              <a:prstGeom prst="rect">
                <a:avLst/>
              </a:prstGeom>
              <a:blipFill>
                <a:blip r:embed="rId2"/>
                <a:stretch>
                  <a:fillRect l="-20000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83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0DF4B-AA35-C044-9BE9-D8D893DFD445}"/>
              </a:ext>
            </a:extLst>
          </p:cNvPr>
          <p:cNvSpPr/>
          <p:nvPr/>
        </p:nvSpPr>
        <p:spPr>
          <a:xfrm>
            <a:off x="2968233" y="4131345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EED250-06F1-D44F-877C-DFB8F78EF1DC}"/>
              </a:ext>
            </a:extLst>
          </p:cNvPr>
          <p:cNvGrpSpPr/>
          <p:nvPr/>
        </p:nvGrpSpPr>
        <p:grpSpPr>
          <a:xfrm>
            <a:off x="3774342" y="4893120"/>
            <a:ext cx="1052358" cy="202060"/>
            <a:chOff x="3774339" y="4893120"/>
            <a:chExt cx="1052359" cy="20206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7B47380-E466-8348-B5BE-DEFC79B7430B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FAE645-92EF-B44D-BED8-DFE969A3520C}"/>
                </a:ext>
              </a:extLst>
            </p:cNvPr>
            <p:cNvCxnSpPr>
              <a:cxnSpLocks/>
              <a:stCxn id="45" idx="2"/>
              <a:endCxn id="42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A6494CF-F0C1-4C47-A38F-E4E1156CFE8F}"/>
              </a:ext>
            </a:extLst>
          </p:cNvPr>
          <p:cNvSpPr/>
          <p:nvPr/>
        </p:nvSpPr>
        <p:spPr>
          <a:xfrm>
            <a:off x="3774338" y="4943616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C9BB2A2-4A5C-B64F-B1C5-21D8DDEDDC61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45C327B-C00A-FF48-9E64-BECA14D42CB0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F1A9B01-CB31-3D47-A8F2-4E8D0B875BE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F7C539-42A9-EC4D-BD19-AE6394AC6434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0CEFF4A-7D8A-1A48-A8A0-B9C35389644F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09F23A-311E-5F4C-97E7-2C9A1543E2A0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CBDB75E-8DCE-6C4B-AF65-AC25CDE2108A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5361F37-E3DF-7C44-B740-67A9E512D00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B27166E-0DD9-D94D-AF58-7AB664960DF9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4B108AB-95D5-9145-AC83-AEDE628A4BA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A1F6BB5-FBE6-944E-B0EF-C5EF50A228E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3886B21-0E94-5042-98E9-659CE6942200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A768D52-5317-8443-B9B8-313CD057621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E88FFA7-5DE2-6A4D-ACB3-E5E59108DF8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80D656D-475C-774B-9CCB-C5D56B40659B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C4A8B6B-E39F-974D-BEF4-FA10450C8B7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2A12C0-BED5-B44F-B3E0-919DF64EF527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004DBF-3015-C84B-B4B1-7025E3F7F137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1A90DB-7595-8444-A9AE-513566A7B7E6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CFA3E8C-3AA0-8842-937C-20D1C5088947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77F6FD4-AB43-B64E-BABF-E3E6605BAE52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752D76F-643B-4F46-B479-EDFA82B9CC6F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8D7BAC1-7AD8-6F45-8D7D-3C2DAEE08A4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E51072C-3F5F-AC42-8163-2B7A4CF1E15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4387DF7-EFF6-2849-A7BB-F0CD0E2C4050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26194C1-842F-3846-A5C3-5740ECDE990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13BCBAE-4942-5742-B2DF-27B7C2AECFD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3376CD0-4B5E-7C47-81AC-7F3548A6EEFB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91EF00B-7E6D-A24F-AF93-2B2EEE27FE4D}"/>
              </a:ext>
            </a:extLst>
          </p:cNvPr>
          <p:cNvCxnSpPr>
            <a:cxnSpLocks/>
          </p:cNvCxnSpPr>
          <p:nvPr/>
        </p:nvCxnSpPr>
        <p:spPr>
          <a:xfrm>
            <a:off x="1179712" y="1719598"/>
            <a:ext cx="5314691" cy="0"/>
          </a:xfrm>
          <a:prstGeom prst="line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" name="Freeform 102">
            <a:extLst>
              <a:ext uri="{FF2B5EF4-FFF2-40B4-BE49-F238E27FC236}">
                <a16:creationId xmlns:a16="http://schemas.microsoft.com/office/drawing/2014/main" id="{1C951AC0-083F-F84D-9475-DB2C9BCFB3A9}"/>
              </a:ext>
            </a:extLst>
          </p:cNvPr>
          <p:cNvSpPr/>
          <p:nvPr/>
        </p:nvSpPr>
        <p:spPr>
          <a:xfrm>
            <a:off x="4331453" y="4545881"/>
            <a:ext cx="1341120" cy="475869"/>
          </a:xfrm>
          <a:custGeom>
            <a:avLst/>
            <a:gdLst>
              <a:gd name="connsiteX0" fmla="*/ 0 w 1341120"/>
              <a:gd name="connsiteY0" fmla="*/ 475869 h 475869"/>
              <a:gd name="connsiteX1" fmla="*/ 804672 w 1341120"/>
              <a:gd name="connsiteY1" fmla="*/ 381 h 475869"/>
              <a:gd name="connsiteX2" fmla="*/ 841248 w 1341120"/>
              <a:gd name="connsiteY2" fmla="*/ 390525 h 475869"/>
              <a:gd name="connsiteX3" fmla="*/ 1341120 w 1341120"/>
              <a:gd name="connsiteY3" fmla="*/ 97917 h 475869"/>
              <a:gd name="connsiteX4" fmla="*/ 1341120 w 1341120"/>
              <a:gd name="connsiteY4" fmla="*/ 97917 h 47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120" h="475869">
                <a:moveTo>
                  <a:pt x="0" y="475869"/>
                </a:moveTo>
                <a:cubicBezTo>
                  <a:pt x="332232" y="245237"/>
                  <a:pt x="664464" y="14605"/>
                  <a:pt x="804672" y="381"/>
                </a:cubicBezTo>
                <a:cubicBezTo>
                  <a:pt x="944880" y="-13843"/>
                  <a:pt x="751840" y="374269"/>
                  <a:pt x="841248" y="390525"/>
                </a:cubicBezTo>
                <a:cubicBezTo>
                  <a:pt x="930656" y="406781"/>
                  <a:pt x="1341120" y="97917"/>
                  <a:pt x="1341120" y="97917"/>
                </a:cubicBezTo>
                <a:lnTo>
                  <a:pt x="1341120" y="97917"/>
                </a:lnTo>
              </a:path>
            </a:pathLst>
          </a:custGeom>
          <a:noFill/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94A4F6-427E-5142-B5AB-091DD5FBBBD0}"/>
                  </a:ext>
                </a:extLst>
              </p:cNvPr>
              <p:cNvSpPr txBox="1"/>
              <p:nvPr/>
            </p:nvSpPr>
            <p:spPr>
              <a:xfrm>
                <a:off x="5693614" y="4440857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94A4F6-427E-5142-B5AB-091DD5FBB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14" y="4440857"/>
                <a:ext cx="238847" cy="369332"/>
              </a:xfrm>
              <a:prstGeom prst="rect">
                <a:avLst/>
              </a:prstGeom>
              <a:blipFill>
                <a:blip r:embed="rId2"/>
                <a:stretch>
                  <a:fillRect l="-20000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5D23CE62-A5B3-334F-86E4-4055B07A1266}"/>
              </a:ext>
            </a:extLst>
          </p:cNvPr>
          <p:cNvSpPr/>
          <p:nvPr/>
        </p:nvSpPr>
        <p:spPr>
          <a:xfrm>
            <a:off x="0" y="2458276"/>
            <a:ext cx="9144000" cy="11781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D8F205-8D35-4D4D-BAB6-A4DAB84CFF38}"/>
              </a:ext>
            </a:extLst>
          </p:cNvPr>
          <p:cNvGrpSpPr/>
          <p:nvPr/>
        </p:nvGrpSpPr>
        <p:grpSpPr>
          <a:xfrm>
            <a:off x="1176197" y="2689792"/>
            <a:ext cx="7449312" cy="646331"/>
            <a:chOff x="280416" y="2875046"/>
            <a:chExt cx="7449312" cy="646331"/>
          </a:xfrm>
          <a:solidFill>
            <a:schemeClr val="accent1">
              <a:lumMod val="75000"/>
            </a:schemeClr>
          </a:solidFill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0CEDA4-5C0F-154C-9F36-63A7475F9B8B}"/>
                </a:ext>
              </a:extLst>
            </p:cNvPr>
            <p:cNvSpPr txBox="1"/>
            <p:nvPr/>
          </p:nvSpPr>
          <p:spPr>
            <a:xfrm>
              <a:off x="280416" y="3048000"/>
              <a:ext cx="140645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Freq   f</a:t>
              </a:r>
              <a:r>
                <a:rPr lang="en-US" sz="2000" baseline="-25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68476A9-98B3-F94B-84A4-0C9C914AB9A6}"/>
                </a:ext>
              </a:extLst>
            </p:cNvPr>
            <p:cNvSpPr txBox="1"/>
            <p:nvPr/>
          </p:nvSpPr>
          <p:spPr>
            <a:xfrm>
              <a:off x="1408176" y="2875046"/>
              <a:ext cx="63215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=  </a:t>
              </a:r>
              <a:r>
                <a:rPr lang="en-US" sz="36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[                             ]</a:t>
              </a:r>
              <a:endParaRPr lang="en-US" sz="36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F191920-FB98-E745-B3CE-B0DF6E68E568}"/>
                    </a:ext>
                  </a:extLst>
                </p:cNvPr>
                <p:cNvSpPr txBox="1"/>
                <p:nvPr/>
              </p:nvSpPr>
              <p:spPr>
                <a:xfrm>
                  <a:off x="1930423" y="3017167"/>
                  <a:ext cx="545982" cy="38125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F191920-FB98-E745-B3CE-B0DF6E68E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0423" y="3017167"/>
                  <a:ext cx="545982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4E1511B-9237-9E46-AD65-36ADFB8353E9}"/>
                    </a:ext>
                  </a:extLst>
                </p:cNvPr>
                <p:cNvSpPr txBox="1"/>
                <p:nvPr/>
              </p:nvSpPr>
              <p:spPr>
                <a:xfrm>
                  <a:off x="2882923" y="3017167"/>
                  <a:ext cx="491481" cy="38125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4E1511B-9237-9E46-AD65-36ADFB835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923" y="3017167"/>
                  <a:ext cx="491481" cy="381258"/>
                </a:xfrm>
                <a:prstGeom prst="rect">
                  <a:avLst/>
                </a:prstGeom>
                <a:blipFill>
                  <a:blip r:embed="rId4"/>
                  <a:stretch>
                    <a:fillRect l="-15385" t="-16129" r="-35897" b="-451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549C7FF-65E1-4642-9FF9-FCB244B58E50}"/>
                    </a:ext>
                  </a:extLst>
                </p:cNvPr>
                <p:cNvSpPr txBox="1"/>
                <p:nvPr/>
              </p:nvSpPr>
              <p:spPr>
                <a:xfrm>
                  <a:off x="3726916" y="3017167"/>
                  <a:ext cx="545982" cy="38125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549C7FF-65E1-4642-9FF9-FCB244B58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916" y="3017167"/>
                  <a:ext cx="545982" cy="381258"/>
                </a:xfrm>
                <a:prstGeom prst="rect">
                  <a:avLst/>
                </a:prstGeom>
                <a:blipFill>
                  <a:blip r:embed="rId5"/>
                  <a:stretch>
                    <a:fillRect l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3F76087-5738-DA4C-A79E-EB1BA885F050}"/>
                    </a:ext>
                  </a:extLst>
                </p:cNvPr>
                <p:cNvSpPr txBox="1"/>
                <p:nvPr/>
              </p:nvSpPr>
              <p:spPr>
                <a:xfrm>
                  <a:off x="5262615" y="3017167"/>
                  <a:ext cx="597279" cy="38125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3F76087-5738-DA4C-A79E-EB1BA885F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615" y="3017167"/>
                  <a:ext cx="597279" cy="381258"/>
                </a:xfrm>
                <a:prstGeom prst="rect">
                  <a:avLst/>
                </a:prstGeom>
                <a:blipFill>
                  <a:blip r:embed="rId6"/>
                  <a:stretch>
                    <a:fillRect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97FD8F5-461A-7448-A271-806CEAFF2673}"/>
                </a:ext>
              </a:extLst>
            </p:cNvPr>
            <p:cNvSpPr txBox="1"/>
            <p:nvPr/>
          </p:nvSpPr>
          <p:spPr>
            <a:xfrm>
              <a:off x="4644054" y="2931823"/>
              <a:ext cx="58563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667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870BC2-1049-0D4C-8A63-7C21AA35CCEB}"/>
              </a:ext>
            </a:extLst>
          </p:cNvPr>
          <p:cNvCxnSpPr>
            <a:cxnSpLocks/>
          </p:cNvCxnSpPr>
          <p:nvPr/>
        </p:nvCxnSpPr>
        <p:spPr>
          <a:xfrm>
            <a:off x="1158620" y="167059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4B273-8007-A64F-9907-A6612173652A}"/>
              </a:ext>
            </a:extLst>
          </p:cNvPr>
          <p:cNvGrpSpPr/>
          <p:nvPr/>
        </p:nvGrpSpPr>
        <p:grpSpPr>
          <a:xfrm>
            <a:off x="2349901" y="1536849"/>
            <a:ext cx="315804" cy="573687"/>
            <a:chOff x="7225127" y="3524912"/>
            <a:chExt cx="315804" cy="57368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2820EEB-E12F-5F48-B0EC-023A1FE1491E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FA1F46-96A3-434E-A1CB-79A2FBB246B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9A5F437-D7DB-7543-955A-9468CAA9537A}"/>
              </a:ext>
            </a:extLst>
          </p:cNvPr>
          <p:cNvSpPr txBox="1"/>
          <p:nvPr/>
        </p:nvSpPr>
        <p:spPr>
          <a:xfrm>
            <a:off x="6363374" y="202462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497C7A-4B53-6644-8DB3-64DD7960B22B}"/>
              </a:ext>
            </a:extLst>
          </p:cNvPr>
          <p:cNvGrpSpPr/>
          <p:nvPr/>
        </p:nvGrpSpPr>
        <p:grpSpPr>
          <a:xfrm>
            <a:off x="3012929" y="1536849"/>
            <a:ext cx="315804" cy="573687"/>
            <a:chOff x="7225127" y="3524912"/>
            <a:chExt cx="315804" cy="5736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170878-E88C-8A4B-AF56-B22F6FDDD79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40115B-6270-D947-933D-08F5EE61027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BF5B4E-66B4-C94F-A75C-A464469829DB}"/>
              </a:ext>
            </a:extLst>
          </p:cNvPr>
          <p:cNvGrpSpPr/>
          <p:nvPr/>
        </p:nvGrpSpPr>
        <p:grpSpPr>
          <a:xfrm>
            <a:off x="3675957" y="1536849"/>
            <a:ext cx="315804" cy="573687"/>
            <a:chOff x="7225127" y="3524912"/>
            <a:chExt cx="315804" cy="5736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D0B6C86-B183-2D4F-AC9C-0ADD39BCB4F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39DC5C-0F55-164A-9D6D-A63CA3C5803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CB4623-6490-644B-BC0A-3743ACE5DBCE}"/>
              </a:ext>
            </a:extLst>
          </p:cNvPr>
          <p:cNvGrpSpPr/>
          <p:nvPr/>
        </p:nvGrpSpPr>
        <p:grpSpPr>
          <a:xfrm>
            <a:off x="1686873" y="1536849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0372EF1-249A-D44F-A05A-AF242C7CF17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CD74F3-DA75-F14B-956D-0525CF285E5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D72CD3-C86B-5145-AB8F-CE51F332A607}"/>
              </a:ext>
            </a:extLst>
          </p:cNvPr>
          <p:cNvGrpSpPr/>
          <p:nvPr/>
        </p:nvGrpSpPr>
        <p:grpSpPr>
          <a:xfrm>
            <a:off x="5002013" y="1536849"/>
            <a:ext cx="315804" cy="573687"/>
            <a:chOff x="7225127" y="3524912"/>
            <a:chExt cx="315804" cy="57368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706168-3CCD-0741-B0EE-F97F54AB0401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F0E95B-0FA2-4447-9EED-B6B430F882F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E8D49A-5F88-5841-B666-BEFDF3933C2B}"/>
              </a:ext>
            </a:extLst>
          </p:cNvPr>
          <p:cNvCxnSpPr/>
          <p:nvPr/>
        </p:nvCxnSpPr>
        <p:spPr>
          <a:xfrm>
            <a:off x="5831376" y="153684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C6917B-71D3-A14F-B44E-952DFF22B211}"/>
              </a:ext>
            </a:extLst>
          </p:cNvPr>
          <p:cNvGrpSpPr/>
          <p:nvPr/>
        </p:nvGrpSpPr>
        <p:grpSpPr>
          <a:xfrm>
            <a:off x="6264567" y="1536849"/>
            <a:ext cx="593931" cy="573687"/>
            <a:chOff x="7161626" y="3524912"/>
            <a:chExt cx="593931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A7811AD-8209-2144-AF35-F0B8B584CEF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D47C63-DC47-5C40-B9F5-25086596C52E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C47AAB-AC8C-6D40-9B26-32BF6F2FEE12}"/>
              </a:ext>
            </a:extLst>
          </p:cNvPr>
          <p:cNvGrpSpPr/>
          <p:nvPr/>
        </p:nvGrpSpPr>
        <p:grpSpPr>
          <a:xfrm>
            <a:off x="4338985" y="1536849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D70BC8-958D-1644-90C7-CF5D9383699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B72118-D46A-F34C-A6D0-CC68976CF744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8ED372-F077-7742-BEB0-D0AB4CFAACD4}"/>
              </a:ext>
            </a:extLst>
          </p:cNvPr>
          <p:cNvGrpSpPr/>
          <p:nvPr/>
        </p:nvGrpSpPr>
        <p:grpSpPr>
          <a:xfrm>
            <a:off x="1001073" y="1536849"/>
            <a:ext cx="315804" cy="573687"/>
            <a:chOff x="7225127" y="3524912"/>
            <a:chExt cx="315804" cy="57368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EA2C157-A06D-EB4C-AE44-1306BA0BE32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D4B957-3452-9846-9B5E-3BAE2047741D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38B9E79-F455-0C41-9BC4-028215AFCEB5}"/>
              </a:ext>
            </a:extLst>
          </p:cNvPr>
          <p:cNvSpPr txBox="1"/>
          <p:nvPr/>
        </p:nvSpPr>
        <p:spPr>
          <a:xfrm>
            <a:off x="5542130" y="148039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61DF5AD2-95D9-E948-A203-C1D597A748C8}"/>
              </a:ext>
            </a:extLst>
          </p:cNvPr>
          <p:cNvSpPr/>
          <p:nvPr/>
        </p:nvSpPr>
        <p:spPr>
          <a:xfrm flipV="1">
            <a:off x="1176197" y="641335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E6B067-F3E2-064D-881D-E9AD392EB27D}"/>
                  </a:ext>
                </a:extLst>
              </p:cNvPr>
              <p:cNvSpPr txBox="1"/>
              <p:nvPr/>
            </p:nvSpPr>
            <p:spPr>
              <a:xfrm>
                <a:off x="3580357" y="4070474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E6B067-F3E2-064D-881D-E9AD392EB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57" y="4070474"/>
                <a:ext cx="823431" cy="535788"/>
              </a:xfrm>
              <a:prstGeom prst="rect">
                <a:avLst/>
              </a:prstGeom>
              <a:blipFill>
                <a:blip r:embed="rId2"/>
                <a:stretch>
                  <a:fillRect l="-3077" r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46F67DB-8D76-714B-B5DC-53B97039380B}"/>
              </a:ext>
            </a:extLst>
          </p:cNvPr>
          <p:cNvSpPr/>
          <p:nvPr/>
        </p:nvSpPr>
        <p:spPr>
          <a:xfrm>
            <a:off x="0" y="2848016"/>
            <a:ext cx="9144000" cy="11781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A8883A-1656-2F42-B6B7-4E759350E934}"/>
              </a:ext>
            </a:extLst>
          </p:cNvPr>
          <p:cNvGrpSpPr/>
          <p:nvPr/>
        </p:nvGrpSpPr>
        <p:grpSpPr>
          <a:xfrm>
            <a:off x="1176197" y="3079532"/>
            <a:ext cx="7449312" cy="646331"/>
            <a:chOff x="280416" y="2875046"/>
            <a:chExt cx="7449312" cy="646331"/>
          </a:xfrm>
          <a:solidFill>
            <a:schemeClr val="accent1">
              <a:lumMod val="75000"/>
            </a:schemeClr>
          </a:solidFill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AD99B73-E8A2-C346-9BCC-9B465841FD83}"/>
                </a:ext>
              </a:extLst>
            </p:cNvPr>
            <p:cNvSpPr txBox="1"/>
            <p:nvPr/>
          </p:nvSpPr>
          <p:spPr>
            <a:xfrm>
              <a:off x="280416" y="3048000"/>
              <a:ext cx="140645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Freq   f</a:t>
              </a:r>
              <a:r>
                <a:rPr lang="en-US" sz="2000" baseline="-25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AC888AB-AD3A-8F4A-B4A2-A7DBA4449944}"/>
                </a:ext>
              </a:extLst>
            </p:cNvPr>
            <p:cNvSpPr txBox="1"/>
            <p:nvPr/>
          </p:nvSpPr>
          <p:spPr>
            <a:xfrm>
              <a:off x="1408176" y="2875046"/>
              <a:ext cx="63215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= </a:t>
              </a:r>
              <a:r>
                <a:rPr lang="en-US" sz="36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[                                   ]</a:t>
              </a:r>
              <a:endParaRPr lang="en-US" sz="36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A200032-78C0-404C-80C7-EE5056F153BD}"/>
                    </a:ext>
                  </a:extLst>
                </p:cNvPr>
                <p:cNvSpPr txBox="1"/>
                <p:nvPr/>
              </p:nvSpPr>
              <p:spPr>
                <a:xfrm>
                  <a:off x="1911396" y="2931823"/>
                  <a:ext cx="885948" cy="53578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A200032-78C0-404C-80C7-EE5056F153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396" y="2931823"/>
                  <a:ext cx="885948" cy="535788"/>
                </a:xfrm>
                <a:prstGeom prst="rect">
                  <a:avLst/>
                </a:prstGeom>
                <a:blipFill>
                  <a:blip r:embed="rId3"/>
                  <a:stretch>
                    <a:fillRect l="-28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6F09B7F-AD8B-C549-B84C-C5ED61B3B828}"/>
                    </a:ext>
                  </a:extLst>
                </p:cNvPr>
                <p:cNvSpPr txBox="1"/>
                <p:nvPr/>
              </p:nvSpPr>
              <p:spPr>
                <a:xfrm>
                  <a:off x="2882923" y="2931823"/>
                  <a:ext cx="789768" cy="505331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6F09B7F-AD8B-C549-B84C-C5ED61B3B8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923" y="2931823"/>
                  <a:ext cx="789768" cy="505331"/>
                </a:xfrm>
                <a:prstGeom prst="rect">
                  <a:avLst/>
                </a:prstGeom>
                <a:blipFill>
                  <a:blip r:embed="rId4"/>
                  <a:stretch>
                    <a:fillRect l="-9524" r="-20635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B7558B0-16CD-2945-8730-900046DD6C02}"/>
                    </a:ext>
                  </a:extLst>
                </p:cNvPr>
                <p:cNvSpPr txBox="1"/>
                <p:nvPr/>
              </p:nvSpPr>
              <p:spPr>
                <a:xfrm>
                  <a:off x="3726916" y="2931823"/>
                  <a:ext cx="885948" cy="53578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B7558B0-16CD-2945-8730-900046DD6C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916" y="2931823"/>
                  <a:ext cx="885948" cy="535788"/>
                </a:xfrm>
                <a:prstGeom prst="rect">
                  <a:avLst/>
                </a:prstGeom>
                <a:blipFill>
                  <a:blip r:embed="rId5"/>
                  <a:stretch>
                    <a:fillRect l="-28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1AE5C7D-F6DA-8C42-B023-DCF721313A22}"/>
                    </a:ext>
                  </a:extLst>
                </p:cNvPr>
                <p:cNvSpPr txBox="1"/>
                <p:nvPr/>
              </p:nvSpPr>
              <p:spPr>
                <a:xfrm>
                  <a:off x="5262615" y="2931823"/>
                  <a:ext cx="1469569" cy="53578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1AE5C7D-F6DA-8C42-B023-DCF721313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615" y="2931823"/>
                  <a:ext cx="1469569" cy="5357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0922089-268A-0D4A-AE33-92D649063BA3}"/>
                </a:ext>
              </a:extLst>
            </p:cNvPr>
            <p:cNvSpPr txBox="1"/>
            <p:nvPr/>
          </p:nvSpPr>
          <p:spPr>
            <a:xfrm>
              <a:off x="4644054" y="2931823"/>
              <a:ext cx="58563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4DA0DF4B-AA35-C044-9BE9-D8D893DFD445}"/>
              </a:ext>
            </a:extLst>
          </p:cNvPr>
          <p:cNvSpPr/>
          <p:nvPr/>
        </p:nvSpPr>
        <p:spPr>
          <a:xfrm>
            <a:off x="2968233" y="4775920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EED250-06F1-D44F-877C-DFB8F78EF1DC}"/>
              </a:ext>
            </a:extLst>
          </p:cNvPr>
          <p:cNvGrpSpPr/>
          <p:nvPr/>
        </p:nvGrpSpPr>
        <p:grpSpPr>
          <a:xfrm>
            <a:off x="3774341" y="5537695"/>
            <a:ext cx="1052359" cy="202060"/>
            <a:chOff x="3774338" y="4893120"/>
            <a:chExt cx="1052360" cy="20206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7B47380-E466-8348-B5BE-DEFC79B7430B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FAE645-92EF-B44D-BED8-DFE969A3520C}"/>
                </a:ext>
              </a:extLst>
            </p:cNvPr>
            <p:cNvCxnSpPr>
              <a:cxnSpLocks/>
              <a:stCxn id="45" idx="2"/>
              <a:endCxn id="42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97C4FA-B7C9-EA4D-A859-F92F14181958}"/>
              </a:ext>
            </a:extLst>
          </p:cNvPr>
          <p:cNvGrpSpPr/>
          <p:nvPr/>
        </p:nvGrpSpPr>
        <p:grpSpPr>
          <a:xfrm>
            <a:off x="3829051" y="4930895"/>
            <a:ext cx="759295" cy="749476"/>
            <a:chOff x="3829051" y="4286321"/>
            <a:chExt cx="759295" cy="74947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15D8885-FCF5-F94C-9274-C33E4A35D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9051" y="4374065"/>
              <a:ext cx="661732" cy="6617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A55DEFA-0388-1346-BD6F-A3395DD7CE2E}"/>
                </a:ext>
              </a:extLst>
            </p:cNvPr>
            <p:cNvSpPr/>
            <p:nvPr/>
          </p:nvSpPr>
          <p:spPr>
            <a:xfrm>
              <a:off x="4376184" y="4286321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F5E5F4-1582-4143-AC20-6151FB3C1289}"/>
              </a:ext>
            </a:extLst>
          </p:cNvPr>
          <p:cNvGrpSpPr/>
          <p:nvPr/>
        </p:nvGrpSpPr>
        <p:grpSpPr>
          <a:xfrm>
            <a:off x="3736210" y="4644801"/>
            <a:ext cx="212162" cy="1066954"/>
            <a:chOff x="3736210" y="4000226"/>
            <a:chExt cx="212162" cy="106695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2F79265-7927-1249-B186-9B574B76EBF5}"/>
                </a:ext>
              </a:extLst>
            </p:cNvPr>
            <p:cNvCxnSpPr>
              <a:cxnSpLocks/>
              <a:stCxn id="45" idx="4"/>
              <a:endCxn id="42" idx="0"/>
            </p:cNvCxnSpPr>
            <p:nvPr/>
          </p:nvCxnSpPr>
          <p:spPr>
            <a:xfrm flipH="1" flipV="1">
              <a:off x="3842292" y="4131345"/>
              <a:ext cx="6" cy="9358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9C409-7754-D344-8A39-128A3191FDF3}"/>
                </a:ext>
              </a:extLst>
            </p:cNvPr>
            <p:cNvSpPr/>
            <p:nvPr/>
          </p:nvSpPr>
          <p:spPr>
            <a:xfrm>
              <a:off x="3736210" y="4000226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929C5E-61CA-9145-8821-051FE9193B34}"/>
              </a:ext>
            </a:extLst>
          </p:cNvPr>
          <p:cNvGrpSpPr/>
          <p:nvPr/>
        </p:nvGrpSpPr>
        <p:grpSpPr>
          <a:xfrm>
            <a:off x="3113891" y="4948088"/>
            <a:ext cx="776460" cy="745571"/>
            <a:chOff x="3113891" y="4303513"/>
            <a:chExt cx="776462" cy="745573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B585273-4BE5-3B46-B154-21CF3001278B}"/>
                </a:ext>
              </a:extLst>
            </p:cNvPr>
            <p:cNvCxnSpPr>
              <a:cxnSpLocks/>
              <a:stCxn id="45" idx="5"/>
              <a:endCxn id="42" idx="1"/>
            </p:cNvCxnSpPr>
            <p:nvPr/>
          </p:nvCxnSpPr>
          <p:spPr>
            <a:xfrm flipH="1" flipV="1">
              <a:off x="3224239" y="4387351"/>
              <a:ext cx="666114" cy="661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5B46888-DA89-F044-AF18-7675FB358B52}"/>
                </a:ext>
              </a:extLst>
            </p:cNvPr>
            <p:cNvSpPr/>
            <p:nvPr/>
          </p:nvSpPr>
          <p:spPr>
            <a:xfrm>
              <a:off x="3113891" y="4303513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A6494CF-F0C1-4C47-A38F-E4E1156CFE8F}"/>
              </a:ext>
            </a:extLst>
          </p:cNvPr>
          <p:cNvSpPr/>
          <p:nvPr/>
        </p:nvSpPr>
        <p:spPr>
          <a:xfrm>
            <a:off x="3774338" y="5588191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FC8630-4982-AF40-B441-99091118CD4D}"/>
              </a:ext>
            </a:extLst>
          </p:cNvPr>
          <p:cNvGrpSpPr/>
          <p:nvPr/>
        </p:nvGrpSpPr>
        <p:grpSpPr>
          <a:xfrm>
            <a:off x="3735686" y="4972354"/>
            <a:ext cx="1884826" cy="1004377"/>
            <a:chOff x="3735686" y="4327779"/>
            <a:chExt cx="1884826" cy="1004377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2F4BE520-B6D2-0A40-A34A-234E65F90E04}"/>
                </a:ext>
              </a:extLst>
            </p:cNvPr>
            <p:cNvSpPr/>
            <p:nvPr/>
          </p:nvSpPr>
          <p:spPr>
            <a:xfrm rot="1020937">
              <a:off x="3735686" y="4687804"/>
              <a:ext cx="563214" cy="644352"/>
            </a:xfrm>
            <a:prstGeom prst="arc">
              <a:avLst>
                <a:gd name="adj1" fmla="val 16536759"/>
                <a:gd name="adj2" fmla="val 20544681"/>
              </a:avLst>
            </a:prstGeom>
            <a:ln w="22225">
              <a:solidFill>
                <a:schemeClr val="tx1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14F8B41-9103-CF46-899F-C61C92B3DF17}"/>
                </a:ext>
              </a:extLst>
            </p:cNvPr>
            <p:cNvSpPr/>
            <p:nvPr/>
          </p:nvSpPr>
          <p:spPr>
            <a:xfrm>
              <a:off x="4279392" y="4327779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EBAEAF-2570-D94E-BDBC-AE8E32EA3563}"/>
                  </a:ext>
                </a:extLst>
              </p:cNvPr>
              <p:cNvSpPr txBox="1"/>
              <p:nvPr/>
            </p:nvSpPr>
            <p:spPr>
              <a:xfrm>
                <a:off x="5722998" y="4624657"/>
                <a:ext cx="42819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EBAEAF-2570-D94E-BDBC-AE8E32EA3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98" y="4624657"/>
                <a:ext cx="428194" cy="691471"/>
              </a:xfrm>
              <a:prstGeom prst="rect">
                <a:avLst/>
              </a:prstGeom>
              <a:blipFill>
                <a:blip r:embed="rId7"/>
                <a:stretch>
                  <a:fillRect l="-17647" t="-1852" r="-5882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7E586F-BF1D-9C4F-A74A-FE9A99462385}"/>
                  </a:ext>
                </a:extLst>
              </p:cNvPr>
              <p:cNvSpPr txBox="1"/>
              <p:nvPr/>
            </p:nvSpPr>
            <p:spPr>
              <a:xfrm>
                <a:off x="4782695" y="5448223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7E586F-BF1D-9C4F-A74A-FE9A99462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95" y="5448223"/>
                <a:ext cx="823431" cy="535788"/>
              </a:xfrm>
              <a:prstGeom prst="rect">
                <a:avLst/>
              </a:prstGeom>
              <a:blipFill>
                <a:blip r:embed="rId8"/>
                <a:stretch>
                  <a:fillRect l="-4615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22398E-B758-564F-91E3-5D98E93B060A}"/>
                  </a:ext>
                </a:extLst>
              </p:cNvPr>
              <p:cNvSpPr txBox="1"/>
              <p:nvPr/>
            </p:nvSpPr>
            <p:spPr>
              <a:xfrm>
                <a:off x="4536515" y="4392886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22398E-B758-564F-91E3-5D98E93B0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15" y="4392886"/>
                <a:ext cx="823431" cy="535788"/>
              </a:xfrm>
              <a:prstGeom prst="rect">
                <a:avLst/>
              </a:prstGeom>
              <a:blipFill>
                <a:blip r:embed="rId9"/>
                <a:stretch>
                  <a:fillRect l="-4688" r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>
            <a:extLst>
              <a:ext uri="{FF2B5EF4-FFF2-40B4-BE49-F238E27FC236}">
                <a16:creationId xmlns:a16="http://schemas.microsoft.com/office/drawing/2014/main" id="{1C124530-2D75-804F-9676-58A1104D867A}"/>
              </a:ext>
            </a:extLst>
          </p:cNvPr>
          <p:cNvSpPr/>
          <p:nvPr/>
        </p:nvSpPr>
        <p:spPr>
          <a:xfrm>
            <a:off x="2678919" y="4486611"/>
            <a:ext cx="2326744" cy="2326712"/>
          </a:xfrm>
          <a:prstGeom prst="arc">
            <a:avLst>
              <a:gd name="adj1" fmla="val 3045007"/>
              <a:gd name="adj2" fmla="val 13037842"/>
            </a:avLst>
          </a:prstGeom>
          <a:ln w="19050"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6D7472-D396-E645-A2DD-3EB0D5D81941}"/>
                  </a:ext>
                </a:extLst>
              </p:cNvPr>
              <p:cNvSpPr txBox="1"/>
              <p:nvPr/>
            </p:nvSpPr>
            <p:spPr>
              <a:xfrm>
                <a:off x="4572000" y="6066116"/>
                <a:ext cx="1355756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6D7472-D396-E645-A2DD-3EB0D5D81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066116"/>
                <a:ext cx="1355756" cy="535788"/>
              </a:xfrm>
              <a:prstGeom prst="rect">
                <a:avLst/>
              </a:prstGeom>
              <a:blipFill>
                <a:blip r:embed="rId10"/>
                <a:stretch>
                  <a:fillRect l="-2830" r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1FC230B4-DC60-3142-BE77-0BE7B9B0C9EF}"/>
              </a:ext>
            </a:extLst>
          </p:cNvPr>
          <p:cNvSpPr/>
          <p:nvPr/>
        </p:nvSpPr>
        <p:spPr>
          <a:xfrm>
            <a:off x="4425455" y="6102054"/>
            <a:ext cx="212162" cy="202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05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C08B7-A870-4E4E-84B0-4C60C36F1F8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CA687E-FDEF-CD41-90F5-362709AF3402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BC8AAE5-2C23-9D40-A0B6-9BDFF3F3F5EA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23A917-D0A5-0544-8A1A-78F3238E089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181616-16BD-E345-9B6C-54DCC97F899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3E555E-6373-3D4D-93FB-BCC1158DBD47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BCCFA5-3AFE-824F-8B54-00F7A7378B8F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A0EB88-8EEA-4F40-B113-C87C4113334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64ADF-405C-3348-B20A-CB9DA90F0C8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EF020B-83C4-9D48-ADFD-FFA416D5B1F0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3588C2-6328-C64E-97D5-811566A7FB0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AEE67F-441A-1047-AFF3-0D2A40BBA16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5E3C2-CD98-CB45-8B0D-3C5693560200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73F291-BBE9-7B4B-9FFF-D1B4F6163A7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684FED-EA0A-6042-9877-805D2C789C7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0ADF3C-A8F1-AA48-AC7E-7412FC47C59F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50B926-D61C-3646-A986-770002B754F1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D965F4-5EF3-B84A-B4AA-E51421995F5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FF697E-1B01-DE4A-8443-189E9429E8F0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9A9E5E-5644-8640-9734-1EAF21D0C5BA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1DD3E3-C9DF-7943-88FC-BCCDA655695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DC85FB-3CC7-ED43-9AE9-E4C9D74D05F1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433C5D-0139-A549-950E-ED081826BF6F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439376-7449-AF49-915B-2DED890D193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FABA40-4EFB-3E4D-BDA2-EBDF238DEA1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13DB40-2D64-4A4B-A84D-73830CAF9B99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A6BEAC-0829-BD4C-BB74-8FADDBB6609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4499CE-9C66-4D43-B802-DD277730CCB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C39C3C3-D4C6-B741-A194-B6F54D073C61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54E951B-004E-7144-A040-1A5B5916379B}"/>
              </a:ext>
            </a:extLst>
          </p:cNvPr>
          <p:cNvSpPr/>
          <p:nvPr/>
        </p:nvSpPr>
        <p:spPr>
          <a:xfrm flipV="1">
            <a:off x="1176197" y="746265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B1DE4B-D962-7B47-8FA0-CF3F341D2161}"/>
              </a:ext>
            </a:extLst>
          </p:cNvPr>
          <p:cNvGrpSpPr/>
          <p:nvPr/>
        </p:nvGrpSpPr>
        <p:grpSpPr>
          <a:xfrm>
            <a:off x="1171803" y="756291"/>
            <a:ext cx="5323357" cy="2048488"/>
            <a:chOff x="1171803" y="756291"/>
            <a:chExt cx="5323357" cy="2048488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2D76780-B7B6-184D-B228-8DC397548C52}"/>
                </a:ext>
              </a:extLst>
            </p:cNvPr>
            <p:cNvSpPr/>
            <p:nvPr/>
          </p:nvSpPr>
          <p:spPr>
            <a:xfrm flipV="1">
              <a:off x="1171803" y="756291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A9E129E-4141-EF4C-8677-0A389FBD6999}"/>
                </a:ext>
              </a:extLst>
            </p:cNvPr>
            <p:cNvSpPr/>
            <p:nvPr/>
          </p:nvSpPr>
          <p:spPr>
            <a:xfrm flipV="1">
              <a:off x="3824670" y="766317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09FAF06-36AD-A544-BC30-077B6B661802}"/>
              </a:ext>
            </a:extLst>
          </p:cNvPr>
          <p:cNvSpPr/>
          <p:nvPr/>
        </p:nvSpPr>
        <p:spPr>
          <a:xfrm>
            <a:off x="0" y="3320299"/>
            <a:ext cx="9144000" cy="16938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A04007-7215-6946-845B-7E887C11B102}"/>
              </a:ext>
            </a:extLst>
          </p:cNvPr>
          <p:cNvSpPr txBox="1"/>
          <p:nvPr/>
        </p:nvSpPr>
        <p:spPr>
          <a:xfrm>
            <a:off x="0" y="3469739"/>
            <a:ext cx="91440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is the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MAXIMUM</a:t>
            </a:r>
            <a:r>
              <a:rPr lang="en-US" sz="4000" dirty="0">
                <a:solidFill>
                  <a:schemeClr val="bg1"/>
                </a:solidFill>
              </a:rPr>
              <a:t> number of cycles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observable in this model?</a:t>
            </a:r>
          </a:p>
        </p:txBody>
      </p:sp>
    </p:spTree>
    <p:extLst>
      <p:ext uri="{BB962C8B-B14F-4D97-AF65-F5344CB8AC3E}">
        <p14:creationId xmlns:p14="http://schemas.microsoft.com/office/powerpoint/2010/main" val="990375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0DF4B-AA35-C044-9BE9-D8D893DFD445}"/>
              </a:ext>
            </a:extLst>
          </p:cNvPr>
          <p:cNvSpPr/>
          <p:nvPr/>
        </p:nvSpPr>
        <p:spPr>
          <a:xfrm>
            <a:off x="2968233" y="4131345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EED250-06F1-D44F-877C-DFB8F78EF1DC}"/>
              </a:ext>
            </a:extLst>
          </p:cNvPr>
          <p:cNvGrpSpPr/>
          <p:nvPr/>
        </p:nvGrpSpPr>
        <p:grpSpPr>
          <a:xfrm>
            <a:off x="3774342" y="4893120"/>
            <a:ext cx="1052358" cy="202060"/>
            <a:chOff x="3774339" y="4893120"/>
            <a:chExt cx="1052359" cy="20206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7B47380-E466-8348-B5BE-DEFC79B7430B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FAE645-92EF-B44D-BED8-DFE969A3520C}"/>
                </a:ext>
              </a:extLst>
            </p:cNvPr>
            <p:cNvCxnSpPr>
              <a:cxnSpLocks/>
              <a:stCxn id="45" idx="2"/>
              <a:endCxn id="42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A6494CF-F0C1-4C47-A38F-E4E1156CFE8F}"/>
              </a:ext>
            </a:extLst>
          </p:cNvPr>
          <p:cNvSpPr/>
          <p:nvPr/>
        </p:nvSpPr>
        <p:spPr>
          <a:xfrm>
            <a:off x="3774338" y="4943616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C9BB2A2-4A5C-B64F-B1C5-21D8DDEDDC61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45C327B-C00A-FF48-9E64-BECA14D42CB0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F1A9B01-CB31-3D47-A8F2-4E8D0B875BE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F7C539-42A9-EC4D-BD19-AE6394AC6434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0CEFF4A-7D8A-1A48-A8A0-B9C35389644F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09F23A-311E-5F4C-97E7-2C9A1543E2A0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CBDB75E-8DCE-6C4B-AF65-AC25CDE2108A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5361F37-E3DF-7C44-B740-67A9E512D00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B27166E-0DD9-D94D-AF58-7AB664960DF9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4B108AB-95D5-9145-AC83-AEDE628A4BA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A1F6BB5-FBE6-944E-B0EF-C5EF50A228E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3886B21-0E94-5042-98E9-659CE6942200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A768D52-5317-8443-B9B8-313CD057621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E88FFA7-5DE2-6A4D-ACB3-E5E59108DF8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80D656D-475C-774B-9CCB-C5D56B40659B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C4A8B6B-E39F-974D-BEF4-FA10450C8B7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2A12C0-BED5-B44F-B3E0-919DF64EF527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004DBF-3015-C84B-B4B1-7025E3F7F137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1A90DB-7595-8444-A9AE-513566A7B7E6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CFA3E8C-3AA0-8842-937C-20D1C5088947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77F6FD4-AB43-B64E-BABF-E3E6605BAE52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752D76F-643B-4F46-B479-EDFA82B9CC6F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8D7BAC1-7AD8-6F45-8D7D-3C2DAEE08A4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E51072C-3F5F-AC42-8163-2B7A4CF1E15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4387DF7-EFF6-2849-A7BB-F0CD0E2C4050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26194C1-842F-3846-A5C3-5740ECDE990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13BCBAE-4942-5742-B2DF-27B7C2AECFD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3376CD0-4B5E-7C47-81AC-7F3548A6EEFB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91EF00B-7E6D-A24F-AF93-2B2EEE27FE4D}"/>
              </a:ext>
            </a:extLst>
          </p:cNvPr>
          <p:cNvCxnSpPr>
            <a:cxnSpLocks/>
          </p:cNvCxnSpPr>
          <p:nvPr/>
        </p:nvCxnSpPr>
        <p:spPr>
          <a:xfrm>
            <a:off x="1179712" y="1719598"/>
            <a:ext cx="5314691" cy="0"/>
          </a:xfrm>
          <a:prstGeom prst="line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" name="Freeform 102">
            <a:extLst>
              <a:ext uri="{FF2B5EF4-FFF2-40B4-BE49-F238E27FC236}">
                <a16:creationId xmlns:a16="http://schemas.microsoft.com/office/drawing/2014/main" id="{1C951AC0-083F-F84D-9475-DB2C9BCFB3A9}"/>
              </a:ext>
            </a:extLst>
          </p:cNvPr>
          <p:cNvSpPr/>
          <p:nvPr/>
        </p:nvSpPr>
        <p:spPr>
          <a:xfrm>
            <a:off x="4331453" y="4545881"/>
            <a:ext cx="1341120" cy="475869"/>
          </a:xfrm>
          <a:custGeom>
            <a:avLst/>
            <a:gdLst>
              <a:gd name="connsiteX0" fmla="*/ 0 w 1341120"/>
              <a:gd name="connsiteY0" fmla="*/ 475869 h 475869"/>
              <a:gd name="connsiteX1" fmla="*/ 804672 w 1341120"/>
              <a:gd name="connsiteY1" fmla="*/ 381 h 475869"/>
              <a:gd name="connsiteX2" fmla="*/ 841248 w 1341120"/>
              <a:gd name="connsiteY2" fmla="*/ 390525 h 475869"/>
              <a:gd name="connsiteX3" fmla="*/ 1341120 w 1341120"/>
              <a:gd name="connsiteY3" fmla="*/ 97917 h 475869"/>
              <a:gd name="connsiteX4" fmla="*/ 1341120 w 1341120"/>
              <a:gd name="connsiteY4" fmla="*/ 97917 h 47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120" h="475869">
                <a:moveTo>
                  <a:pt x="0" y="475869"/>
                </a:moveTo>
                <a:cubicBezTo>
                  <a:pt x="332232" y="245237"/>
                  <a:pt x="664464" y="14605"/>
                  <a:pt x="804672" y="381"/>
                </a:cubicBezTo>
                <a:cubicBezTo>
                  <a:pt x="944880" y="-13843"/>
                  <a:pt x="751840" y="374269"/>
                  <a:pt x="841248" y="390525"/>
                </a:cubicBezTo>
                <a:cubicBezTo>
                  <a:pt x="930656" y="406781"/>
                  <a:pt x="1341120" y="97917"/>
                  <a:pt x="1341120" y="97917"/>
                </a:cubicBezTo>
                <a:lnTo>
                  <a:pt x="1341120" y="97917"/>
                </a:lnTo>
              </a:path>
            </a:pathLst>
          </a:custGeom>
          <a:noFill/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94A4F6-427E-5142-B5AB-091DD5FBBBD0}"/>
                  </a:ext>
                </a:extLst>
              </p:cNvPr>
              <p:cNvSpPr txBox="1"/>
              <p:nvPr/>
            </p:nvSpPr>
            <p:spPr>
              <a:xfrm>
                <a:off x="5693614" y="4440857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94A4F6-427E-5142-B5AB-091DD5FBB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14" y="4440857"/>
                <a:ext cx="238847" cy="369332"/>
              </a:xfrm>
              <a:prstGeom prst="rect">
                <a:avLst/>
              </a:prstGeom>
              <a:blipFill>
                <a:blip r:embed="rId2"/>
                <a:stretch>
                  <a:fillRect l="-20000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E0C58E2-AFEB-D646-99F5-F6005EF240CE}"/>
              </a:ext>
            </a:extLst>
          </p:cNvPr>
          <p:cNvSpPr txBox="1"/>
          <p:nvPr/>
        </p:nvSpPr>
        <p:spPr>
          <a:xfrm>
            <a:off x="513051" y="3193701"/>
            <a:ext cx="430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happens when the ball rotates exactly N times?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51F671-FC3E-014C-B145-161C3BFA3D36}"/>
              </a:ext>
            </a:extLst>
          </p:cNvPr>
          <p:cNvSpPr txBox="1"/>
          <p:nvPr/>
        </p:nvSpPr>
        <p:spPr>
          <a:xfrm>
            <a:off x="0" y="6043358"/>
            <a:ext cx="9144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We can uniquely observe up to (N-1) number of cycles.</a:t>
            </a:r>
          </a:p>
        </p:txBody>
      </p:sp>
    </p:spTree>
    <p:extLst>
      <p:ext uri="{BB962C8B-B14F-4D97-AF65-F5344CB8AC3E}">
        <p14:creationId xmlns:p14="http://schemas.microsoft.com/office/powerpoint/2010/main" val="20190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BAC47-DEC4-5648-BB65-68CA1638426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7AB38A-F06E-6443-A14B-1044E4E3F150}"/>
                  </a:ext>
                </a:extLst>
              </p:cNvPr>
              <p:cNvSpPr txBox="1"/>
              <p:nvPr/>
            </p:nvSpPr>
            <p:spPr>
              <a:xfrm>
                <a:off x="1277955" y="1811127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7AB38A-F06E-6443-A14B-1044E4E3F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1811127"/>
                <a:ext cx="483466" cy="381258"/>
              </a:xfrm>
              <a:prstGeom prst="rect">
                <a:avLst/>
              </a:prstGeom>
              <a:blipFill>
                <a:blip r:embed="rId2"/>
                <a:stretch>
                  <a:fillRect l="-7692" t="-3226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A24BEA-91E2-3D42-A14D-1793D773FF0E}"/>
                  </a:ext>
                </a:extLst>
              </p:cNvPr>
              <p:cNvSpPr txBox="1"/>
              <p:nvPr/>
            </p:nvSpPr>
            <p:spPr>
              <a:xfrm>
                <a:off x="1277955" y="2312586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A24BEA-91E2-3D42-A14D-1793D773F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2312586"/>
                <a:ext cx="483466" cy="381258"/>
              </a:xfrm>
              <a:prstGeom prst="rect">
                <a:avLst/>
              </a:prstGeom>
              <a:blipFill>
                <a:blip r:embed="rId3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627EE-A56A-4342-8F3F-0B14E9C7670B}"/>
                  </a:ext>
                </a:extLst>
              </p:cNvPr>
              <p:cNvSpPr txBox="1"/>
              <p:nvPr/>
            </p:nvSpPr>
            <p:spPr>
              <a:xfrm>
                <a:off x="1277955" y="2814045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627EE-A56A-4342-8F3F-0B14E9C76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2814045"/>
                <a:ext cx="483466" cy="381258"/>
              </a:xfrm>
              <a:prstGeom prst="rect">
                <a:avLst/>
              </a:prstGeom>
              <a:blipFill>
                <a:blip r:embed="rId2"/>
                <a:stretch>
                  <a:fillRect l="-7692" t="-3226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406CA-E660-4542-AEA5-66A5BAC8A18E}"/>
                  </a:ext>
                </a:extLst>
              </p:cNvPr>
              <p:cNvSpPr txBox="1"/>
              <p:nvPr/>
            </p:nvSpPr>
            <p:spPr>
              <a:xfrm>
                <a:off x="1277955" y="3810157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406CA-E660-4542-AEA5-66A5BAC8A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3810157"/>
                <a:ext cx="483466" cy="381258"/>
              </a:xfrm>
              <a:prstGeom prst="rect">
                <a:avLst/>
              </a:prstGeom>
              <a:blipFill>
                <a:blip r:embed="rId3"/>
                <a:stretch>
                  <a:fillRect l="-7692" t="-3333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13B270F-6808-FD42-8698-9646F33CA066}"/>
              </a:ext>
            </a:extLst>
          </p:cNvPr>
          <p:cNvSpPr txBox="1"/>
          <p:nvPr/>
        </p:nvSpPr>
        <p:spPr>
          <a:xfrm rot="5400000">
            <a:off x="1342052" y="3195734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F28460E3-D774-904A-ABE4-7E45A4D5F20A}"/>
              </a:ext>
            </a:extLst>
          </p:cNvPr>
          <p:cNvSpPr/>
          <p:nvPr/>
        </p:nvSpPr>
        <p:spPr>
          <a:xfrm>
            <a:off x="1141089" y="1811127"/>
            <a:ext cx="114687" cy="2380288"/>
          </a:xfrm>
          <a:prstGeom prst="leftBracke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E6A4AEC4-71F8-454D-B6F0-FE5D845EDDA8}"/>
              </a:ext>
            </a:extLst>
          </p:cNvPr>
          <p:cNvSpPr/>
          <p:nvPr/>
        </p:nvSpPr>
        <p:spPr>
          <a:xfrm flipH="1">
            <a:off x="1768605" y="1831848"/>
            <a:ext cx="114687" cy="2380288"/>
          </a:xfrm>
          <a:prstGeom prst="leftBracke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0E6CD0-878A-4D45-A987-A1476190AEEA}"/>
              </a:ext>
            </a:extLst>
          </p:cNvPr>
          <p:cNvSpPr txBox="1"/>
          <p:nvPr/>
        </p:nvSpPr>
        <p:spPr>
          <a:xfrm>
            <a:off x="1031554" y="1171583"/>
            <a:ext cx="900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77"/>
              </a:rPr>
              <a:t>Freq</a:t>
            </a:r>
            <a:r>
              <a:rPr lang="en-US" sz="2000" dirty="0">
                <a:latin typeface="Lucida Bright" panose="02040602050505020304" pitchFamily="18" charset="77"/>
              </a:rPr>
              <a:t> f</a:t>
            </a:r>
            <a:r>
              <a:rPr lang="en-US" sz="2000" baseline="-25000" dirty="0">
                <a:latin typeface="Lucida Bright" panose="02040602050505020304" pitchFamily="18" charset="77"/>
              </a:rPr>
              <a:t>0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F94F91-CA92-4F4B-BB16-0A0942DCEB0B}"/>
              </a:ext>
            </a:extLst>
          </p:cNvPr>
          <p:cNvGrpSpPr/>
          <p:nvPr/>
        </p:nvGrpSpPr>
        <p:grpSpPr>
          <a:xfrm>
            <a:off x="343253" y="1799081"/>
            <a:ext cx="983670" cy="2386714"/>
            <a:chOff x="343253" y="1799081"/>
            <a:chExt cx="983670" cy="238671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E3B2696-DAB8-894B-A50D-AD36CBF97823}"/>
                </a:ext>
              </a:extLst>
            </p:cNvPr>
            <p:cNvSpPr txBox="1"/>
            <p:nvPr/>
          </p:nvSpPr>
          <p:spPr>
            <a:xfrm>
              <a:off x="488846" y="1799081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n=0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CD40D68-4510-8B40-B294-BCA2758DBD31}"/>
                </a:ext>
              </a:extLst>
            </p:cNvPr>
            <p:cNvSpPr txBox="1"/>
            <p:nvPr/>
          </p:nvSpPr>
          <p:spPr>
            <a:xfrm>
              <a:off x="482742" y="2307049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n=1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2859F46-3600-2340-AAD4-6288F6B2CF13}"/>
                </a:ext>
              </a:extLst>
            </p:cNvPr>
            <p:cNvSpPr txBox="1"/>
            <p:nvPr/>
          </p:nvSpPr>
          <p:spPr>
            <a:xfrm>
              <a:off x="476638" y="2815017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n=2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7C120A-C8C9-904C-8920-0672CA2CD565}"/>
                </a:ext>
              </a:extLst>
            </p:cNvPr>
            <p:cNvSpPr txBox="1"/>
            <p:nvPr/>
          </p:nvSpPr>
          <p:spPr>
            <a:xfrm>
              <a:off x="433957" y="3847241"/>
              <a:ext cx="892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n=N-1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CB9369-A866-3046-9A47-4B80ABC76923}"/>
                </a:ext>
              </a:extLst>
            </p:cNvPr>
            <p:cNvSpPr txBox="1"/>
            <p:nvPr/>
          </p:nvSpPr>
          <p:spPr>
            <a:xfrm rot="16200000">
              <a:off x="342822" y="3195733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836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BAC47-DEC4-5648-BB65-68CA1638426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7AB38A-F06E-6443-A14B-1044E4E3F150}"/>
                  </a:ext>
                </a:extLst>
              </p:cNvPr>
              <p:cNvSpPr txBox="1"/>
              <p:nvPr/>
            </p:nvSpPr>
            <p:spPr>
              <a:xfrm>
                <a:off x="1277955" y="1811127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7AB38A-F06E-6443-A14B-1044E4E3F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1811127"/>
                <a:ext cx="483466" cy="381258"/>
              </a:xfrm>
              <a:prstGeom prst="rect">
                <a:avLst/>
              </a:prstGeom>
              <a:blipFill>
                <a:blip r:embed="rId2"/>
                <a:stretch>
                  <a:fillRect l="-7692" t="-3226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A24BEA-91E2-3D42-A14D-1793D773FF0E}"/>
                  </a:ext>
                </a:extLst>
              </p:cNvPr>
              <p:cNvSpPr txBox="1"/>
              <p:nvPr/>
            </p:nvSpPr>
            <p:spPr>
              <a:xfrm>
                <a:off x="1277955" y="2312586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A24BEA-91E2-3D42-A14D-1793D773F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2312586"/>
                <a:ext cx="483466" cy="381258"/>
              </a:xfrm>
              <a:prstGeom prst="rect">
                <a:avLst/>
              </a:prstGeom>
              <a:blipFill>
                <a:blip r:embed="rId3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627EE-A56A-4342-8F3F-0B14E9C7670B}"/>
                  </a:ext>
                </a:extLst>
              </p:cNvPr>
              <p:cNvSpPr txBox="1"/>
              <p:nvPr/>
            </p:nvSpPr>
            <p:spPr>
              <a:xfrm>
                <a:off x="1277955" y="2814045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627EE-A56A-4342-8F3F-0B14E9C76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2814045"/>
                <a:ext cx="483466" cy="381258"/>
              </a:xfrm>
              <a:prstGeom prst="rect">
                <a:avLst/>
              </a:prstGeom>
              <a:blipFill>
                <a:blip r:embed="rId2"/>
                <a:stretch>
                  <a:fillRect l="-7692" t="-3226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406CA-E660-4542-AEA5-66A5BAC8A18E}"/>
                  </a:ext>
                </a:extLst>
              </p:cNvPr>
              <p:cNvSpPr txBox="1"/>
              <p:nvPr/>
            </p:nvSpPr>
            <p:spPr>
              <a:xfrm>
                <a:off x="1277955" y="3810157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406CA-E660-4542-AEA5-66A5BAC8A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3810157"/>
                <a:ext cx="483466" cy="381258"/>
              </a:xfrm>
              <a:prstGeom prst="rect">
                <a:avLst/>
              </a:prstGeom>
              <a:blipFill>
                <a:blip r:embed="rId3"/>
                <a:stretch>
                  <a:fillRect l="-7692" t="-3333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13B270F-6808-FD42-8698-9646F33CA066}"/>
              </a:ext>
            </a:extLst>
          </p:cNvPr>
          <p:cNvSpPr txBox="1"/>
          <p:nvPr/>
        </p:nvSpPr>
        <p:spPr>
          <a:xfrm rot="5400000">
            <a:off x="1342052" y="3195734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F28460E3-D774-904A-ABE4-7E45A4D5F20A}"/>
              </a:ext>
            </a:extLst>
          </p:cNvPr>
          <p:cNvSpPr/>
          <p:nvPr/>
        </p:nvSpPr>
        <p:spPr>
          <a:xfrm>
            <a:off x="1141089" y="1811127"/>
            <a:ext cx="114687" cy="2380288"/>
          </a:xfrm>
          <a:prstGeom prst="leftBracke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E6A4AEC4-71F8-454D-B6F0-FE5D845EDDA8}"/>
              </a:ext>
            </a:extLst>
          </p:cNvPr>
          <p:cNvSpPr/>
          <p:nvPr/>
        </p:nvSpPr>
        <p:spPr>
          <a:xfrm flipH="1">
            <a:off x="1768605" y="1831848"/>
            <a:ext cx="114687" cy="2380288"/>
          </a:xfrm>
          <a:prstGeom prst="leftBracke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F94F91-CA92-4F4B-BB16-0A0942DCEB0B}"/>
              </a:ext>
            </a:extLst>
          </p:cNvPr>
          <p:cNvGrpSpPr/>
          <p:nvPr/>
        </p:nvGrpSpPr>
        <p:grpSpPr>
          <a:xfrm>
            <a:off x="343253" y="1799081"/>
            <a:ext cx="983670" cy="2386714"/>
            <a:chOff x="343253" y="1799081"/>
            <a:chExt cx="983670" cy="238671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E3B2696-DAB8-894B-A50D-AD36CBF97823}"/>
                </a:ext>
              </a:extLst>
            </p:cNvPr>
            <p:cNvSpPr txBox="1"/>
            <p:nvPr/>
          </p:nvSpPr>
          <p:spPr>
            <a:xfrm>
              <a:off x="488846" y="1799081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n=0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CD40D68-4510-8B40-B294-BCA2758DBD31}"/>
                </a:ext>
              </a:extLst>
            </p:cNvPr>
            <p:cNvSpPr txBox="1"/>
            <p:nvPr/>
          </p:nvSpPr>
          <p:spPr>
            <a:xfrm>
              <a:off x="482742" y="2307049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n=1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2859F46-3600-2340-AAD4-6288F6B2CF13}"/>
                </a:ext>
              </a:extLst>
            </p:cNvPr>
            <p:cNvSpPr txBox="1"/>
            <p:nvPr/>
          </p:nvSpPr>
          <p:spPr>
            <a:xfrm>
              <a:off x="476638" y="2815017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n=2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7C120A-C8C9-904C-8920-0672CA2CD565}"/>
                </a:ext>
              </a:extLst>
            </p:cNvPr>
            <p:cNvSpPr txBox="1"/>
            <p:nvPr/>
          </p:nvSpPr>
          <p:spPr>
            <a:xfrm>
              <a:off x="433957" y="3847241"/>
              <a:ext cx="892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n=N-1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CB9369-A866-3046-9A47-4B80ABC76923}"/>
                </a:ext>
              </a:extLst>
            </p:cNvPr>
            <p:cNvSpPr txBox="1"/>
            <p:nvPr/>
          </p:nvSpPr>
          <p:spPr>
            <a:xfrm rot="16200000">
              <a:off x="342822" y="3195733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13413D-A021-CF41-9772-30C03E924231}"/>
              </a:ext>
            </a:extLst>
          </p:cNvPr>
          <p:cNvCxnSpPr>
            <a:cxnSpLocks/>
          </p:cNvCxnSpPr>
          <p:nvPr/>
        </p:nvCxnSpPr>
        <p:spPr>
          <a:xfrm>
            <a:off x="384402" y="970850"/>
            <a:ext cx="839383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53CF13F-979A-A541-82B5-593E5E735785}"/>
              </a:ext>
            </a:extLst>
          </p:cNvPr>
          <p:cNvSpPr txBox="1"/>
          <p:nvPr/>
        </p:nvSpPr>
        <p:spPr>
          <a:xfrm>
            <a:off x="3625296" y="665424"/>
            <a:ext cx="223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77"/>
              </a:rPr>
              <a:t>Number of cycles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9945E-B74F-4F4A-9BE4-F9D43F305959}"/>
              </a:ext>
            </a:extLst>
          </p:cNvPr>
          <p:cNvSpPr txBox="1"/>
          <p:nvPr/>
        </p:nvSpPr>
        <p:spPr>
          <a:xfrm rot="16200000">
            <a:off x="-920211" y="2492135"/>
            <a:ext cx="223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77"/>
              </a:rPr>
              <a:t>Sample number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9CCD33-0E8A-CD4C-BA39-B8C9F5A6E4CB}"/>
              </a:ext>
            </a:extLst>
          </p:cNvPr>
          <p:cNvCxnSpPr>
            <a:cxnSpLocks/>
          </p:cNvCxnSpPr>
          <p:nvPr/>
        </p:nvCxnSpPr>
        <p:spPr>
          <a:xfrm>
            <a:off x="396594" y="979594"/>
            <a:ext cx="0" cy="3871236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C89E71-BE81-9246-8D8D-38EA69179522}"/>
              </a:ext>
            </a:extLst>
          </p:cNvPr>
          <p:cNvGrpSpPr/>
          <p:nvPr/>
        </p:nvGrpSpPr>
        <p:grpSpPr>
          <a:xfrm>
            <a:off x="1031554" y="986918"/>
            <a:ext cx="7340382" cy="585301"/>
            <a:chOff x="1031554" y="986918"/>
            <a:chExt cx="7340382" cy="58530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AB5536-766B-E74A-95B1-396E6E1F525D}"/>
                </a:ext>
              </a:extLst>
            </p:cNvPr>
            <p:cNvSpPr txBox="1"/>
            <p:nvPr/>
          </p:nvSpPr>
          <p:spPr>
            <a:xfrm>
              <a:off x="1031554" y="1171583"/>
              <a:ext cx="900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f</a:t>
              </a:r>
              <a:r>
                <a:rPr lang="en-US" sz="2000" baseline="-25000" dirty="0"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A50DCD-D6F3-FD47-A571-863795DA74A9}"/>
                </a:ext>
              </a:extLst>
            </p:cNvPr>
            <p:cNvSpPr txBox="1"/>
            <p:nvPr/>
          </p:nvSpPr>
          <p:spPr>
            <a:xfrm>
              <a:off x="2486880" y="1171583"/>
              <a:ext cx="900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f</a:t>
              </a:r>
              <a:r>
                <a:rPr lang="en-US" sz="2000" baseline="-25000" dirty="0">
                  <a:latin typeface="Lucida Bright" panose="02040602050505020304" pitchFamily="18" charset="77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F9DF2D-A84D-E84C-94C0-58CF06E0E9F7}"/>
                </a:ext>
              </a:extLst>
            </p:cNvPr>
            <p:cNvSpPr txBox="1"/>
            <p:nvPr/>
          </p:nvSpPr>
          <p:spPr>
            <a:xfrm>
              <a:off x="4514461" y="1171583"/>
              <a:ext cx="10450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</a:t>
              </a:r>
              <a:r>
                <a:rPr lang="en-US" sz="2000" dirty="0" err="1">
                  <a:latin typeface="Lucida Bright" panose="02040602050505020304" pitchFamily="18" charset="77"/>
                </a:rPr>
                <a:t>f</a:t>
              </a:r>
              <a:r>
                <a:rPr lang="en-US" sz="2000" baseline="-25000" dirty="0" err="1">
                  <a:latin typeface="Lucida Bright" panose="02040602050505020304" pitchFamily="18" charset="77"/>
                </a:rPr>
                <a:t>m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864E11-483E-F84B-AFBD-E779AF70FB3E}"/>
                </a:ext>
              </a:extLst>
            </p:cNvPr>
            <p:cNvSpPr txBox="1"/>
            <p:nvPr/>
          </p:nvSpPr>
          <p:spPr>
            <a:xfrm>
              <a:off x="7115066" y="1171583"/>
              <a:ext cx="1256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f</a:t>
              </a:r>
              <a:r>
                <a:rPr lang="en-US" sz="2000" baseline="-25000" dirty="0">
                  <a:latin typeface="Lucida Bright" panose="02040602050505020304" pitchFamily="18" charset="77"/>
                </a:rPr>
                <a:t>N-1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9BED13-DCD8-1A44-B6FD-9304E58BD870}"/>
                </a:ext>
              </a:extLst>
            </p:cNvPr>
            <p:cNvSpPr txBox="1"/>
            <p:nvPr/>
          </p:nvSpPr>
          <p:spPr>
            <a:xfrm>
              <a:off x="3715855" y="986918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71ED10-F8FC-194B-9488-BA1C5D99A49C}"/>
                </a:ext>
              </a:extLst>
            </p:cNvPr>
            <p:cNvSpPr txBox="1"/>
            <p:nvPr/>
          </p:nvSpPr>
          <p:spPr>
            <a:xfrm>
              <a:off x="6010451" y="98744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605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BAC47-DEC4-5648-BB65-68CA1638426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7AB38A-F06E-6443-A14B-1044E4E3F150}"/>
                  </a:ext>
                </a:extLst>
              </p:cNvPr>
              <p:cNvSpPr txBox="1"/>
              <p:nvPr/>
            </p:nvSpPr>
            <p:spPr>
              <a:xfrm>
                <a:off x="1277955" y="1811127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7AB38A-F06E-6443-A14B-1044E4E3F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1811127"/>
                <a:ext cx="483466" cy="381258"/>
              </a:xfrm>
              <a:prstGeom prst="rect">
                <a:avLst/>
              </a:prstGeom>
              <a:blipFill>
                <a:blip r:embed="rId2"/>
                <a:stretch>
                  <a:fillRect l="-7692" t="-3226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A24BEA-91E2-3D42-A14D-1793D773FF0E}"/>
                  </a:ext>
                </a:extLst>
              </p:cNvPr>
              <p:cNvSpPr txBox="1"/>
              <p:nvPr/>
            </p:nvSpPr>
            <p:spPr>
              <a:xfrm>
                <a:off x="1277955" y="2312586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A24BEA-91E2-3D42-A14D-1793D773F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2312586"/>
                <a:ext cx="483466" cy="381258"/>
              </a:xfrm>
              <a:prstGeom prst="rect">
                <a:avLst/>
              </a:prstGeom>
              <a:blipFill>
                <a:blip r:embed="rId3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627EE-A56A-4342-8F3F-0B14E9C7670B}"/>
                  </a:ext>
                </a:extLst>
              </p:cNvPr>
              <p:cNvSpPr txBox="1"/>
              <p:nvPr/>
            </p:nvSpPr>
            <p:spPr>
              <a:xfrm>
                <a:off x="1277955" y="2814045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627EE-A56A-4342-8F3F-0B14E9C76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2814045"/>
                <a:ext cx="483466" cy="381258"/>
              </a:xfrm>
              <a:prstGeom prst="rect">
                <a:avLst/>
              </a:prstGeom>
              <a:blipFill>
                <a:blip r:embed="rId2"/>
                <a:stretch>
                  <a:fillRect l="-7692" t="-3226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406CA-E660-4542-AEA5-66A5BAC8A18E}"/>
                  </a:ext>
                </a:extLst>
              </p:cNvPr>
              <p:cNvSpPr txBox="1"/>
              <p:nvPr/>
            </p:nvSpPr>
            <p:spPr>
              <a:xfrm>
                <a:off x="1277955" y="3810157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406CA-E660-4542-AEA5-66A5BAC8A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3810157"/>
                <a:ext cx="483466" cy="381258"/>
              </a:xfrm>
              <a:prstGeom prst="rect">
                <a:avLst/>
              </a:prstGeom>
              <a:blipFill>
                <a:blip r:embed="rId3"/>
                <a:stretch>
                  <a:fillRect l="-7692" t="-3333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13B270F-6808-FD42-8698-9646F33CA066}"/>
              </a:ext>
            </a:extLst>
          </p:cNvPr>
          <p:cNvSpPr txBox="1"/>
          <p:nvPr/>
        </p:nvSpPr>
        <p:spPr>
          <a:xfrm rot="5400000">
            <a:off x="1342052" y="3195734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F28460E3-D774-904A-ABE4-7E45A4D5F20A}"/>
              </a:ext>
            </a:extLst>
          </p:cNvPr>
          <p:cNvSpPr/>
          <p:nvPr/>
        </p:nvSpPr>
        <p:spPr>
          <a:xfrm>
            <a:off x="1141089" y="1811127"/>
            <a:ext cx="114687" cy="2380288"/>
          </a:xfrm>
          <a:prstGeom prst="leftBracke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E6A4AEC4-71F8-454D-B6F0-FE5D845EDDA8}"/>
              </a:ext>
            </a:extLst>
          </p:cNvPr>
          <p:cNvSpPr/>
          <p:nvPr/>
        </p:nvSpPr>
        <p:spPr>
          <a:xfrm flipH="1">
            <a:off x="1768605" y="1831848"/>
            <a:ext cx="114687" cy="2380288"/>
          </a:xfrm>
          <a:prstGeom prst="leftBracke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F94F91-CA92-4F4B-BB16-0A0942DCEB0B}"/>
              </a:ext>
            </a:extLst>
          </p:cNvPr>
          <p:cNvGrpSpPr/>
          <p:nvPr/>
        </p:nvGrpSpPr>
        <p:grpSpPr>
          <a:xfrm>
            <a:off x="343253" y="1799081"/>
            <a:ext cx="983670" cy="2386714"/>
            <a:chOff x="343253" y="1799081"/>
            <a:chExt cx="983670" cy="238671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E3B2696-DAB8-894B-A50D-AD36CBF97823}"/>
                </a:ext>
              </a:extLst>
            </p:cNvPr>
            <p:cNvSpPr txBox="1"/>
            <p:nvPr/>
          </p:nvSpPr>
          <p:spPr>
            <a:xfrm>
              <a:off x="488846" y="1799081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n=0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CD40D68-4510-8B40-B294-BCA2758DBD31}"/>
                </a:ext>
              </a:extLst>
            </p:cNvPr>
            <p:cNvSpPr txBox="1"/>
            <p:nvPr/>
          </p:nvSpPr>
          <p:spPr>
            <a:xfrm>
              <a:off x="482742" y="2307049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n=1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2859F46-3600-2340-AAD4-6288F6B2CF13}"/>
                </a:ext>
              </a:extLst>
            </p:cNvPr>
            <p:cNvSpPr txBox="1"/>
            <p:nvPr/>
          </p:nvSpPr>
          <p:spPr>
            <a:xfrm>
              <a:off x="476638" y="2815017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n=2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7C120A-C8C9-904C-8920-0672CA2CD565}"/>
                </a:ext>
              </a:extLst>
            </p:cNvPr>
            <p:cNvSpPr txBox="1"/>
            <p:nvPr/>
          </p:nvSpPr>
          <p:spPr>
            <a:xfrm>
              <a:off x="433957" y="3847241"/>
              <a:ext cx="892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n=N-1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CB9369-A866-3046-9A47-4B80ABC76923}"/>
                </a:ext>
              </a:extLst>
            </p:cNvPr>
            <p:cNvSpPr txBox="1"/>
            <p:nvPr/>
          </p:nvSpPr>
          <p:spPr>
            <a:xfrm rot="16200000">
              <a:off x="342822" y="3195733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13413D-A021-CF41-9772-30C03E924231}"/>
              </a:ext>
            </a:extLst>
          </p:cNvPr>
          <p:cNvCxnSpPr>
            <a:cxnSpLocks/>
          </p:cNvCxnSpPr>
          <p:nvPr/>
        </p:nvCxnSpPr>
        <p:spPr>
          <a:xfrm>
            <a:off x="384402" y="970850"/>
            <a:ext cx="839383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53CF13F-979A-A541-82B5-593E5E735785}"/>
              </a:ext>
            </a:extLst>
          </p:cNvPr>
          <p:cNvSpPr txBox="1"/>
          <p:nvPr/>
        </p:nvSpPr>
        <p:spPr>
          <a:xfrm>
            <a:off x="3625296" y="665424"/>
            <a:ext cx="223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77"/>
              </a:rPr>
              <a:t>Number of cycles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9945E-B74F-4F4A-9BE4-F9D43F305959}"/>
              </a:ext>
            </a:extLst>
          </p:cNvPr>
          <p:cNvSpPr txBox="1"/>
          <p:nvPr/>
        </p:nvSpPr>
        <p:spPr>
          <a:xfrm rot="16200000">
            <a:off x="-920211" y="2492135"/>
            <a:ext cx="223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77"/>
              </a:rPr>
              <a:t>Sample number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9CCD33-0E8A-CD4C-BA39-B8C9F5A6E4CB}"/>
              </a:ext>
            </a:extLst>
          </p:cNvPr>
          <p:cNvCxnSpPr>
            <a:cxnSpLocks/>
          </p:cNvCxnSpPr>
          <p:nvPr/>
        </p:nvCxnSpPr>
        <p:spPr>
          <a:xfrm>
            <a:off x="396594" y="979594"/>
            <a:ext cx="0" cy="3871236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C89E71-BE81-9246-8D8D-38EA69179522}"/>
              </a:ext>
            </a:extLst>
          </p:cNvPr>
          <p:cNvGrpSpPr/>
          <p:nvPr/>
        </p:nvGrpSpPr>
        <p:grpSpPr>
          <a:xfrm>
            <a:off x="1031554" y="986918"/>
            <a:ext cx="7340382" cy="585301"/>
            <a:chOff x="1031554" y="986918"/>
            <a:chExt cx="7340382" cy="58530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AB5536-766B-E74A-95B1-396E6E1F525D}"/>
                </a:ext>
              </a:extLst>
            </p:cNvPr>
            <p:cNvSpPr txBox="1"/>
            <p:nvPr/>
          </p:nvSpPr>
          <p:spPr>
            <a:xfrm>
              <a:off x="1031554" y="1171583"/>
              <a:ext cx="900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f</a:t>
              </a:r>
              <a:r>
                <a:rPr lang="en-US" sz="2000" baseline="-25000" dirty="0"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A50DCD-D6F3-FD47-A571-863795DA74A9}"/>
                </a:ext>
              </a:extLst>
            </p:cNvPr>
            <p:cNvSpPr txBox="1"/>
            <p:nvPr/>
          </p:nvSpPr>
          <p:spPr>
            <a:xfrm>
              <a:off x="2486880" y="1171583"/>
              <a:ext cx="900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f</a:t>
              </a:r>
              <a:r>
                <a:rPr lang="en-US" sz="2000" baseline="-25000" dirty="0">
                  <a:latin typeface="Lucida Bright" panose="02040602050505020304" pitchFamily="18" charset="77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F9DF2D-A84D-E84C-94C0-58CF06E0E9F7}"/>
                </a:ext>
              </a:extLst>
            </p:cNvPr>
            <p:cNvSpPr txBox="1"/>
            <p:nvPr/>
          </p:nvSpPr>
          <p:spPr>
            <a:xfrm>
              <a:off x="4514461" y="1171583"/>
              <a:ext cx="10450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</a:t>
              </a:r>
              <a:r>
                <a:rPr lang="en-US" sz="2000" dirty="0" err="1">
                  <a:latin typeface="Lucida Bright" panose="02040602050505020304" pitchFamily="18" charset="77"/>
                </a:rPr>
                <a:t>f</a:t>
              </a:r>
              <a:r>
                <a:rPr lang="en-US" sz="2000" baseline="-25000" dirty="0" err="1">
                  <a:latin typeface="Lucida Bright" panose="02040602050505020304" pitchFamily="18" charset="77"/>
                </a:rPr>
                <a:t>m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864E11-483E-F84B-AFBD-E779AF70FB3E}"/>
                </a:ext>
              </a:extLst>
            </p:cNvPr>
            <p:cNvSpPr txBox="1"/>
            <p:nvPr/>
          </p:nvSpPr>
          <p:spPr>
            <a:xfrm>
              <a:off x="7115066" y="1171583"/>
              <a:ext cx="1256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f</a:t>
              </a:r>
              <a:r>
                <a:rPr lang="en-US" sz="2000" baseline="-25000" dirty="0">
                  <a:latin typeface="Lucida Bright" panose="02040602050505020304" pitchFamily="18" charset="77"/>
                </a:rPr>
                <a:t>N-1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9BED13-DCD8-1A44-B6FD-9304E58BD870}"/>
                </a:ext>
              </a:extLst>
            </p:cNvPr>
            <p:cNvSpPr txBox="1"/>
            <p:nvPr/>
          </p:nvSpPr>
          <p:spPr>
            <a:xfrm>
              <a:off x="3715855" y="986918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71ED10-F8FC-194B-9488-BA1C5D99A49C}"/>
                </a:ext>
              </a:extLst>
            </p:cNvPr>
            <p:cNvSpPr txBox="1"/>
            <p:nvPr/>
          </p:nvSpPr>
          <p:spPr>
            <a:xfrm>
              <a:off x="6010451" y="98744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781D5A-4C11-7F4C-9717-AD6B34B95CAA}"/>
                  </a:ext>
                </a:extLst>
              </p:cNvPr>
              <p:cNvSpPr txBox="1"/>
              <p:nvPr/>
            </p:nvSpPr>
            <p:spPr>
              <a:xfrm>
                <a:off x="2301528" y="1801262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781D5A-4C11-7F4C-9717-AD6B34B95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28" y="1801262"/>
                <a:ext cx="823431" cy="535788"/>
              </a:xfrm>
              <a:prstGeom prst="rect">
                <a:avLst/>
              </a:prstGeom>
              <a:blipFill>
                <a:blip r:embed="rId4"/>
                <a:stretch>
                  <a:fillRect l="-303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eft Bracket 31">
            <a:extLst>
              <a:ext uri="{FF2B5EF4-FFF2-40B4-BE49-F238E27FC236}">
                <a16:creationId xmlns:a16="http://schemas.microsoft.com/office/drawing/2014/main" id="{8A6F4CAB-0CE5-9544-8BBA-684E5DF3ADA9}"/>
              </a:ext>
            </a:extLst>
          </p:cNvPr>
          <p:cNvSpPr/>
          <p:nvPr/>
        </p:nvSpPr>
        <p:spPr>
          <a:xfrm>
            <a:off x="2222681" y="1801262"/>
            <a:ext cx="114687" cy="2380288"/>
          </a:xfrm>
          <a:prstGeom prst="leftBracke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91533EF9-4C90-544D-B285-C04B4D6E0B0C}"/>
              </a:ext>
            </a:extLst>
          </p:cNvPr>
          <p:cNvSpPr/>
          <p:nvPr/>
        </p:nvSpPr>
        <p:spPr>
          <a:xfrm flipH="1">
            <a:off x="3658512" y="1811127"/>
            <a:ext cx="114687" cy="2380288"/>
          </a:xfrm>
          <a:prstGeom prst="leftBracke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6E9E18-D82A-9847-92F1-12093B673775}"/>
                  </a:ext>
                </a:extLst>
              </p:cNvPr>
              <p:cNvSpPr txBox="1"/>
              <p:nvPr/>
            </p:nvSpPr>
            <p:spPr>
              <a:xfrm>
                <a:off x="2301528" y="2208432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6E9E18-D82A-9847-92F1-12093B673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28" y="2208432"/>
                <a:ext cx="823431" cy="535788"/>
              </a:xfrm>
              <a:prstGeom prst="rect">
                <a:avLst/>
              </a:prstGeom>
              <a:blipFill>
                <a:blip r:embed="rId5"/>
                <a:stretch>
                  <a:fillRect l="-303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0BDCD8-0F8D-BB49-8D36-1F0B058BE977}"/>
                  </a:ext>
                </a:extLst>
              </p:cNvPr>
              <p:cNvSpPr txBox="1"/>
              <p:nvPr/>
            </p:nvSpPr>
            <p:spPr>
              <a:xfrm>
                <a:off x="2301528" y="2633648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0BDCD8-0F8D-BB49-8D36-1F0B058BE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28" y="2633648"/>
                <a:ext cx="823431" cy="535788"/>
              </a:xfrm>
              <a:prstGeom prst="rect">
                <a:avLst/>
              </a:prstGeom>
              <a:blipFill>
                <a:blip r:embed="rId6"/>
                <a:stretch>
                  <a:fillRect l="-303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9EAB8D5-371A-3D42-A8D1-EBE04153BD08}"/>
                  </a:ext>
                </a:extLst>
              </p:cNvPr>
              <p:cNvSpPr txBox="1"/>
              <p:nvPr/>
            </p:nvSpPr>
            <p:spPr>
              <a:xfrm>
                <a:off x="2301528" y="3610164"/>
                <a:ext cx="1355756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9EAB8D5-371A-3D42-A8D1-EBE04153B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28" y="3610164"/>
                <a:ext cx="1355756" cy="535788"/>
              </a:xfrm>
              <a:prstGeom prst="rect">
                <a:avLst/>
              </a:prstGeom>
              <a:blipFill>
                <a:blip r:embed="rId7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390A3C2-54F9-D44D-AA50-BCD7C54A7C80}"/>
              </a:ext>
            </a:extLst>
          </p:cNvPr>
          <p:cNvSpPr txBox="1"/>
          <p:nvPr/>
        </p:nvSpPr>
        <p:spPr>
          <a:xfrm rot="5400000">
            <a:off x="2595547" y="3195734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EF175F-9553-6846-92DC-B3D730F91872}"/>
                  </a:ext>
                </a:extLst>
              </p:cNvPr>
              <p:cNvSpPr txBox="1"/>
              <p:nvPr/>
            </p:nvSpPr>
            <p:spPr>
              <a:xfrm>
                <a:off x="4331209" y="1801262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EF175F-9553-6846-92DC-B3D730F9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09" y="1801262"/>
                <a:ext cx="1083758" cy="535788"/>
              </a:xfrm>
              <a:prstGeom prst="rect">
                <a:avLst/>
              </a:prstGeom>
              <a:blipFill>
                <a:blip r:embed="rId8"/>
                <a:stretch>
                  <a:fillRect l="-2326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ket 38">
            <a:extLst>
              <a:ext uri="{FF2B5EF4-FFF2-40B4-BE49-F238E27FC236}">
                <a16:creationId xmlns:a16="http://schemas.microsoft.com/office/drawing/2014/main" id="{1C848755-7B4E-B944-8956-335EE9A9927A}"/>
              </a:ext>
            </a:extLst>
          </p:cNvPr>
          <p:cNvSpPr/>
          <p:nvPr/>
        </p:nvSpPr>
        <p:spPr>
          <a:xfrm>
            <a:off x="4252362" y="1801262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32AA6E3F-3D48-EA4C-8465-0185598E8AC7}"/>
              </a:ext>
            </a:extLst>
          </p:cNvPr>
          <p:cNvSpPr/>
          <p:nvPr/>
        </p:nvSpPr>
        <p:spPr>
          <a:xfrm flipH="1">
            <a:off x="5883265" y="1811127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AEEB84-558B-9C45-B5B3-6B23300E4C52}"/>
                  </a:ext>
                </a:extLst>
              </p:cNvPr>
              <p:cNvSpPr txBox="1"/>
              <p:nvPr/>
            </p:nvSpPr>
            <p:spPr>
              <a:xfrm>
                <a:off x="4331209" y="2208432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AEEB84-558B-9C45-B5B3-6B23300E4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09" y="2208432"/>
                <a:ext cx="1083758" cy="535788"/>
              </a:xfrm>
              <a:prstGeom prst="rect">
                <a:avLst/>
              </a:prstGeom>
              <a:blipFill>
                <a:blip r:embed="rId9"/>
                <a:stretch>
                  <a:fillRect l="-2326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6F792E-A813-9F46-A7E5-0BD2D4FC4389}"/>
                  </a:ext>
                </a:extLst>
              </p:cNvPr>
              <p:cNvSpPr txBox="1"/>
              <p:nvPr/>
            </p:nvSpPr>
            <p:spPr>
              <a:xfrm>
                <a:off x="4331209" y="2633648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6F792E-A813-9F46-A7E5-0BD2D4FC4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09" y="2633648"/>
                <a:ext cx="1083758" cy="535788"/>
              </a:xfrm>
              <a:prstGeom prst="rect">
                <a:avLst/>
              </a:prstGeom>
              <a:blipFill>
                <a:blip r:embed="rId10"/>
                <a:stretch>
                  <a:fillRect l="-2326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91E2F2-B675-AD49-A8D4-A7F136138526}"/>
                  </a:ext>
                </a:extLst>
              </p:cNvPr>
              <p:cNvSpPr txBox="1"/>
              <p:nvPr/>
            </p:nvSpPr>
            <p:spPr>
              <a:xfrm>
                <a:off x="4331209" y="3610164"/>
                <a:ext cx="1616083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91E2F2-B675-AD49-A8D4-A7F136138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09" y="3610164"/>
                <a:ext cx="1616083" cy="535788"/>
              </a:xfrm>
              <a:prstGeom prst="rect">
                <a:avLst/>
              </a:prstGeom>
              <a:blipFill>
                <a:blip r:embed="rId11"/>
                <a:stretch>
                  <a:fillRect l="-1563" r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8A66D13-7E53-074A-AC86-79763BAE9594}"/>
              </a:ext>
            </a:extLst>
          </p:cNvPr>
          <p:cNvSpPr txBox="1"/>
          <p:nvPr/>
        </p:nvSpPr>
        <p:spPr>
          <a:xfrm rot="5400000">
            <a:off x="4625228" y="3195734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9D9BF9-0DA9-5A4B-8133-E5F819D944B9}"/>
                  </a:ext>
                </a:extLst>
              </p:cNvPr>
              <p:cNvSpPr txBox="1"/>
              <p:nvPr/>
            </p:nvSpPr>
            <p:spPr>
              <a:xfrm>
                <a:off x="6847544" y="178080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9D9BF9-0DA9-5A4B-8133-E5F819D94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44" y="1780807"/>
                <a:ext cx="1524392" cy="556243"/>
              </a:xfrm>
              <a:prstGeom prst="rect">
                <a:avLst/>
              </a:prstGeom>
              <a:blipFill>
                <a:blip r:embed="rId12"/>
                <a:stretch>
                  <a:fillRect l="-1653" t="-2222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ket 45">
            <a:extLst>
              <a:ext uri="{FF2B5EF4-FFF2-40B4-BE49-F238E27FC236}">
                <a16:creationId xmlns:a16="http://schemas.microsoft.com/office/drawing/2014/main" id="{BA377711-6CBE-4C48-8B2E-2587D7FC9C0A}"/>
              </a:ext>
            </a:extLst>
          </p:cNvPr>
          <p:cNvSpPr/>
          <p:nvPr/>
        </p:nvSpPr>
        <p:spPr>
          <a:xfrm>
            <a:off x="6558133" y="1811127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69E342B2-CD5D-6948-893D-439E975EE3FD}"/>
              </a:ext>
            </a:extLst>
          </p:cNvPr>
          <p:cNvSpPr/>
          <p:nvPr/>
        </p:nvSpPr>
        <p:spPr>
          <a:xfrm flipH="1">
            <a:off x="8901934" y="1815232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7F6748-7FAE-4346-9308-A801AC9AADD1}"/>
                  </a:ext>
                </a:extLst>
              </p:cNvPr>
              <p:cNvSpPr txBox="1"/>
              <p:nvPr/>
            </p:nvSpPr>
            <p:spPr>
              <a:xfrm>
                <a:off x="6847544" y="218797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7F6748-7FAE-4346-9308-A801AC9AA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44" y="2187977"/>
                <a:ext cx="1524392" cy="556243"/>
              </a:xfrm>
              <a:prstGeom prst="rect">
                <a:avLst/>
              </a:prstGeom>
              <a:blipFill>
                <a:blip r:embed="rId13"/>
                <a:stretch>
                  <a:fillRect l="-1653" t="-2222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2A0349-6441-0A48-B465-E958DC010501}"/>
                  </a:ext>
                </a:extLst>
              </p:cNvPr>
              <p:cNvSpPr txBox="1"/>
              <p:nvPr/>
            </p:nvSpPr>
            <p:spPr>
              <a:xfrm>
                <a:off x="6847544" y="2613193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2A0349-6441-0A48-B465-E958DC010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44" y="2613193"/>
                <a:ext cx="1524392" cy="556243"/>
              </a:xfrm>
              <a:prstGeom prst="rect">
                <a:avLst/>
              </a:prstGeom>
              <a:blipFill>
                <a:blip r:embed="rId14"/>
                <a:stretch>
                  <a:fillRect l="-1653" t="-2222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894E51-8518-8E4F-A866-BADA6E287FDE}"/>
                  </a:ext>
                </a:extLst>
              </p:cNvPr>
              <p:cNvSpPr txBox="1"/>
              <p:nvPr/>
            </p:nvSpPr>
            <p:spPr>
              <a:xfrm>
                <a:off x="6847544" y="3589709"/>
                <a:ext cx="2056717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894E51-8518-8E4F-A866-BADA6E287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44" y="3589709"/>
                <a:ext cx="2056717" cy="556243"/>
              </a:xfrm>
              <a:prstGeom prst="rect">
                <a:avLst/>
              </a:prstGeom>
              <a:blipFill>
                <a:blip r:embed="rId15"/>
                <a:stretch>
                  <a:fillRect l="-1227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43572F8B-0247-EE4C-B9C1-3B3331577150}"/>
              </a:ext>
            </a:extLst>
          </p:cNvPr>
          <p:cNvSpPr txBox="1"/>
          <p:nvPr/>
        </p:nvSpPr>
        <p:spPr>
          <a:xfrm rot="5400000">
            <a:off x="7141563" y="3175279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5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C1F74B-B457-4641-8584-AB27249D7EF3}"/>
              </a:ext>
            </a:extLst>
          </p:cNvPr>
          <p:cNvSpPr txBox="1"/>
          <p:nvPr/>
        </p:nvSpPr>
        <p:spPr>
          <a:xfrm>
            <a:off x="3721513" y="2564698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66A322-5CC8-0142-A047-469A17243553}"/>
              </a:ext>
            </a:extLst>
          </p:cNvPr>
          <p:cNvSpPr txBox="1"/>
          <p:nvPr/>
        </p:nvSpPr>
        <p:spPr>
          <a:xfrm>
            <a:off x="5992388" y="2560115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0050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BAC47-DEC4-5648-BB65-68CA1638426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EE54B9-A245-D245-B8FA-6B384B9F5214}"/>
              </a:ext>
            </a:extLst>
          </p:cNvPr>
          <p:cNvGrpSpPr/>
          <p:nvPr/>
        </p:nvGrpSpPr>
        <p:grpSpPr>
          <a:xfrm>
            <a:off x="398205" y="1811127"/>
            <a:ext cx="786169" cy="2401009"/>
            <a:chOff x="459165" y="1811127"/>
            <a:chExt cx="786169" cy="24010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17AB38A-F06E-6443-A14B-1044E4E3F150}"/>
                    </a:ext>
                  </a:extLst>
                </p:cNvPr>
                <p:cNvSpPr txBox="1"/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17AB38A-F06E-6443-A14B-1044E4E3F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CA24BEA-91E2-3D42-A14D-1793D773FF0E}"/>
                    </a:ext>
                  </a:extLst>
                </p:cNvPr>
                <p:cNvSpPr txBox="1"/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CA24BEA-91E2-3D42-A14D-1793D773FF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38627EE-A56A-4342-8F3F-0B14E9C7670B}"/>
                    </a:ext>
                  </a:extLst>
                </p:cNvPr>
                <p:cNvSpPr txBox="1"/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38627EE-A56A-4342-8F3F-0B14E9C767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0F406CA-E660-4542-AEA5-66A5BAC8A18E}"/>
                    </a:ext>
                  </a:extLst>
                </p:cNvPr>
                <p:cNvSpPr txBox="1"/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0F406CA-E660-4542-AEA5-66A5BAC8A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t="-3333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3B270F-6808-FD42-8698-9646F33CA066}"/>
                </a:ext>
              </a:extLst>
            </p:cNvPr>
            <p:cNvSpPr txBox="1"/>
            <p:nvPr/>
          </p:nvSpPr>
          <p:spPr>
            <a:xfrm rot="5400000">
              <a:off x="660128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18" name="Left Bracket 17">
              <a:extLst>
                <a:ext uri="{FF2B5EF4-FFF2-40B4-BE49-F238E27FC236}">
                  <a16:creationId xmlns:a16="http://schemas.microsoft.com/office/drawing/2014/main" id="{F28460E3-D774-904A-ABE4-7E45A4D5F20A}"/>
                </a:ext>
              </a:extLst>
            </p:cNvPr>
            <p:cNvSpPr/>
            <p:nvPr/>
          </p:nvSpPr>
          <p:spPr>
            <a:xfrm>
              <a:off x="459165" y="1811127"/>
              <a:ext cx="114687" cy="2380288"/>
            </a:xfrm>
            <a:prstGeom prst="leftBracket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ket 18">
              <a:extLst>
                <a:ext uri="{FF2B5EF4-FFF2-40B4-BE49-F238E27FC236}">
                  <a16:creationId xmlns:a16="http://schemas.microsoft.com/office/drawing/2014/main" id="{E6A4AEC4-71F8-454D-B6F0-FE5D845EDDA8}"/>
                </a:ext>
              </a:extLst>
            </p:cNvPr>
            <p:cNvSpPr/>
            <p:nvPr/>
          </p:nvSpPr>
          <p:spPr>
            <a:xfrm flipH="1">
              <a:off x="1086681" y="1831848"/>
              <a:ext cx="114687" cy="2380288"/>
            </a:xfrm>
            <a:prstGeom prst="leftBracket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DEAF209-5AEF-E542-B035-61BA0A621E7E}"/>
              </a:ext>
            </a:extLst>
          </p:cNvPr>
          <p:cNvGrpSpPr/>
          <p:nvPr/>
        </p:nvGrpSpPr>
        <p:grpSpPr>
          <a:xfrm>
            <a:off x="1832537" y="1837838"/>
            <a:ext cx="1550518" cy="2390153"/>
            <a:chOff x="2222681" y="1801262"/>
            <a:chExt cx="1550518" cy="2390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D781D5A-4C11-7F4C-9717-AD6B34B95CAA}"/>
                    </a:ext>
                  </a:extLst>
                </p:cNvPr>
                <p:cNvSpPr txBox="1"/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D781D5A-4C11-7F4C-9717-AD6B34B95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blipFill>
                  <a:blip r:embed="rId4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Left Bracket 31">
              <a:extLst>
                <a:ext uri="{FF2B5EF4-FFF2-40B4-BE49-F238E27FC236}">
                  <a16:creationId xmlns:a16="http://schemas.microsoft.com/office/drawing/2014/main" id="{8A6F4CAB-0CE5-9544-8BBA-684E5DF3ADA9}"/>
                </a:ext>
              </a:extLst>
            </p:cNvPr>
            <p:cNvSpPr/>
            <p:nvPr/>
          </p:nvSpPr>
          <p:spPr>
            <a:xfrm>
              <a:off x="2222681" y="1801262"/>
              <a:ext cx="114687" cy="2380288"/>
            </a:xfrm>
            <a:prstGeom prst="leftBracket">
              <a:avLst/>
            </a:prstGeom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 Bracket 32">
              <a:extLst>
                <a:ext uri="{FF2B5EF4-FFF2-40B4-BE49-F238E27FC236}">
                  <a16:creationId xmlns:a16="http://schemas.microsoft.com/office/drawing/2014/main" id="{91533EF9-4C90-544D-B285-C04B4D6E0B0C}"/>
                </a:ext>
              </a:extLst>
            </p:cNvPr>
            <p:cNvSpPr/>
            <p:nvPr/>
          </p:nvSpPr>
          <p:spPr>
            <a:xfrm flipH="1">
              <a:off x="3658512" y="1811127"/>
              <a:ext cx="114687" cy="2380288"/>
            </a:xfrm>
            <a:prstGeom prst="leftBracket">
              <a:avLst/>
            </a:prstGeom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B6E9E18-D82A-9847-92F1-12093B673775}"/>
                    </a:ext>
                  </a:extLst>
                </p:cNvPr>
                <p:cNvSpPr txBox="1"/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B6E9E18-D82A-9847-92F1-12093B6737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blipFill>
                  <a:blip r:embed="rId5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B0BDCD8-0F8D-BB49-8D36-1F0B058BE977}"/>
                    </a:ext>
                  </a:extLst>
                </p:cNvPr>
                <p:cNvSpPr txBox="1"/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B0BDCD8-0F8D-BB49-8D36-1F0B058BE9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blipFill>
                  <a:blip r:embed="rId6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9EAB8D5-371A-3D42-A8D1-EBE04153BD08}"/>
                    </a:ext>
                  </a:extLst>
                </p:cNvPr>
                <p:cNvSpPr txBox="1"/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9EAB8D5-371A-3D42-A8D1-EBE04153B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blipFill>
                  <a:blip r:embed="rId7"/>
                  <a:stretch>
                    <a:fillRect l="-2804" r="-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90A3C2-54F9-D44D-AA50-BCD7C54A7C80}"/>
                </a:ext>
              </a:extLst>
            </p:cNvPr>
            <p:cNvSpPr txBox="1"/>
            <p:nvPr/>
          </p:nvSpPr>
          <p:spPr>
            <a:xfrm rot="5400000">
              <a:off x="2595547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EF175F-9553-6846-92DC-B3D730F91872}"/>
                  </a:ext>
                </a:extLst>
              </p:cNvPr>
              <p:cNvSpPr txBox="1"/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EF175F-9553-6846-92DC-B3D730F9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blipFill>
                <a:blip r:embed="rId8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ket 38">
            <a:extLst>
              <a:ext uri="{FF2B5EF4-FFF2-40B4-BE49-F238E27FC236}">
                <a16:creationId xmlns:a16="http://schemas.microsoft.com/office/drawing/2014/main" id="{1C848755-7B4E-B944-8956-335EE9A9927A}"/>
              </a:ext>
            </a:extLst>
          </p:cNvPr>
          <p:cNvSpPr/>
          <p:nvPr/>
        </p:nvSpPr>
        <p:spPr>
          <a:xfrm>
            <a:off x="4252362" y="1825646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32AA6E3F-3D48-EA4C-8465-0185598E8AC7}"/>
              </a:ext>
            </a:extLst>
          </p:cNvPr>
          <p:cNvSpPr/>
          <p:nvPr/>
        </p:nvSpPr>
        <p:spPr>
          <a:xfrm flipH="1">
            <a:off x="5822305" y="1835511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AEEB84-558B-9C45-B5B3-6B23300E4C52}"/>
                  </a:ext>
                </a:extLst>
              </p:cNvPr>
              <p:cNvSpPr txBox="1"/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AEEB84-558B-9C45-B5B3-6B23300E4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blipFill>
                <a:blip r:embed="rId9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6F792E-A813-9F46-A7E5-0BD2D4FC4389}"/>
                  </a:ext>
                </a:extLst>
              </p:cNvPr>
              <p:cNvSpPr txBox="1"/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6F792E-A813-9F46-A7E5-0BD2D4FC4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blipFill>
                <a:blip r:embed="rId10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91E2F2-B675-AD49-A8D4-A7F136138526}"/>
                  </a:ext>
                </a:extLst>
              </p:cNvPr>
              <p:cNvSpPr txBox="1"/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91E2F2-B675-AD49-A8D4-A7F136138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blipFill>
                <a:blip r:embed="rId11"/>
                <a:stretch>
                  <a:fillRect l="-236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8A66D13-7E53-074A-AC86-79763BAE9594}"/>
              </a:ext>
            </a:extLst>
          </p:cNvPr>
          <p:cNvSpPr txBox="1"/>
          <p:nvPr/>
        </p:nvSpPr>
        <p:spPr>
          <a:xfrm rot="5400000">
            <a:off x="4564268" y="3220118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9D9BF9-0DA9-5A4B-8133-E5F819D944B9}"/>
                  </a:ext>
                </a:extLst>
              </p:cNvPr>
              <p:cNvSpPr txBox="1"/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9D9BF9-0DA9-5A4B-8133-E5F819D94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blipFill>
                <a:blip r:embed="rId12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ket 45">
            <a:extLst>
              <a:ext uri="{FF2B5EF4-FFF2-40B4-BE49-F238E27FC236}">
                <a16:creationId xmlns:a16="http://schemas.microsoft.com/office/drawing/2014/main" id="{BA377711-6CBE-4C48-8B2E-2587D7FC9C0A}"/>
              </a:ext>
            </a:extLst>
          </p:cNvPr>
          <p:cNvSpPr/>
          <p:nvPr/>
        </p:nvSpPr>
        <p:spPr>
          <a:xfrm>
            <a:off x="7009237" y="1811127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69E342B2-CD5D-6948-893D-439E975EE3FD}"/>
              </a:ext>
            </a:extLst>
          </p:cNvPr>
          <p:cNvSpPr/>
          <p:nvPr/>
        </p:nvSpPr>
        <p:spPr>
          <a:xfrm flipH="1">
            <a:off x="8975086" y="1815232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7F6748-7FAE-4346-9308-A801AC9AADD1}"/>
                  </a:ext>
                </a:extLst>
              </p:cNvPr>
              <p:cNvSpPr txBox="1"/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7F6748-7FAE-4346-9308-A801AC9AA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blipFill>
                <a:blip r:embed="rId13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2A0349-6441-0A48-B465-E958DC010501}"/>
                  </a:ext>
                </a:extLst>
              </p:cNvPr>
              <p:cNvSpPr txBox="1"/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2A0349-6441-0A48-B465-E958DC010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blipFill>
                <a:blip r:embed="rId14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894E51-8518-8E4F-A866-BADA6E287FDE}"/>
                  </a:ext>
                </a:extLst>
              </p:cNvPr>
              <p:cNvSpPr txBox="1"/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894E51-8518-8E4F-A866-BADA6E287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blipFill>
                <a:blip r:embed="rId15"/>
                <a:stretch>
                  <a:fillRect l="-1227" t="-2273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43572F8B-0247-EE4C-B9C1-3B3331577150}"/>
              </a:ext>
            </a:extLst>
          </p:cNvPr>
          <p:cNvSpPr txBox="1"/>
          <p:nvPr/>
        </p:nvSpPr>
        <p:spPr>
          <a:xfrm rot="5400000">
            <a:off x="7348827" y="3175279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5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C1F74B-B457-4641-8584-AB27249D7EF3}"/>
              </a:ext>
            </a:extLst>
          </p:cNvPr>
          <p:cNvSpPr txBox="1"/>
          <p:nvPr/>
        </p:nvSpPr>
        <p:spPr>
          <a:xfrm>
            <a:off x="3487040" y="2866930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092EF-9F55-BC4A-8E4A-A95560FF0E57}"/>
              </a:ext>
            </a:extLst>
          </p:cNvPr>
          <p:cNvSpPr txBox="1"/>
          <p:nvPr/>
        </p:nvSpPr>
        <p:spPr>
          <a:xfrm>
            <a:off x="15662" y="2803676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C5FAC9-E218-5548-AAD2-F99658AA7AC8}"/>
              </a:ext>
            </a:extLst>
          </p:cNvPr>
          <p:cNvSpPr txBox="1"/>
          <p:nvPr/>
        </p:nvSpPr>
        <p:spPr>
          <a:xfrm>
            <a:off x="1470247" y="2755238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CAB26C-6D1A-5C4A-BDA4-A14713186672}"/>
              </a:ext>
            </a:extLst>
          </p:cNvPr>
          <p:cNvSpPr txBox="1"/>
          <p:nvPr/>
        </p:nvSpPr>
        <p:spPr>
          <a:xfrm>
            <a:off x="3826049" y="2779622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b="1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03BB84-882E-3543-B76A-1B9086EE7C3C}"/>
              </a:ext>
            </a:extLst>
          </p:cNvPr>
          <p:cNvSpPr txBox="1"/>
          <p:nvPr/>
        </p:nvSpPr>
        <p:spPr>
          <a:xfrm>
            <a:off x="6503883" y="2803676"/>
            <a:ext cx="65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E5301D-1DE8-6941-948F-817DB93ADFAB}"/>
              </a:ext>
            </a:extLst>
          </p:cNvPr>
          <p:cNvSpPr txBox="1"/>
          <p:nvPr/>
        </p:nvSpPr>
        <p:spPr>
          <a:xfrm>
            <a:off x="1081037" y="2642271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353DEC-2DFA-F144-9F06-F7F95BCF06EE}"/>
              </a:ext>
            </a:extLst>
          </p:cNvPr>
          <p:cNvSpPr txBox="1"/>
          <p:nvPr/>
        </p:nvSpPr>
        <p:spPr>
          <a:xfrm>
            <a:off x="3305774" y="2650629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618AA5-5D02-F44A-AC23-2694AD52EF21}"/>
              </a:ext>
            </a:extLst>
          </p:cNvPr>
          <p:cNvSpPr txBox="1"/>
          <p:nvPr/>
        </p:nvSpPr>
        <p:spPr>
          <a:xfrm>
            <a:off x="5859261" y="2658032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F813867-9523-7E44-AC8F-3426EDF85BD1}"/>
              </a:ext>
            </a:extLst>
          </p:cNvPr>
          <p:cNvSpPr txBox="1"/>
          <p:nvPr/>
        </p:nvSpPr>
        <p:spPr>
          <a:xfrm>
            <a:off x="6103376" y="2858139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9679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BAC47-DEC4-5648-BB65-68CA1638426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EE54B9-A245-D245-B8FA-6B384B9F5214}"/>
              </a:ext>
            </a:extLst>
          </p:cNvPr>
          <p:cNvGrpSpPr/>
          <p:nvPr/>
        </p:nvGrpSpPr>
        <p:grpSpPr>
          <a:xfrm>
            <a:off x="398205" y="1811127"/>
            <a:ext cx="786169" cy="2401009"/>
            <a:chOff x="459165" y="1811127"/>
            <a:chExt cx="786169" cy="24010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17AB38A-F06E-6443-A14B-1044E4E3F150}"/>
                    </a:ext>
                  </a:extLst>
                </p:cNvPr>
                <p:cNvSpPr txBox="1"/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17AB38A-F06E-6443-A14B-1044E4E3F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CA24BEA-91E2-3D42-A14D-1793D773FF0E}"/>
                    </a:ext>
                  </a:extLst>
                </p:cNvPr>
                <p:cNvSpPr txBox="1"/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CA24BEA-91E2-3D42-A14D-1793D773FF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38627EE-A56A-4342-8F3F-0B14E9C7670B}"/>
                    </a:ext>
                  </a:extLst>
                </p:cNvPr>
                <p:cNvSpPr txBox="1"/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38627EE-A56A-4342-8F3F-0B14E9C767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0F406CA-E660-4542-AEA5-66A5BAC8A18E}"/>
                    </a:ext>
                  </a:extLst>
                </p:cNvPr>
                <p:cNvSpPr txBox="1"/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0F406CA-E660-4542-AEA5-66A5BAC8A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t="-3333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3B270F-6808-FD42-8698-9646F33CA066}"/>
                </a:ext>
              </a:extLst>
            </p:cNvPr>
            <p:cNvSpPr txBox="1"/>
            <p:nvPr/>
          </p:nvSpPr>
          <p:spPr>
            <a:xfrm rot="5400000">
              <a:off x="660128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2">
                      <a:lumMod val="90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bg2">
                    <a:lumMod val="90000"/>
                  </a:schemeClr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18" name="Left Bracket 17">
              <a:extLst>
                <a:ext uri="{FF2B5EF4-FFF2-40B4-BE49-F238E27FC236}">
                  <a16:creationId xmlns:a16="http://schemas.microsoft.com/office/drawing/2014/main" id="{F28460E3-D774-904A-ABE4-7E45A4D5F20A}"/>
                </a:ext>
              </a:extLst>
            </p:cNvPr>
            <p:cNvSpPr/>
            <p:nvPr/>
          </p:nvSpPr>
          <p:spPr>
            <a:xfrm>
              <a:off x="459165" y="1811127"/>
              <a:ext cx="114687" cy="2380288"/>
            </a:xfrm>
            <a:prstGeom prst="leftBracket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9" name="Left Bracket 18">
              <a:extLst>
                <a:ext uri="{FF2B5EF4-FFF2-40B4-BE49-F238E27FC236}">
                  <a16:creationId xmlns:a16="http://schemas.microsoft.com/office/drawing/2014/main" id="{E6A4AEC4-71F8-454D-B6F0-FE5D845EDDA8}"/>
                </a:ext>
              </a:extLst>
            </p:cNvPr>
            <p:cNvSpPr/>
            <p:nvPr/>
          </p:nvSpPr>
          <p:spPr>
            <a:xfrm flipH="1">
              <a:off x="1086681" y="1831848"/>
              <a:ext cx="114687" cy="2380288"/>
            </a:xfrm>
            <a:prstGeom prst="leftBracket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DEAF209-5AEF-E542-B035-61BA0A621E7E}"/>
              </a:ext>
            </a:extLst>
          </p:cNvPr>
          <p:cNvGrpSpPr/>
          <p:nvPr/>
        </p:nvGrpSpPr>
        <p:grpSpPr>
          <a:xfrm>
            <a:off x="1832537" y="1837838"/>
            <a:ext cx="1550518" cy="2390153"/>
            <a:chOff x="2222681" y="1801262"/>
            <a:chExt cx="1550518" cy="2390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D781D5A-4C11-7F4C-9717-AD6B34B95CAA}"/>
                    </a:ext>
                  </a:extLst>
                </p:cNvPr>
                <p:cNvSpPr txBox="1"/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D781D5A-4C11-7F4C-9717-AD6B34B95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blipFill>
                  <a:blip r:embed="rId4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Left Bracket 31">
              <a:extLst>
                <a:ext uri="{FF2B5EF4-FFF2-40B4-BE49-F238E27FC236}">
                  <a16:creationId xmlns:a16="http://schemas.microsoft.com/office/drawing/2014/main" id="{8A6F4CAB-0CE5-9544-8BBA-684E5DF3ADA9}"/>
                </a:ext>
              </a:extLst>
            </p:cNvPr>
            <p:cNvSpPr/>
            <p:nvPr/>
          </p:nvSpPr>
          <p:spPr>
            <a:xfrm>
              <a:off x="2222681" y="1801262"/>
              <a:ext cx="114687" cy="2380288"/>
            </a:xfrm>
            <a:prstGeom prst="leftBracket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33" name="Left Bracket 32">
              <a:extLst>
                <a:ext uri="{FF2B5EF4-FFF2-40B4-BE49-F238E27FC236}">
                  <a16:creationId xmlns:a16="http://schemas.microsoft.com/office/drawing/2014/main" id="{91533EF9-4C90-544D-B285-C04B4D6E0B0C}"/>
                </a:ext>
              </a:extLst>
            </p:cNvPr>
            <p:cNvSpPr/>
            <p:nvPr/>
          </p:nvSpPr>
          <p:spPr>
            <a:xfrm flipH="1">
              <a:off x="3658512" y="1811127"/>
              <a:ext cx="114687" cy="2380288"/>
            </a:xfrm>
            <a:prstGeom prst="leftBracket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9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B6E9E18-D82A-9847-92F1-12093B673775}"/>
                    </a:ext>
                  </a:extLst>
                </p:cNvPr>
                <p:cNvSpPr txBox="1"/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B6E9E18-D82A-9847-92F1-12093B6737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blipFill>
                  <a:blip r:embed="rId5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B0BDCD8-0F8D-BB49-8D36-1F0B058BE977}"/>
                    </a:ext>
                  </a:extLst>
                </p:cNvPr>
                <p:cNvSpPr txBox="1"/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B0BDCD8-0F8D-BB49-8D36-1F0B058BE9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blipFill>
                  <a:blip r:embed="rId6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9EAB8D5-371A-3D42-A8D1-EBE04153BD08}"/>
                    </a:ext>
                  </a:extLst>
                </p:cNvPr>
                <p:cNvSpPr txBox="1"/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9EAB8D5-371A-3D42-A8D1-EBE04153B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blipFill>
                  <a:blip r:embed="rId7"/>
                  <a:stretch>
                    <a:fillRect l="-2804" r="-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90A3C2-54F9-D44D-AA50-BCD7C54A7C80}"/>
                </a:ext>
              </a:extLst>
            </p:cNvPr>
            <p:cNvSpPr txBox="1"/>
            <p:nvPr/>
          </p:nvSpPr>
          <p:spPr>
            <a:xfrm rot="5400000">
              <a:off x="2595547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2">
                      <a:lumMod val="90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bg2">
                    <a:lumMod val="90000"/>
                  </a:schemeClr>
                </a:solidFill>
                <a:latin typeface="Lucida Bright" panose="02040602050505020304" pitchFamily="18" charset="7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EF175F-9553-6846-92DC-B3D730F91872}"/>
                  </a:ext>
                </a:extLst>
              </p:cNvPr>
              <p:cNvSpPr txBox="1"/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EF175F-9553-6846-92DC-B3D730F9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blipFill>
                <a:blip r:embed="rId8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ket 38">
            <a:extLst>
              <a:ext uri="{FF2B5EF4-FFF2-40B4-BE49-F238E27FC236}">
                <a16:creationId xmlns:a16="http://schemas.microsoft.com/office/drawing/2014/main" id="{1C848755-7B4E-B944-8956-335EE9A9927A}"/>
              </a:ext>
            </a:extLst>
          </p:cNvPr>
          <p:cNvSpPr/>
          <p:nvPr/>
        </p:nvSpPr>
        <p:spPr>
          <a:xfrm>
            <a:off x="4252362" y="1825646"/>
            <a:ext cx="114687" cy="2380288"/>
          </a:xfrm>
          <a:prstGeom prst="leftBracket">
            <a:avLst/>
          </a:prstGeom>
          <a:ln w="222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32AA6E3F-3D48-EA4C-8465-0185598E8AC7}"/>
              </a:ext>
            </a:extLst>
          </p:cNvPr>
          <p:cNvSpPr/>
          <p:nvPr/>
        </p:nvSpPr>
        <p:spPr>
          <a:xfrm flipH="1">
            <a:off x="5822305" y="1835511"/>
            <a:ext cx="114687" cy="2380288"/>
          </a:xfrm>
          <a:prstGeom prst="leftBracket">
            <a:avLst/>
          </a:prstGeom>
          <a:ln w="222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AEEB84-558B-9C45-B5B3-6B23300E4C52}"/>
                  </a:ext>
                </a:extLst>
              </p:cNvPr>
              <p:cNvSpPr txBox="1"/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AEEB84-558B-9C45-B5B3-6B23300E4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blipFill>
                <a:blip r:embed="rId9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6F792E-A813-9F46-A7E5-0BD2D4FC4389}"/>
                  </a:ext>
                </a:extLst>
              </p:cNvPr>
              <p:cNvSpPr txBox="1"/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6F792E-A813-9F46-A7E5-0BD2D4FC4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blipFill>
                <a:blip r:embed="rId10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91E2F2-B675-AD49-A8D4-A7F136138526}"/>
                  </a:ext>
                </a:extLst>
              </p:cNvPr>
              <p:cNvSpPr txBox="1"/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91E2F2-B675-AD49-A8D4-A7F136138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blipFill>
                <a:blip r:embed="rId11"/>
                <a:stretch>
                  <a:fillRect l="-236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8A66D13-7E53-074A-AC86-79763BAE9594}"/>
              </a:ext>
            </a:extLst>
          </p:cNvPr>
          <p:cNvSpPr txBox="1"/>
          <p:nvPr/>
        </p:nvSpPr>
        <p:spPr>
          <a:xfrm rot="5400000">
            <a:off x="4564268" y="3220118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bg2">
                  <a:lumMod val="90000"/>
                </a:schemeClr>
              </a:solidFill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9D9BF9-0DA9-5A4B-8133-E5F819D944B9}"/>
                  </a:ext>
                </a:extLst>
              </p:cNvPr>
              <p:cNvSpPr txBox="1"/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9D9BF9-0DA9-5A4B-8133-E5F819D94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blipFill>
                <a:blip r:embed="rId12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ket 45">
            <a:extLst>
              <a:ext uri="{FF2B5EF4-FFF2-40B4-BE49-F238E27FC236}">
                <a16:creationId xmlns:a16="http://schemas.microsoft.com/office/drawing/2014/main" id="{BA377711-6CBE-4C48-8B2E-2587D7FC9C0A}"/>
              </a:ext>
            </a:extLst>
          </p:cNvPr>
          <p:cNvSpPr/>
          <p:nvPr/>
        </p:nvSpPr>
        <p:spPr>
          <a:xfrm>
            <a:off x="7009237" y="1811127"/>
            <a:ext cx="114687" cy="2380288"/>
          </a:xfrm>
          <a:prstGeom prst="leftBracket">
            <a:avLst/>
          </a:prstGeom>
          <a:ln w="222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69E342B2-CD5D-6948-893D-439E975EE3FD}"/>
              </a:ext>
            </a:extLst>
          </p:cNvPr>
          <p:cNvSpPr/>
          <p:nvPr/>
        </p:nvSpPr>
        <p:spPr>
          <a:xfrm flipH="1">
            <a:off x="8975086" y="1815232"/>
            <a:ext cx="114687" cy="2380288"/>
          </a:xfrm>
          <a:prstGeom prst="leftBracket">
            <a:avLst/>
          </a:prstGeom>
          <a:ln w="222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7F6748-7FAE-4346-9308-A801AC9AADD1}"/>
                  </a:ext>
                </a:extLst>
              </p:cNvPr>
              <p:cNvSpPr txBox="1"/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7F6748-7FAE-4346-9308-A801AC9AA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blipFill>
                <a:blip r:embed="rId13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2A0349-6441-0A48-B465-E958DC010501}"/>
                  </a:ext>
                </a:extLst>
              </p:cNvPr>
              <p:cNvSpPr txBox="1"/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2A0349-6441-0A48-B465-E958DC010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blipFill>
                <a:blip r:embed="rId14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894E51-8518-8E4F-A866-BADA6E287FDE}"/>
                  </a:ext>
                </a:extLst>
              </p:cNvPr>
              <p:cNvSpPr txBox="1"/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894E51-8518-8E4F-A866-BADA6E287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blipFill>
                <a:blip r:embed="rId15"/>
                <a:stretch>
                  <a:fillRect l="-1227" t="-2273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43572F8B-0247-EE4C-B9C1-3B3331577150}"/>
              </a:ext>
            </a:extLst>
          </p:cNvPr>
          <p:cNvSpPr txBox="1"/>
          <p:nvPr/>
        </p:nvSpPr>
        <p:spPr>
          <a:xfrm rot="5400000">
            <a:off x="7348827" y="3175279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bg2">
                  <a:lumMod val="90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C1F74B-B457-4641-8584-AB27249D7EF3}"/>
              </a:ext>
            </a:extLst>
          </p:cNvPr>
          <p:cNvSpPr txBox="1"/>
          <p:nvPr/>
        </p:nvSpPr>
        <p:spPr>
          <a:xfrm>
            <a:off x="3487040" y="2866930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092EF-9F55-BC4A-8E4A-A95560FF0E57}"/>
              </a:ext>
            </a:extLst>
          </p:cNvPr>
          <p:cNvSpPr txBox="1"/>
          <p:nvPr/>
        </p:nvSpPr>
        <p:spPr>
          <a:xfrm>
            <a:off x="15662" y="2803676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C5FAC9-E218-5548-AAD2-F99658AA7AC8}"/>
              </a:ext>
            </a:extLst>
          </p:cNvPr>
          <p:cNvSpPr txBox="1"/>
          <p:nvPr/>
        </p:nvSpPr>
        <p:spPr>
          <a:xfrm>
            <a:off x="1470247" y="2755238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CAB26C-6D1A-5C4A-BDA4-A14713186672}"/>
              </a:ext>
            </a:extLst>
          </p:cNvPr>
          <p:cNvSpPr txBox="1"/>
          <p:nvPr/>
        </p:nvSpPr>
        <p:spPr>
          <a:xfrm>
            <a:off x="3826049" y="2779622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b="1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03BB84-882E-3543-B76A-1B9086EE7C3C}"/>
              </a:ext>
            </a:extLst>
          </p:cNvPr>
          <p:cNvSpPr txBox="1"/>
          <p:nvPr/>
        </p:nvSpPr>
        <p:spPr>
          <a:xfrm>
            <a:off x="6503883" y="2803676"/>
            <a:ext cx="65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E5301D-1DE8-6941-948F-817DB93ADFAB}"/>
              </a:ext>
            </a:extLst>
          </p:cNvPr>
          <p:cNvSpPr txBox="1"/>
          <p:nvPr/>
        </p:nvSpPr>
        <p:spPr>
          <a:xfrm>
            <a:off x="1081037" y="2642271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353DEC-2DFA-F144-9F06-F7F95BCF06EE}"/>
              </a:ext>
            </a:extLst>
          </p:cNvPr>
          <p:cNvSpPr txBox="1"/>
          <p:nvPr/>
        </p:nvSpPr>
        <p:spPr>
          <a:xfrm>
            <a:off x="3305774" y="2650629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618AA5-5D02-F44A-AC23-2694AD52EF21}"/>
              </a:ext>
            </a:extLst>
          </p:cNvPr>
          <p:cNvSpPr txBox="1"/>
          <p:nvPr/>
        </p:nvSpPr>
        <p:spPr>
          <a:xfrm>
            <a:off x="5859261" y="2658032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F813867-9523-7E44-AC8F-3426EDF85BD1}"/>
              </a:ext>
            </a:extLst>
          </p:cNvPr>
          <p:cNvSpPr txBox="1"/>
          <p:nvPr/>
        </p:nvSpPr>
        <p:spPr>
          <a:xfrm>
            <a:off x="6103376" y="2858139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645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81500B-587D-4647-9636-4F1FE2C376FB}"/>
              </a:ext>
            </a:extLst>
          </p:cNvPr>
          <p:cNvSpPr txBox="1"/>
          <p:nvPr/>
        </p:nvSpPr>
        <p:spPr>
          <a:xfrm>
            <a:off x="0" y="2890391"/>
            <a:ext cx="91440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Calculating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Discrete Fourier Transform (DFT)</a:t>
            </a:r>
          </a:p>
        </p:txBody>
      </p:sp>
    </p:spTree>
    <p:extLst>
      <p:ext uri="{BB962C8B-B14F-4D97-AF65-F5344CB8AC3E}">
        <p14:creationId xmlns:p14="http://schemas.microsoft.com/office/powerpoint/2010/main" val="1793523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BAC47-DEC4-5648-BB65-68CA1638426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188435-C7B2-3B43-9408-9072C7185283}"/>
              </a:ext>
            </a:extLst>
          </p:cNvPr>
          <p:cNvSpPr txBox="1"/>
          <p:nvPr/>
        </p:nvSpPr>
        <p:spPr>
          <a:xfrm>
            <a:off x="983037" y="5236537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=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40A755-C243-094F-884D-7EB1972F2EF7}"/>
              </a:ext>
            </a:extLst>
          </p:cNvPr>
          <p:cNvCxnSpPr>
            <a:cxnSpLocks/>
          </p:cNvCxnSpPr>
          <p:nvPr/>
        </p:nvCxnSpPr>
        <p:spPr>
          <a:xfrm>
            <a:off x="2099531" y="5823339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951134-48AF-464F-959A-A6627969B4A8}"/>
              </a:ext>
            </a:extLst>
          </p:cNvPr>
          <p:cNvGrpSpPr/>
          <p:nvPr/>
        </p:nvGrpSpPr>
        <p:grpSpPr>
          <a:xfrm>
            <a:off x="3290812" y="5689596"/>
            <a:ext cx="315804" cy="573687"/>
            <a:chOff x="7225127" y="3524912"/>
            <a:chExt cx="315804" cy="57368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29B57CE-AD29-E343-BE24-A5BC41DC1597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6C5EB1E-19CB-4F4F-A673-D4CDFD042C3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22212BC-26B7-4A4E-A8F8-3BC5259046BE}"/>
              </a:ext>
            </a:extLst>
          </p:cNvPr>
          <p:cNvSpPr txBox="1"/>
          <p:nvPr/>
        </p:nvSpPr>
        <p:spPr>
          <a:xfrm>
            <a:off x="6292349" y="6177368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84E15AB-DF5E-5D48-8E87-579F0E693301}"/>
              </a:ext>
            </a:extLst>
          </p:cNvPr>
          <p:cNvGrpSpPr/>
          <p:nvPr/>
        </p:nvGrpSpPr>
        <p:grpSpPr>
          <a:xfrm>
            <a:off x="3953840" y="5689596"/>
            <a:ext cx="315804" cy="573687"/>
            <a:chOff x="7225127" y="3524912"/>
            <a:chExt cx="315804" cy="57368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9AA0051-9EEE-0A47-BA58-7C6093AF28F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EFD0181-384D-3D44-AFDF-1676E46D5E8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FB31DA6-988F-1D47-BE90-36652127FD8C}"/>
              </a:ext>
            </a:extLst>
          </p:cNvPr>
          <p:cNvGrpSpPr/>
          <p:nvPr/>
        </p:nvGrpSpPr>
        <p:grpSpPr>
          <a:xfrm>
            <a:off x="4616868" y="5689596"/>
            <a:ext cx="315804" cy="573687"/>
            <a:chOff x="7225127" y="3524912"/>
            <a:chExt cx="315804" cy="57368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4DD7A45-9CF5-4444-979A-108ED12B84CE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ED8468F-6677-5F46-8162-40983D10257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F64AAA2-9CC3-974B-9FD8-80667893A63C}"/>
              </a:ext>
            </a:extLst>
          </p:cNvPr>
          <p:cNvGrpSpPr/>
          <p:nvPr/>
        </p:nvGrpSpPr>
        <p:grpSpPr>
          <a:xfrm>
            <a:off x="2627784" y="5689596"/>
            <a:ext cx="315804" cy="573687"/>
            <a:chOff x="7225127" y="3524912"/>
            <a:chExt cx="315804" cy="57368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A2B3342-F630-EF4A-A1D3-12BB3F1A09EE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5887D86-B8D8-BB4B-82A9-49CE1782CD77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1A6679F-BD8D-FD49-A9A4-77DE23B7785C}"/>
              </a:ext>
            </a:extLst>
          </p:cNvPr>
          <p:cNvGrpSpPr/>
          <p:nvPr/>
        </p:nvGrpSpPr>
        <p:grpSpPr>
          <a:xfrm>
            <a:off x="5942924" y="5689596"/>
            <a:ext cx="315804" cy="573687"/>
            <a:chOff x="7225127" y="3524912"/>
            <a:chExt cx="315804" cy="57368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FE03FD3-B225-1842-9F2D-99A5C9843278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A55D187-A091-9642-B8DF-78F4810F4762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8EB199D-1C53-CB43-AF37-7B3F0EA80C3F}"/>
              </a:ext>
            </a:extLst>
          </p:cNvPr>
          <p:cNvCxnSpPr/>
          <p:nvPr/>
        </p:nvCxnSpPr>
        <p:spPr>
          <a:xfrm>
            <a:off x="6772287" y="5689596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573AA79-9543-284A-8B68-1D3EE475F0A1}"/>
              </a:ext>
            </a:extLst>
          </p:cNvPr>
          <p:cNvGrpSpPr/>
          <p:nvPr/>
        </p:nvGrpSpPr>
        <p:grpSpPr>
          <a:xfrm>
            <a:off x="7205478" y="5689596"/>
            <a:ext cx="593931" cy="573687"/>
            <a:chOff x="7161626" y="3524912"/>
            <a:chExt cx="593931" cy="57368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2FAA193-90F1-9042-B5B4-25433123439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8EA251D-6221-9948-855B-C9946CA778F2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CDDFED0-8C16-B642-A7DA-495FA257922F}"/>
              </a:ext>
            </a:extLst>
          </p:cNvPr>
          <p:cNvGrpSpPr/>
          <p:nvPr/>
        </p:nvGrpSpPr>
        <p:grpSpPr>
          <a:xfrm>
            <a:off x="5279896" y="5689596"/>
            <a:ext cx="315804" cy="573687"/>
            <a:chOff x="7225127" y="3524912"/>
            <a:chExt cx="315804" cy="57368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076FF3D-C74D-BB45-AE90-24C718157C2A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EAF0E33-4D20-8A47-913F-F05F8751521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AA09ACC-FAFA-7948-BAED-FB33748F4553}"/>
              </a:ext>
            </a:extLst>
          </p:cNvPr>
          <p:cNvGrpSpPr/>
          <p:nvPr/>
        </p:nvGrpSpPr>
        <p:grpSpPr>
          <a:xfrm>
            <a:off x="1941984" y="5689596"/>
            <a:ext cx="315804" cy="573687"/>
            <a:chOff x="7225127" y="3524912"/>
            <a:chExt cx="315804" cy="57368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A2CF02D-19E6-634D-A7A8-92EF3810608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ADBB13C-60AD-5B43-9C61-D4359CE5831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8F64549-646A-804A-A826-D2AE6C70D6E4}"/>
              </a:ext>
            </a:extLst>
          </p:cNvPr>
          <p:cNvSpPr txBox="1"/>
          <p:nvPr/>
        </p:nvSpPr>
        <p:spPr>
          <a:xfrm>
            <a:off x="6483041" y="5633142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64E03E00-29C1-364D-90F6-A62546F5EF4F}"/>
              </a:ext>
            </a:extLst>
          </p:cNvPr>
          <p:cNvSpPr/>
          <p:nvPr/>
        </p:nvSpPr>
        <p:spPr>
          <a:xfrm>
            <a:off x="2109311" y="4650587"/>
            <a:ext cx="5309897" cy="1473523"/>
          </a:xfrm>
          <a:custGeom>
            <a:avLst/>
            <a:gdLst>
              <a:gd name="connsiteX0" fmla="*/ 0 w 5334000"/>
              <a:gd name="connsiteY0" fmla="*/ 546326 h 1473523"/>
              <a:gd name="connsiteX1" fmla="*/ 177800 w 5334000"/>
              <a:gd name="connsiteY1" fmla="*/ 292326 h 1473523"/>
              <a:gd name="connsiteX2" fmla="*/ 508000 w 5334000"/>
              <a:gd name="connsiteY2" fmla="*/ 889226 h 1473523"/>
              <a:gd name="connsiteX3" fmla="*/ 1358900 w 5334000"/>
              <a:gd name="connsiteY3" fmla="*/ 226 h 1473523"/>
              <a:gd name="connsiteX4" fmla="*/ 2095500 w 5334000"/>
              <a:gd name="connsiteY4" fmla="*/ 800326 h 1473523"/>
              <a:gd name="connsiteX5" fmla="*/ 2387600 w 5334000"/>
              <a:gd name="connsiteY5" fmla="*/ 584426 h 1473523"/>
              <a:gd name="connsiteX6" fmla="*/ 2603500 w 5334000"/>
              <a:gd name="connsiteY6" fmla="*/ 1041626 h 1473523"/>
              <a:gd name="connsiteX7" fmla="*/ 3073400 w 5334000"/>
              <a:gd name="connsiteY7" fmla="*/ 1460726 h 1473523"/>
              <a:gd name="connsiteX8" fmla="*/ 3759200 w 5334000"/>
              <a:gd name="connsiteY8" fmla="*/ 533626 h 1473523"/>
              <a:gd name="connsiteX9" fmla="*/ 4279900 w 5334000"/>
              <a:gd name="connsiteY9" fmla="*/ 952726 h 1473523"/>
              <a:gd name="connsiteX10" fmla="*/ 4927600 w 5334000"/>
              <a:gd name="connsiteY10" fmla="*/ 279626 h 1473523"/>
              <a:gd name="connsiteX11" fmla="*/ 5334000 w 5334000"/>
              <a:gd name="connsiteY11" fmla="*/ 914626 h 14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34000" h="1473523">
                <a:moveTo>
                  <a:pt x="0" y="546326"/>
                </a:moveTo>
                <a:cubicBezTo>
                  <a:pt x="46566" y="390751"/>
                  <a:pt x="93133" y="235176"/>
                  <a:pt x="177800" y="292326"/>
                </a:cubicBezTo>
                <a:cubicBezTo>
                  <a:pt x="262467" y="349476"/>
                  <a:pt x="311150" y="937909"/>
                  <a:pt x="508000" y="889226"/>
                </a:cubicBezTo>
                <a:cubicBezTo>
                  <a:pt x="704850" y="840543"/>
                  <a:pt x="1094317" y="15043"/>
                  <a:pt x="1358900" y="226"/>
                </a:cubicBezTo>
                <a:cubicBezTo>
                  <a:pt x="1623483" y="-14591"/>
                  <a:pt x="1924050" y="702959"/>
                  <a:pt x="2095500" y="800326"/>
                </a:cubicBezTo>
                <a:cubicBezTo>
                  <a:pt x="2266950" y="897693"/>
                  <a:pt x="2302933" y="544209"/>
                  <a:pt x="2387600" y="584426"/>
                </a:cubicBezTo>
                <a:cubicBezTo>
                  <a:pt x="2472267" y="624643"/>
                  <a:pt x="2489200" y="895576"/>
                  <a:pt x="2603500" y="1041626"/>
                </a:cubicBezTo>
                <a:cubicBezTo>
                  <a:pt x="2717800" y="1187676"/>
                  <a:pt x="2880783" y="1545393"/>
                  <a:pt x="3073400" y="1460726"/>
                </a:cubicBezTo>
                <a:cubicBezTo>
                  <a:pt x="3266017" y="1376059"/>
                  <a:pt x="3558117" y="618293"/>
                  <a:pt x="3759200" y="533626"/>
                </a:cubicBezTo>
                <a:cubicBezTo>
                  <a:pt x="3960283" y="448959"/>
                  <a:pt x="4085167" y="995059"/>
                  <a:pt x="4279900" y="952726"/>
                </a:cubicBezTo>
                <a:cubicBezTo>
                  <a:pt x="4474633" y="910393"/>
                  <a:pt x="4751917" y="285976"/>
                  <a:pt x="4927600" y="279626"/>
                </a:cubicBezTo>
                <a:cubicBezTo>
                  <a:pt x="5103283" y="273276"/>
                  <a:pt x="5218641" y="593951"/>
                  <a:pt x="5334000" y="9146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D242D35-E22C-7D46-8782-CDA7F3A0D0A0}"/>
              </a:ext>
            </a:extLst>
          </p:cNvPr>
          <p:cNvCxnSpPr>
            <a:cxnSpLocks/>
          </p:cNvCxnSpPr>
          <p:nvPr/>
        </p:nvCxnSpPr>
        <p:spPr>
          <a:xfrm flipV="1">
            <a:off x="2110560" y="5216894"/>
            <a:ext cx="0" cy="605933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447F4E3-9AC2-2A4D-BD03-5352AF0A1CEE}"/>
              </a:ext>
            </a:extLst>
          </p:cNvPr>
          <p:cNvCxnSpPr>
            <a:cxnSpLocks/>
          </p:cNvCxnSpPr>
          <p:nvPr/>
        </p:nvCxnSpPr>
        <p:spPr>
          <a:xfrm flipV="1">
            <a:off x="2794119" y="5374201"/>
            <a:ext cx="0" cy="448627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1D71BE4-3BB5-EC46-A485-C1D8F6E60557}"/>
              </a:ext>
            </a:extLst>
          </p:cNvPr>
          <p:cNvCxnSpPr>
            <a:cxnSpLocks/>
            <a:endCxn id="92" idx="3"/>
          </p:cNvCxnSpPr>
          <p:nvPr/>
        </p:nvCxnSpPr>
        <p:spPr>
          <a:xfrm flipV="1">
            <a:off x="4398058" y="7722758"/>
            <a:ext cx="4923" cy="1172528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4D43E2B-05CA-6E44-BBF5-E0FF8855E7DE}"/>
              </a:ext>
            </a:extLst>
          </p:cNvPr>
          <p:cNvCxnSpPr>
            <a:cxnSpLocks/>
          </p:cNvCxnSpPr>
          <p:nvPr/>
        </p:nvCxnSpPr>
        <p:spPr>
          <a:xfrm flipV="1">
            <a:off x="4120175" y="5386836"/>
            <a:ext cx="3839" cy="40688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873B5A2-D4C2-F349-A255-6FA8FEBC0F66}"/>
              </a:ext>
            </a:extLst>
          </p:cNvPr>
          <p:cNvCxnSpPr>
            <a:cxnSpLocks/>
          </p:cNvCxnSpPr>
          <p:nvPr/>
        </p:nvCxnSpPr>
        <p:spPr>
          <a:xfrm>
            <a:off x="4783202" y="5802664"/>
            <a:ext cx="0" cy="2016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9DA8C89-78DC-2542-B634-1E907D34ECD1}"/>
              </a:ext>
            </a:extLst>
          </p:cNvPr>
          <p:cNvCxnSpPr>
            <a:cxnSpLocks/>
          </p:cNvCxnSpPr>
          <p:nvPr/>
        </p:nvCxnSpPr>
        <p:spPr>
          <a:xfrm flipV="1">
            <a:off x="5446229" y="5802664"/>
            <a:ext cx="0" cy="2016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550C25C-A2C5-F542-A61B-EED8D43D41F9}"/>
              </a:ext>
            </a:extLst>
          </p:cNvPr>
          <p:cNvCxnSpPr>
            <a:cxnSpLocks/>
          </p:cNvCxnSpPr>
          <p:nvPr/>
        </p:nvCxnSpPr>
        <p:spPr>
          <a:xfrm flipV="1">
            <a:off x="6104370" y="5386836"/>
            <a:ext cx="0" cy="42581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E81D635-4A35-514B-914F-9921E6B0B03F}"/>
              </a:ext>
            </a:extLst>
          </p:cNvPr>
          <p:cNvCxnSpPr>
            <a:cxnSpLocks/>
          </p:cNvCxnSpPr>
          <p:nvPr/>
        </p:nvCxnSpPr>
        <p:spPr>
          <a:xfrm flipV="1">
            <a:off x="6759587" y="5175069"/>
            <a:ext cx="0" cy="660457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698513-7AC6-1246-B8D2-B2B406375A61}"/>
              </a:ext>
            </a:extLst>
          </p:cNvPr>
          <p:cNvCxnSpPr>
            <a:cxnSpLocks/>
            <a:endCxn id="92" idx="11"/>
          </p:cNvCxnSpPr>
          <p:nvPr/>
        </p:nvCxnSpPr>
        <p:spPr>
          <a:xfrm flipV="1">
            <a:off x="8360119" y="8637158"/>
            <a:ext cx="0" cy="237964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CEFB65C-2875-DB46-A9F8-88581EEE5A37}"/>
              </a:ext>
            </a:extLst>
          </p:cNvPr>
          <p:cNvGrpSpPr/>
          <p:nvPr/>
        </p:nvGrpSpPr>
        <p:grpSpPr>
          <a:xfrm>
            <a:off x="398205" y="1811127"/>
            <a:ext cx="786169" cy="2401009"/>
            <a:chOff x="459165" y="1811127"/>
            <a:chExt cx="786169" cy="24010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AA22425-BF52-4E4E-B4A3-A1DCF3737B7C}"/>
                    </a:ext>
                  </a:extLst>
                </p:cNvPr>
                <p:cNvSpPr txBox="1"/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AA22425-BF52-4E4E-B4A3-A1DCF3737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8736ECB-343D-C84F-ACF7-C6DEC3315105}"/>
                    </a:ext>
                  </a:extLst>
                </p:cNvPr>
                <p:cNvSpPr txBox="1"/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8736ECB-343D-C84F-ACF7-C6DEC33151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A3F550A-346B-5F44-875F-8111F3953807}"/>
                    </a:ext>
                  </a:extLst>
                </p:cNvPr>
                <p:cNvSpPr txBox="1"/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A3F550A-346B-5F44-875F-8111F39538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56922B4-3227-2C41-AE22-886C9800AFC6}"/>
                    </a:ext>
                  </a:extLst>
                </p:cNvPr>
                <p:cNvSpPr txBox="1"/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56922B4-3227-2C41-AE22-886C9800AF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t="-3333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F275D49-304E-BD42-9B11-DA850FAAB18E}"/>
                </a:ext>
              </a:extLst>
            </p:cNvPr>
            <p:cNvSpPr txBox="1"/>
            <p:nvPr/>
          </p:nvSpPr>
          <p:spPr>
            <a:xfrm rot="5400000">
              <a:off x="660128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109" name="Left Bracket 108">
              <a:extLst>
                <a:ext uri="{FF2B5EF4-FFF2-40B4-BE49-F238E27FC236}">
                  <a16:creationId xmlns:a16="http://schemas.microsoft.com/office/drawing/2014/main" id="{DAE46F64-D91A-9D4D-8027-FA6718570636}"/>
                </a:ext>
              </a:extLst>
            </p:cNvPr>
            <p:cNvSpPr/>
            <p:nvPr/>
          </p:nvSpPr>
          <p:spPr>
            <a:xfrm>
              <a:off x="459165" y="1811127"/>
              <a:ext cx="114687" cy="2380288"/>
            </a:xfrm>
            <a:prstGeom prst="leftBracket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Left Bracket 109">
              <a:extLst>
                <a:ext uri="{FF2B5EF4-FFF2-40B4-BE49-F238E27FC236}">
                  <a16:creationId xmlns:a16="http://schemas.microsoft.com/office/drawing/2014/main" id="{1F181FB8-7F0D-2F4B-981A-15520CC2213F}"/>
                </a:ext>
              </a:extLst>
            </p:cNvPr>
            <p:cNvSpPr/>
            <p:nvPr/>
          </p:nvSpPr>
          <p:spPr>
            <a:xfrm flipH="1">
              <a:off x="1086681" y="1831848"/>
              <a:ext cx="114687" cy="2380288"/>
            </a:xfrm>
            <a:prstGeom prst="leftBracket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3AE52BE-D006-1343-9F4E-423E9F142EF0}"/>
              </a:ext>
            </a:extLst>
          </p:cNvPr>
          <p:cNvGrpSpPr/>
          <p:nvPr/>
        </p:nvGrpSpPr>
        <p:grpSpPr>
          <a:xfrm>
            <a:off x="1832537" y="1837838"/>
            <a:ext cx="1550518" cy="2390153"/>
            <a:chOff x="2222681" y="1801262"/>
            <a:chExt cx="1550518" cy="2390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34FB8BE-0CF6-A641-B00A-8ABCB4982DC0}"/>
                    </a:ext>
                  </a:extLst>
                </p:cNvPr>
                <p:cNvSpPr txBox="1"/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34FB8BE-0CF6-A641-B00A-8ABCB4982D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blipFill>
                  <a:blip r:embed="rId4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Left Bracket 112">
              <a:extLst>
                <a:ext uri="{FF2B5EF4-FFF2-40B4-BE49-F238E27FC236}">
                  <a16:creationId xmlns:a16="http://schemas.microsoft.com/office/drawing/2014/main" id="{D85BDC10-0243-E147-9F12-103CEBC2E28D}"/>
                </a:ext>
              </a:extLst>
            </p:cNvPr>
            <p:cNvSpPr/>
            <p:nvPr/>
          </p:nvSpPr>
          <p:spPr>
            <a:xfrm>
              <a:off x="2222681" y="1801262"/>
              <a:ext cx="114687" cy="2380288"/>
            </a:xfrm>
            <a:prstGeom prst="leftBracket">
              <a:avLst/>
            </a:prstGeom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Left Bracket 113">
              <a:extLst>
                <a:ext uri="{FF2B5EF4-FFF2-40B4-BE49-F238E27FC236}">
                  <a16:creationId xmlns:a16="http://schemas.microsoft.com/office/drawing/2014/main" id="{504006F1-DB8D-5A4B-AC99-E23F89C03FBC}"/>
                </a:ext>
              </a:extLst>
            </p:cNvPr>
            <p:cNvSpPr/>
            <p:nvPr/>
          </p:nvSpPr>
          <p:spPr>
            <a:xfrm flipH="1">
              <a:off x="3658512" y="1811127"/>
              <a:ext cx="114687" cy="2380288"/>
            </a:xfrm>
            <a:prstGeom prst="leftBracket">
              <a:avLst/>
            </a:prstGeom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CD27151-2016-F24F-BCA7-E73729F6D697}"/>
                    </a:ext>
                  </a:extLst>
                </p:cNvPr>
                <p:cNvSpPr txBox="1"/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CD27151-2016-F24F-BCA7-E73729F6D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blipFill>
                  <a:blip r:embed="rId5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B6C7A001-1BA4-E940-BA2A-18517DC2B5A1}"/>
                    </a:ext>
                  </a:extLst>
                </p:cNvPr>
                <p:cNvSpPr txBox="1"/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B6C7A001-1BA4-E940-BA2A-18517DC2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blipFill>
                  <a:blip r:embed="rId6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1E658D96-D3BE-3D41-91E5-96098B205DFE}"/>
                    </a:ext>
                  </a:extLst>
                </p:cNvPr>
                <p:cNvSpPr txBox="1"/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1E658D96-D3BE-3D41-91E5-96098B205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blipFill>
                  <a:blip r:embed="rId7"/>
                  <a:stretch>
                    <a:fillRect l="-2804" r="-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94E3685-3A56-584E-BEB7-05DDE9312757}"/>
                </a:ext>
              </a:extLst>
            </p:cNvPr>
            <p:cNvSpPr txBox="1"/>
            <p:nvPr/>
          </p:nvSpPr>
          <p:spPr>
            <a:xfrm rot="5400000">
              <a:off x="2595547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C6CD85E-0E27-CF43-9668-EDFC056A2DB7}"/>
                  </a:ext>
                </a:extLst>
              </p:cNvPr>
              <p:cNvSpPr txBox="1"/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C6CD85E-0E27-CF43-9668-EDFC056A2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blipFill>
                <a:blip r:embed="rId8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Left Bracket 119">
            <a:extLst>
              <a:ext uri="{FF2B5EF4-FFF2-40B4-BE49-F238E27FC236}">
                <a16:creationId xmlns:a16="http://schemas.microsoft.com/office/drawing/2014/main" id="{25EF84B1-4F1D-F041-B5BC-4BC766FA9654}"/>
              </a:ext>
            </a:extLst>
          </p:cNvPr>
          <p:cNvSpPr/>
          <p:nvPr/>
        </p:nvSpPr>
        <p:spPr>
          <a:xfrm>
            <a:off x="4252362" y="1825646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Left Bracket 120">
            <a:extLst>
              <a:ext uri="{FF2B5EF4-FFF2-40B4-BE49-F238E27FC236}">
                <a16:creationId xmlns:a16="http://schemas.microsoft.com/office/drawing/2014/main" id="{31DB19A6-0D7A-1C45-9A30-001CFE299D22}"/>
              </a:ext>
            </a:extLst>
          </p:cNvPr>
          <p:cNvSpPr/>
          <p:nvPr/>
        </p:nvSpPr>
        <p:spPr>
          <a:xfrm flipH="1">
            <a:off x="5822305" y="1835511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0525BB8-3C84-D748-9A87-CD101A60654E}"/>
                  </a:ext>
                </a:extLst>
              </p:cNvPr>
              <p:cNvSpPr txBox="1"/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0525BB8-3C84-D748-9A87-CD101A606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blipFill>
                <a:blip r:embed="rId9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1249B8F-E14C-0A4E-B597-3F7855564DA5}"/>
                  </a:ext>
                </a:extLst>
              </p:cNvPr>
              <p:cNvSpPr txBox="1"/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1249B8F-E14C-0A4E-B597-3F7855564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blipFill>
                <a:blip r:embed="rId10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D5A72E3-2F70-C84B-9B62-4CB8DEF3F5EE}"/>
                  </a:ext>
                </a:extLst>
              </p:cNvPr>
              <p:cNvSpPr txBox="1"/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D5A72E3-2F70-C84B-9B62-4CB8DEF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blipFill>
                <a:blip r:embed="rId11"/>
                <a:stretch>
                  <a:fillRect l="-236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124">
            <a:extLst>
              <a:ext uri="{FF2B5EF4-FFF2-40B4-BE49-F238E27FC236}">
                <a16:creationId xmlns:a16="http://schemas.microsoft.com/office/drawing/2014/main" id="{67C1B9D3-9167-8748-9B68-3A485DEC7251}"/>
              </a:ext>
            </a:extLst>
          </p:cNvPr>
          <p:cNvSpPr txBox="1"/>
          <p:nvPr/>
        </p:nvSpPr>
        <p:spPr>
          <a:xfrm rot="5400000">
            <a:off x="4564268" y="3220118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F9419A2-396F-7B49-8C0A-6916C8ABECCA}"/>
                  </a:ext>
                </a:extLst>
              </p:cNvPr>
              <p:cNvSpPr txBox="1"/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F9419A2-396F-7B49-8C0A-6916C8ABE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blipFill>
                <a:blip r:embed="rId12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Left Bracket 126">
            <a:extLst>
              <a:ext uri="{FF2B5EF4-FFF2-40B4-BE49-F238E27FC236}">
                <a16:creationId xmlns:a16="http://schemas.microsoft.com/office/drawing/2014/main" id="{77FBB7DB-28F9-1748-BAEE-937585344F92}"/>
              </a:ext>
            </a:extLst>
          </p:cNvPr>
          <p:cNvSpPr/>
          <p:nvPr/>
        </p:nvSpPr>
        <p:spPr>
          <a:xfrm>
            <a:off x="7009237" y="1811127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Left Bracket 127">
            <a:extLst>
              <a:ext uri="{FF2B5EF4-FFF2-40B4-BE49-F238E27FC236}">
                <a16:creationId xmlns:a16="http://schemas.microsoft.com/office/drawing/2014/main" id="{793798DD-677F-F749-BD21-F4D2CAA35770}"/>
              </a:ext>
            </a:extLst>
          </p:cNvPr>
          <p:cNvSpPr/>
          <p:nvPr/>
        </p:nvSpPr>
        <p:spPr>
          <a:xfrm flipH="1">
            <a:off x="8975086" y="1815232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E798E78-49FC-4444-8B30-D05991EE2097}"/>
                  </a:ext>
                </a:extLst>
              </p:cNvPr>
              <p:cNvSpPr txBox="1"/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E798E78-49FC-4444-8B30-D05991EE2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blipFill>
                <a:blip r:embed="rId13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8222F62A-D494-5B41-BD02-C2FB17F28519}"/>
                  </a:ext>
                </a:extLst>
              </p:cNvPr>
              <p:cNvSpPr txBox="1"/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8222F62A-D494-5B41-BD02-C2FB17F28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blipFill>
                <a:blip r:embed="rId14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8B6A6ED-283F-6A44-A5DC-9AC043FA81E9}"/>
                  </a:ext>
                </a:extLst>
              </p:cNvPr>
              <p:cNvSpPr txBox="1"/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8B6A6ED-283F-6A44-A5DC-9AC043FA8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blipFill>
                <a:blip r:embed="rId15"/>
                <a:stretch>
                  <a:fillRect l="-1227" t="-2273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>
            <a:extLst>
              <a:ext uri="{FF2B5EF4-FFF2-40B4-BE49-F238E27FC236}">
                <a16:creationId xmlns:a16="http://schemas.microsoft.com/office/drawing/2014/main" id="{DEE7E7B6-59D9-6045-9FA3-154E59DF6965}"/>
              </a:ext>
            </a:extLst>
          </p:cNvPr>
          <p:cNvSpPr txBox="1"/>
          <p:nvPr/>
        </p:nvSpPr>
        <p:spPr>
          <a:xfrm rot="5400000">
            <a:off x="7348827" y="3175279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5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8E36BF3-ECD1-2E4E-B818-B0D7E7832B6C}"/>
              </a:ext>
            </a:extLst>
          </p:cNvPr>
          <p:cNvSpPr txBox="1"/>
          <p:nvPr/>
        </p:nvSpPr>
        <p:spPr>
          <a:xfrm>
            <a:off x="3487040" y="2866930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D89DA43-AE78-F34B-993D-81DA9E3AF990}"/>
              </a:ext>
            </a:extLst>
          </p:cNvPr>
          <p:cNvSpPr txBox="1"/>
          <p:nvPr/>
        </p:nvSpPr>
        <p:spPr>
          <a:xfrm>
            <a:off x="15662" y="2803676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C58C9A3-643A-9942-BCA7-EAEB349EB858}"/>
              </a:ext>
            </a:extLst>
          </p:cNvPr>
          <p:cNvSpPr txBox="1"/>
          <p:nvPr/>
        </p:nvSpPr>
        <p:spPr>
          <a:xfrm>
            <a:off x="1470247" y="2755238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C417601-31F9-FA47-9083-D85A31F8E0C1}"/>
              </a:ext>
            </a:extLst>
          </p:cNvPr>
          <p:cNvSpPr txBox="1"/>
          <p:nvPr/>
        </p:nvSpPr>
        <p:spPr>
          <a:xfrm>
            <a:off x="3826049" y="2779622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b="1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0A73D6A-EE4D-584D-9F21-E94E2B2542A5}"/>
              </a:ext>
            </a:extLst>
          </p:cNvPr>
          <p:cNvSpPr txBox="1"/>
          <p:nvPr/>
        </p:nvSpPr>
        <p:spPr>
          <a:xfrm>
            <a:off x="6503883" y="2803676"/>
            <a:ext cx="65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59563F9-2A40-FB42-861F-87907656F77A}"/>
              </a:ext>
            </a:extLst>
          </p:cNvPr>
          <p:cNvSpPr txBox="1"/>
          <p:nvPr/>
        </p:nvSpPr>
        <p:spPr>
          <a:xfrm>
            <a:off x="1081037" y="2642271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8633EB7-6903-AA4E-9244-BE1282E9694F}"/>
              </a:ext>
            </a:extLst>
          </p:cNvPr>
          <p:cNvSpPr txBox="1"/>
          <p:nvPr/>
        </p:nvSpPr>
        <p:spPr>
          <a:xfrm>
            <a:off x="3305774" y="2650629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8625818-DE5E-D94F-AEE5-69E816FC6939}"/>
              </a:ext>
            </a:extLst>
          </p:cNvPr>
          <p:cNvSpPr txBox="1"/>
          <p:nvPr/>
        </p:nvSpPr>
        <p:spPr>
          <a:xfrm>
            <a:off x="5859261" y="2658032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58950F7-8969-844A-80A1-471E075396A3}"/>
              </a:ext>
            </a:extLst>
          </p:cNvPr>
          <p:cNvSpPr txBox="1"/>
          <p:nvPr/>
        </p:nvSpPr>
        <p:spPr>
          <a:xfrm>
            <a:off x="6103376" y="2858139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26187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BAC47-DEC4-5648-BB65-68CA1638426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188435-C7B2-3B43-9408-9072C7185283}"/>
              </a:ext>
            </a:extLst>
          </p:cNvPr>
          <p:cNvSpPr txBox="1"/>
          <p:nvPr/>
        </p:nvSpPr>
        <p:spPr>
          <a:xfrm>
            <a:off x="983037" y="5236537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=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BC0F146-46CD-9347-8050-17D6DF22BD34}"/>
              </a:ext>
            </a:extLst>
          </p:cNvPr>
          <p:cNvSpPr txBox="1"/>
          <p:nvPr/>
        </p:nvSpPr>
        <p:spPr>
          <a:xfrm>
            <a:off x="1365134" y="5242527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X =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7E63206-D0F9-8A4B-BAD9-074B5E990D79}"/>
              </a:ext>
            </a:extLst>
          </p:cNvPr>
          <p:cNvSpPr txBox="1"/>
          <p:nvPr/>
        </p:nvSpPr>
        <p:spPr>
          <a:xfrm>
            <a:off x="2358073" y="4586259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x[0]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CC8A4B8-C39F-9F4E-AD09-196CEBD9CC8D}"/>
              </a:ext>
            </a:extLst>
          </p:cNvPr>
          <p:cNvCxnSpPr/>
          <p:nvPr/>
        </p:nvCxnSpPr>
        <p:spPr>
          <a:xfrm>
            <a:off x="1415833" y="5270015"/>
            <a:ext cx="3299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CECADDC-6EFC-3F48-9A92-3A3FF65AC54D}"/>
              </a:ext>
            </a:extLst>
          </p:cNvPr>
          <p:cNvGrpSpPr/>
          <p:nvPr/>
        </p:nvGrpSpPr>
        <p:grpSpPr>
          <a:xfrm>
            <a:off x="398205" y="1811127"/>
            <a:ext cx="786169" cy="2401009"/>
            <a:chOff x="459165" y="1811127"/>
            <a:chExt cx="786169" cy="24010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E68E9B1B-3357-FC45-8BEF-CA8DED31E19E}"/>
                    </a:ext>
                  </a:extLst>
                </p:cNvPr>
                <p:cNvSpPr txBox="1"/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E68E9B1B-3357-FC45-8BEF-CA8DED31E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CEDE3A1E-135D-EA4E-94F1-A39F3831A742}"/>
                    </a:ext>
                  </a:extLst>
                </p:cNvPr>
                <p:cNvSpPr txBox="1"/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CEDE3A1E-135D-EA4E-94F1-A39F3831A7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C0540D49-9407-1342-952E-618AAA9F00C8}"/>
                    </a:ext>
                  </a:extLst>
                </p:cNvPr>
                <p:cNvSpPr txBox="1"/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C0540D49-9407-1342-952E-618AAA9F00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2589BA2F-A2BF-9848-85ED-2C62F784CE85}"/>
                    </a:ext>
                  </a:extLst>
                </p:cNvPr>
                <p:cNvSpPr txBox="1"/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2589BA2F-A2BF-9848-85ED-2C62F784CE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t="-3333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89EC560-E5C7-364E-81E1-2990DB1F2287}"/>
                </a:ext>
              </a:extLst>
            </p:cNvPr>
            <p:cNvSpPr txBox="1"/>
            <p:nvPr/>
          </p:nvSpPr>
          <p:spPr>
            <a:xfrm rot="5400000">
              <a:off x="660128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151" name="Left Bracket 150">
              <a:extLst>
                <a:ext uri="{FF2B5EF4-FFF2-40B4-BE49-F238E27FC236}">
                  <a16:creationId xmlns:a16="http://schemas.microsoft.com/office/drawing/2014/main" id="{03EB85F1-DB6B-7A47-9E0F-F0E7BC996BCD}"/>
                </a:ext>
              </a:extLst>
            </p:cNvPr>
            <p:cNvSpPr/>
            <p:nvPr/>
          </p:nvSpPr>
          <p:spPr>
            <a:xfrm>
              <a:off x="459165" y="1811127"/>
              <a:ext cx="114687" cy="2380288"/>
            </a:xfrm>
            <a:prstGeom prst="leftBracket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Left Bracket 151">
              <a:extLst>
                <a:ext uri="{FF2B5EF4-FFF2-40B4-BE49-F238E27FC236}">
                  <a16:creationId xmlns:a16="http://schemas.microsoft.com/office/drawing/2014/main" id="{9FD4573B-3C42-6F47-90A4-3B36F18E2F48}"/>
                </a:ext>
              </a:extLst>
            </p:cNvPr>
            <p:cNvSpPr/>
            <p:nvPr/>
          </p:nvSpPr>
          <p:spPr>
            <a:xfrm flipH="1">
              <a:off x="1086681" y="1831848"/>
              <a:ext cx="114687" cy="2380288"/>
            </a:xfrm>
            <a:prstGeom prst="leftBracket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37D476F-3E62-BA45-9A27-4509F4076F62}"/>
              </a:ext>
            </a:extLst>
          </p:cNvPr>
          <p:cNvGrpSpPr/>
          <p:nvPr/>
        </p:nvGrpSpPr>
        <p:grpSpPr>
          <a:xfrm>
            <a:off x="1832537" y="1837838"/>
            <a:ext cx="1550518" cy="2390153"/>
            <a:chOff x="2222681" y="1801262"/>
            <a:chExt cx="1550518" cy="2390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1A7CAB9-FFEA-0342-8336-76E41EA34022}"/>
                    </a:ext>
                  </a:extLst>
                </p:cNvPr>
                <p:cNvSpPr txBox="1"/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1A7CAB9-FFEA-0342-8336-76E41EA340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blipFill>
                  <a:blip r:embed="rId4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5" name="Left Bracket 154">
              <a:extLst>
                <a:ext uri="{FF2B5EF4-FFF2-40B4-BE49-F238E27FC236}">
                  <a16:creationId xmlns:a16="http://schemas.microsoft.com/office/drawing/2014/main" id="{D80F16E8-6445-BB4E-81A6-1DA769DA980C}"/>
                </a:ext>
              </a:extLst>
            </p:cNvPr>
            <p:cNvSpPr/>
            <p:nvPr/>
          </p:nvSpPr>
          <p:spPr>
            <a:xfrm>
              <a:off x="2222681" y="1801262"/>
              <a:ext cx="114687" cy="2380288"/>
            </a:xfrm>
            <a:prstGeom prst="leftBracket">
              <a:avLst/>
            </a:prstGeom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Left Bracket 155">
              <a:extLst>
                <a:ext uri="{FF2B5EF4-FFF2-40B4-BE49-F238E27FC236}">
                  <a16:creationId xmlns:a16="http://schemas.microsoft.com/office/drawing/2014/main" id="{AF1924DD-EA6E-8846-B3EB-1FA01A6A9237}"/>
                </a:ext>
              </a:extLst>
            </p:cNvPr>
            <p:cNvSpPr/>
            <p:nvPr/>
          </p:nvSpPr>
          <p:spPr>
            <a:xfrm flipH="1">
              <a:off x="3658512" y="1811127"/>
              <a:ext cx="114687" cy="2380288"/>
            </a:xfrm>
            <a:prstGeom prst="leftBracket">
              <a:avLst/>
            </a:prstGeom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42452FD3-EFA8-5149-83AA-2A4C5D3928D3}"/>
                    </a:ext>
                  </a:extLst>
                </p:cNvPr>
                <p:cNvSpPr txBox="1"/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42452FD3-EFA8-5149-83AA-2A4C5D392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blipFill>
                  <a:blip r:embed="rId5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DDC0F978-2E76-414E-90C6-B3E9E3BC8401}"/>
                    </a:ext>
                  </a:extLst>
                </p:cNvPr>
                <p:cNvSpPr txBox="1"/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DDC0F978-2E76-414E-90C6-B3E9E3BC8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blipFill>
                  <a:blip r:embed="rId6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09793E2E-4080-B24E-AE06-C5FAF5288CA9}"/>
                    </a:ext>
                  </a:extLst>
                </p:cNvPr>
                <p:cNvSpPr txBox="1"/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09793E2E-4080-B24E-AE06-C5FAF5288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blipFill>
                  <a:blip r:embed="rId7"/>
                  <a:stretch>
                    <a:fillRect l="-2804" r="-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0CD67585-C0DA-3642-94B7-3665FC42E4B1}"/>
                </a:ext>
              </a:extLst>
            </p:cNvPr>
            <p:cNvSpPr txBox="1"/>
            <p:nvPr/>
          </p:nvSpPr>
          <p:spPr>
            <a:xfrm rot="5400000">
              <a:off x="2595547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3FE8974-95BF-E647-BC89-E36F09C2DDB2}"/>
                  </a:ext>
                </a:extLst>
              </p:cNvPr>
              <p:cNvSpPr txBox="1"/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3FE8974-95BF-E647-BC89-E36F09C2D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blipFill>
                <a:blip r:embed="rId8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Left Bracket 161">
            <a:extLst>
              <a:ext uri="{FF2B5EF4-FFF2-40B4-BE49-F238E27FC236}">
                <a16:creationId xmlns:a16="http://schemas.microsoft.com/office/drawing/2014/main" id="{AC1C5F1F-40B5-DF42-B9A1-D029022854DF}"/>
              </a:ext>
            </a:extLst>
          </p:cNvPr>
          <p:cNvSpPr/>
          <p:nvPr/>
        </p:nvSpPr>
        <p:spPr>
          <a:xfrm>
            <a:off x="4252362" y="1825646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Left Bracket 162">
            <a:extLst>
              <a:ext uri="{FF2B5EF4-FFF2-40B4-BE49-F238E27FC236}">
                <a16:creationId xmlns:a16="http://schemas.microsoft.com/office/drawing/2014/main" id="{35289842-4C5F-8F49-8FC6-761B37E43646}"/>
              </a:ext>
            </a:extLst>
          </p:cNvPr>
          <p:cNvSpPr/>
          <p:nvPr/>
        </p:nvSpPr>
        <p:spPr>
          <a:xfrm flipH="1">
            <a:off x="5822305" y="1835511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B89A04-FCCB-EB46-B810-203306A35A3F}"/>
                  </a:ext>
                </a:extLst>
              </p:cNvPr>
              <p:cNvSpPr txBox="1"/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B89A04-FCCB-EB46-B810-203306A35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blipFill>
                <a:blip r:embed="rId9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66563EF-C51F-F346-8F2A-45C388B79D71}"/>
                  </a:ext>
                </a:extLst>
              </p:cNvPr>
              <p:cNvSpPr txBox="1"/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66563EF-C51F-F346-8F2A-45C388B79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blipFill>
                <a:blip r:embed="rId10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71B93D2D-D54E-5248-BB7C-69757C0EBA92}"/>
                  </a:ext>
                </a:extLst>
              </p:cNvPr>
              <p:cNvSpPr txBox="1"/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71B93D2D-D54E-5248-BB7C-69757C0EB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blipFill>
                <a:blip r:embed="rId11"/>
                <a:stretch>
                  <a:fillRect l="-236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TextBox 166">
            <a:extLst>
              <a:ext uri="{FF2B5EF4-FFF2-40B4-BE49-F238E27FC236}">
                <a16:creationId xmlns:a16="http://schemas.microsoft.com/office/drawing/2014/main" id="{8DEAD953-1F58-3249-937C-D9DAABCF8839}"/>
              </a:ext>
            </a:extLst>
          </p:cNvPr>
          <p:cNvSpPr txBox="1"/>
          <p:nvPr/>
        </p:nvSpPr>
        <p:spPr>
          <a:xfrm rot="5400000">
            <a:off x="4564268" y="3220118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2F4188A-72B9-5349-924B-A8BC30C1CF9A}"/>
                  </a:ext>
                </a:extLst>
              </p:cNvPr>
              <p:cNvSpPr txBox="1"/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2F4188A-72B9-5349-924B-A8BC30C1C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blipFill>
                <a:blip r:embed="rId12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Left Bracket 168">
            <a:extLst>
              <a:ext uri="{FF2B5EF4-FFF2-40B4-BE49-F238E27FC236}">
                <a16:creationId xmlns:a16="http://schemas.microsoft.com/office/drawing/2014/main" id="{0E600EE3-E521-304D-81C8-C37544928F6A}"/>
              </a:ext>
            </a:extLst>
          </p:cNvPr>
          <p:cNvSpPr/>
          <p:nvPr/>
        </p:nvSpPr>
        <p:spPr>
          <a:xfrm>
            <a:off x="7009237" y="1811127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Left Bracket 169">
            <a:extLst>
              <a:ext uri="{FF2B5EF4-FFF2-40B4-BE49-F238E27FC236}">
                <a16:creationId xmlns:a16="http://schemas.microsoft.com/office/drawing/2014/main" id="{74A83930-9A68-4A4A-A7D9-5D153B5B89F3}"/>
              </a:ext>
            </a:extLst>
          </p:cNvPr>
          <p:cNvSpPr/>
          <p:nvPr/>
        </p:nvSpPr>
        <p:spPr>
          <a:xfrm flipH="1">
            <a:off x="8975086" y="1815232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AAD10C50-7593-2440-8F0E-02B844C4E066}"/>
                  </a:ext>
                </a:extLst>
              </p:cNvPr>
              <p:cNvSpPr txBox="1"/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AAD10C50-7593-2440-8F0E-02B844C4E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blipFill>
                <a:blip r:embed="rId13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5AA2C61E-9654-374E-B90C-2DE986D1EE3A}"/>
                  </a:ext>
                </a:extLst>
              </p:cNvPr>
              <p:cNvSpPr txBox="1"/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5AA2C61E-9654-374E-B90C-2DE986D1E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blipFill>
                <a:blip r:embed="rId14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181CDAF3-CB34-884E-A56C-601BD217DD16}"/>
                  </a:ext>
                </a:extLst>
              </p:cNvPr>
              <p:cNvSpPr txBox="1"/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181CDAF3-CB34-884E-A56C-601BD217D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blipFill>
                <a:blip r:embed="rId15"/>
                <a:stretch>
                  <a:fillRect l="-1227" t="-2273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Box 173">
            <a:extLst>
              <a:ext uri="{FF2B5EF4-FFF2-40B4-BE49-F238E27FC236}">
                <a16:creationId xmlns:a16="http://schemas.microsoft.com/office/drawing/2014/main" id="{89A42A67-5C7C-F645-A56F-5FF8D73D14C4}"/>
              </a:ext>
            </a:extLst>
          </p:cNvPr>
          <p:cNvSpPr txBox="1"/>
          <p:nvPr/>
        </p:nvSpPr>
        <p:spPr>
          <a:xfrm rot="5400000">
            <a:off x="7348827" y="3175279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5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3FCCFE2-FB66-1640-869C-037B630E600C}"/>
              </a:ext>
            </a:extLst>
          </p:cNvPr>
          <p:cNvSpPr txBox="1"/>
          <p:nvPr/>
        </p:nvSpPr>
        <p:spPr>
          <a:xfrm>
            <a:off x="3487040" y="2866930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295D933-4926-2B46-869C-C803854928DA}"/>
              </a:ext>
            </a:extLst>
          </p:cNvPr>
          <p:cNvSpPr txBox="1"/>
          <p:nvPr/>
        </p:nvSpPr>
        <p:spPr>
          <a:xfrm>
            <a:off x="15662" y="2803676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0928661-E3B4-CF43-B8E1-B0EC7D7B2BF6}"/>
              </a:ext>
            </a:extLst>
          </p:cNvPr>
          <p:cNvSpPr txBox="1"/>
          <p:nvPr/>
        </p:nvSpPr>
        <p:spPr>
          <a:xfrm>
            <a:off x="1470247" y="2755238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C52780F-4CD2-B543-883B-280697524F4C}"/>
              </a:ext>
            </a:extLst>
          </p:cNvPr>
          <p:cNvSpPr txBox="1"/>
          <p:nvPr/>
        </p:nvSpPr>
        <p:spPr>
          <a:xfrm>
            <a:off x="3826049" y="2779622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b="1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57DEB3C-6D36-014A-902A-625116BB8478}"/>
              </a:ext>
            </a:extLst>
          </p:cNvPr>
          <p:cNvSpPr txBox="1"/>
          <p:nvPr/>
        </p:nvSpPr>
        <p:spPr>
          <a:xfrm>
            <a:off x="6503883" y="2803676"/>
            <a:ext cx="65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97DF9F6-2B7F-1B43-889C-1B59FBCA815B}"/>
              </a:ext>
            </a:extLst>
          </p:cNvPr>
          <p:cNvSpPr txBox="1"/>
          <p:nvPr/>
        </p:nvSpPr>
        <p:spPr>
          <a:xfrm>
            <a:off x="1081037" y="2642271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2DE077F-A6F7-1549-868B-8E642B29BC92}"/>
              </a:ext>
            </a:extLst>
          </p:cNvPr>
          <p:cNvSpPr txBox="1"/>
          <p:nvPr/>
        </p:nvSpPr>
        <p:spPr>
          <a:xfrm>
            <a:off x="3305774" y="2650629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07D06C3-F96C-D046-9BD2-EE68AFAEFD42}"/>
              </a:ext>
            </a:extLst>
          </p:cNvPr>
          <p:cNvSpPr txBox="1"/>
          <p:nvPr/>
        </p:nvSpPr>
        <p:spPr>
          <a:xfrm>
            <a:off x="5859261" y="2658032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E8CB633-34F8-074A-9F3E-1D71DDCFCF47}"/>
              </a:ext>
            </a:extLst>
          </p:cNvPr>
          <p:cNvSpPr txBox="1"/>
          <p:nvPr/>
        </p:nvSpPr>
        <p:spPr>
          <a:xfrm>
            <a:off x="6103376" y="2858139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1C114A8-3761-B046-BCF2-1A17F72D6598}"/>
              </a:ext>
            </a:extLst>
          </p:cNvPr>
          <p:cNvSpPr txBox="1"/>
          <p:nvPr/>
        </p:nvSpPr>
        <p:spPr>
          <a:xfrm>
            <a:off x="2358073" y="4970117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x[1]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E06450A-D60B-1041-9478-E55710A26622}"/>
              </a:ext>
            </a:extLst>
          </p:cNvPr>
          <p:cNvSpPr txBox="1"/>
          <p:nvPr/>
        </p:nvSpPr>
        <p:spPr>
          <a:xfrm>
            <a:off x="2358073" y="5366167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x[2]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81BE0D4C-8648-6D48-95FF-497E007858FB}"/>
              </a:ext>
            </a:extLst>
          </p:cNvPr>
          <p:cNvSpPr txBox="1"/>
          <p:nvPr/>
        </p:nvSpPr>
        <p:spPr>
          <a:xfrm>
            <a:off x="2333689" y="6182421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x[N-1]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455D3D0-8914-354E-BCF6-490788904C56}"/>
              </a:ext>
            </a:extLst>
          </p:cNvPr>
          <p:cNvSpPr txBox="1"/>
          <p:nvPr/>
        </p:nvSpPr>
        <p:spPr>
          <a:xfrm rot="5400000">
            <a:off x="2500063" y="5712186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D96E45CC-2D0D-3740-B417-05CE67B0FB6A}"/>
              </a:ext>
            </a:extLst>
          </p:cNvPr>
          <p:cNvSpPr/>
          <p:nvPr/>
        </p:nvSpPr>
        <p:spPr>
          <a:xfrm>
            <a:off x="2180292" y="4585370"/>
            <a:ext cx="128553" cy="1998857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63D38CE5-C644-4641-AA1E-2AA0C21B7660}"/>
              </a:ext>
            </a:extLst>
          </p:cNvPr>
          <p:cNvSpPr/>
          <p:nvPr/>
        </p:nvSpPr>
        <p:spPr>
          <a:xfrm flipH="1">
            <a:off x="3176411" y="4583674"/>
            <a:ext cx="128553" cy="1998857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27AD66-E146-124B-8ABC-1F322975C7F6}"/>
              </a:ext>
            </a:extLst>
          </p:cNvPr>
          <p:cNvGrpSpPr/>
          <p:nvPr/>
        </p:nvGrpSpPr>
        <p:grpSpPr>
          <a:xfrm>
            <a:off x="3109298" y="5179872"/>
            <a:ext cx="4205650" cy="623777"/>
            <a:chOff x="3109298" y="5179872"/>
            <a:chExt cx="4205650" cy="623777"/>
          </a:xfrm>
        </p:grpSpPr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401DBB9A-A325-2246-BEAB-3C6CDB229BB5}"/>
                </a:ext>
              </a:extLst>
            </p:cNvPr>
            <p:cNvSpPr/>
            <p:nvPr/>
          </p:nvSpPr>
          <p:spPr>
            <a:xfrm rot="1528318">
              <a:off x="3109298" y="5179872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2BA99F1-12AA-334A-AD62-690239B28282}"/>
                </a:ext>
              </a:extLst>
            </p:cNvPr>
            <p:cNvSpPr txBox="1"/>
            <p:nvPr/>
          </p:nvSpPr>
          <p:spPr>
            <a:xfrm>
              <a:off x="4403574" y="5341984"/>
              <a:ext cx="29113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 domain samples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AE572B-9837-6946-A505-3759A173D116}"/>
              </a:ext>
            </a:extLst>
          </p:cNvPr>
          <p:cNvGrpSpPr/>
          <p:nvPr/>
        </p:nvGrpSpPr>
        <p:grpSpPr>
          <a:xfrm>
            <a:off x="3676079" y="946477"/>
            <a:ext cx="5066059" cy="1857683"/>
            <a:chOff x="3676079" y="946477"/>
            <a:chExt cx="5066059" cy="1857683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EB229C8-FCF7-6244-A4EC-E099D782175E}"/>
                </a:ext>
              </a:extLst>
            </p:cNvPr>
            <p:cNvSpPr txBox="1"/>
            <p:nvPr/>
          </p:nvSpPr>
          <p:spPr>
            <a:xfrm>
              <a:off x="4730271" y="946477"/>
              <a:ext cx="4011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Frequency domain coefficients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C8E95-5BB5-374B-92E3-5A866F01D9DC}"/>
                </a:ext>
              </a:extLst>
            </p:cNvPr>
            <p:cNvSpPr/>
            <p:nvPr/>
          </p:nvSpPr>
          <p:spPr>
            <a:xfrm>
              <a:off x="3676079" y="1207008"/>
              <a:ext cx="1103185" cy="1597152"/>
            </a:xfrm>
            <a:custGeom>
              <a:avLst/>
              <a:gdLst>
                <a:gd name="connsiteX0" fmla="*/ 310705 w 1103185"/>
                <a:gd name="connsiteY0" fmla="*/ 1597152 h 1597152"/>
                <a:gd name="connsiteX1" fmla="*/ 42481 w 1103185"/>
                <a:gd name="connsiteY1" fmla="*/ 365760 h 1597152"/>
                <a:gd name="connsiteX2" fmla="*/ 1103185 w 1103185"/>
                <a:gd name="connsiteY2" fmla="*/ 0 h 159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3185" h="1597152">
                  <a:moveTo>
                    <a:pt x="310705" y="1597152"/>
                  </a:moveTo>
                  <a:cubicBezTo>
                    <a:pt x="110553" y="1114552"/>
                    <a:pt x="-89599" y="631952"/>
                    <a:pt x="42481" y="365760"/>
                  </a:cubicBezTo>
                  <a:cubicBezTo>
                    <a:pt x="174561" y="99568"/>
                    <a:pt x="638873" y="49784"/>
                    <a:pt x="1103185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14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5D7FE-5190-014A-A773-751E42DAA3B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B039D-C5FA-B84A-83E5-F322A7D1ADC9}"/>
              </a:ext>
            </a:extLst>
          </p:cNvPr>
          <p:cNvSpPr txBox="1"/>
          <p:nvPr/>
        </p:nvSpPr>
        <p:spPr>
          <a:xfrm>
            <a:off x="516336" y="1811472"/>
            <a:ext cx="177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DFT matrix, 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20F40-1BC0-7E44-B8B6-6EBF95A970ED}"/>
              </a:ext>
            </a:extLst>
          </p:cNvPr>
          <p:cNvSpPr txBox="1"/>
          <p:nvPr/>
        </p:nvSpPr>
        <p:spPr>
          <a:xfrm>
            <a:off x="2187552" y="1543468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6026C-85F3-CE47-ACEB-DA00D8CEA92B}"/>
              </a:ext>
            </a:extLst>
          </p:cNvPr>
          <p:cNvSpPr txBox="1"/>
          <p:nvPr/>
        </p:nvSpPr>
        <p:spPr>
          <a:xfrm>
            <a:off x="2513688" y="1800546"/>
            <a:ext cx="50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=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9ADEACD5-35E6-4446-BCF7-BB997FD694B5}"/>
              </a:ext>
            </a:extLst>
          </p:cNvPr>
          <p:cNvSpPr/>
          <p:nvPr/>
        </p:nvSpPr>
        <p:spPr>
          <a:xfrm>
            <a:off x="3116193" y="917378"/>
            <a:ext cx="163447" cy="2203774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7BF70-F331-A641-9EB0-2708CE55CD61}"/>
              </a:ext>
            </a:extLst>
          </p:cNvPr>
          <p:cNvSpPr txBox="1"/>
          <p:nvPr/>
        </p:nvSpPr>
        <p:spPr>
          <a:xfrm>
            <a:off x="3391425" y="1769768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801AF-E3A8-3D44-8CA6-86C35CE4DE3A}"/>
              </a:ext>
            </a:extLst>
          </p:cNvPr>
          <p:cNvSpPr txBox="1"/>
          <p:nvPr/>
        </p:nvSpPr>
        <p:spPr>
          <a:xfrm>
            <a:off x="3875935" y="1768502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F344E-28CB-1241-83DA-6767EC0BF73A}"/>
              </a:ext>
            </a:extLst>
          </p:cNvPr>
          <p:cNvSpPr txBox="1"/>
          <p:nvPr/>
        </p:nvSpPr>
        <p:spPr>
          <a:xfrm>
            <a:off x="4726205" y="1767236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sz="2400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1C57C-83DD-6947-AEB4-C12E97695F03}"/>
              </a:ext>
            </a:extLst>
          </p:cNvPr>
          <p:cNvSpPr txBox="1"/>
          <p:nvPr/>
        </p:nvSpPr>
        <p:spPr>
          <a:xfrm>
            <a:off x="5491131" y="1765970"/>
            <a:ext cx="73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195D4-154D-E348-A37E-870D6A32D5EC}"/>
              </a:ext>
            </a:extLst>
          </p:cNvPr>
          <p:cNvSpPr txBox="1"/>
          <p:nvPr/>
        </p:nvSpPr>
        <p:spPr>
          <a:xfrm>
            <a:off x="4266999" y="1699873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87F0E8-6EC1-134B-85CD-88E3962CE6FB}"/>
              </a:ext>
            </a:extLst>
          </p:cNvPr>
          <p:cNvSpPr txBox="1"/>
          <p:nvPr/>
        </p:nvSpPr>
        <p:spPr>
          <a:xfrm>
            <a:off x="5039460" y="1666578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F911DD-27D5-2A46-BECB-8AD807E8A6DC}"/>
              </a:ext>
            </a:extLst>
          </p:cNvPr>
          <p:cNvCxnSpPr/>
          <p:nvPr/>
        </p:nvCxnSpPr>
        <p:spPr>
          <a:xfrm>
            <a:off x="3560064" y="1018133"/>
            <a:ext cx="0" cy="78249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B52090-6A46-814E-8BA6-3860F465327B}"/>
              </a:ext>
            </a:extLst>
          </p:cNvPr>
          <p:cNvCxnSpPr/>
          <p:nvPr/>
        </p:nvCxnSpPr>
        <p:spPr>
          <a:xfrm>
            <a:off x="4029456" y="1018133"/>
            <a:ext cx="0" cy="782495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177202-9C15-AC43-BB3C-728B57AD1355}"/>
              </a:ext>
            </a:extLst>
          </p:cNvPr>
          <p:cNvCxnSpPr/>
          <p:nvPr/>
        </p:nvCxnSpPr>
        <p:spPr>
          <a:xfrm>
            <a:off x="4888992" y="1018133"/>
            <a:ext cx="0" cy="78249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96BF9F-462C-824A-ACE9-B0BA683C6773}"/>
              </a:ext>
            </a:extLst>
          </p:cNvPr>
          <p:cNvCxnSpPr/>
          <p:nvPr/>
        </p:nvCxnSpPr>
        <p:spPr>
          <a:xfrm>
            <a:off x="5638800" y="1018133"/>
            <a:ext cx="0" cy="78249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C7AAD9-2C82-894C-AF1E-C999AD35F40F}"/>
              </a:ext>
            </a:extLst>
          </p:cNvPr>
          <p:cNvCxnSpPr/>
          <p:nvPr/>
        </p:nvCxnSpPr>
        <p:spPr>
          <a:xfrm>
            <a:off x="3544824" y="2195606"/>
            <a:ext cx="0" cy="78249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FCC215-081D-2241-944B-7873E86DB978}"/>
              </a:ext>
            </a:extLst>
          </p:cNvPr>
          <p:cNvCxnSpPr/>
          <p:nvPr/>
        </p:nvCxnSpPr>
        <p:spPr>
          <a:xfrm>
            <a:off x="4014216" y="2195606"/>
            <a:ext cx="0" cy="782495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2440D4-C93A-7842-804D-3EBCCF209A23}"/>
              </a:ext>
            </a:extLst>
          </p:cNvPr>
          <p:cNvCxnSpPr/>
          <p:nvPr/>
        </p:nvCxnSpPr>
        <p:spPr>
          <a:xfrm>
            <a:off x="4873752" y="2195606"/>
            <a:ext cx="0" cy="78249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E59609-CE70-BE49-BAFA-61C3A58A8972}"/>
              </a:ext>
            </a:extLst>
          </p:cNvPr>
          <p:cNvCxnSpPr/>
          <p:nvPr/>
        </p:nvCxnSpPr>
        <p:spPr>
          <a:xfrm>
            <a:off x="5623560" y="2195606"/>
            <a:ext cx="0" cy="78249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ket 28">
            <a:extLst>
              <a:ext uri="{FF2B5EF4-FFF2-40B4-BE49-F238E27FC236}">
                <a16:creationId xmlns:a16="http://schemas.microsoft.com/office/drawing/2014/main" id="{EA292EE3-3905-3740-8C66-6518B76007DD}"/>
              </a:ext>
            </a:extLst>
          </p:cNvPr>
          <p:cNvSpPr/>
          <p:nvPr/>
        </p:nvSpPr>
        <p:spPr>
          <a:xfrm flipH="1">
            <a:off x="6058907" y="917378"/>
            <a:ext cx="163447" cy="2203774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28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5D7FE-5190-014A-A773-751E42DAA3B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B039D-C5FA-B84A-83E5-F322A7D1ADC9}"/>
              </a:ext>
            </a:extLst>
          </p:cNvPr>
          <p:cNvSpPr txBox="1"/>
          <p:nvPr/>
        </p:nvSpPr>
        <p:spPr>
          <a:xfrm>
            <a:off x="516336" y="1811472"/>
            <a:ext cx="177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DFT matrix, 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20F40-1BC0-7E44-B8B6-6EBF95A970ED}"/>
              </a:ext>
            </a:extLst>
          </p:cNvPr>
          <p:cNvSpPr txBox="1"/>
          <p:nvPr/>
        </p:nvSpPr>
        <p:spPr>
          <a:xfrm>
            <a:off x="2187552" y="1543468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6026C-85F3-CE47-ACEB-DA00D8CEA92B}"/>
              </a:ext>
            </a:extLst>
          </p:cNvPr>
          <p:cNvSpPr txBox="1"/>
          <p:nvPr/>
        </p:nvSpPr>
        <p:spPr>
          <a:xfrm>
            <a:off x="2513688" y="1800546"/>
            <a:ext cx="50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=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9ADEACD5-35E6-4446-BCF7-BB997FD694B5}"/>
              </a:ext>
            </a:extLst>
          </p:cNvPr>
          <p:cNvSpPr/>
          <p:nvPr/>
        </p:nvSpPr>
        <p:spPr>
          <a:xfrm>
            <a:off x="3116193" y="917378"/>
            <a:ext cx="163447" cy="2203774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7BF70-F331-A641-9EB0-2708CE55CD61}"/>
              </a:ext>
            </a:extLst>
          </p:cNvPr>
          <p:cNvSpPr txBox="1"/>
          <p:nvPr/>
        </p:nvSpPr>
        <p:spPr>
          <a:xfrm>
            <a:off x="3391425" y="1769768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801AF-E3A8-3D44-8CA6-86C35CE4DE3A}"/>
              </a:ext>
            </a:extLst>
          </p:cNvPr>
          <p:cNvSpPr txBox="1"/>
          <p:nvPr/>
        </p:nvSpPr>
        <p:spPr>
          <a:xfrm>
            <a:off x="3875935" y="1768502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F344E-28CB-1241-83DA-6767EC0BF73A}"/>
              </a:ext>
            </a:extLst>
          </p:cNvPr>
          <p:cNvSpPr txBox="1"/>
          <p:nvPr/>
        </p:nvSpPr>
        <p:spPr>
          <a:xfrm>
            <a:off x="4726205" y="1767236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sz="2400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1C57C-83DD-6947-AEB4-C12E97695F03}"/>
              </a:ext>
            </a:extLst>
          </p:cNvPr>
          <p:cNvSpPr txBox="1"/>
          <p:nvPr/>
        </p:nvSpPr>
        <p:spPr>
          <a:xfrm>
            <a:off x="5491131" y="1765970"/>
            <a:ext cx="73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195D4-154D-E348-A37E-870D6A32D5EC}"/>
              </a:ext>
            </a:extLst>
          </p:cNvPr>
          <p:cNvSpPr txBox="1"/>
          <p:nvPr/>
        </p:nvSpPr>
        <p:spPr>
          <a:xfrm>
            <a:off x="4266999" y="1699873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87F0E8-6EC1-134B-85CD-88E3962CE6FB}"/>
              </a:ext>
            </a:extLst>
          </p:cNvPr>
          <p:cNvSpPr txBox="1"/>
          <p:nvPr/>
        </p:nvSpPr>
        <p:spPr>
          <a:xfrm>
            <a:off x="5039460" y="1666578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F911DD-27D5-2A46-BECB-8AD807E8A6DC}"/>
              </a:ext>
            </a:extLst>
          </p:cNvPr>
          <p:cNvCxnSpPr/>
          <p:nvPr/>
        </p:nvCxnSpPr>
        <p:spPr>
          <a:xfrm>
            <a:off x="3560064" y="1018133"/>
            <a:ext cx="0" cy="78249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B52090-6A46-814E-8BA6-3860F465327B}"/>
              </a:ext>
            </a:extLst>
          </p:cNvPr>
          <p:cNvCxnSpPr/>
          <p:nvPr/>
        </p:nvCxnSpPr>
        <p:spPr>
          <a:xfrm>
            <a:off x="4029456" y="1018133"/>
            <a:ext cx="0" cy="782495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177202-9C15-AC43-BB3C-728B57AD1355}"/>
              </a:ext>
            </a:extLst>
          </p:cNvPr>
          <p:cNvCxnSpPr/>
          <p:nvPr/>
        </p:nvCxnSpPr>
        <p:spPr>
          <a:xfrm>
            <a:off x="4888992" y="1018133"/>
            <a:ext cx="0" cy="78249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96BF9F-462C-824A-ACE9-B0BA683C6773}"/>
              </a:ext>
            </a:extLst>
          </p:cNvPr>
          <p:cNvCxnSpPr/>
          <p:nvPr/>
        </p:nvCxnSpPr>
        <p:spPr>
          <a:xfrm>
            <a:off x="5638800" y="1018133"/>
            <a:ext cx="0" cy="78249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C7AAD9-2C82-894C-AF1E-C999AD35F40F}"/>
              </a:ext>
            </a:extLst>
          </p:cNvPr>
          <p:cNvCxnSpPr/>
          <p:nvPr/>
        </p:nvCxnSpPr>
        <p:spPr>
          <a:xfrm>
            <a:off x="3544824" y="2195606"/>
            <a:ext cx="0" cy="78249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FCC215-081D-2241-944B-7873E86DB978}"/>
              </a:ext>
            </a:extLst>
          </p:cNvPr>
          <p:cNvCxnSpPr/>
          <p:nvPr/>
        </p:nvCxnSpPr>
        <p:spPr>
          <a:xfrm>
            <a:off x="4014216" y="2195606"/>
            <a:ext cx="0" cy="782495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2440D4-C93A-7842-804D-3EBCCF209A23}"/>
              </a:ext>
            </a:extLst>
          </p:cNvPr>
          <p:cNvCxnSpPr/>
          <p:nvPr/>
        </p:nvCxnSpPr>
        <p:spPr>
          <a:xfrm>
            <a:off x="4873752" y="2195606"/>
            <a:ext cx="0" cy="78249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E59609-CE70-BE49-BAFA-61C3A58A8972}"/>
              </a:ext>
            </a:extLst>
          </p:cNvPr>
          <p:cNvCxnSpPr/>
          <p:nvPr/>
        </p:nvCxnSpPr>
        <p:spPr>
          <a:xfrm>
            <a:off x="5623560" y="2195606"/>
            <a:ext cx="0" cy="78249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ket 28">
            <a:extLst>
              <a:ext uri="{FF2B5EF4-FFF2-40B4-BE49-F238E27FC236}">
                <a16:creationId xmlns:a16="http://schemas.microsoft.com/office/drawing/2014/main" id="{EA292EE3-3905-3740-8C66-6518B76007DD}"/>
              </a:ext>
            </a:extLst>
          </p:cNvPr>
          <p:cNvSpPr/>
          <p:nvPr/>
        </p:nvSpPr>
        <p:spPr>
          <a:xfrm flipH="1">
            <a:off x="6058907" y="917378"/>
            <a:ext cx="163447" cy="2203774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F46B9D-7024-F640-9D36-635D385C8826}"/>
              </a:ext>
            </a:extLst>
          </p:cNvPr>
          <p:cNvSpPr txBox="1"/>
          <p:nvPr/>
        </p:nvSpPr>
        <p:spPr>
          <a:xfrm>
            <a:off x="0" y="4102609"/>
            <a:ext cx="266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Fourier coefficients, 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5E7F2B-0271-174B-9B14-581F058595ED}"/>
              </a:ext>
            </a:extLst>
          </p:cNvPr>
          <p:cNvSpPr txBox="1"/>
          <p:nvPr/>
        </p:nvSpPr>
        <p:spPr>
          <a:xfrm>
            <a:off x="2578764" y="3833705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143531-C63D-2D4B-9840-61CE6E409031}"/>
              </a:ext>
            </a:extLst>
          </p:cNvPr>
          <p:cNvSpPr txBox="1"/>
          <p:nvPr/>
        </p:nvSpPr>
        <p:spPr>
          <a:xfrm>
            <a:off x="2999232" y="4090417"/>
            <a:ext cx="50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=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C51D43-8238-1E4F-8562-AD35C1603617}"/>
              </a:ext>
            </a:extLst>
          </p:cNvPr>
          <p:cNvSpPr txBox="1"/>
          <p:nvPr/>
        </p:nvSpPr>
        <p:spPr>
          <a:xfrm>
            <a:off x="3585982" y="3833705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5DFD8D-EDE2-D045-A90A-80910EFA2279}"/>
              </a:ext>
            </a:extLst>
          </p:cNvPr>
          <p:cNvSpPr txBox="1"/>
          <p:nvPr/>
        </p:nvSpPr>
        <p:spPr>
          <a:xfrm>
            <a:off x="3585982" y="4158331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FD2B65-5413-8946-9F68-0DD4D590D85D}"/>
              </a:ext>
            </a:extLst>
          </p:cNvPr>
          <p:cNvSpPr txBox="1"/>
          <p:nvPr/>
        </p:nvSpPr>
        <p:spPr>
          <a:xfrm>
            <a:off x="3582592" y="4750269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b="1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8D4001-BC9D-B344-8F16-5CEFBA34D5E4}"/>
              </a:ext>
            </a:extLst>
          </p:cNvPr>
          <p:cNvSpPr txBox="1"/>
          <p:nvPr/>
        </p:nvSpPr>
        <p:spPr>
          <a:xfrm>
            <a:off x="3570400" y="5348847"/>
            <a:ext cx="65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7C470C-3C72-404B-A1BC-6F4C9485FBE8}"/>
              </a:ext>
            </a:extLst>
          </p:cNvPr>
          <p:cNvSpPr txBox="1"/>
          <p:nvPr/>
        </p:nvSpPr>
        <p:spPr>
          <a:xfrm rot="16200000">
            <a:off x="3429512" y="4402770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BBA7A0-658D-BE47-9F75-8BE3C97B65D6}"/>
              </a:ext>
            </a:extLst>
          </p:cNvPr>
          <p:cNvSpPr txBox="1"/>
          <p:nvPr/>
        </p:nvSpPr>
        <p:spPr>
          <a:xfrm rot="16200000">
            <a:off x="3429176" y="4997185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sp>
        <p:nvSpPr>
          <p:cNvPr id="39" name="Left Bracket 38">
            <a:extLst>
              <a:ext uri="{FF2B5EF4-FFF2-40B4-BE49-F238E27FC236}">
                <a16:creationId xmlns:a16="http://schemas.microsoft.com/office/drawing/2014/main" id="{0C87B27A-0CA0-5443-BF74-A9DD40821C15}"/>
              </a:ext>
            </a:extLst>
          </p:cNvPr>
          <p:cNvSpPr/>
          <p:nvPr/>
        </p:nvSpPr>
        <p:spPr>
          <a:xfrm>
            <a:off x="3484776" y="3887824"/>
            <a:ext cx="163447" cy="1821301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C05D604A-EC10-A245-8FAF-9AEADDB0022A}"/>
              </a:ext>
            </a:extLst>
          </p:cNvPr>
          <p:cNvSpPr/>
          <p:nvPr/>
        </p:nvSpPr>
        <p:spPr>
          <a:xfrm flipH="1">
            <a:off x="3976472" y="3887824"/>
            <a:ext cx="163447" cy="1821301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27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5D7FE-5190-014A-A773-751E42DAA3B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B039D-C5FA-B84A-83E5-F322A7D1ADC9}"/>
              </a:ext>
            </a:extLst>
          </p:cNvPr>
          <p:cNvSpPr txBox="1"/>
          <p:nvPr/>
        </p:nvSpPr>
        <p:spPr>
          <a:xfrm>
            <a:off x="516336" y="1811472"/>
            <a:ext cx="177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DFT matrix, 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20F40-1BC0-7E44-B8B6-6EBF95A970ED}"/>
              </a:ext>
            </a:extLst>
          </p:cNvPr>
          <p:cNvSpPr txBox="1"/>
          <p:nvPr/>
        </p:nvSpPr>
        <p:spPr>
          <a:xfrm>
            <a:off x="2187552" y="1543468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6026C-85F3-CE47-ACEB-DA00D8CEA92B}"/>
              </a:ext>
            </a:extLst>
          </p:cNvPr>
          <p:cNvSpPr txBox="1"/>
          <p:nvPr/>
        </p:nvSpPr>
        <p:spPr>
          <a:xfrm>
            <a:off x="2513688" y="1800546"/>
            <a:ext cx="50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=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9ADEACD5-35E6-4446-BCF7-BB997FD694B5}"/>
              </a:ext>
            </a:extLst>
          </p:cNvPr>
          <p:cNvSpPr/>
          <p:nvPr/>
        </p:nvSpPr>
        <p:spPr>
          <a:xfrm>
            <a:off x="3116193" y="917378"/>
            <a:ext cx="163447" cy="2203774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7BF70-F331-A641-9EB0-2708CE55CD61}"/>
              </a:ext>
            </a:extLst>
          </p:cNvPr>
          <p:cNvSpPr txBox="1"/>
          <p:nvPr/>
        </p:nvSpPr>
        <p:spPr>
          <a:xfrm>
            <a:off x="3391425" y="1769768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801AF-E3A8-3D44-8CA6-86C35CE4DE3A}"/>
              </a:ext>
            </a:extLst>
          </p:cNvPr>
          <p:cNvSpPr txBox="1"/>
          <p:nvPr/>
        </p:nvSpPr>
        <p:spPr>
          <a:xfrm>
            <a:off x="3875935" y="1768502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F344E-28CB-1241-83DA-6767EC0BF73A}"/>
              </a:ext>
            </a:extLst>
          </p:cNvPr>
          <p:cNvSpPr txBox="1"/>
          <p:nvPr/>
        </p:nvSpPr>
        <p:spPr>
          <a:xfrm>
            <a:off x="4726205" y="1767236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sz="2400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1C57C-83DD-6947-AEB4-C12E97695F03}"/>
              </a:ext>
            </a:extLst>
          </p:cNvPr>
          <p:cNvSpPr txBox="1"/>
          <p:nvPr/>
        </p:nvSpPr>
        <p:spPr>
          <a:xfrm>
            <a:off x="5491131" y="1765970"/>
            <a:ext cx="73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195D4-154D-E348-A37E-870D6A32D5EC}"/>
              </a:ext>
            </a:extLst>
          </p:cNvPr>
          <p:cNvSpPr txBox="1"/>
          <p:nvPr/>
        </p:nvSpPr>
        <p:spPr>
          <a:xfrm>
            <a:off x="4266999" y="1699873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87F0E8-6EC1-134B-85CD-88E3962CE6FB}"/>
              </a:ext>
            </a:extLst>
          </p:cNvPr>
          <p:cNvSpPr txBox="1"/>
          <p:nvPr/>
        </p:nvSpPr>
        <p:spPr>
          <a:xfrm>
            <a:off x="5039460" y="1666578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F911DD-27D5-2A46-BECB-8AD807E8A6DC}"/>
              </a:ext>
            </a:extLst>
          </p:cNvPr>
          <p:cNvCxnSpPr/>
          <p:nvPr/>
        </p:nvCxnSpPr>
        <p:spPr>
          <a:xfrm>
            <a:off x="3560064" y="1018133"/>
            <a:ext cx="0" cy="78249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B52090-6A46-814E-8BA6-3860F465327B}"/>
              </a:ext>
            </a:extLst>
          </p:cNvPr>
          <p:cNvCxnSpPr/>
          <p:nvPr/>
        </p:nvCxnSpPr>
        <p:spPr>
          <a:xfrm>
            <a:off x="4029456" y="1018133"/>
            <a:ext cx="0" cy="782495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177202-9C15-AC43-BB3C-728B57AD1355}"/>
              </a:ext>
            </a:extLst>
          </p:cNvPr>
          <p:cNvCxnSpPr/>
          <p:nvPr/>
        </p:nvCxnSpPr>
        <p:spPr>
          <a:xfrm>
            <a:off x="4888992" y="1018133"/>
            <a:ext cx="0" cy="78249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96BF9F-462C-824A-ACE9-B0BA683C6773}"/>
              </a:ext>
            </a:extLst>
          </p:cNvPr>
          <p:cNvCxnSpPr/>
          <p:nvPr/>
        </p:nvCxnSpPr>
        <p:spPr>
          <a:xfrm>
            <a:off x="5638800" y="1018133"/>
            <a:ext cx="0" cy="78249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C7AAD9-2C82-894C-AF1E-C999AD35F40F}"/>
              </a:ext>
            </a:extLst>
          </p:cNvPr>
          <p:cNvCxnSpPr/>
          <p:nvPr/>
        </p:nvCxnSpPr>
        <p:spPr>
          <a:xfrm>
            <a:off x="3544824" y="2195606"/>
            <a:ext cx="0" cy="78249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FCC215-081D-2241-944B-7873E86DB978}"/>
              </a:ext>
            </a:extLst>
          </p:cNvPr>
          <p:cNvCxnSpPr/>
          <p:nvPr/>
        </p:nvCxnSpPr>
        <p:spPr>
          <a:xfrm>
            <a:off x="4014216" y="2195606"/>
            <a:ext cx="0" cy="782495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2440D4-C93A-7842-804D-3EBCCF209A23}"/>
              </a:ext>
            </a:extLst>
          </p:cNvPr>
          <p:cNvCxnSpPr/>
          <p:nvPr/>
        </p:nvCxnSpPr>
        <p:spPr>
          <a:xfrm>
            <a:off x="4873752" y="2195606"/>
            <a:ext cx="0" cy="78249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E59609-CE70-BE49-BAFA-61C3A58A8972}"/>
              </a:ext>
            </a:extLst>
          </p:cNvPr>
          <p:cNvCxnSpPr/>
          <p:nvPr/>
        </p:nvCxnSpPr>
        <p:spPr>
          <a:xfrm>
            <a:off x="5623560" y="2195606"/>
            <a:ext cx="0" cy="78249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ket 28">
            <a:extLst>
              <a:ext uri="{FF2B5EF4-FFF2-40B4-BE49-F238E27FC236}">
                <a16:creationId xmlns:a16="http://schemas.microsoft.com/office/drawing/2014/main" id="{EA292EE3-3905-3740-8C66-6518B76007DD}"/>
              </a:ext>
            </a:extLst>
          </p:cNvPr>
          <p:cNvSpPr/>
          <p:nvPr/>
        </p:nvSpPr>
        <p:spPr>
          <a:xfrm flipH="1">
            <a:off x="6058907" y="917378"/>
            <a:ext cx="163447" cy="2203774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F46B9D-7024-F640-9D36-635D385C8826}"/>
              </a:ext>
            </a:extLst>
          </p:cNvPr>
          <p:cNvSpPr txBox="1"/>
          <p:nvPr/>
        </p:nvSpPr>
        <p:spPr>
          <a:xfrm>
            <a:off x="0" y="4102609"/>
            <a:ext cx="266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Fourier coefficients, 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5E7F2B-0271-174B-9B14-581F058595ED}"/>
              </a:ext>
            </a:extLst>
          </p:cNvPr>
          <p:cNvSpPr txBox="1"/>
          <p:nvPr/>
        </p:nvSpPr>
        <p:spPr>
          <a:xfrm>
            <a:off x="2578764" y="3833705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143531-C63D-2D4B-9840-61CE6E409031}"/>
              </a:ext>
            </a:extLst>
          </p:cNvPr>
          <p:cNvSpPr txBox="1"/>
          <p:nvPr/>
        </p:nvSpPr>
        <p:spPr>
          <a:xfrm>
            <a:off x="2999232" y="4090417"/>
            <a:ext cx="50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=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C51D43-8238-1E4F-8562-AD35C1603617}"/>
              </a:ext>
            </a:extLst>
          </p:cNvPr>
          <p:cNvSpPr txBox="1"/>
          <p:nvPr/>
        </p:nvSpPr>
        <p:spPr>
          <a:xfrm>
            <a:off x="3585982" y="3833705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5DFD8D-EDE2-D045-A90A-80910EFA2279}"/>
              </a:ext>
            </a:extLst>
          </p:cNvPr>
          <p:cNvSpPr txBox="1"/>
          <p:nvPr/>
        </p:nvSpPr>
        <p:spPr>
          <a:xfrm>
            <a:off x="3585982" y="4158331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FD2B65-5413-8946-9F68-0DD4D590D85D}"/>
              </a:ext>
            </a:extLst>
          </p:cNvPr>
          <p:cNvSpPr txBox="1"/>
          <p:nvPr/>
        </p:nvSpPr>
        <p:spPr>
          <a:xfrm>
            <a:off x="3582592" y="4750269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b="1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8D4001-BC9D-B344-8F16-5CEFBA34D5E4}"/>
              </a:ext>
            </a:extLst>
          </p:cNvPr>
          <p:cNvSpPr txBox="1"/>
          <p:nvPr/>
        </p:nvSpPr>
        <p:spPr>
          <a:xfrm>
            <a:off x="3570400" y="5348847"/>
            <a:ext cx="65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7C470C-3C72-404B-A1BC-6F4C9485FBE8}"/>
              </a:ext>
            </a:extLst>
          </p:cNvPr>
          <p:cNvSpPr txBox="1"/>
          <p:nvPr/>
        </p:nvSpPr>
        <p:spPr>
          <a:xfrm rot="16200000">
            <a:off x="3429512" y="4402770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BBA7A0-658D-BE47-9F75-8BE3C97B65D6}"/>
              </a:ext>
            </a:extLst>
          </p:cNvPr>
          <p:cNvSpPr txBox="1"/>
          <p:nvPr/>
        </p:nvSpPr>
        <p:spPr>
          <a:xfrm rot="16200000">
            <a:off x="3429176" y="4997185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sp>
        <p:nvSpPr>
          <p:cNvPr id="39" name="Left Bracket 38">
            <a:extLst>
              <a:ext uri="{FF2B5EF4-FFF2-40B4-BE49-F238E27FC236}">
                <a16:creationId xmlns:a16="http://schemas.microsoft.com/office/drawing/2014/main" id="{0C87B27A-0CA0-5443-BF74-A9DD40821C15}"/>
              </a:ext>
            </a:extLst>
          </p:cNvPr>
          <p:cNvSpPr/>
          <p:nvPr/>
        </p:nvSpPr>
        <p:spPr>
          <a:xfrm>
            <a:off x="3484776" y="3887824"/>
            <a:ext cx="163447" cy="1821301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C05D604A-EC10-A245-8FAF-9AEADDB0022A}"/>
              </a:ext>
            </a:extLst>
          </p:cNvPr>
          <p:cNvSpPr/>
          <p:nvPr/>
        </p:nvSpPr>
        <p:spPr>
          <a:xfrm flipH="1">
            <a:off x="3976472" y="3887824"/>
            <a:ext cx="163447" cy="1821301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D1A12C-2F83-4D4B-88B1-14132ED1F9BC}"/>
              </a:ext>
            </a:extLst>
          </p:cNvPr>
          <p:cNvSpPr txBox="1"/>
          <p:nvPr/>
        </p:nvSpPr>
        <p:spPr>
          <a:xfrm>
            <a:off x="6388238" y="4003361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X</a:t>
            </a:r>
            <a:r>
              <a:rPr lang="en-US" sz="2800" dirty="0">
                <a:latin typeface="Lucida Bright" panose="02040602050505020304" pitchFamily="18" charset="77"/>
              </a:rPr>
              <a:t>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405A9D-46E8-7C47-8590-ACEC7BD0B3C7}"/>
              </a:ext>
            </a:extLst>
          </p:cNvPr>
          <p:cNvSpPr txBox="1"/>
          <p:nvPr/>
        </p:nvSpPr>
        <p:spPr>
          <a:xfrm>
            <a:off x="7454329" y="3890409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x[0]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660429-2773-2941-A7CA-9C3F3F04D0A6}"/>
              </a:ext>
            </a:extLst>
          </p:cNvPr>
          <p:cNvSpPr txBox="1"/>
          <p:nvPr/>
        </p:nvSpPr>
        <p:spPr>
          <a:xfrm>
            <a:off x="7454329" y="4274267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x[1]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1FBA58-C638-D741-B25E-5590AFEE5D72}"/>
              </a:ext>
            </a:extLst>
          </p:cNvPr>
          <p:cNvSpPr txBox="1"/>
          <p:nvPr/>
        </p:nvSpPr>
        <p:spPr>
          <a:xfrm>
            <a:off x="7454329" y="4670317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x[2]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5EB3BE-F40D-5D49-A2C0-15C65C7B2197}"/>
              </a:ext>
            </a:extLst>
          </p:cNvPr>
          <p:cNvSpPr txBox="1"/>
          <p:nvPr/>
        </p:nvSpPr>
        <p:spPr>
          <a:xfrm>
            <a:off x="7429945" y="5486571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x[N-1]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421688-3F2D-5D43-B33A-6455059A4E4B}"/>
              </a:ext>
            </a:extLst>
          </p:cNvPr>
          <p:cNvSpPr txBox="1"/>
          <p:nvPr/>
        </p:nvSpPr>
        <p:spPr>
          <a:xfrm rot="5400000">
            <a:off x="7596319" y="5016336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48" name="Left Bracket 47">
            <a:extLst>
              <a:ext uri="{FF2B5EF4-FFF2-40B4-BE49-F238E27FC236}">
                <a16:creationId xmlns:a16="http://schemas.microsoft.com/office/drawing/2014/main" id="{8656D8C6-5CB7-6E44-A2F1-AD22F9C62543}"/>
              </a:ext>
            </a:extLst>
          </p:cNvPr>
          <p:cNvSpPr/>
          <p:nvPr/>
        </p:nvSpPr>
        <p:spPr>
          <a:xfrm>
            <a:off x="7276548" y="3889520"/>
            <a:ext cx="128553" cy="1998857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ket 48">
            <a:extLst>
              <a:ext uri="{FF2B5EF4-FFF2-40B4-BE49-F238E27FC236}">
                <a16:creationId xmlns:a16="http://schemas.microsoft.com/office/drawing/2014/main" id="{1287BB53-1E1B-8F4E-B96B-A90FFEC73531}"/>
              </a:ext>
            </a:extLst>
          </p:cNvPr>
          <p:cNvSpPr/>
          <p:nvPr/>
        </p:nvSpPr>
        <p:spPr>
          <a:xfrm flipH="1">
            <a:off x="8272667" y="3887824"/>
            <a:ext cx="128553" cy="1998857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165A45-4D36-2142-AF8F-41E68ED8A856}"/>
              </a:ext>
            </a:extLst>
          </p:cNvPr>
          <p:cNvSpPr txBox="1"/>
          <p:nvPr/>
        </p:nvSpPr>
        <p:spPr>
          <a:xfrm>
            <a:off x="4780582" y="4072479"/>
            <a:ext cx="266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Time series,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2874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5D7FE-5190-014A-A773-751E42DAA3B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20F40-1BC0-7E44-B8B6-6EBF95A970ED}"/>
              </a:ext>
            </a:extLst>
          </p:cNvPr>
          <p:cNvSpPr txBox="1"/>
          <p:nvPr/>
        </p:nvSpPr>
        <p:spPr>
          <a:xfrm>
            <a:off x="3375672" y="1414714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6026C-85F3-CE47-ACEB-DA00D8CEA92B}"/>
              </a:ext>
            </a:extLst>
          </p:cNvPr>
          <p:cNvSpPr txBox="1"/>
          <p:nvPr/>
        </p:nvSpPr>
        <p:spPr>
          <a:xfrm>
            <a:off x="3828600" y="1566664"/>
            <a:ext cx="50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=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FA66C4-77E5-7B43-9BEF-C2E9743AA86E}"/>
              </a:ext>
            </a:extLst>
          </p:cNvPr>
          <p:cNvSpPr txBox="1"/>
          <p:nvPr/>
        </p:nvSpPr>
        <p:spPr>
          <a:xfrm>
            <a:off x="4265376" y="1414713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0FA560-17E2-8E43-994A-F107F6A1DBF2}"/>
              </a:ext>
            </a:extLst>
          </p:cNvPr>
          <p:cNvSpPr txBox="1"/>
          <p:nvPr/>
        </p:nvSpPr>
        <p:spPr>
          <a:xfrm>
            <a:off x="4658568" y="1414712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Z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6513FF-92B4-B843-AAA0-7A2304BC7692}"/>
              </a:ext>
            </a:extLst>
          </p:cNvPr>
          <p:cNvGrpSpPr/>
          <p:nvPr/>
        </p:nvGrpSpPr>
        <p:grpSpPr>
          <a:xfrm>
            <a:off x="3389088" y="2244648"/>
            <a:ext cx="1986050" cy="675172"/>
            <a:chOff x="3389088" y="2244648"/>
            <a:chExt cx="1986050" cy="6751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D98D18-7538-EC41-BE32-729FB0687947}"/>
                </a:ext>
              </a:extLst>
            </p:cNvPr>
            <p:cNvSpPr txBox="1"/>
            <p:nvPr/>
          </p:nvSpPr>
          <p:spPr>
            <a:xfrm>
              <a:off x="3389088" y="2244650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Z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879950-9E98-2A4A-95CE-60D49D48E097}"/>
                </a:ext>
              </a:extLst>
            </p:cNvPr>
            <p:cNvSpPr txBox="1"/>
            <p:nvPr/>
          </p:nvSpPr>
          <p:spPr>
            <a:xfrm>
              <a:off x="3842016" y="2396600"/>
              <a:ext cx="509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=</a:t>
              </a:r>
              <a:endParaRPr lang="en-US" sz="28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DC2E89-F066-8A4F-B982-7BF3FAF117C1}"/>
                </a:ext>
              </a:extLst>
            </p:cNvPr>
            <p:cNvSpPr txBox="1"/>
            <p:nvPr/>
          </p:nvSpPr>
          <p:spPr>
            <a:xfrm>
              <a:off x="4278792" y="2244649"/>
              <a:ext cx="109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F</a:t>
              </a:r>
              <a:r>
                <a:rPr lang="en-US" sz="3600" baseline="30000" dirty="0">
                  <a:latin typeface="Lucida Bright" panose="02040602050505020304" pitchFamily="18" charset="77"/>
                </a:rPr>
                <a:t>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AB355A-7300-1848-8748-8E0AB4328EF2}"/>
                </a:ext>
              </a:extLst>
            </p:cNvPr>
            <p:cNvSpPr txBox="1"/>
            <p:nvPr/>
          </p:nvSpPr>
          <p:spPr>
            <a:xfrm>
              <a:off x="4915824" y="2244648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370527-BC7E-6A49-B65D-0FD7F7D5A02A}"/>
              </a:ext>
            </a:extLst>
          </p:cNvPr>
          <p:cNvGrpSpPr/>
          <p:nvPr/>
        </p:nvGrpSpPr>
        <p:grpSpPr>
          <a:xfrm>
            <a:off x="3376896" y="3066554"/>
            <a:ext cx="1986050" cy="675172"/>
            <a:chOff x="3376896" y="3066554"/>
            <a:chExt cx="1986050" cy="67517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AD4180-3584-5442-A635-49AA0568FB28}"/>
                </a:ext>
              </a:extLst>
            </p:cNvPr>
            <p:cNvSpPr txBox="1"/>
            <p:nvPr/>
          </p:nvSpPr>
          <p:spPr>
            <a:xfrm>
              <a:off x="3376896" y="3066556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Z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AA240B-A9AC-5249-98FA-26C2EA49E7B8}"/>
                </a:ext>
              </a:extLst>
            </p:cNvPr>
            <p:cNvSpPr txBox="1"/>
            <p:nvPr/>
          </p:nvSpPr>
          <p:spPr>
            <a:xfrm>
              <a:off x="3829824" y="3218506"/>
              <a:ext cx="509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=</a:t>
              </a:r>
              <a:endParaRPr lang="en-US" sz="28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05E4D67-28CC-374D-8010-847A40146E61}"/>
                </a:ext>
              </a:extLst>
            </p:cNvPr>
            <p:cNvSpPr txBox="1"/>
            <p:nvPr/>
          </p:nvSpPr>
          <p:spPr>
            <a:xfrm>
              <a:off x="4266600" y="3066555"/>
              <a:ext cx="109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F</a:t>
              </a:r>
              <a:endParaRPr lang="en-US" sz="3600" baseline="30000" dirty="0">
                <a:latin typeface="Lucida Bright" panose="02040602050505020304" pitchFamily="18" charset="7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15AC31-1D72-084E-B474-F25556CC5817}"/>
                </a:ext>
              </a:extLst>
            </p:cNvPr>
            <p:cNvSpPr txBox="1"/>
            <p:nvPr/>
          </p:nvSpPr>
          <p:spPr>
            <a:xfrm>
              <a:off x="4830480" y="3066554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X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E32F3E-2067-0044-9872-3C87D67AE8E3}"/>
              </a:ext>
            </a:extLst>
          </p:cNvPr>
          <p:cNvSpPr txBox="1"/>
          <p:nvPr/>
        </p:nvSpPr>
        <p:spPr>
          <a:xfrm>
            <a:off x="4561711" y="2926118"/>
            <a:ext cx="417754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-25000" dirty="0">
                <a:latin typeface="Lucida Bright" panose="02040602050505020304" pitchFamily="18" charset="77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76363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5D7FE-5190-014A-A773-751E42DAA3B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20F40-1BC0-7E44-B8B6-6EBF95A970ED}"/>
              </a:ext>
            </a:extLst>
          </p:cNvPr>
          <p:cNvSpPr txBox="1"/>
          <p:nvPr/>
        </p:nvSpPr>
        <p:spPr>
          <a:xfrm>
            <a:off x="3375672" y="1414714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6026C-85F3-CE47-ACEB-DA00D8CEA92B}"/>
              </a:ext>
            </a:extLst>
          </p:cNvPr>
          <p:cNvSpPr txBox="1"/>
          <p:nvPr/>
        </p:nvSpPr>
        <p:spPr>
          <a:xfrm>
            <a:off x="3828600" y="1566664"/>
            <a:ext cx="50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=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FA66C4-77E5-7B43-9BEF-C2E9743AA86E}"/>
              </a:ext>
            </a:extLst>
          </p:cNvPr>
          <p:cNvSpPr txBox="1"/>
          <p:nvPr/>
        </p:nvSpPr>
        <p:spPr>
          <a:xfrm>
            <a:off x="4265376" y="1414713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0FA560-17E2-8E43-994A-F107F6A1DBF2}"/>
              </a:ext>
            </a:extLst>
          </p:cNvPr>
          <p:cNvSpPr txBox="1"/>
          <p:nvPr/>
        </p:nvSpPr>
        <p:spPr>
          <a:xfrm>
            <a:off x="4658568" y="1414712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Z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6513FF-92B4-B843-AAA0-7A2304BC7692}"/>
              </a:ext>
            </a:extLst>
          </p:cNvPr>
          <p:cNvGrpSpPr/>
          <p:nvPr/>
        </p:nvGrpSpPr>
        <p:grpSpPr>
          <a:xfrm>
            <a:off x="3389088" y="2244648"/>
            <a:ext cx="1986050" cy="675172"/>
            <a:chOff x="3389088" y="2244648"/>
            <a:chExt cx="1986050" cy="6751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D98D18-7538-EC41-BE32-729FB0687947}"/>
                </a:ext>
              </a:extLst>
            </p:cNvPr>
            <p:cNvSpPr txBox="1"/>
            <p:nvPr/>
          </p:nvSpPr>
          <p:spPr>
            <a:xfrm>
              <a:off x="3389088" y="2244650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Z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879950-9E98-2A4A-95CE-60D49D48E097}"/>
                </a:ext>
              </a:extLst>
            </p:cNvPr>
            <p:cNvSpPr txBox="1"/>
            <p:nvPr/>
          </p:nvSpPr>
          <p:spPr>
            <a:xfrm>
              <a:off x="3842016" y="2396600"/>
              <a:ext cx="509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=</a:t>
              </a:r>
              <a:endParaRPr lang="en-US" sz="28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DC2E89-F066-8A4F-B982-7BF3FAF117C1}"/>
                </a:ext>
              </a:extLst>
            </p:cNvPr>
            <p:cNvSpPr txBox="1"/>
            <p:nvPr/>
          </p:nvSpPr>
          <p:spPr>
            <a:xfrm>
              <a:off x="4278792" y="2244649"/>
              <a:ext cx="109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F</a:t>
              </a:r>
              <a:r>
                <a:rPr lang="en-US" sz="3600" baseline="30000" dirty="0">
                  <a:latin typeface="Lucida Bright" panose="02040602050505020304" pitchFamily="18" charset="77"/>
                </a:rPr>
                <a:t>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AB355A-7300-1848-8748-8E0AB4328EF2}"/>
                </a:ext>
              </a:extLst>
            </p:cNvPr>
            <p:cNvSpPr txBox="1"/>
            <p:nvPr/>
          </p:nvSpPr>
          <p:spPr>
            <a:xfrm>
              <a:off x="4915824" y="2244648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370527-BC7E-6A49-B65D-0FD7F7D5A02A}"/>
              </a:ext>
            </a:extLst>
          </p:cNvPr>
          <p:cNvGrpSpPr/>
          <p:nvPr/>
        </p:nvGrpSpPr>
        <p:grpSpPr>
          <a:xfrm>
            <a:off x="3376896" y="3066554"/>
            <a:ext cx="1986050" cy="675172"/>
            <a:chOff x="3376896" y="3066554"/>
            <a:chExt cx="1986050" cy="67517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AD4180-3584-5442-A635-49AA0568FB28}"/>
                </a:ext>
              </a:extLst>
            </p:cNvPr>
            <p:cNvSpPr txBox="1"/>
            <p:nvPr/>
          </p:nvSpPr>
          <p:spPr>
            <a:xfrm>
              <a:off x="3376896" y="3066556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Z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AA240B-A9AC-5249-98FA-26C2EA49E7B8}"/>
                </a:ext>
              </a:extLst>
            </p:cNvPr>
            <p:cNvSpPr txBox="1"/>
            <p:nvPr/>
          </p:nvSpPr>
          <p:spPr>
            <a:xfrm>
              <a:off x="3829824" y="3218506"/>
              <a:ext cx="509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=</a:t>
              </a:r>
              <a:endParaRPr lang="en-US" sz="28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05E4D67-28CC-374D-8010-847A40146E61}"/>
                </a:ext>
              </a:extLst>
            </p:cNvPr>
            <p:cNvSpPr txBox="1"/>
            <p:nvPr/>
          </p:nvSpPr>
          <p:spPr>
            <a:xfrm>
              <a:off x="4266600" y="3066555"/>
              <a:ext cx="109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F</a:t>
              </a:r>
              <a:endParaRPr lang="en-US" sz="3600" baseline="30000" dirty="0">
                <a:latin typeface="Lucida Bright" panose="02040602050505020304" pitchFamily="18" charset="7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15AC31-1D72-084E-B474-F25556CC5817}"/>
                </a:ext>
              </a:extLst>
            </p:cNvPr>
            <p:cNvSpPr txBox="1"/>
            <p:nvPr/>
          </p:nvSpPr>
          <p:spPr>
            <a:xfrm>
              <a:off x="4830480" y="3066554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CCEAA5-E171-5048-8866-DD20763E734B}"/>
              </a:ext>
            </a:extLst>
          </p:cNvPr>
          <p:cNvGrpSpPr/>
          <p:nvPr/>
        </p:nvGrpSpPr>
        <p:grpSpPr>
          <a:xfrm>
            <a:off x="4423116" y="3791766"/>
            <a:ext cx="2609432" cy="2549921"/>
            <a:chOff x="1419594" y="3824503"/>
            <a:chExt cx="2609432" cy="2549921"/>
          </a:xfrm>
        </p:grpSpPr>
        <p:sp>
          <p:nvSpPr>
            <p:cNvPr id="39" name="Left Bracket 38">
              <a:extLst>
                <a:ext uri="{FF2B5EF4-FFF2-40B4-BE49-F238E27FC236}">
                  <a16:creationId xmlns:a16="http://schemas.microsoft.com/office/drawing/2014/main" id="{EBCA3EAA-6C6E-AB40-BBDB-72CB8ED39587}"/>
                </a:ext>
              </a:extLst>
            </p:cNvPr>
            <p:cNvSpPr/>
            <p:nvPr/>
          </p:nvSpPr>
          <p:spPr>
            <a:xfrm>
              <a:off x="1419594" y="4100889"/>
              <a:ext cx="163447" cy="2203774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BE0D22-A537-6347-B0CD-38A35CA2C1B9}"/>
                </a:ext>
              </a:extLst>
            </p:cNvPr>
            <p:cNvSpPr txBox="1"/>
            <p:nvPr/>
          </p:nvSpPr>
          <p:spPr>
            <a:xfrm>
              <a:off x="2485819" y="4059370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37A405-6CD3-334C-B922-7C1FCB326DC9}"/>
                </a:ext>
              </a:extLst>
            </p:cNvPr>
            <p:cNvSpPr txBox="1"/>
            <p:nvPr/>
          </p:nvSpPr>
          <p:spPr>
            <a:xfrm>
              <a:off x="2487881" y="4537408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004AF2-8C92-2148-94E7-9480D77C683C}"/>
                </a:ext>
              </a:extLst>
            </p:cNvPr>
            <p:cNvSpPr txBox="1"/>
            <p:nvPr/>
          </p:nvSpPr>
          <p:spPr>
            <a:xfrm>
              <a:off x="2472093" y="5202776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m</a:t>
              </a:r>
              <a:endParaRPr lang="en-US" sz="2400" baseline="-25000" dirty="0">
                <a:solidFill>
                  <a:srgbClr val="C00000"/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15BEF3-D681-A64B-B324-B81985BABD56}"/>
                </a:ext>
              </a:extLst>
            </p:cNvPr>
            <p:cNvSpPr txBox="1"/>
            <p:nvPr/>
          </p:nvSpPr>
          <p:spPr>
            <a:xfrm>
              <a:off x="2455738" y="5912759"/>
              <a:ext cx="731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N-1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A4AD63-8096-0A4C-8506-E4FC13A1AE0A}"/>
                </a:ext>
              </a:extLst>
            </p:cNvPr>
            <p:cNvSpPr txBox="1"/>
            <p:nvPr/>
          </p:nvSpPr>
          <p:spPr>
            <a:xfrm rot="16200000">
              <a:off x="2297408" y="4866073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55FAD5B-4414-1441-B5FD-2F449A0398AF}"/>
                </a:ext>
              </a:extLst>
            </p:cNvPr>
            <p:cNvSpPr txBox="1"/>
            <p:nvPr/>
          </p:nvSpPr>
          <p:spPr>
            <a:xfrm rot="16200000">
              <a:off x="2254986" y="5558801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05FE9DA-CADE-814E-A879-81A361674C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3898956"/>
              <a:ext cx="0" cy="78249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989BFA-B1F0-2847-9EBD-BEB7A84EAEB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4388704"/>
              <a:ext cx="0" cy="78249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757138-8E56-D843-909F-2B014C85A5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5076428"/>
              <a:ext cx="0" cy="78249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3EF82A5-0D9F-1A4E-A03F-85C000A1778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5752343"/>
              <a:ext cx="0" cy="782495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D7A0F566-E727-924D-BD74-1D9C9ED56327}"/>
                </a:ext>
              </a:extLst>
            </p:cNvPr>
            <p:cNvSpPr/>
            <p:nvPr/>
          </p:nvSpPr>
          <p:spPr>
            <a:xfrm flipH="1">
              <a:off x="3865579" y="4100889"/>
              <a:ext cx="163447" cy="2203774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ACC453-6422-8B45-B171-E148AD91BB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3903672"/>
              <a:ext cx="0" cy="78249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05119C5-480D-464A-890D-E8D2D420B58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5747627"/>
              <a:ext cx="0" cy="782495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2C32D4-5A3E-704B-B5B9-AB5BEF6D46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4380517"/>
              <a:ext cx="0" cy="78249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FECB2C-F12B-3B48-9699-28B30996C36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5076429"/>
              <a:ext cx="0" cy="78249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947CDD7-208D-2543-8E0A-F68907A9DB5D}"/>
                </a:ext>
              </a:extLst>
            </p:cNvPr>
            <p:cNvSpPr txBox="1"/>
            <p:nvPr/>
          </p:nvSpPr>
          <p:spPr>
            <a:xfrm>
              <a:off x="2661578" y="3824503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A8589A-6DDE-854A-ABE2-61AA5F5F0207}"/>
                </a:ext>
              </a:extLst>
            </p:cNvPr>
            <p:cNvSpPr txBox="1"/>
            <p:nvPr/>
          </p:nvSpPr>
          <p:spPr>
            <a:xfrm>
              <a:off x="2632685" y="4333705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769783-3193-BE4C-B137-86F46E7EA676}"/>
                </a:ext>
              </a:extLst>
            </p:cNvPr>
            <p:cNvSpPr txBox="1"/>
            <p:nvPr/>
          </p:nvSpPr>
          <p:spPr>
            <a:xfrm>
              <a:off x="2616947" y="5012431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021D88E-1B4B-F54C-957D-B12A1C356EF6}"/>
                </a:ext>
              </a:extLst>
            </p:cNvPr>
            <p:cNvSpPr txBox="1"/>
            <p:nvPr/>
          </p:nvSpPr>
          <p:spPr>
            <a:xfrm>
              <a:off x="2591073" y="5705478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77A6AA7-48E0-D34A-8269-CB45A27A991F}"/>
              </a:ext>
            </a:extLst>
          </p:cNvPr>
          <p:cNvSpPr txBox="1"/>
          <p:nvPr/>
        </p:nvSpPr>
        <p:spPr>
          <a:xfrm>
            <a:off x="4561711" y="2926118"/>
            <a:ext cx="417754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-25000" dirty="0">
                <a:latin typeface="Lucida Bright" panose="02040602050505020304" pitchFamily="18" charset="77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647270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5D7FE-5190-014A-A773-751E42DAA3B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20F40-1BC0-7E44-B8B6-6EBF95A970ED}"/>
              </a:ext>
            </a:extLst>
          </p:cNvPr>
          <p:cNvSpPr txBox="1"/>
          <p:nvPr/>
        </p:nvSpPr>
        <p:spPr>
          <a:xfrm>
            <a:off x="3375672" y="1414714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6026C-85F3-CE47-ACEB-DA00D8CEA92B}"/>
              </a:ext>
            </a:extLst>
          </p:cNvPr>
          <p:cNvSpPr txBox="1"/>
          <p:nvPr/>
        </p:nvSpPr>
        <p:spPr>
          <a:xfrm>
            <a:off x="3828600" y="1566664"/>
            <a:ext cx="50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=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FA66C4-77E5-7B43-9BEF-C2E9743AA86E}"/>
              </a:ext>
            </a:extLst>
          </p:cNvPr>
          <p:cNvSpPr txBox="1"/>
          <p:nvPr/>
        </p:nvSpPr>
        <p:spPr>
          <a:xfrm>
            <a:off x="4265376" y="1414713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0FA560-17E2-8E43-994A-F107F6A1DBF2}"/>
              </a:ext>
            </a:extLst>
          </p:cNvPr>
          <p:cNvSpPr txBox="1"/>
          <p:nvPr/>
        </p:nvSpPr>
        <p:spPr>
          <a:xfrm>
            <a:off x="4658568" y="1414712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Z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6513FF-92B4-B843-AAA0-7A2304BC7692}"/>
              </a:ext>
            </a:extLst>
          </p:cNvPr>
          <p:cNvGrpSpPr/>
          <p:nvPr/>
        </p:nvGrpSpPr>
        <p:grpSpPr>
          <a:xfrm>
            <a:off x="3389088" y="2244648"/>
            <a:ext cx="1986050" cy="675172"/>
            <a:chOff x="3389088" y="2244648"/>
            <a:chExt cx="1986050" cy="6751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D98D18-7538-EC41-BE32-729FB0687947}"/>
                </a:ext>
              </a:extLst>
            </p:cNvPr>
            <p:cNvSpPr txBox="1"/>
            <p:nvPr/>
          </p:nvSpPr>
          <p:spPr>
            <a:xfrm>
              <a:off x="3389088" y="2244650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Z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879950-9E98-2A4A-95CE-60D49D48E097}"/>
                </a:ext>
              </a:extLst>
            </p:cNvPr>
            <p:cNvSpPr txBox="1"/>
            <p:nvPr/>
          </p:nvSpPr>
          <p:spPr>
            <a:xfrm>
              <a:off x="3842016" y="2396600"/>
              <a:ext cx="509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=</a:t>
              </a:r>
              <a:endParaRPr lang="en-US" sz="28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DC2E89-F066-8A4F-B982-7BF3FAF117C1}"/>
                </a:ext>
              </a:extLst>
            </p:cNvPr>
            <p:cNvSpPr txBox="1"/>
            <p:nvPr/>
          </p:nvSpPr>
          <p:spPr>
            <a:xfrm>
              <a:off x="4278792" y="2244649"/>
              <a:ext cx="109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F</a:t>
              </a:r>
              <a:r>
                <a:rPr lang="en-US" sz="3600" baseline="30000" dirty="0">
                  <a:latin typeface="Lucida Bright" panose="02040602050505020304" pitchFamily="18" charset="77"/>
                </a:rPr>
                <a:t>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AB355A-7300-1848-8748-8E0AB4328EF2}"/>
                </a:ext>
              </a:extLst>
            </p:cNvPr>
            <p:cNvSpPr txBox="1"/>
            <p:nvPr/>
          </p:nvSpPr>
          <p:spPr>
            <a:xfrm>
              <a:off x="4915824" y="2244648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370527-BC7E-6A49-B65D-0FD7F7D5A02A}"/>
              </a:ext>
            </a:extLst>
          </p:cNvPr>
          <p:cNvGrpSpPr/>
          <p:nvPr/>
        </p:nvGrpSpPr>
        <p:grpSpPr>
          <a:xfrm>
            <a:off x="3376896" y="3066554"/>
            <a:ext cx="1986050" cy="675172"/>
            <a:chOff x="3376896" y="3066554"/>
            <a:chExt cx="1986050" cy="67517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AD4180-3584-5442-A635-49AA0568FB28}"/>
                </a:ext>
              </a:extLst>
            </p:cNvPr>
            <p:cNvSpPr txBox="1"/>
            <p:nvPr/>
          </p:nvSpPr>
          <p:spPr>
            <a:xfrm>
              <a:off x="3376896" y="3066556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Z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AA240B-A9AC-5249-98FA-26C2EA49E7B8}"/>
                </a:ext>
              </a:extLst>
            </p:cNvPr>
            <p:cNvSpPr txBox="1"/>
            <p:nvPr/>
          </p:nvSpPr>
          <p:spPr>
            <a:xfrm>
              <a:off x="3829824" y="3218506"/>
              <a:ext cx="509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=</a:t>
              </a:r>
              <a:endParaRPr lang="en-US" sz="28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05E4D67-28CC-374D-8010-847A40146E61}"/>
                </a:ext>
              </a:extLst>
            </p:cNvPr>
            <p:cNvSpPr txBox="1"/>
            <p:nvPr/>
          </p:nvSpPr>
          <p:spPr>
            <a:xfrm>
              <a:off x="4266600" y="3066555"/>
              <a:ext cx="109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F</a:t>
              </a:r>
              <a:endParaRPr lang="en-US" sz="3600" baseline="30000" dirty="0">
                <a:latin typeface="Lucida Bright" panose="02040602050505020304" pitchFamily="18" charset="7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15AC31-1D72-084E-B474-F25556CC5817}"/>
                </a:ext>
              </a:extLst>
            </p:cNvPr>
            <p:cNvSpPr txBox="1"/>
            <p:nvPr/>
          </p:nvSpPr>
          <p:spPr>
            <a:xfrm>
              <a:off x="4830480" y="3066554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CCEAA5-E171-5048-8866-DD20763E734B}"/>
              </a:ext>
            </a:extLst>
          </p:cNvPr>
          <p:cNvGrpSpPr/>
          <p:nvPr/>
        </p:nvGrpSpPr>
        <p:grpSpPr>
          <a:xfrm>
            <a:off x="4423116" y="3791766"/>
            <a:ext cx="2609432" cy="2549921"/>
            <a:chOff x="1419594" y="3824503"/>
            <a:chExt cx="2609432" cy="2549921"/>
          </a:xfrm>
        </p:grpSpPr>
        <p:sp>
          <p:nvSpPr>
            <p:cNvPr id="39" name="Left Bracket 38">
              <a:extLst>
                <a:ext uri="{FF2B5EF4-FFF2-40B4-BE49-F238E27FC236}">
                  <a16:creationId xmlns:a16="http://schemas.microsoft.com/office/drawing/2014/main" id="{EBCA3EAA-6C6E-AB40-BBDB-72CB8ED39587}"/>
                </a:ext>
              </a:extLst>
            </p:cNvPr>
            <p:cNvSpPr/>
            <p:nvPr/>
          </p:nvSpPr>
          <p:spPr>
            <a:xfrm>
              <a:off x="1419594" y="4100889"/>
              <a:ext cx="163447" cy="2203774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BE0D22-A537-6347-B0CD-38A35CA2C1B9}"/>
                </a:ext>
              </a:extLst>
            </p:cNvPr>
            <p:cNvSpPr txBox="1"/>
            <p:nvPr/>
          </p:nvSpPr>
          <p:spPr>
            <a:xfrm>
              <a:off x="2485819" y="4059370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37A405-6CD3-334C-B922-7C1FCB326DC9}"/>
                </a:ext>
              </a:extLst>
            </p:cNvPr>
            <p:cNvSpPr txBox="1"/>
            <p:nvPr/>
          </p:nvSpPr>
          <p:spPr>
            <a:xfrm>
              <a:off x="2487881" y="4537408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004AF2-8C92-2148-94E7-9480D77C683C}"/>
                </a:ext>
              </a:extLst>
            </p:cNvPr>
            <p:cNvSpPr txBox="1"/>
            <p:nvPr/>
          </p:nvSpPr>
          <p:spPr>
            <a:xfrm>
              <a:off x="2472093" y="5202776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m</a:t>
              </a:r>
              <a:endParaRPr lang="en-US" sz="2400" baseline="-25000" dirty="0">
                <a:solidFill>
                  <a:srgbClr val="C00000"/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15BEF3-D681-A64B-B324-B81985BABD56}"/>
                </a:ext>
              </a:extLst>
            </p:cNvPr>
            <p:cNvSpPr txBox="1"/>
            <p:nvPr/>
          </p:nvSpPr>
          <p:spPr>
            <a:xfrm>
              <a:off x="2455738" y="5912759"/>
              <a:ext cx="731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N-1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A4AD63-8096-0A4C-8506-E4FC13A1AE0A}"/>
                </a:ext>
              </a:extLst>
            </p:cNvPr>
            <p:cNvSpPr txBox="1"/>
            <p:nvPr/>
          </p:nvSpPr>
          <p:spPr>
            <a:xfrm rot="16200000">
              <a:off x="2297408" y="4866073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55FAD5B-4414-1441-B5FD-2F449A0398AF}"/>
                </a:ext>
              </a:extLst>
            </p:cNvPr>
            <p:cNvSpPr txBox="1"/>
            <p:nvPr/>
          </p:nvSpPr>
          <p:spPr>
            <a:xfrm rot="16200000">
              <a:off x="2254986" y="5558801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05FE9DA-CADE-814E-A879-81A361674C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3898956"/>
              <a:ext cx="0" cy="78249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989BFA-B1F0-2847-9EBD-BEB7A84EAEB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4388704"/>
              <a:ext cx="0" cy="78249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757138-8E56-D843-909F-2B014C85A5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5076428"/>
              <a:ext cx="0" cy="78249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3EF82A5-0D9F-1A4E-A03F-85C000A1778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5752343"/>
              <a:ext cx="0" cy="782495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D7A0F566-E727-924D-BD74-1D9C9ED56327}"/>
                </a:ext>
              </a:extLst>
            </p:cNvPr>
            <p:cNvSpPr/>
            <p:nvPr/>
          </p:nvSpPr>
          <p:spPr>
            <a:xfrm flipH="1">
              <a:off x="3865579" y="4100889"/>
              <a:ext cx="163447" cy="2203774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ACC453-6422-8B45-B171-E148AD91BB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3903672"/>
              <a:ext cx="0" cy="78249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05119C5-480D-464A-890D-E8D2D420B58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5747627"/>
              <a:ext cx="0" cy="782495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2C32D4-5A3E-704B-B5B9-AB5BEF6D46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4380517"/>
              <a:ext cx="0" cy="78249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FECB2C-F12B-3B48-9699-28B30996C36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5076429"/>
              <a:ext cx="0" cy="78249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947CDD7-208D-2543-8E0A-F68907A9DB5D}"/>
                </a:ext>
              </a:extLst>
            </p:cNvPr>
            <p:cNvSpPr txBox="1"/>
            <p:nvPr/>
          </p:nvSpPr>
          <p:spPr>
            <a:xfrm>
              <a:off x="2661578" y="3824503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A8589A-6DDE-854A-ABE2-61AA5F5F0207}"/>
                </a:ext>
              </a:extLst>
            </p:cNvPr>
            <p:cNvSpPr txBox="1"/>
            <p:nvPr/>
          </p:nvSpPr>
          <p:spPr>
            <a:xfrm>
              <a:off x="2632685" y="4333705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769783-3193-BE4C-B137-86F46E7EA676}"/>
                </a:ext>
              </a:extLst>
            </p:cNvPr>
            <p:cNvSpPr txBox="1"/>
            <p:nvPr/>
          </p:nvSpPr>
          <p:spPr>
            <a:xfrm>
              <a:off x="2616947" y="5012431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021D88E-1B4B-F54C-957D-B12A1C356EF6}"/>
                </a:ext>
              </a:extLst>
            </p:cNvPr>
            <p:cNvSpPr txBox="1"/>
            <p:nvPr/>
          </p:nvSpPr>
          <p:spPr>
            <a:xfrm>
              <a:off x="2591073" y="5705478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6E5DD8-9910-C74E-99F4-D6D50CFD128C}"/>
              </a:ext>
            </a:extLst>
          </p:cNvPr>
          <p:cNvGrpSpPr/>
          <p:nvPr/>
        </p:nvGrpSpPr>
        <p:grpSpPr>
          <a:xfrm>
            <a:off x="2760778" y="4207946"/>
            <a:ext cx="758228" cy="1884474"/>
            <a:chOff x="3467263" y="3833705"/>
            <a:chExt cx="758228" cy="188447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0BA20F3-37F5-7B45-A634-E0EA665AC8C0}"/>
                </a:ext>
              </a:extLst>
            </p:cNvPr>
            <p:cNvSpPr txBox="1"/>
            <p:nvPr/>
          </p:nvSpPr>
          <p:spPr>
            <a:xfrm>
              <a:off x="3585982" y="3833705"/>
              <a:ext cx="520519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Z</a:t>
              </a:r>
              <a:r>
                <a:rPr lang="en-US" b="1" baseline="-250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E553C11-B370-B042-AB73-87FCADAD1006}"/>
                </a:ext>
              </a:extLst>
            </p:cNvPr>
            <p:cNvSpPr txBox="1"/>
            <p:nvPr/>
          </p:nvSpPr>
          <p:spPr>
            <a:xfrm>
              <a:off x="3585982" y="4158331"/>
              <a:ext cx="520519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Z</a:t>
              </a:r>
              <a:r>
                <a:rPr lang="en-US" b="1" baseline="-250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A271A83-FB12-B343-B39C-47DFBE5E1252}"/>
                </a:ext>
              </a:extLst>
            </p:cNvPr>
            <p:cNvSpPr txBox="1"/>
            <p:nvPr/>
          </p:nvSpPr>
          <p:spPr>
            <a:xfrm>
              <a:off x="3582592" y="4750269"/>
              <a:ext cx="520519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Z</a:t>
              </a:r>
              <a:r>
                <a:rPr lang="en-US" b="1" baseline="-25000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m</a:t>
              </a:r>
              <a:endParaRPr lang="en-US" b="1" baseline="-25000" dirty="0">
                <a:solidFill>
                  <a:srgbClr val="C00000"/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3C3D1D9-9138-F345-9254-E9FEA450D83B}"/>
                </a:ext>
              </a:extLst>
            </p:cNvPr>
            <p:cNvSpPr txBox="1"/>
            <p:nvPr/>
          </p:nvSpPr>
          <p:spPr>
            <a:xfrm>
              <a:off x="3570400" y="5348847"/>
              <a:ext cx="655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Z</a:t>
              </a:r>
              <a:r>
                <a:rPr lang="en-US" b="1" baseline="-25000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N-1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B0123D-A030-A042-B665-EBC18B38B649}"/>
                </a:ext>
              </a:extLst>
            </p:cNvPr>
            <p:cNvSpPr txBox="1"/>
            <p:nvPr/>
          </p:nvSpPr>
          <p:spPr>
            <a:xfrm rot="16200000">
              <a:off x="3429512" y="4402770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6D9C273-7D3F-CA43-B574-CC4705D7283F}"/>
                </a:ext>
              </a:extLst>
            </p:cNvPr>
            <p:cNvSpPr txBox="1"/>
            <p:nvPr/>
          </p:nvSpPr>
          <p:spPr>
            <a:xfrm rot="16200000">
              <a:off x="3429176" y="4997185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70" name="Left Bracket 69">
              <a:extLst>
                <a:ext uri="{FF2B5EF4-FFF2-40B4-BE49-F238E27FC236}">
                  <a16:creationId xmlns:a16="http://schemas.microsoft.com/office/drawing/2014/main" id="{47DE363C-1AEA-DD45-B641-AD9D22B82A6C}"/>
                </a:ext>
              </a:extLst>
            </p:cNvPr>
            <p:cNvSpPr/>
            <p:nvPr/>
          </p:nvSpPr>
          <p:spPr>
            <a:xfrm>
              <a:off x="3484776" y="3887824"/>
              <a:ext cx="163447" cy="1821301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eft Bracket 70">
              <a:extLst>
                <a:ext uri="{FF2B5EF4-FFF2-40B4-BE49-F238E27FC236}">
                  <a16:creationId xmlns:a16="http://schemas.microsoft.com/office/drawing/2014/main" id="{F2F539D3-FA55-C74A-81F2-3B1B9D6FF058}"/>
                </a:ext>
              </a:extLst>
            </p:cNvPr>
            <p:cNvSpPr/>
            <p:nvPr/>
          </p:nvSpPr>
          <p:spPr>
            <a:xfrm flipH="1">
              <a:off x="3976472" y="3887824"/>
              <a:ext cx="163447" cy="1821301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AB0E53-6E73-1A46-89BD-CE5D1718E7C9}"/>
              </a:ext>
            </a:extLst>
          </p:cNvPr>
          <p:cNvGrpSpPr/>
          <p:nvPr/>
        </p:nvGrpSpPr>
        <p:grpSpPr>
          <a:xfrm>
            <a:off x="7240127" y="4150755"/>
            <a:ext cx="1124672" cy="2000553"/>
            <a:chOff x="7124295" y="1512036"/>
            <a:chExt cx="1124672" cy="200055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3D2839-95F7-A049-BA3C-26874D57C5EB}"/>
                </a:ext>
              </a:extLst>
            </p:cNvPr>
            <p:cNvSpPr txBox="1"/>
            <p:nvPr/>
          </p:nvSpPr>
          <p:spPr>
            <a:xfrm>
              <a:off x="7302076" y="1514621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x[0]</a:t>
              </a:r>
              <a:endParaRPr lang="en-US" sz="2800" dirty="0">
                <a:latin typeface="Lucida Bright" panose="02040602050505020304" pitchFamily="18" charset="77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85764B5-C3B0-0F4A-8CE3-752B9AE4E381}"/>
                </a:ext>
              </a:extLst>
            </p:cNvPr>
            <p:cNvSpPr txBox="1"/>
            <p:nvPr/>
          </p:nvSpPr>
          <p:spPr>
            <a:xfrm>
              <a:off x="7302076" y="1898479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x[1]</a:t>
              </a:r>
              <a:endParaRPr lang="en-US" sz="2800" dirty="0">
                <a:latin typeface="Lucida Bright" panose="02040602050505020304" pitchFamily="18" charset="77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0DD9CF7-88AF-8B45-B88C-6F9D19BA970F}"/>
                </a:ext>
              </a:extLst>
            </p:cNvPr>
            <p:cNvSpPr txBox="1"/>
            <p:nvPr/>
          </p:nvSpPr>
          <p:spPr>
            <a:xfrm>
              <a:off x="7302076" y="2294529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x[2]</a:t>
              </a:r>
              <a:endParaRPr lang="en-US" sz="2800" dirty="0">
                <a:latin typeface="Lucida Bright" panose="02040602050505020304" pitchFamily="18" charset="77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05FC82A-C0A4-D446-9612-8B4CC358739E}"/>
                </a:ext>
              </a:extLst>
            </p:cNvPr>
            <p:cNvSpPr txBox="1"/>
            <p:nvPr/>
          </p:nvSpPr>
          <p:spPr>
            <a:xfrm>
              <a:off x="7277692" y="3110783"/>
              <a:ext cx="922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x[N-1]</a:t>
              </a:r>
              <a:endParaRPr lang="en-US" sz="2800" dirty="0">
                <a:latin typeface="Lucida Bright" panose="02040602050505020304" pitchFamily="18" charset="77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E561B2D-1A5D-2C49-8298-FCD46B7D20D4}"/>
                </a:ext>
              </a:extLst>
            </p:cNvPr>
            <p:cNvSpPr txBox="1"/>
            <p:nvPr/>
          </p:nvSpPr>
          <p:spPr>
            <a:xfrm rot="5400000">
              <a:off x="7444066" y="2640548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77" name="Left Bracket 76">
              <a:extLst>
                <a:ext uri="{FF2B5EF4-FFF2-40B4-BE49-F238E27FC236}">
                  <a16:creationId xmlns:a16="http://schemas.microsoft.com/office/drawing/2014/main" id="{7BEEAE8D-9035-B54E-AC7A-13F993CC8045}"/>
                </a:ext>
              </a:extLst>
            </p:cNvPr>
            <p:cNvSpPr/>
            <p:nvPr/>
          </p:nvSpPr>
          <p:spPr>
            <a:xfrm>
              <a:off x="7124295" y="1513732"/>
              <a:ext cx="128553" cy="1998857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Left Bracket 77">
              <a:extLst>
                <a:ext uri="{FF2B5EF4-FFF2-40B4-BE49-F238E27FC236}">
                  <a16:creationId xmlns:a16="http://schemas.microsoft.com/office/drawing/2014/main" id="{CD9398F2-5901-1B45-9B4C-987FA6EEDB28}"/>
                </a:ext>
              </a:extLst>
            </p:cNvPr>
            <p:cNvSpPr/>
            <p:nvPr/>
          </p:nvSpPr>
          <p:spPr>
            <a:xfrm flipH="1">
              <a:off x="8120414" y="1512036"/>
              <a:ext cx="128553" cy="1998857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DBDAE9A5-567D-9642-A6EC-E5C76E2577EF}"/>
              </a:ext>
            </a:extLst>
          </p:cNvPr>
          <p:cNvSpPr txBox="1"/>
          <p:nvPr/>
        </p:nvSpPr>
        <p:spPr>
          <a:xfrm>
            <a:off x="3761989" y="4779952"/>
            <a:ext cx="50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=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BBA9A1F-35FC-874A-AC54-689B0728D555}"/>
              </a:ext>
            </a:extLst>
          </p:cNvPr>
          <p:cNvGrpSpPr/>
          <p:nvPr/>
        </p:nvGrpSpPr>
        <p:grpSpPr>
          <a:xfrm>
            <a:off x="5542176" y="2450004"/>
            <a:ext cx="1959843" cy="623777"/>
            <a:chOff x="3109298" y="5179872"/>
            <a:chExt cx="1959843" cy="623777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ABB5EA5-DD27-CE43-A118-F5726D752BBC}"/>
                </a:ext>
              </a:extLst>
            </p:cNvPr>
            <p:cNvSpPr/>
            <p:nvPr/>
          </p:nvSpPr>
          <p:spPr>
            <a:xfrm rot="1528318">
              <a:off x="3109298" y="5179872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A8C2ECC-92A1-2C4B-82C3-2AB0A9D0F408}"/>
                </a:ext>
              </a:extLst>
            </p:cNvPr>
            <p:cNvSpPr txBox="1"/>
            <p:nvPr/>
          </p:nvSpPr>
          <p:spPr>
            <a:xfrm>
              <a:off x="4403574" y="5341984"/>
              <a:ext cx="66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DFT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255D8E2-E8C5-8E42-97AD-6EEB19286C82}"/>
              </a:ext>
            </a:extLst>
          </p:cNvPr>
          <p:cNvGrpSpPr/>
          <p:nvPr/>
        </p:nvGrpSpPr>
        <p:grpSpPr>
          <a:xfrm>
            <a:off x="5186403" y="1588586"/>
            <a:ext cx="2036787" cy="623777"/>
            <a:chOff x="3109298" y="5179872"/>
            <a:chExt cx="2036787" cy="623777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1CE4D0D-C46E-2548-A9FA-D7527D28CECC}"/>
                </a:ext>
              </a:extLst>
            </p:cNvPr>
            <p:cNvSpPr/>
            <p:nvPr/>
          </p:nvSpPr>
          <p:spPr>
            <a:xfrm rot="1528318">
              <a:off x="3109298" y="5179872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5C7ADF7-B5AD-2240-B163-63BCAF0CB80B}"/>
                </a:ext>
              </a:extLst>
            </p:cNvPr>
            <p:cNvSpPr txBox="1"/>
            <p:nvPr/>
          </p:nvSpPr>
          <p:spPr>
            <a:xfrm>
              <a:off x="4403574" y="5341984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IDFT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4B95CC1A-4483-004C-AD3A-024F14D3C2EB}"/>
              </a:ext>
            </a:extLst>
          </p:cNvPr>
          <p:cNvSpPr txBox="1"/>
          <p:nvPr/>
        </p:nvSpPr>
        <p:spPr>
          <a:xfrm>
            <a:off x="4561711" y="2926118"/>
            <a:ext cx="417754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-25000" dirty="0">
                <a:latin typeface="Lucida Bright" panose="02040602050505020304" pitchFamily="18" charset="77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0274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DBDDD6-95DE-DE48-BC97-8143B581B48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ADA79-A4A6-254B-849A-C294B6DD9864}"/>
              </a:ext>
            </a:extLst>
          </p:cNvPr>
          <p:cNvSpPr txBox="1"/>
          <p:nvPr/>
        </p:nvSpPr>
        <p:spPr>
          <a:xfrm>
            <a:off x="516336" y="1811472"/>
            <a:ext cx="849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DFT: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D21DE-2CEF-E14E-9D1E-B834451015DB}"/>
              </a:ext>
            </a:extLst>
          </p:cNvPr>
          <p:cNvSpPr txBox="1"/>
          <p:nvPr/>
        </p:nvSpPr>
        <p:spPr>
          <a:xfrm>
            <a:off x="1682496" y="1706880"/>
            <a:ext cx="154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z(m) 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DD73C1-8774-FA41-B83B-58D50CA57A54}"/>
                  </a:ext>
                </a:extLst>
              </p:cNvPr>
              <p:cNvSpPr txBox="1"/>
              <p:nvPr/>
            </p:nvSpPr>
            <p:spPr>
              <a:xfrm>
                <a:off x="3094008" y="1449084"/>
                <a:ext cx="2398413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DD73C1-8774-FA41-B83B-58D50CA5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008" y="1449084"/>
                <a:ext cx="2398413" cy="1038811"/>
              </a:xfrm>
              <a:prstGeom prst="rect">
                <a:avLst/>
              </a:prstGeom>
              <a:blipFill>
                <a:blip r:embed="rId2"/>
                <a:stretch>
                  <a:fillRect l="-45503" t="-114458" b="-17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2A32FE1-5E6E-264E-ABB0-AA7BBAEAE3C9}"/>
              </a:ext>
            </a:extLst>
          </p:cNvPr>
          <p:cNvGrpSpPr/>
          <p:nvPr/>
        </p:nvGrpSpPr>
        <p:grpSpPr>
          <a:xfrm>
            <a:off x="516336" y="3171204"/>
            <a:ext cx="4921647" cy="1038811"/>
            <a:chOff x="516336" y="3171204"/>
            <a:chExt cx="4921647" cy="10388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6A146C-00FE-9E4A-84C4-60E0910E58E3}"/>
                </a:ext>
              </a:extLst>
            </p:cNvPr>
            <p:cNvSpPr txBox="1"/>
            <p:nvPr/>
          </p:nvSpPr>
          <p:spPr>
            <a:xfrm>
              <a:off x="516336" y="3521553"/>
              <a:ext cx="849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IDFT: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7AF0E7-3220-F449-A678-9F90E5BA2F57}"/>
                </a:ext>
              </a:extLst>
            </p:cNvPr>
            <p:cNvSpPr txBox="1"/>
            <p:nvPr/>
          </p:nvSpPr>
          <p:spPr>
            <a:xfrm>
              <a:off x="1682496" y="3429000"/>
              <a:ext cx="1548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x(n)  =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853E8CD-212B-2941-87D9-C583C31786B2}"/>
                    </a:ext>
                  </a:extLst>
                </p:cNvPr>
                <p:cNvSpPr txBox="1"/>
                <p:nvPr/>
              </p:nvSpPr>
              <p:spPr>
                <a:xfrm>
                  <a:off x="3094008" y="3171204"/>
                  <a:ext cx="2343975" cy="10388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853E8CD-212B-2941-87D9-C583C31786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008" y="3171204"/>
                  <a:ext cx="2343975" cy="1038811"/>
                </a:xfrm>
                <a:prstGeom prst="rect">
                  <a:avLst/>
                </a:prstGeom>
                <a:blipFill>
                  <a:blip r:embed="rId3"/>
                  <a:stretch>
                    <a:fillRect l="-45946" t="-115854" b="-1780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7157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8A367-F4C9-6645-8C82-D4ADA422E5E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Preserving energy in time and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138809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870BC2-1049-0D4C-8A63-7C21AA35CCEB}"/>
              </a:ext>
            </a:extLst>
          </p:cNvPr>
          <p:cNvCxnSpPr>
            <a:cxnSpLocks/>
          </p:cNvCxnSpPr>
          <p:nvPr/>
        </p:nvCxnSpPr>
        <p:spPr>
          <a:xfrm>
            <a:off x="1158620" y="2226626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E8D49A-5F88-5841-B666-BEFDF3933C2B}"/>
              </a:ext>
            </a:extLst>
          </p:cNvPr>
          <p:cNvCxnSpPr/>
          <p:nvPr/>
        </p:nvCxnSpPr>
        <p:spPr>
          <a:xfrm>
            <a:off x="5831376" y="2092883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15D2193-7018-B14C-995A-D7F7EDD74F4D}"/>
              </a:ext>
            </a:extLst>
          </p:cNvPr>
          <p:cNvGrpSpPr/>
          <p:nvPr/>
        </p:nvGrpSpPr>
        <p:grpSpPr>
          <a:xfrm>
            <a:off x="1001073" y="2036429"/>
            <a:ext cx="7342637" cy="944336"/>
            <a:chOff x="1001073" y="2036429"/>
            <a:chExt cx="7342637" cy="9443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74B273-8007-A64F-9907-A6612173652A}"/>
                </a:ext>
              </a:extLst>
            </p:cNvPr>
            <p:cNvGrpSpPr/>
            <p:nvPr/>
          </p:nvGrpSpPr>
          <p:grpSpPr>
            <a:xfrm>
              <a:off x="2349901" y="2092883"/>
              <a:ext cx="315804" cy="573687"/>
              <a:chOff x="7225127" y="3524912"/>
              <a:chExt cx="315804" cy="573687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F2820EEB-E12F-5F48-B0EC-023A1FE1491E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FA1F46-96A3-434E-A1CB-79A2FBB246B1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A5F437-D7DB-7543-955A-9468CAA9537A}"/>
                </a:ext>
              </a:extLst>
            </p:cNvPr>
            <p:cNvSpPr txBox="1"/>
            <p:nvPr/>
          </p:nvSpPr>
          <p:spPr>
            <a:xfrm>
              <a:off x="6363374" y="2580655"/>
              <a:ext cx="1980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Sample number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497C7A-4B53-6644-8DB3-64DD7960B22B}"/>
                </a:ext>
              </a:extLst>
            </p:cNvPr>
            <p:cNvGrpSpPr/>
            <p:nvPr/>
          </p:nvGrpSpPr>
          <p:grpSpPr>
            <a:xfrm>
              <a:off x="3012929" y="2092883"/>
              <a:ext cx="315804" cy="573687"/>
              <a:chOff x="7225127" y="3524912"/>
              <a:chExt cx="315804" cy="573687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9170878-E88C-8A4B-AF56-B22F6FDDD793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40115B-6270-D947-933D-08F5EE610276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BF5B4E-66B4-C94F-A75C-A464469829DB}"/>
                </a:ext>
              </a:extLst>
            </p:cNvPr>
            <p:cNvGrpSpPr/>
            <p:nvPr/>
          </p:nvGrpSpPr>
          <p:grpSpPr>
            <a:xfrm>
              <a:off x="3675957" y="2092883"/>
              <a:ext cx="315804" cy="573687"/>
              <a:chOff x="7225127" y="3524912"/>
              <a:chExt cx="315804" cy="57368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D0B6C86-B183-2D4F-AC9C-0ADD39BCB4F0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39DC5C-0F55-164A-9D6D-A63CA3C58038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CB4623-6490-644B-BC0A-3743ACE5DBCE}"/>
                </a:ext>
              </a:extLst>
            </p:cNvPr>
            <p:cNvGrpSpPr/>
            <p:nvPr/>
          </p:nvGrpSpPr>
          <p:grpSpPr>
            <a:xfrm>
              <a:off x="1686873" y="2092883"/>
              <a:ext cx="315804" cy="573687"/>
              <a:chOff x="7225127" y="3524912"/>
              <a:chExt cx="315804" cy="57368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0372EF1-249A-D44F-A05A-AF242C7CF170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CD74F3-DA75-F14B-956D-0525CF285E53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9D72CD3-C86B-5145-AB8F-CE51F332A607}"/>
                </a:ext>
              </a:extLst>
            </p:cNvPr>
            <p:cNvGrpSpPr/>
            <p:nvPr/>
          </p:nvGrpSpPr>
          <p:grpSpPr>
            <a:xfrm>
              <a:off x="5002013" y="2092883"/>
              <a:ext cx="315804" cy="573687"/>
              <a:chOff x="7225127" y="3524912"/>
              <a:chExt cx="315804" cy="573687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E706168-3CCD-0741-B0EE-F97F54AB0401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F0E95B-0FA2-4447-9EED-B6B430F882F3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C6917B-71D3-A14F-B44E-952DFF22B211}"/>
                </a:ext>
              </a:extLst>
            </p:cNvPr>
            <p:cNvGrpSpPr/>
            <p:nvPr/>
          </p:nvGrpSpPr>
          <p:grpSpPr>
            <a:xfrm>
              <a:off x="6264567" y="2092883"/>
              <a:ext cx="593931" cy="573687"/>
              <a:chOff x="7161626" y="3524912"/>
              <a:chExt cx="593931" cy="573687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A7811AD-8209-2144-AF35-F0B8B584CEFC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D47C63-DC47-5C40-B9F5-25086596C52E}"/>
                  </a:ext>
                </a:extLst>
              </p:cNvPr>
              <p:cNvSpPr txBox="1"/>
              <p:nvPr/>
            </p:nvSpPr>
            <p:spPr>
              <a:xfrm>
                <a:off x="7161626" y="3729267"/>
                <a:ext cx="593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N-1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C47AAB-AC8C-6D40-9B26-32BF6F2FEE12}"/>
                </a:ext>
              </a:extLst>
            </p:cNvPr>
            <p:cNvGrpSpPr/>
            <p:nvPr/>
          </p:nvGrpSpPr>
          <p:grpSpPr>
            <a:xfrm>
              <a:off x="4338985" y="2092883"/>
              <a:ext cx="315804" cy="573687"/>
              <a:chOff x="7225127" y="3524912"/>
              <a:chExt cx="315804" cy="57368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6D70BC8-958D-1644-90C7-CF5D93836999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B72118-D46A-F34C-A6D0-CC68976CF744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78ED372-F077-7742-BEB0-D0AB4CFAACD4}"/>
                </a:ext>
              </a:extLst>
            </p:cNvPr>
            <p:cNvGrpSpPr/>
            <p:nvPr/>
          </p:nvGrpSpPr>
          <p:grpSpPr>
            <a:xfrm>
              <a:off x="1001073" y="2092883"/>
              <a:ext cx="315804" cy="573687"/>
              <a:chOff x="7225127" y="3524912"/>
              <a:chExt cx="315804" cy="573687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A2C157-A06D-EB4C-AE44-1306BA0BE329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D4B957-3452-9846-9B5E-3BAE2047741D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8B9E79-F455-0C41-9BC4-028215AFCEB5}"/>
                </a:ext>
              </a:extLst>
            </p:cNvPr>
            <p:cNvSpPr txBox="1"/>
            <p:nvPr/>
          </p:nvSpPr>
          <p:spPr>
            <a:xfrm>
              <a:off x="5542130" y="2036429"/>
              <a:ext cx="315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BCBF7D4C-7C09-D546-B16A-85F128FEF4D7}"/>
              </a:ext>
            </a:extLst>
          </p:cNvPr>
          <p:cNvSpPr/>
          <p:nvPr/>
        </p:nvSpPr>
        <p:spPr>
          <a:xfrm>
            <a:off x="1168400" y="1053874"/>
            <a:ext cx="5309897" cy="1473523"/>
          </a:xfrm>
          <a:custGeom>
            <a:avLst/>
            <a:gdLst>
              <a:gd name="connsiteX0" fmla="*/ 0 w 5334000"/>
              <a:gd name="connsiteY0" fmla="*/ 546326 h 1473523"/>
              <a:gd name="connsiteX1" fmla="*/ 177800 w 5334000"/>
              <a:gd name="connsiteY1" fmla="*/ 292326 h 1473523"/>
              <a:gd name="connsiteX2" fmla="*/ 508000 w 5334000"/>
              <a:gd name="connsiteY2" fmla="*/ 889226 h 1473523"/>
              <a:gd name="connsiteX3" fmla="*/ 1358900 w 5334000"/>
              <a:gd name="connsiteY3" fmla="*/ 226 h 1473523"/>
              <a:gd name="connsiteX4" fmla="*/ 2095500 w 5334000"/>
              <a:gd name="connsiteY4" fmla="*/ 800326 h 1473523"/>
              <a:gd name="connsiteX5" fmla="*/ 2387600 w 5334000"/>
              <a:gd name="connsiteY5" fmla="*/ 584426 h 1473523"/>
              <a:gd name="connsiteX6" fmla="*/ 2603500 w 5334000"/>
              <a:gd name="connsiteY6" fmla="*/ 1041626 h 1473523"/>
              <a:gd name="connsiteX7" fmla="*/ 3073400 w 5334000"/>
              <a:gd name="connsiteY7" fmla="*/ 1460726 h 1473523"/>
              <a:gd name="connsiteX8" fmla="*/ 3759200 w 5334000"/>
              <a:gd name="connsiteY8" fmla="*/ 533626 h 1473523"/>
              <a:gd name="connsiteX9" fmla="*/ 4279900 w 5334000"/>
              <a:gd name="connsiteY9" fmla="*/ 952726 h 1473523"/>
              <a:gd name="connsiteX10" fmla="*/ 4927600 w 5334000"/>
              <a:gd name="connsiteY10" fmla="*/ 279626 h 1473523"/>
              <a:gd name="connsiteX11" fmla="*/ 5334000 w 5334000"/>
              <a:gd name="connsiteY11" fmla="*/ 914626 h 14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34000" h="1473523">
                <a:moveTo>
                  <a:pt x="0" y="546326"/>
                </a:moveTo>
                <a:cubicBezTo>
                  <a:pt x="46566" y="390751"/>
                  <a:pt x="93133" y="235176"/>
                  <a:pt x="177800" y="292326"/>
                </a:cubicBezTo>
                <a:cubicBezTo>
                  <a:pt x="262467" y="349476"/>
                  <a:pt x="311150" y="937909"/>
                  <a:pt x="508000" y="889226"/>
                </a:cubicBezTo>
                <a:cubicBezTo>
                  <a:pt x="704850" y="840543"/>
                  <a:pt x="1094317" y="15043"/>
                  <a:pt x="1358900" y="226"/>
                </a:cubicBezTo>
                <a:cubicBezTo>
                  <a:pt x="1623483" y="-14591"/>
                  <a:pt x="1924050" y="702959"/>
                  <a:pt x="2095500" y="800326"/>
                </a:cubicBezTo>
                <a:cubicBezTo>
                  <a:pt x="2266950" y="897693"/>
                  <a:pt x="2302933" y="544209"/>
                  <a:pt x="2387600" y="584426"/>
                </a:cubicBezTo>
                <a:cubicBezTo>
                  <a:pt x="2472267" y="624643"/>
                  <a:pt x="2489200" y="895576"/>
                  <a:pt x="2603500" y="1041626"/>
                </a:cubicBezTo>
                <a:cubicBezTo>
                  <a:pt x="2717800" y="1187676"/>
                  <a:pt x="2880783" y="1545393"/>
                  <a:pt x="3073400" y="1460726"/>
                </a:cubicBezTo>
                <a:cubicBezTo>
                  <a:pt x="3266017" y="1376059"/>
                  <a:pt x="3558117" y="618293"/>
                  <a:pt x="3759200" y="533626"/>
                </a:cubicBezTo>
                <a:cubicBezTo>
                  <a:pt x="3960283" y="448959"/>
                  <a:pt x="4085167" y="995059"/>
                  <a:pt x="4279900" y="952726"/>
                </a:cubicBezTo>
                <a:cubicBezTo>
                  <a:pt x="4474633" y="910393"/>
                  <a:pt x="4751917" y="285976"/>
                  <a:pt x="4927600" y="279626"/>
                </a:cubicBezTo>
                <a:cubicBezTo>
                  <a:pt x="5103283" y="273276"/>
                  <a:pt x="5218641" y="593951"/>
                  <a:pt x="5334000" y="9146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50F0F11-75CE-5B49-BA21-41820520E7FD}"/>
              </a:ext>
            </a:extLst>
          </p:cNvPr>
          <p:cNvGrpSpPr/>
          <p:nvPr/>
        </p:nvGrpSpPr>
        <p:grpSpPr>
          <a:xfrm>
            <a:off x="1169649" y="1054100"/>
            <a:ext cx="5308648" cy="1185225"/>
            <a:chOff x="1169649" y="1054100"/>
            <a:chExt cx="5308648" cy="118522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D8BBD1B-E368-5A45-931B-DC0FAB8AE3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9649" y="1620693"/>
              <a:ext cx="0" cy="60593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DED1F7F-122A-FD45-9C50-8AEDEB4314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3208" y="1778000"/>
              <a:ext cx="0" cy="448627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1956186-0584-2C44-8CB6-EF542F9A3D12}"/>
                </a:ext>
              </a:extLst>
            </p:cNvPr>
            <p:cNvCxnSpPr>
              <a:cxnSpLocks/>
              <a:endCxn id="54" idx="3"/>
            </p:cNvCxnSpPr>
            <p:nvPr/>
          </p:nvCxnSpPr>
          <p:spPr>
            <a:xfrm flipV="1">
              <a:off x="2516236" y="1054100"/>
              <a:ext cx="4923" cy="117252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BA9DBEF-9D88-5446-AB5B-10FD316CF7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9264" y="1790635"/>
              <a:ext cx="3839" cy="40688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07D0F1C-22D3-6D47-9C63-A9886928B9FB}"/>
                </a:ext>
              </a:extLst>
            </p:cNvPr>
            <p:cNvCxnSpPr>
              <a:cxnSpLocks/>
            </p:cNvCxnSpPr>
            <p:nvPr/>
          </p:nvCxnSpPr>
          <p:spPr>
            <a:xfrm>
              <a:off x="3842291" y="2206463"/>
              <a:ext cx="0" cy="2016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92BB808-ADA7-194B-851C-0943645ED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318" y="2206463"/>
              <a:ext cx="0" cy="2016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5E5ADB9-FCB0-EA45-B285-0F45E6CDAA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3459" y="1790635"/>
              <a:ext cx="0" cy="42581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4F2965B-8014-C542-B9E0-E074E6445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8676" y="1578868"/>
              <a:ext cx="0" cy="660457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1F0F5B5-3126-474E-BE33-7DB69C2454A1}"/>
                </a:ext>
              </a:extLst>
            </p:cNvPr>
            <p:cNvCxnSpPr>
              <a:cxnSpLocks/>
              <a:endCxn id="54" idx="11"/>
            </p:cNvCxnSpPr>
            <p:nvPr/>
          </p:nvCxnSpPr>
          <p:spPr>
            <a:xfrm flipV="1">
              <a:off x="6478297" y="1968500"/>
              <a:ext cx="0" cy="23796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920F561-1066-B74D-879D-2A3BD08AC0CD}"/>
              </a:ext>
            </a:extLst>
          </p:cNvPr>
          <p:cNvGrpSpPr/>
          <p:nvPr/>
        </p:nvGrpSpPr>
        <p:grpSpPr>
          <a:xfrm>
            <a:off x="966846" y="3328579"/>
            <a:ext cx="6316153" cy="523220"/>
            <a:chOff x="1158620" y="3316148"/>
            <a:chExt cx="6316153" cy="52322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533118C-9A80-4248-839C-F5E2F5B34530}"/>
                </a:ext>
              </a:extLst>
            </p:cNvPr>
            <p:cNvSpPr txBox="1"/>
            <p:nvPr/>
          </p:nvSpPr>
          <p:spPr>
            <a:xfrm>
              <a:off x="1158620" y="3316148"/>
              <a:ext cx="6316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X = [                                                ]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41B09E8-5DA0-7B48-B3BA-0F8B7DF0B71C}"/>
                </a:ext>
              </a:extLst>
            </p:cNvPr>
            <p:cNvSpPr txBox="1"/>
            <p:nvPr/>
          </p:nvSpPr>
          <p:spPr>
            <a:xfrm>
              <a:off x="2068609" y="3369036"/>
              <a:ext cx="50802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x[0],   x[1],   x[2],   x[3],   x[4], …   x[N-1]</a:t>
              </a:r>
              <a:endParaRPr lang="en-US" sz="2800" dirty="0">
                <a:latin typeface="Lucida Bright" panose="02040602050505020304" pitchFamily="18" charset="77"/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751A639-7617-6C42-A642-F93069FFF929}"/>
                </a:ext>
              </a:extLst>
            </p:cNvPr>
            <p:cNvCxnSpPr/>
            <p:nvPr/>
          </p:nvCxnSpPr>
          <p:spPr>
            <a:xfrm>
              <a:off x="1209319" y="3343636"/>
              <a:ext cx="32997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8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8A367-F4C9-6645-8C82-D4ADA422E5E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Preserving energy in time and frequency domain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1080C-3499-6E43-8F8D-A5830174FDA2}"/>
              </a:ext>
            </a:extLst>
          </p:cNvPr>
          <p:cNvSpPr txBox="1"/>
          <p:nvPr/>
        </p:nvSpPr>
        <p:spPr>
          <a:xfrm>
            <a:off x="-2168" y="1384904"/>
            <a:ext cx="914616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cida Bright" panose="02040602050505020304" pitchFamily="18" charset="77"/>
              </a:rPr>
              <a:t>Is    IDFT( DFT(x) ) = x ?</a:t>
            </a:r>
            <a:endParaRPr lang="en-US" sz="2400" baseline="-25000" dirty="0">
              <a:solidFill>
                <a:schemeClr val="bg1"/>
              </a:solidFill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2703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8A367-F4C9-6645-8C82-D4ADA422E5E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Preserving energy in time and frequency domain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1080C-3499-6E43-8F8D-A5830174FDA2}"/>
              </a:ext>
            </a:extLst>
          </p:cNvPr>
          <p:cNvSpPr txBox="1"/>
          <p:nvPr/>
        </p:nvSpPr>
        <p:spPr>
          <a:xfrm>
            <a:off x="-2168" y="1384904"/>
            <a:ext cx="914616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cida Bright" panose="02040602050505020304" pitchFamily="18" charset="77"/>
              </a:rPr>
              <a:t>Is    IDFT( DFT(x) ) = x ?</a:t>
            </a:r>
            <a:endParaRPr lang="en-US" sz="2400" baseline="-25000" dirty="0">
              <a:solidFill>
                <a:schemeClr val="bg1"/>
              </a:solidFill>
              <a:latin typeface="Lucida Bright" panose="02040602050505020304" pitchFamily="18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A6A52-6CB1-B647-9D8A-4FF92DDBD7E1}"/>
              </a:ext>
            </a:extLst>
          </p:cNvPr>
          <p:cNvGrpSpPr/>
          <p:nvPr/>
        </p:nvGrpSpPr>
        <p:grpSpPr>
          <a:xfrm>
            <a:off x="3460769" y="2086307"/>
            <a:ext cx="2744959" cy="680058"/>
            <a:chOff x="4266600" y="3061667"/>
            <a:chExt cx="2744959" cy="6800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9F90D9-B88C-8143-B924-9D849D131355}"/>
                </a:ext>
              </a:extLst>
            </p:cNvPr>
            <p:cNvSpPr txBox="1"/>
            <p:nvPr/>
          </p:nvSpPr>
          <p:spPr>
            <a:xfrm>
              <a:off x="5485946" y="3218505"/>
              <a:ext cx="509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=</a:t>
              </a:r>
              <a:endParaRPr lang="en-US" sz="28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DEB132-7799-0A4B-9C0C-CB88229BCDA7}"/>
                </a:ext>
              </a:extLst>
            </p:cNvPr>
            <p:cNvSpPr txBox="1"/>
            <p:nvPr/>
          </p:nvSpPr>
          <p:spPr>
            <a:xfrm>
              <a:off x="4266600" y="3066555"/>
              <a:ext cx="109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F F</a:t>
              </a:r>
              <a:endParaRPr lang="en-US" sz="3600" baseline="30000" dirty="0">
                <a:latin typeface="Lucida Bright" panose="02040602050505020304" pitchFamily="18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A3C8D9-3F87-CD47-B4A1-297A645DC783}"/>
                </a:ext>
              </a:extLst>
            </p:cNvPr>
            <p:cNvSpPr txBox="1"/>
            <p:nvPr/>
          </p:nvSpPr>
          <p:spPr>
            <a:xfrm>
              <a:off x="4891440" y="3066554"/>
              <a:ext cx="712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 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F509A1-0480-9F4D-8EBB-EDE1E41D0855}"/>
                </a:ext>
              </a:extLst>
            </p:cNvPr>
            <p:cNvSpPr txBox="1"/>
            <p:nvPr/>
          </p:nvSpPr>
          <p:spPr>
            <a:xfrm>
              <a:off x="5774437" y="3061667"/>
              <a:ext cx="1237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 X   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167B6A4-8AD3-9043-AB1F-B19FEC161914}"/>
              </a:ext>
            </a:extLst>
          </p:cNvPr>
          <p:cNvSpPr txBox="1"/>
          <p:nvPr/>
        </p:nvSpPr>
        <p:spPr>
          <a:xfrm>
            <a:off x="4019868" y="1950758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>
                <a:latin typeface="Lucida Bright" panose="02040602050505020304" pitchFamily="18" charset="77"/>
              </a:rPr>
              <a:t>*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637050-FFB8-1A4B-9D41-8074C2FE28FC}"/>
              </a:ext>
            </a:extLst>
          </p:cNvPr>
          <p:cNvGrpSpPr/>
          <p:nvPr/>
        </p:nvGrpSpPr>
        <p:grpSpPr>
          <a:xfrm>
            <a:off x="3460769" y="2832807"/>
            <a:ext cx="2744959" cy="815607"/>
            <a:chOff x="3460769" y="2832807"/>
            <a:chExt cx="2744959" cy="81560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2699E9F-29B5-834A-A6B3-5A658FA61F44}"/>
                </a:ext>
              </a:extLst>
            </p:cNvPr>
            <p:cNvGrpSpPr/>
            <p:nvPr/>
          </p:nvGrpSpPr>
          <p:grpSpPr>
            <a:xfrm>
              <a:off x="3460769" y="2968356"/>
              <a:ext cx="2744959" cy="680058"/>
              <a:chOff x="4266600" y="3061667"/>
              <a:chExt cx="2744959" cy="680058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4946D1-CD22-1E4C-9DE9-96249D192C2D}"/>
                  </a:ext>
                </a:extLst>
              </p:cNvPr>
              <p:cNvSpPr txBox="1"/>
              <p:nvPr/>
            </p:nvSpPr>
            <p:spPr>
              <a:xfrm>
                <a:off x="5485946" y="3218505"/>
                <a:ext cx="509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Lucida Bright" panose="02040602050505020304" pitchFamily="18" charset="77"/>
                  </a:rPr>
                  <a:t>=</a:t>
                </a:r>
                <a:endParaRPr lang="en-US" sz="2800" baseline="-25000" dirty="0">
                  <a:latin typeface="Lucida Bright" panose="02040602050505020304" pitchFamily="18" charset="77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E95027-4892-6341-9758-3F8057650AE1}"/>
                  </a:ext>
                </a:extLst>
              </p:cNvPr>
              <p:cNvSpPr txBox="1"/>
              <p:nvPr/>
            </p:nvSpPr>
            <p:spPr>
              <a:xfrm>
                <a:off x="4266600" y="3066555"/>
                <a:ext cx="10963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aseline="-25000" dirty="0">
                    <a:latin typeface="Lucida Bright" panose="02040602050505020304" pitchFamily="18" charset="77"/>
                  </a:rPr>
                  <a:t>F F</a:t>
                </a:r>
                <a:endParaRPr lang="en-US" sz="3600" baseline="30000" dirty="0">
                  <a:latin typeface="Lucida Bright" panose="02040602050505020304" pitchFamily="18" charset="77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612270-CC77-9549-99E8-2B390E4AB700}"/>
                  </a:ext>
                </a:extLst>
              </p:cNvPr>
              <p:cNvSpPr txBox="1"/>
              <p:nvPr/>
            </p:nvSpPr>
            <p:spPr>
              <a:xfrm>
                <a:off x="4891440" y="3066554"/>
                <a:ext cx="7124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aseline="-25000" dirty="0">
                    <a:latin typeface="Lucida Bright" panose="02040602050505020304" pitchFamily="18" charset="77"/>
                  </a:rPr>
                  <a:t> X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A7FE78-626A-D048-9B15-995A416161D9}"/>
                  </a:ext>
                </a:extLst>
              </p:cNvPr>
              <p:cNvSpPr txBox="1"/>
              <p:nvPr/>
            </p:nvSpPr>
            <p:spPr>
              <a:xfrm>
                <a:off x="5774437" y="3061667"/>
                <a:ext cx="12371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aseline="-25000" dirty="0">
                    <a:latin typeface="Lucida Bright" panose="02040602050505020304" pitchFamily="18" charset="77"/>
                  </a:rPr>
                  <a:t> </a:t>
                </a:r>
                <a:r>
                  <a:rPr lang="en-US" sz="3600" baseline="-25000" dirty="0">
                    <a:latin typeface="Lucida Bright" panose="02040602050505020304" pitchFamily="18" charset="77"/>
                  </a:rPr>
                  <a:t>N.</a:t>
                </a:r>
                <a:r>
                  <a:rPr lang="en-US" sz="4800" baseline="-25000" dirty="0">
                    <a:latin typeface="Lucida Bright" panose="02040602050505020304" pitchFamily="18" charset="77"/>
                  </a:rPr>
                  <a:t>X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49C295-CFD2-C444-B96D-ADD96425C561}"/>
                </a:ext>
              </a:extLst>
            </p:cNvPr>
            <p:cNvSpPr txBox="1"/>
            <p:nvPr/>
          </p:nvSpPr>
          <p:spPr>
            <a:xfrm>
              <a:off x="4019868" y="2832807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9707FC-34EF-1842-9F26-17A5B6A3842B}"/>
              </a:ext>
            </a:extLst>
          </p:cNvPr>
          <p:cNvGrpSpPr/>
          <p:nvPr/>
        </p:nvGrpSpPr>
        <p:grpSpPr>
          <a:xfrm>
            <a:off x="1052784" y="4007243"/>
            <a:ext cx="6083970" cy="2203774"/>
            <a:chOff x="1052784" y="4007243"/>
            <a:chExt cx="6083970" cy="22037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F67079-FBB7-B94A-8464-0A5377AEC59E}"/>
                </a:ext>
              </a:extLst>
            </p:cNvPr>
            <p:cNvSpPr txBox="1"/>
            <p:nvPr/>
          </p:nvSpPr>
          <p:spPr>
            <a:xfrm>
              <a:off x="1052784" y="4901337"/>
              <a:ext cx="1775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DFT matrix, 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747BDB-8DA6-9E44-A708-BFC1070EBDE1}"/>
                </a:ext>
              </a:extLst>
            </p:cNvPr>
            <p:cNvSpPr txBox="1"/>
            <p:nvPr/>
          </p:nvSpPr>
          <p:spPr>
            <a:xfrm>
              <a:off x="2724000" y="4633333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5D0F6D8-C463-2A48-B7EE-873CE51B0249}"/>
                </a:ext>
              </a:extLst>
            </p:cNvPr>
            <p:cNvSpPr txBox="1"/>
            <p:nvPr/>
          </p:nvSpPr>
          <p:spPr>
            <a:xfrm>
              <a:off x="3050136" y="4890411"/>
              <a:ext cx="509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=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8" name="Left Bracket 37">
              <a:extLst>
                <a:ext uri="{FF2B5EF4-FFF2-40B4-BE49-F238E27FC236}">
                  <a16:creationId xmlns:a16="http://schemas.microsoft.com/office/drawing/2014/main" id="{2B2F2B20-ECCC-4D48-989C-55962000B01A}"/>
                </a:ext>
              </a:extLst>
            </p:cNvPr>
            <p:cNvSpPr/>
            <p:nvPr/>
          </p:nvSpPr>
          <p:spPr>
            <a:xfrm>
              <a:off x="4030593" y="4007243"/>
              <a:ext cx="163447" cy="2203774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C7DEDC-894F-074B-853B-FC6DBDA686F4}"/>
                </a:ext>
              </a:extLst>
            </p:cNvPr>
            <p:cNvSpPr txBox="1"/>
            <p:nvPr/>
          </p:nvSpPr>
          <p:spPr>
            <a:xfrm>
              <a:off x="4305825" y="4859633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B136C8B-68F4-6847-96A4-7745CCC1DF53}"/>
                </a:ext>
              </a:extLst>
            </p:cNvPr>
            <p:cNvSpPr txBox="1"/>
            <p:nvPr/>
          </p:nvSpPr>
          <p:spPr>
            <a:xfrm>
              <a:off x="4790335" y="4858367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F0FAEB-3FE3-A949-9138-BCD4952802D4}"/>
                </a:ext>
              </a:extLst>
            </p:cNvPr>
            <p:cNvSpPr txBox="1"/>
            <p:nvPr/>
          </p:nvSpPr>
          <p:spPr>
            <a:xfrm>
              <a:off x="5640605" y="4857101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m</a:t>
              </a:r>
              <a:endParaRPr lang="en-US" sz="2400" baseline="-25000" dirty="0">
                <a:solidFill>
                  <a:srgbClr val="C00000"/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4444B7C-3B8A-E944-B22C-F1702882BF90}"/>
                </a:ext>
              </a:extLst>
            </p:cNvPr>
            <p:cNvSpPr txBox="1"/>
            <p:nvPr/>
          </p:nvSpPr>
          <p:spPr>
            <a:xfrm>
              <a:off x="6405531" y="4855835"/>
              <a:ext cx="731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N-1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616134A-9F74-A14F-9D62-5173BD0A68C7}"/>
                </a:ext>
              </a:extLst>
            </p:cNvPr>
            <p:cNvSpPr txBox="1"/>
            <p:nvPr/>
          </p:nvSpPr>
          <p:spPr>
            <a:xfrm>
              <a:off x="5181399" y="4789738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DEF010A-0F36-904B-8799-4E151BF07124}"/>
                </a:ext>
              </a:extLst>
            </p:cNvPr>
            <p:cNvSpPr txBox="1"/>
            <p:nvPr/>
          </p:nvSpPr>
          <p:spPr>
            <a:xfrm>
              <a:off x="5953860" y="4756443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893FAE8-52CD-D742-9252-DFA7A23924FB}"/>
                </a:ext>
              </a:extLst>
            </p:cNvPr>
            <p:cNvCxnSpPr/>
            <p:nvPr/>
          </p:nvCxnSpPr>
          <p:spPr>
            <a:xfrm>
              <a:off x="4474464" y="4107998"/>
              <a:ext cx="0" cy="78249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E6A37DF-75AB-1B41-9436-9ABB66DB541E}"/>
                </a:ext>
              </a:extLst>
            </p:cNvPr>
            <p:cNvCxnSpPr/>
            <p:nvPr/>
          </p:nvCxnSpPr>
          <p:spPr>
            <a:xfrm>
              <a:off x="4943856" y="4107998"/>
              <a:ext cx="0" cy="78249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921609B-4586-C149-937E-CC64DFF18A99}"/>
                </a:ext>
              </a:extLst>
            </p:cNvPr>
            <p:cNvCxnSpPr/>
            <p:nvPr/>
          </p:nvCxnSpPr>
          <p:spPr>
            <a:xfrm>
              <a:off x="5803392" y="4107998"/>
              <a:ext cx="0" cy="78249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42C889D-3EA9-1A48-B94E-15FA70AB3634}"/>
                </a:ext>
              </a:extLst>
            </p:cNvPr>
            <p:cNvCxnSpPr/>
            <p:nvPr/>
          </p:nvCxnSpPr>
          <p:spPr>
            <a:xfrm>
              <a:off x="6553200" y="4107998"/>
              <a:ext cx="0" cy="782495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0103EA9-6631-8041-B570-7B96BC0066B1}"/>
                </a:ext>
              </a:extLst>
            </p:cNvPr>
            <p:cNvCxnSpPr/>
            <p:nvPr/>
          </p:nvCxnSpPr>
          <p:spPr>
            <a:xfrm>
              <a:off x="4459224" y="5285471"/>
              <a:ext cx="0" cy="78249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BB238C-3416-474E-A10C-EDD6917A5CE7}"/>
                </a:ext>
              </a:extLst>
            </p:cNvPr>
            <p:cNvCxnSpPr/>
            <p:nvPr/>
          </p:nvCxnSpPr>
          <p:spPr>
            <a:xfrm>
              <a:off x="4928616" y="5285471"/>
              <a:ext cx="0" cy="78249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32741E7-ACF9-CE4E-97EF-C23E8B035647}"/>
                </a:ext>
              </a:extLst>
            </p:cNvPr>
            <p:cNvCxnSpPr/>
            <p:nvPr/>
          </p:nvCxnSpPr>
          <p:spPr>
            <a:xfrm>
              <a:off x="5788152" y="5285471"/>
              <a:ext cx="0" cy="78249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EE1D3B7-DC43-4542-AA95-5EFC9B2F4710}"/>
                </a:ext>
              </a:extLst>
            </p:cNvPr>
            <p:cNvCxnSpPr/>
            <p:nvPr/>
          </p:nvCxnSpPr>
          <p:spPr>
            <a:xfrm>
              <a:off x="6537960" y="5285471"/>
              <a:ext cx="0" cy="782495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Left Bracket 52">
              <a:extLst>
                <a:ext uri="{FF2B5EF4-FFF2-40B4-BE49-F238E27FC236}">
                  <a16:creationId xmlns:a16="http://schemas.microsoft.com/office/drawing/2014/main" id="{B9834FF2-CD93-AE41-BD9D-0740ED888C1C}"/>
                </a:ext>
              </a:extLst>
            </p:cNvPr>
            <p:cNvSpPr/>
            <p:nvPr/>
          </p:nvSpPr>
          <p:spPr>
            <a:xfrm flipH="1">
              <a:off x="6973307" y="4007243"/>
              <a:ext cx="163447" cy="2203774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3D13986-8D2E-0348-B4B8-A15B835E7737}"/>
                    </a:ext>
                  </a:extLst>
                </p:cNvPr>
                <p:cNvSpPr txBox="1"/>
                <p:nvPr/>
              </p:nvSpPr>
              <p:spPr>
                <a:xfrm>
                  <a:off x="3435798" y="4719909"/>
                  <a:ext cx="504561" cy="7629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3D13986-8D2E-0348-B4B8-A15B835E77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5798" y="4719909"/>
                  <a:ext cx="504561" cy="762966"/>
                </a:xfrm>
                <a:prstGeom prst="rect">
                  <a:avLst/>
                </a:prstGeom>
                <a:blipFill>
                  <a:blip r:embed="rId2"/>
                  <a:stretch>
                    <a:fillRect t="-1667" r="-10000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909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DBDDD6-95DE-DE48-BC97-8143B581B48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ADA79-A4A6-254B-849A-C294B6DD9864}"/>
              </a:ext>
            </a:extLst>
          </p:cNvPr>
          <p:cNvSpPr txBox="1"/>
          <p:nvPr/>
        </p:nvSpPr>
        <p:spPr>
          <a:xfrm>
            <a:off x="516336" y="1811472"/>
            <a:ext cx="849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DFT: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D21DE-2CEF-E14E-9D1E-B834451015DB}"/>
              </a:ext>
            </a:extLst>
          </p:cNvPr>
          <p:cNvSpPr txBox="1"/>
          <p:nvPr/>
        </p:nvSpPr>
        <p:spPr>
          <a:xfrm>
            <a:off x="1682496" y="1706880"/>
            <a:ext cx="154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z(m) 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DD73C1-8774-FA41-B83B-58D50CA57A54}"/>
                  </a:ext>
                </a:extLst>
              </p:cNvPr>
              <p:cNvSpPr txBox="1"/>
              <p:nvPr/>
            </p:nvSpPr>
            <p:spPr>
              <a:xfrm>
                <a:off x="3630456" y="1449084"/>
                <a:ext cx="2398413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DD73C1-8774-FA41-B83B-58D50CA5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456" y="1449084"/>
                <a:ext cx="2398413" cy="1038811"/>
              </a:xfrm>
              <a:prstGeom prst="rect">
                <a:avLst/>
              </a:prstGeom>
              <a:blipFill>
                <a:blip r:embed="rId2"/>
                <a:stretch>
                  <a:fillRect l="-45263" t="-114458" b="-17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2A32FE1-5E6E-264E-ABB0-AA7BBAEAE3C9}"/>
              </a:ext>
            </a:extLst>
          </p:cNvPr>
          <p:cNvGrpSpPr/>
          <p:nvPr/>
        </p:nvGrpSpPr>
        <p:grpSpPr>
          <a:xfrm>
            <a:off x="516336" y="3171204"/>
            <a:ext cx="5445903" cy="1038811"/>
            <a:chOff x="516336" y="3171204"/>
            <a:chExt cx="5445903" cy="10388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6A146C-00FE-9E4A-84C4-60E0910E58E3}"/>
                </a:ext>
              </a:extLst>
            </p:cNvPr>
            <p:cNvSpPr txBox="1"/>
            <p:nvPr/>
          </p:nvSpPr>
          <p:spPr>
            <a:xfrm>
              <a:off x="516336" y="3521553"/>
              <a:ext cx="849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IDFT: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7AF0E7-3220-F449-A678-9F90E5BA2F57}"/>
                </a:ext>
              </a:extLst>
            </p:cNvPr>
            <p:cNvSpPr txBox="1"/>
            <p:nvPr/>
          </p:nvSpPr>
          <p:spPr>
            <a:xfrm>
              <a:off x="1682496" y="3429000"/>
              <a:ext cx="1548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x(n)  =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853E8CD-212B-2941-87D9-C583C31786B2}"/>
                    </a:ext>
                  </a:extLst>
                </p:cNvPr>
                <p:cNvSpPr txBox="1"/>
                <p:nvPr/>
              </p:nvSpPr>
              <p:spPr>
                <a:xfrm>
                  <a:off x="3618264" y="3171204"/>
                  <a:ext cx="2343975" cy="10388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853E8CD-212B-2941-87D9-C583C31786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264" y="3171204"/>
                  <a:ext cx="2343975" cy="1038811"/>
                </a:xfrm>
                <a:prstGeom prst="rect">
                  <a:avLst/>
                </a:prstGeom>
                <a:blipFill>
                  <a:blip r:embed="rId3"/>
                  <a:stretch>
                    <a:fillRect l="-45405" t="-115854" b="-1780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B055BD-ABC8-7D46-9D21-AD55CBF99C5B}"/>
                  </a:ext>
                </a:extLst>
              </p:cNvPr>
              <p:cNvSpPr txBox="1"/>
              <p:nvPr/>
            </p:nvSpPr>
            <p:spPr>
              <a:xfrm>
                <a:off x="3043311" y="1625404"/>
                <a:ext cx="504561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B055BD-ABC8-7D46-9D21-AD55CBF99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11" y="1625404"/>
                <a:ext cx="504561" cy="762966"/>
              </a:xfrm>
              <a:prstGeom prst="rect">
                <a:avLst/>
              </a:prstGeom>
              <a:blipFill>
                <a:blip r:embed="rId4"/>
                <a:stretch>
                  <a:fillRect r="-1282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CD496D-832C-FE47-B68C-DEA841DC66C5}"/>
                  </a:ext>
                </a:extLst>
              </p:cNvPr>
              <p:cNvSpPr txBox="1"/>
              <p:nvPr/>
            </p:nvSpPr>
            <p:spPr>
              <a:xfrm>
                <a:off x="3043311" y="3340125"/>
                <a:ext cx="504561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CD496D-832C-FE47-B68C-DEA841DC6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11" y="3340125"/>
                <a:ext cx="504561" cy="762966"/>
              </a:xfrm>
              <a:prstGeom prst="rect">
                <a:avLst/>
              </a:prstGeom>
              <a:blipFill>
                <a:blip r:embed="rId5"/>
                <a:stretch>
                  <a:fillRect r="-1282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319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81500B-587D-4647-9636-4F1FE2C376FB}"/>
              </a:ext>
            </a:extLst>
          </p:cNvPr>
          <p:cNvSpPr txBox="1"/>
          <p:nvPr/>
        </p:nvSpPr>
        <p:spPr>
          <a:xfrm>
            <a:off x="0" y="2890391"/>
            <a:ext cx="91440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Plotting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DFT spectrum</a:t>
            </a:r>
          </a:p>
        </p:txBody>
      </p:sp>
    </p:spTree>
    <p:extLst>
      <p:ext uri="{BB962C8B-B14F-4D97-AF65-F5344CB8AC3E}">
        <p14:creationId xmlns:p14="http://schemas.microsoft.com/office/powerpoint/2010/main" val="2726538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DBDDD6-95DE-DE48-BC97-8143B581B48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Plotting the DFT spectrum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47C078-6DDD-2C4F-B204-E53ECA917F43}"/>
              </a:ext>
            </a:extLst>
          </p:cNvPr>
          <p:cNvCxnSpPr>
            <a:cxnSpLocks/>
          </p:cNvCxnSpPr>
          <p:nvPr/>
        </p:nvCxnSpPr>
        <p:spPr>
          <a:xfrm>
            <a:off x="1719931" y="3015416"/>
            <a:ext cx="5754295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8D2050-B5B6-A24B-B173-F6ED4AA576E3}"/>
              </a:ext>
            </a:extLst>
          </p:cNvPr>
          <p:cNvCxnSpPr/>
          <p:nvPr/>
        </p:nvCxnSpPr>
        <p:spPr>
          <a:xfrm flipV="1">
            <a:off x="1722627" y="771376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3D324B5-4029-9147-B79D-DA3EE8891A94}"/>
              </a:ext>
            </a:extLst>
          </p:cNvPr>
          <p:cNvSpPr txBox="1"/>
          <p:nvPr/>
        </p:nvSpPr>
        <p:spPr>
          <a:xfrm>
            <a:off x="366868" y="1714470"/>
            <a:ext cx="132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Magnitude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B46B83-C12E-E44D-9EAF-30A316F329D0}"/>
              </a:ext>
            </a:extLst>
          </p:cNvPr>
          <p:cNvGrpSpPr/>
          <p:nvPr/>
        </p:nvGrpSpPr>
        <p:grpSpPr>
          <a:xfrm>
            <a:off x="2910555" y="2888807"/>
            <a:ext cx="315804" cy="573687"/>
            <a:chOff x="7225127" y="3524912"/>
            <a:chExt cx="315804" cy="57368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76ABE9-BBC8-B045-AB0D-CED5B0A3DB2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0760AC-4104-C64D-900C-32CF4530368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8053D8-AB3F-ED44-812B-5C3CBC1E1142}"/>
              </a:ext>
            </a:extLst>
          </p:cNvPr>
          <p:cNvSpPr txBox="1"/>
          <p:nvPr/>
        </p:nvSpPr>
        <p:spPr>
          <a:xfrm>
            <a:off x="1198831" y="3086028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m =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6E97E9-70AA-E140-98CA-50CA3B2E8B04}"/>
              </a:ext>
            </a:extLst>
          </p:cNvPr>
          <p:cNvGrpSpPr/>
          <p:nvPr/>
        </p:nvGrpSpPr>
        <p:grpSpPr>
          <a:xfrm>
            <a:off x="3604424" y="2881673"/>
            <a:ext cx="315804" cy="573687"/>
            <a:chOff x="7225127" y="3524912"/>
            <a:chExt cx="315804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C5D700-868C-D84C-A30A-BDA2C98B5FA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8CE0B3-3C59-364C-A746-489E33C0EAD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FF2D38-4A84-F04D-90AC-104ED123CB94}"/>
              </a:ext>
            </a:extLst>
          </p:cNvPr>
          <p:cNvGrpSpPr/>
          <p:nvPr/>
        </p:nvGrpSpPr>
        <p:grpSpPr>
          <a:xfrm>
            <a:off x="4256196" y="2888807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EB66862-8A98-CD49-B2FC-CC3254872AB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C8B8C1-BF1F-A845-A252-CBA784E6118D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F19EA2-AF9A-3A4E-9270-28F9D4DAB6B2}"/>
              </a:ext>
            </a:extLst>
          </p:cNvPr>
          <p:cNvGrpSpPr/>
          <p:nvPr/>
        </p:nvGrpSpPr>
        <p:grpSpPr>
          <a:xfrm>
            <a:off x="2248184" y="2881673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E884F5-A2CD-B540-A07F-963326DD0EA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194EBA-7655-AF44-90EF-F8E53B97B48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501DB7-E372-DF46-824A-262B38863578}"/>
              </a:ext>
            </a:extLst>
          </p:cNvPr>
          <p:cNvCxnSpPr/>
          <p:nvPr/>
        </p:nvCxnSpPr>
        <p:spPr>
          <a:xfrm>
            <a:off x="5716510" y="2907537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1B6837-7B2D-7E40-8A77-45E7A65EFB3E}"/>
              </a:ext>
            </a:extLst>
          </p:cNvPr>
          <p:cNvCxnSpPr/>
          <p:nvPr/>
        </p:nvCxnSpPr>
        <p:spPr>
          <a:xfrm>
            <a:off x="6410379" y="2900403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960D72-C78B-D04A-BAC2-9EA60DC6CB3E}"/>
              </a:ext>
            </a:extLst>
          </p:cNvPr>
          <p:cNvGrpSpPr/>
          <p:nvPr/>
        </p:nvGrpSpPr>
        <p:grpSpPr>
          <a:xfrm>
            <a:off x="6803051" y="2907537"/>
            <a:ext cx="578409" cy="573687"/>
            <a:chOff x="7132362" y="3524912"/>
            <a:chExt cx="578409" cy="57368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20B7E12-CBE5-BB4F-8F7B-D15491C18567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BECD68-1AB4-704A-BC32-1758E0FFE70C}"/>
                </a:ext>
              </a:extLst>
            </p:cNvPr>
            <p:cNvSpPr txBox="1"/>
            <p:nvPr/>
          </p:nvSpPr>
          <p:spPr>
            <a:xfrm>
              <a:off x="7132362" y="3729267"/>
              <a:ext cx="578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N-1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0DF9EE-6663-6541-9109-39B8060EFFC0}"/>
              </a:ext>
            </a:extLst>
          </p:cNvPr>
          <p:cNvCxnSpPr/>
          <p:nvPr/>
        </p:nvCxnSpPr>
        <p:spPr>
          <a:xfrm>
            <a:off x="5054139" y="2900403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E85E282-B2C7-E447-AF16-6FBA668ACE3B}"/>
              </a:ext>
            </a:extLst>
          </p:cNvPr>
          <p:cNvSpPr txBox="1"/>
          <p:nvPr/>
        </p:nvSpPr>
        <p:spPr>
          <a:xfrm>
            <a:off x="6151279" y="3114419"/>
            <a:ext cx="57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6D5B52-E82B-0E48-AE33-77C1815DC26C}"/>
              </a:ext>
            </a:extLst>
          </p:cNvPr>
          <p:cNvSpPr txBox="1"/>
          <p:nvPr/>
        </p:nvSpPr>
        <p:spPr>
          <a:xfrm>
            <a:off x="5138825" y="2967335"/>
            <a:ext cx="31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2FA572-0CFF-3A4D-9BDC-C74BE4CE6189}"/>
              </a:ext>
            </a:extLst>
          </p:cNvPr>
          <p:cNvCxnSpPr>
            <a:cxnSpLocks/>
          </p:cNvCxnSpPr>
          <p:nvPr/>
        </p:nvCxnSpPr>
        <p:spPr>
          <a:xfrm flipV="1">
            <a:off x="2397615" y="1818848"/>
            <a:ext cx="4923" cy="1172528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464687B-9E30-B145-B652-4CAF9AB4EB41}"/>
              </a:ext>
            </a:extLst>
          </p:cNvPr>
          <p:cNvCxnSpPr>
            <a:cxnSpLocks/>
          </p:cNvCxnSpPr>
          <p:nvPr/>
        </p:nvCxnSpPr>
        <p:spPr>
          <a:xfrm flipV="1">
            <a:off x="1729015" y="2360373"/>
            <a:ext cx="4923" cy="66186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DE736A-CBFF-D54C-889B-DD1392F28E57}"/>
              </a:ext>
            </a:extLst>
          </p:cNvPr>
          <p:cNvCxnSpPr>
            <a:cxnSpLocks/>
          </p:cNvCxnSpPr>
          <p:nvPr/>
        </p:nvCxnSpPr>
        <p:spPr>
          <a:xfrm flipV="1">
            <a:off x="3066748" y="2495363"/>
            <a:ext cx="0" cy="462547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7DD6E6-9D7C-A14D-A162-3472367BF7D7}"/>
              </a:ext>
            </a:extLst>
          </p:cNvPr>
          <p:cNvCxnSpPr>
            <a:cxnSpLocks/>
          </p:cNvCxnSpPr>
          <p:nvPr/>
        </p:nvCxnSpPr>
        <p:spPr>
          <a:xfrm flipV="1">
            <a:off x="5052907" y="1714470"/>
            <a:ext cx="0" cy="1329559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C66B372-0A3C-EE4F-AD36-E3549C4B2328}"/>
              </a:ext>
            </a:extLst>
          </p:cNvPr>
          <p:cNvSpPr txBox="1"/>
          <p:nvPr/>
        </p:nvSpPr>
        <p:spPr>
          <a:xfrm>
            <a:off x="7164456" y="3081114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596978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DBDDD6-95DE-DE48-BC97-8143B581B48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Plotting the DFT spectrum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47C078-6DDD-2C4F-B204-E53ECA917F43}"/>
              </a:ext>
            </a:extLst>
          </p:cNvPr>
          <p:cNvCxnSpPr>
            <a:cxnSpLocks/>
          </p:cNvCxnSpPr>
          <p:nvPr/>
        </p:nvCxnSpPr>
        <p:spPr>
          <a:xfrm>
            <a:off x="1719931" y="3015416"/>
            <a:ext cx="5754295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8D2050-B5B6-A24B-B173-F6ED4AA576E3}"/>
              </a:ext>
            </a:extLst>
          </p:cNvPr>
          <p:cNvCxnSpPr/>
          <p:nvPr/>
        </p:nvCxnSpPr>
        <p:spPr>
          <a:xfrm flipV="1">
            <a:off x="1722627" y="771376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3D324B5-4029-9147-B79D-DA3EE8891A94}"/>
              </a:ext>
            </a:extLst>
          </p:cNvPr>
          <p:cNvSpPr txBox="1"/>
          <p:nvPr/>
        </p:nvSpPr>
        <p:spPr>
          <a:xfrm>
            <a:off x="366868" y="1714470"/>
            <a:ext cx="132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Magnitude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B46B83-C12E-E44D-9EAF-30A316F329D0}"/>
              </a:ext>
            </a:extLst>
          </p:cNvPr>
          <p:cNvGrpSpPr/>
          <p:nvPr/>
        </p:nvGrpSpPr>
        <p:grpSpPr>
          <a:xfrm>
            <a:off x="2910555" y="2888807"/>
            <a:ext cx="315804" cy="573687"/>
            <a:chOff x="7225127" y="3524912"/>
            <a:chExt cx="315804" cy="57368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76ABE9-BBC8-B045-AB0D-CED5B0A3DB2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0760AC-4104-C64D-900C-32CF4530368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8053D8-AB3F-ED44-812B-5C3CBC1E1142}"/>
              </a:ext>
            </a:extLst>
          </p:cNvPr>
          <p:cNvSpPr txBox="1"/>
          <p:nvPr/>
        </p:nvSpPr>
        <p:spPr>
          <a:xfrm>
            <a:off x="1198831" y="3086028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m =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6E97E9-70AA-E140-98CA-50CA3B2E8B04}"/>
              </a:ext>
            </a:extLst>
          </p:cNvPr>
          <p:cNvGrpSpPr/>
          <p:nvPr/>
        </p:nvGrpSpPr>
        <p:grpSpPr>
          <a:xfrm>
            <a:off x="3604424" y="2881673"/>
            <a:ext cx="315804" cy="573687"/>
            <a:chOff x="7225127" y="3524912"/>
            <a:chExt cx="315804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C5D700-868C-D84C-A30A-BDA2C98B5FA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8CE0B3-3C59-364C-A746-489E33C0EAD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FF2D38-4A84-F04D-90AC-104ED123CB94}"/>
              </a:ext>
            </a:extLst>
          </p:cNvPr>
          <p:cNvGrpSpPr/>
          <p:nvPr/>
        </p:nvGrpSpPr>
        <p:grpSpPr>
          <a:xfrm>
            <a:off x="4256196" y="2888807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EB66862-8A98-CD49-B2FC-CC3254872AB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C8B8C1-BF1F-A845-A252-CBA784E6118D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F19EA2-AF9A-3A4E-9270-28F9D4DAB6B2}"/>
              </a:ext>
            </a:extLst>
          </p:cNvPr>
          <p:cNvGrpSpPr/>
          <p:nvPr/>
        </p:nvGrpSpPr>
        <p:grpSpPr>
          <a:xfrm>
            <a:off x="2248184" y="2881673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E884F5-A2CD-B540-A07F-963326DD0EA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194EBA-7655-AF44-90EF-F8E53B97B48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501DB7-E372-DF46-824A-262B38863578}"/>
              </a:ext>
            </a:extLst>
          </p:cNvPr>
          <p:cNvCxnSpPr/>
          <p:nvPr/>
        </p:nvCxnSpPr>
        <p:spPr>
          <a:xfrm>
            <a:off x="5716510" y="2907537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1B6837-7B2D-7E40-8A77-45E7A65EFB3E}"/>
              </a:ext>
            </a:extLst>
          </p:cNvPr>
          <p:cNvCxnSpPr/>
          <p:nvPr/>
        </p:nvCxnSpPr>
        <p:spPr>
          <a:xfrm>
            <a:off x="6410379" y="2900403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960D72-C78B-D04A-BAC2-9EA60DC6CB3E}"/>
              </a:ext>
            </a:extLst>
          </p:cNvPr>
          <p:cNvGrpSpPr/>
          <p:nvPr/>
        </p:nvGrpSpPr>
        <p:grpSpPr>
          <a:xfrm>
            <a:off x="6803051" y="2907537"/>
            <a:ext cx="578409" cy="573687"/>
            <a:chOff x="7132362" y="3524912"/>
            <a:chExt cx="578409" cy="57368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20B7E12-CBE5-BB4F-8F7B-D15491C18567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BECD68-1AB4-704A-BC32-1758E0FFE70C}"/>
                </a:ext>
              </a:extLst>
            </p:cNvPr>
            <p:cNvSpPr txBox="1"/>
            <p:nvPr/>
          </p:nvSpPr>
          <p:spPr>
            <a:xfrm>
              <a:off x="7132362" y="3729267"/>
              <a:ext cx="578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N-1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0DF9EE-6663-6541-9109-39B8060EFFC0}"/>
              </a:ext>
            </a:extLst>
          </p:cNvPr>
          <p:cNvCxnSpPr/>
          <p:nvPr/>
        </p:nvCxnSpPr>
        <p:spPr>
          <a:xfrm>
            <a:off x="5054139" y="2900403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E85E282-B2C7-E447-AF16-6FBA668ACE3B}"/>
              </a:ext>
            </a:extLst>
          </p:cNvPr>
          <p:cNvSpPr txBox="1"/>
          <p:nvPr/>
        </p:nvSpPr>
        <p:spPr>
          <a:xfrm>
            <a:off x="6151279" y="3114419"/>
            <a:ext cx="57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6D5B52-E82B-0E48-AE33-77C1815DC26C}"/>
              </a:ext>
            </a:extLst>
          </p:cNvPr>
          <p:cNvSpPr txBox="1"/>
          <p:nvPr/>
        </p:nvSpPr>
        <p:spPr>
          <a:xfrm>
            <a:off x="5138825" y="2967335"/>
            <a:ext cx="31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2FA572-0CFF-3A4D-9BDC-C74BE4CE6189}"/>
              </a:ext>
            </a:extLst>
          </p:cNvPr>
          <p:cNvCxnSpPr>
            <a:cxnSpLocks/>
          </p:cNvCxnSpPr>
          <p:nvPr/>
        </p:nvCxnSpPr>
        <p:spPr>
          <a:xfrm flipV="1">
            <a:off x="2397615" y="1818848"/>
            <a:ext cx="4923" cy="1172528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464687B-9E30-B145-B652-4CAF9AB4EB41}"/>
              </a:ext>
            </a:extLst>
          </p:cNvPr>
          <p:cNvCxnSpPr>
            <a:cxnSpLocks/>
          </p:cNvCxnSpPr>
          <p:nvPr/>
        </p:nvCxnSpPr>
        <p:spPr>
          <a:xfrm flipV="1">
            <a:off x="1729015" y="2360373"/>
            <a:ext cx="4923" cy="66186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DE736A-CBFF-D54C-889B-DD1392F28E57}"/>
              </a:ext>
            </a:extLst>
          </p:cNvPr>
          <p:cNvCxnSpPr>
            <a:cxnSpLocks/>
          </p:cNvCxnSpPr>
          <p:nvPr/>
        </p:nvCxnSpPr>
        <p:spPr>
          <a:xfrm flipV="1">
            <a:off x="3066748" y="2495363"/>
            <a:ext cx="0" cy="462547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7DD6E6-9D7C-A14D-A162-3472367BF7D7}"/>
              </a:ext>
            </a:extLst>
          </p:cNvPr>
          <p:cNvCxnSpPr>
            <a:cxnSpLocks/>
          </p:cNvCxnSpPr>
          <p:nvPr/>
        </p:nvCxnSpPr>
        <p:spPr>
          <a:xfrm flipV="1">
            <a:off x="5052907" y="1714470"/>
            <a:ext cx="0" cy="1329559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48F4953-48E7-3C47-A3E0-D9351C34A95F}"/>
              </a:ext>
            </a:extLst>
          </p:cNvPr>
          <p:cNvCxnSpPr>
            <a:cxnSpLocks/>
          </p:cNvCxnSpPr>
          <p:nvPr/>
        </p:nvCxnSpPr>
        <p:spPr>
          <a:xfrm>
            <a:off x="1729015" y="5930253"/>
            <a:ext cx="5754295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EEDFFC-21DA-924F-82CF-FBBEC00B4103}"/>
              </a:ext>
            </a:extLst>
          </p:cNvPr>
          <p:cNvCxnSpPr/>
          <p:nvPr/>
        </p:nvCxnSpPr>
        <p:spPr>
          <a:xfrm flipV="1">
            <a:off x="1731711" y="3686213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054AA3C-9B11-AA4F-956A-419E98227B43}"/>
              </a:ext>
            </a:extLst>
          </p:cNvPr>
          <p:cNvSpPr txBox="1"/>
          <p:nvPr/>
        </p:nvSpPr>
        <p:spPr>
          <a:xfrm>
            <a:off x="375952" y="4629307"/>
            <a:ext cx="13277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26066B-8D96-674C-85B7-8B42BE2303D6}"/>
              </a:ext>
            </a:extLst>
          </p:cNvPr>
          <p:cNvGrpSpPr/>
          <p:nvPr/>
        </p:nvGrpSpPr>
        <p:grpSpPr>
          <a:xfrm>
            <a:off x="2919639" y="5803644"/>
            <a:ext cx="315804" cy="573687"/>
            <a:chOff x="7225127" y="3524912"/>
            <a:chExt cx="315804" cy="57368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1B90AA-6D19-3140-87A9-0AD093429AC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3B1FB2-D79E-C94F-8D9B-24C129A4C54F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C19222A-2ADE-174D-BE5E-25B515739D43}"/>
              </a:ext>
            </a:extLst>
          </p:cNvPr>
          <p:cNvSpPr txBox="1"/>
          <p:nvPr/>
        </p:nvSpPr>
        <p:spPr>
          <a:xfrm>
            <a:off x="1207915" y="6000865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m = 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8A511F-F7C8-A441-956A-A814D4610CE9}"/>
              </a:ext>
            </a:extLst>
          </p:cNvPr>
          <p:cNvGrpSpPr/>
          <p:nvPr/>
        </p:nvGrpSpPr>
        <p:grpSpPr>
          <a:xfrm>
            <a:off x="3613508" y="5796510"/>
            <a:ext cx="315804" cy="573687"/>
            <a:chOff x="7225127" y="3524912"/>
            <a:chExt cx="315804" cy="57368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C5A82F-C53B-9347-AFB0-F1826025EAE7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F80E13-E092-124D-B06E-0E64A9E06FBD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9E68AE1-9F2C-9840-BA30-76B489461A67}"/>
              </a:ext>
            </a:extLst>
          </p:cNvPr>
          <p:cNvGrpSpPr/>
          <p:nvPr/>
        </p:nvGrpSpPr>
        <p:grpSpPr>
          <a:xfrm>
            <a:off x="4265280" y="5803644"/>
            <a:ext cx="315804" cy="573687"/>
            <a:chOff x="7225127" y="3524912"/>
            <a:chExt cx="315804" cy="57368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ADDC41B-7AB0-A148-B364-F23515D33A4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94E5576-45E5-9049-BA56-4EC73899A197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B5D8CC-D630-764C-8F7B-F484376F23A8}"/>
              </a:ext>
            </a:extLst>
          </p:cNvPr>
          <p:cNvGrpSpPr/>
          <p:nvPr/>
        </p:nvGrpSpPr>
        <p:grpSpPr>
          <a:xfrm>
            <a:off x="2257268" y="5796510"/>
            <a:ext cx="315804" cy="573687"/>
            <a:chOff x="7225127" y="3524912"/>
            <a:chExt cx="315804" cy="57368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3E34B00-B658-B042-BA75-2A5B654DB84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1F516AC-7E4F-FD43-B52B-28FE7833D22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BE8B9EB-4FA5-924A-AA26-841D138750BE}"/>
              </a:ext>
            </a:extLst>
          </p:cNvPr>
          <p:cNvCxnSpPr/>
          <p:nvPr/>
        </p:nvCxnSpPr>
        <p:spPr>
          <a:xfrm>
            <a:off x="5725594" y="5822374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7E0B449-9786-6E4C-A950-2AB59039EADF}"/>
              </a:ext>
            </a:extLst>
          </p:cNvPr>
          <p:cNvCxnSpPr/>
          <p:nvPr/>
        </p:nvCxnSpPr>
        <p:spPr>
          <a:xfrm>
            <a:off x="6419463" y="5815240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EEE44B7-BAB7-6B41-84FB-5C1DA9A95E73}"/>
              </a:ext>
            </a:extLst>
          </p:cNvPr>
          <p:cNvGrpSpPr/>
          <p:nvPr/>
        </p:nvGrpSpPr>
        <p:grpSpPr>
          <a:xfrm>
            <a:off x="6812135" y="5822374"/>
            <a:ext cx="578409" cy="573687"/>
            <a:chOff x="7132362" y="3524912"/>
            <a:chExt cx="578409" cy="57368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ED74CAC-8D0A-174C-B3BA-96D2E510AD2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7A0CA73-C589-A949-893E-26B5939D391D}"/>
                </a:ext>
              </a:extLst>
            </p:cNvPr>
            <p:cNvSpPr txBox="1"/>
            <p:nvPr/>
          </p:nvSpPr>
          <p:spPr>
            <a:xfrm>
              <a:off x="7132362" y="3729267"/>
              <a:ext cx="578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N-1</a:t>
              </a: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D7105BB-4426-8146-986E-6E01D5BEC898}"/>
              </a:ext>
            </a:extLst>
          </p:cNvPr>
          <p:cNvCxnSpPr/>
          <p:nvPr/>
        </p:nvCxnSpPr>
        <p:spPr>
          <a:xfrm>
            <a:off x="5063223" y="5815240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9C9AE3E-F3DB-A145-8A0A-6932F68B49DD}"/>
              </a:ext>
            </a:extLst>
          </p:cNvPr>
          <p:cNvSpPr txBox="1"/>
          <p:nvPr/>
        </p:nvSpPr>
        <p:spPr>
          <a:xfrm>
            <a:off x="6160363" y="6029256"/>
            <a:ext cx="57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54017D-C785-1D46-93C5-4BF4A493D09A}"/>
              </a:ext>
            </a:extLst>
          </p:cNvPr>
          <p:cNvSpPr txBox="1"/>
          <p:nvPr/>
        </p:nvSpPr>
        <p:spPr>
          <a:xfrm>
            <a:off x="5147909" y="5882172"/>
            <a:ext cx="31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27A4159-6587-084F-813C-017B4870D0E0}"/>
              </a:ext>
            </a:extLst>
          </p:cNvPr>
          <p:cNvCxnSpPr>
            <a:cxnSpLocks/>
          </p:cNvCxnSpPr>
          <p:nvPr/>
        </p:nvCxnSpPr>
        <p:spPr>
          <a:xfrm flipV="1">
            <a:off x="2406699" y="5634629"/>
            <a:ext cx="0" cy="271584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627B856-9D63-A944-A694-34A203E9D2EA}"/>
              </a:ext>
            </a:extLst>
          </p:cNvPr>
          <p:cNvCxnSpPr>
            <a:cxnSpLocks/>
          </p:cNvCxnSpPr>
          <p:nvPr/>
        </p:nvCxnSpPr>
        <p:spPr>
          <a:xfrm flipV="1">
            <a:off x="1738099" y="5634629"/>
            <a:ext cx="0" cy="302443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D949DE7-EF0C-084A-93D2-06DE65A97412}"/>
              </a:ext>
            </a:extLst>
          </p:cNvPr>
          <p:cNvCxnSpPr>
            <a:cxnSpLocks/>
          </p:cNvCxnSpPr>
          <p:nvPr/>
        </p:nvCxnSpPr>
        <p:spPr>
          <a:xfrm flipV="1">
            <a:off x="3075832" y="4876800"/>
            <a:ext cx="0" cy="995948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CCCC22E-F22C-7644-AE91-30B89276BE0D}"/>
              </a:ext>
            </a:extLst>
          </p:cNvPr>
          <p:cNvCxnSpPr>
            <a:cxnSpLocks/>
          </p:cNvCxnSpPr>
          <p:nvPr/>
        </p:nvCxnSpPr>
        <p:spPr>
          <a:xfrm flipV="1">
            <a:off x="5061991" y="5393635"/>
            <a:ext cx="1232" cy="565233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9B3DFDB-BF1D-9940-AF7C-47EFD29C8FE8}"/>
              </a:ext>
            </a:extLst>
          </p:cNvPr>
          <p:cNvSpPr txBox="1"/>
          <p:nvPr/>
        </p:nvSpPr>
        <p:spPr>
          <a:xfrm>
            <a:off x="7164456" y="3081114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FB207CD-FB32-394D-83D2-D56A04299337}"/>
              </a:ext>
            </a:extLst>
          </p:cNvPr>
          <p:cNvSpPr txBox="1"/>
          <p:nvPr/>
        </p:nvSpPr>
        <p:spPr>
          <a:xfrm>
            <a:off x="7330336" y="6005360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1240888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rc 56">
            <a:extLst>
              <a:ext uri="{FF2B5EF4-FFF2-40B4-BE49-F238E27FC236}">
                <a16:creationId xmlns:a16="http://schemas.microsoft.com/office/drawing/2014/main" id="{33D0C532-A65F-1B4F-BBD1-0ABC9683309A}"/>
              </a:ext>
            </a:extLst>
          </p:cNvPr>
          <p:cNvSpPr/>
          <p:nvPr/>
        </p:nvSpPr>
        <p:spPr>
          <a:xfrm rot="8527027">
            <a:off x="505808" y="850410"/>
            <a:ext cx="2326744" cy="2326712"/>
          </a:xfrm>
          <a:prstGeom prst="arc">
            <a:avLst>
              <a:gd name="adj1" fmla="val 10651232"/>
              <a:gd name="adj2" fmla="val 13037842"/>
            </a:avLst>
          </a:prstGeom>
          <a:ln w="19050"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F8DBBF-5997-AC49-B18D-58676A6C5C68}"/>
              </a:ext>
            </a:extLst>
          </p:cNvPr>
          <p:cNvGrpSpPr/>
          <p:nvPr/>
        </p:nvGrpSpPr>
        <p:grpSpPr>
          <a:xfrm>
            <a:off x="795122" y="1082918"/>
            <a:ext cx="2444793" cy="1748118"/>
            <a:chOff x="795122" y="1082918"/>
            <a:chExt cx="2444793" cy="17481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D2E7A4F-0C95-DC44-94AF-7E6E64A9F09C}"/>
                </a:ext>
              </a:extLst>
            </p:cNvPr>
            <p:cNvSpPr/>
            <p:nvPr/>
          </p:nvSpPr>
          <p:spPr>
            <a:xfrm>
              <a:off x="795122" y="1082918"/>
              <a:ext cx="1748117" cy="1748118"/>
            </a:xfrm>
            <a:prstGeom prst="ellipse">
              <a:avLst/>
            </a:prstGeom>
            <a:noFill/>
            <a:ln>
              <a:solidFill>
                <a:srgbClr val="FF0F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2C9B80B-C9DF-D545-B95F-716A83F2468A}"/>
                </a:ext>
              </a:extLst>
            </p:cNvPr>
            <p:cNvGrpSpPr/>
            <p:nvPr/>
          </p:nvGrpSpPr>
          <p:grpSpPr>
            <a:xfrm>
              <a:off x="1583936" y="1855947"/>
              <a:ext cx="1052358" cy="202060"/>
              <a:chOff x="3774339" y="4893120"/>
              <a:chExt cx="1052359" cy="202060"/>
            </a:xfrm>
            <a:solidFill>
              <a:schemeClr val="bg2">
                <a:lumMod val="90000"/>
              </a:schemeClr>
            </a:solidFill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2DAA20E-C16B-E64B-BB3D-31E9D70CFAE0}"/>
                  </a:ext>
                </a:extLst>
              </p:cNvPr>
              <p:cNvSpPr/>
              <p:nvPr/>
            </p:nvSpPr>
            <p:spPr>
              <a:xfrm>
                <a:off x="4614536" y="4893120"/>
                <a:ext cx="212162" cy="20206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68DCEA6-1786-EC42-945F-D5CCD8C491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4338" y="5005398"/>
                <a:ext cx="942012" cy="6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B7C8D29-671E-D54A-BF85-8F8AB8EAF229}"/>
                </a:ext>
              </a:extLst>
            </p:cNvPr>
            <p:cNvSpPr/>
            <p:nvPr/>
          </p:nvSpPr>
          <p:spPr>
            <a:xfrm>
              <a:off x="1597661" y="1906443"/>
              <a:ext cx="135920" cy="123564"/>
            </a:xfrm>
            <a:prstGeom prst="ellipse">
              <a:avLst/>
            </a:prstGeom>
            <a:solidFill>
              <a:srgbClr val="FF0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2CB5EB4-591A-844D-BDC2-02CEF37C892A}"/>
                    </a:ext>
                  </a:extLst>
                </p:cNvPr>
                <p:cNvSpPr txBox="1"/>
                <p:nvPr/>
              </p:nvSpPr>
              <p:spPr>
                <a:xfrm>
                  <a:off x="2917584" y="1245222"/>
                  <a:ext cx="322331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2CB5EB4-591A-844D-BDC2-02CEF37C89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584" y="1245222"/>
                  <a:ext cx="322331" cy="518604"/>
                </a:xfrm>
                <a:prstGeom prst="rect">
                  <a:avLst/>
                </a:prstGeom>
                <a:blipFill>
                  <a:blip r:embed="rId2"/>
                  <a:stretch>
                    <a:fillRect l="-15385" t="-2381" r="-7692"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81F98F2-48EF-3D4C-BAC3-3BEAA9CD6467}"/>
                </a:ext>
              </a:extLst>
            </p:cNvPr>
            <p:cNvGrpSpPr/>
            <p:nvPr/>
          </p:nvGrpSpPr>
          <p:grpSpPr>
            <a:xfrm>
              <a:off x="1620004" y="1225494"/>
              <a:ext cx="789734" cy="762764"/>
              <a:chOff x="3798612" y="4286321"/>
              <a:chExt cx="789734" cy="762762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92F0C76-4C2C-3148-9DF4-419C244652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98612" y="4387352"/>
                <a:ext cx="661732" cy="6617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83139DE-BEB4-FE4F-9EF1-EDB69EA0124F}"/>
                  </a:ext>
                </a:extLst>
              </p:cNvPr>
              <p:cNvSpPr/>
              <p:nvPr/>
            </p:nvSpPr>
            <p:spPr>
              <a:xfrm>
                <a:off x="4376184" y="4286321"/>
                <a:ext cx="212162" cy="2020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75C5637-BAF7-A941-929D-3633B5D0039A}"/>
              </a:ext>
            </a:extLst>
          </p:cNvPr>
          <p:cNvGrpSpPr/>
          <p:nvPr/>
        </p:nvGrpSpPr>
        <p:grpSpPr>
          <a:xfrm>
            <a:off x="532351" y="2976371"/>
            <a:ext cx="2326712" cy="2827852"/>
            <a:chOff x="532351" y="2976371"/>
            <a:chExt cx="2326712" cy="282785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DD53669-B8C7-014E-87D9-800C0DAF7CF6}"/>
                </a:ext>
              </a:extLst>
            </p:cNvPr>
            <p:cNvSpPr/>
            <p:nvPr/>
          </p:nvSpPr>
          <p:spPr>
            <a:xfrm>
              <a:off x="787813" y="3692286"/>
              <a:ext cx="1748117" cy="1748118"/>
            </a:xfrm>
            <a:prstGeom prst="ellipse">
              <a:avLst/>
            </a:prstGeom>
            <a:noFill/>
            <a:ln>
              <a:solidFill>
                <a:srgbClr val="FF0F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2172918-DADC-094A-919E-898DA404817A}"/>
                </a:ext>
              </a:extLst>
            </p:cNvPr>
            <p:cNvSpPr/>
            <p:nvPr/>
          </p:nvSpPr>
          <p:spPr>
            <a:xfrm>
              <a:off x="1590352" y="4515811"/>
              <a:ext cx="135920" cy="123564"/>
            </a:xfrm>
            <a:prstGeom prst="ellipse">
              <a:avLst/>
            </a:prstGeom>
            <a:solidFill>
              <a:srgbClr val="FF0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A5E12F9-77B2-294B-9092-CDFAD33CC9BF}"/>
                </a:ext>
              </a:extLst>
            </p:cNvPr>
            <p:cNvGrpSpPr/>
            <p:nvPr/>
          </p:nvGrpSpPr>
          <p:grpSpPr>
            <a:xfrm rot="18614143">
              <a:off x="1235830" y="3738207"/>
              <a:ext cx="789734" cy="762764"/>
              <a:chOff x="3798612" y="4286321"/>
              <a:chExt cx="789734" cy="762762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FDB7E49-3527-9E42-94BC-E2748F2923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98612" y="4387352"/>
                <a:ext cx="661732" cy="66173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BA217D7-E060-1D49-A66F-FBF2CE200366}"/>
                  </a:ext>
                </a:extLst>
              </p:cNvPr>
              <p:cNvSpPr/>
              <p:nvPr/>
            </p:nvSpPr>
            <p:spPr>
              <a:xfrm>
                <a:off x="4376184" y="4286321"/>
                <a:ext cx="212162" cy="2020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958D75C-4612-AB49-B4FF-23C666384BD6}"/>
                </a:ext>
              </a:extLst>
            </p:cNvPr>
            <p:cNvGrpSpPr/>
            <p:nvPr/>
          </p:nvGrpSpPr>
          <p:grpSpPr>
            <a:xfrm>
              <a:off x="1620849" y="3842587"/>
              <a:ext cx="789734" cy="762764"/>
              <a:chOff x="3798612" y="4286321"/>
              <a:chExt cx="789734" cy="762762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9D7FBF4-F081-144F-AE57-C6757DA749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98612" y="4387352"/>
                <a:ext cx="661732" cy="661731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8DB7BA6-31A8-E14A-A6E7-8E1E6806004B}"/>
                  </a:ext>
                </a:extLst>
              </p:cNvPr>
              <p:cNvSpPr/>
              <p:nvPr/>
            </p:nvSpPr>
            <p:spPr>
              <a:xfrm>
                <a:off x="4376184" y="4286321"/>
                <a:ext cx="212162" cy="20206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39E9172B-49C6-C34D-BD1E-F1712096E436}"/>
                </a:ext>
              </a:extLst>
            </p:cNvPr>
            <p:cNvSpPr/>
            <p:nvPr/>
          </p:nvSpPr>
          <p:spPr>
            <a:xfrm rot="5400000">
              <a:off x="532335" y="3477495"/>
              <a:ext cx="2326744" cy="2326712"/>
            </a:xfrm>
            <a:prstGeom prst="arc">
              <a:avLst>
                <a:gd name="adj1" fmla="val 10651232"/>
                <a:gd name="adj2" fmla="val 13037842"/>
              </a:avLst>
            </a:prstGeom>
            <a:ln w="19050">
              <a:prstDash val="sysDot"/>
              <a:head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F9862B8-A8A3-7B41-ABBD-F84F35AE3FF2}"/>
                    </a:ext>
                  </a:extLst>
                </p:cNvPr>
                <p:cNvSpPr txBox="1"/>
                <p:nvPr/>
              </p:nvSpPr>
              <p:spPr>
                <a:xfrm>
                  <a:off x="2071646" y="2976371"/>
                  <a:ext cx="322331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F9862B8-A8A3-7B41-ABBD-F84F35AE3F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1646" y="2976371"/>
                  <a:ext cx="322331" cy="518604"/>
                </a:xfrm>
                <a:prstGeom prst="rect">
                  <a:avLst/>
                </a:prstGeom>
                <a:blipFill>
                  <a:blip r:embed="rId3"/>
                  <a:stretch>
                    <a:fillRect l="-14815" t="-2381" r="-3704"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B161A4-1B75-CB45-9A3D-4351D2FD8BCA}"/>
              </a:ext>
            </a:extLst>
          </p:cNvPr>
          <p:cNvGrpSpPr/>
          <p:nvPr/>
        </p:nvGrpSpPr>
        <p:grpSpPr>
          <a:xfrm>
            <a:off x="5105866" y="630887"/>
            <a:ext cx="4001524" cy="2484068"/>
            <a:chOff x="5105866" y="630887"/>
            <a:chExt cx="4001524" cy="2484068"/>
          </a:xfrm>
        </p:grpSpPr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70B29EAB-F6D6-8343-B00A-639BEDB633F3}"/>
                </a:ext>
              </a:extLst>
            </p:cNvPr>
            <p:cNvSpPr/>
            <p:nvPr/>
          </p:nvSpPr>
          <p:spPr>
            <a:xfrm>
              <a:off x="5105866" y="788243"/>
              <a:ext cx="2326744" cy="2326712"/>
            </a:xfrm>
            <a:prstGeom prst="arc">
              <a:avLst>
                <a:gd name="adj1" fmla="val 2763422"/>
                <a:gd name="adj2" fmla="val 21500287"/>
              </a:avLst>
            </a:prstGeom>
            <a:ln w="19050">
              <a:prstDash val="sysDot"/>
              <a:head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B3AC32E-0873-EF46-BE2E-ABA204CB52FC}"/>
                </a:ext>
              </a:extLst>
            </p:cNvPr>
            <p:cNvSpPr/>
            <p:nvPr/>
          </p:nvSpPr>
          <p:spPr>
            <a:xfrm>
              <a:off x="5398513" y="1065300"/>
              <a:ext cx="1748117" cy="1748118"/>
            </a:xfrm>
            <a:prstGeom prst="ellipse">
              <a:avLst/>
            </a:prstGeom>
            <a:noFill/>
            <a:ln>
              <a:solidFill>
                <a:srgbClr val="FF0F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084D8F02-E8BB-8443-9A94-DB5CF3126BF9}"/>
                </a:ext>
              </a:extLst>
            </p:cNvPr>
            <p:cNvGrpSpPr/>
            <p:nvPr/>
          </p:nvGrpSpPr>
          <p:grpSpPr>
            <a:xfrm>
              <a:off x="6187327" y="1838329"/>
              <a:ext cx="1052358" cy="202060"/>
              <a:chOff x="3774339" y="4893120"/>
              <a:chExt cx="1052359" cy="202060"/>
            </a:xfrm>
            <a:solidFill>
              <a:schemeClr val="bg2">
                <a:lumMod val="90000"/>
              </a:schemeClr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29599F0-04BD-2C4A-B23D-203FB0AC76AE}"/>
                  </a:ext>
                </a:extLst>
              </p:cNvPr>
              <p:cNvSpPr/>
              <p:nvPr/>
            </p:nvSpPr>
            <p:spPr>
              <a:xfrm>
                <a:off x="4614536" y="4893120"/>
                <a:ext cx="212162" cy="202060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5879B66-AD3B-434C-A58C-2E38E9989E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4338" y="5005398"/>
                <a:ext cx="942012" cy="6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5EADBE5-4860-264B-9544-93559A9AA5A5}"/>
                </a:ext>
              </a:extLst>
            </p:cNvPr>
            <p:cNvSpPr/>
            <p:nvPr/>
          </p:nvSpPr>
          <p:spPr>
            <a:xfrm>
              <a:off x="6201052" y="1888825"/>
              <a:ext cx="135920" cy="123564"/>
            </a:xfrm>
            <a:prstGeom prst="ellipse">
              <a:avLst/>
            </a:prstGeom>
            <a:solidFill>
              <a:srgbClr val="FF0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3E6BA34-BA3A-F44A-B2D6-31B640D3F40B}"/>
                    </a:ext>
                  </a:extLst>
                </p:cNvPr>
                <p:cNvSpPr txBox="1"/>
                <p:nvPr/>
              </p:nvSpPr>
              <p:spPr>
                <a:xfrm>
                  <a:off x="6898837" y="630887"/>
                  <a:ext cx="2208553" cy="52578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−1)2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den>
                        </m:f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3E6BA34-BA3A-F44A-B2D6-31B640D3F4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8837" y="630887"/>
                  <a:ext cx="2208553" cy="525785"/>
                </a:xfrm>
                <a:prstGeom prst="rect">
                  <a:avLst/>
                </a:prstGeom>
                <a:blipFill>
                  <a:blip r:embed="rId4"/>
                  <a:stretch>
                    <a:fillRect l="-2857" t="-4762" r="-1714"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581ED74-F9F7-774C-B66A-1B73D721DD61}"/>
                </a:ext>
              </a:extLst>
            </p:cNvPr>
            <p:cNvGrpSpPr/>
            <p:nvPr/>
          </p:nvGrpSpPr>
          <p:grpSpPr>
            <a:xfrm rot="5400000">
              <a:off x="6216217" y="1910585"/>
              <a:ext cx="789734" cy="762764"/>
              <a:chOff x="3798612" y="4286321"/>
              <a:chExt cx="789734" cy="762762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562C0ABB-9A77-494E-8BF5-374BEB1805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98612" y="4387352"/>
                <a:ext cx="661732" cy="6617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7F8DA16-2962-BB4E-A81A-12716C535149}"/>
                  </a:ext>
                </a:extLst>
              </p:cNvPr>
              <p:cNvSpPr/>
              <p:nvPr/>
            </p:nvSpPr>
            <p:spPr>
              <a:xfrm>
                <a:off x="4376184" y="4286321"/>
                <a:ext cx="212162" cy="2020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61F234-7162-5944-8D99-707C1FBE60C1}"/>
              </a:ext>
            </a:extLst>
          </p:cNvPr>
          <p:cNvGrpSpPr/>
          <p:nvPr/>
        </p:nvGrpSpPr>
        <p:grpSpPr>
          <a:xfrm>
            <a:off x="5012827" y="3322914"/>
            <a:ext cx="4001508" cy="2484084"/>
            <a:chOff x="5012827" y="3322914"/>
            <a:chExt cx="4001508" cy="2484084"/>
          </a:xfrm>
        </p:grpSpPr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3227A16D-8FFD-DD4C-9437-93C93D9EF2ED}"/>
                </a:ext>
              </a:extLst>
            </p:cNvPr>
            <p:cNvSpPr/>
            <p:nvPr/>
          </p:nvSpPr>
          <p:spPr>
            <a:xfrm rot="2812373">
              <a:off x="5012811" y="3480270"/>
              <a:ext cx="2326744" cy="2326712"/>
            </a:xfrm>
            <a:prstGeom prst="arc">
              <a:avLst>
                <a:gd name="adj1" fmla="val 2763422"/>
                <a:gd name="adj2" fmla="val 21500287"/>
              </a:avLst>
            </a:prstGeom>
            <a:ln w="19050">
              <a:prstDash val="sysDot"/>
              <a:head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0F3DCD4-D003-FE46-89A7-8C55A3106165}"/>
                </a:ext>
              </a:extLst>
            </p:cNvPr>
            <p:cNvGrpSpPr/>
            <p:nvPr/>
          </p:nvGrpSpPr>
          <p:grpSpPr>
            <a:xfrm>
              <a:off x="5305458" y="3322914"/>
              <a:ext cx="3708877" cy="2203000"/>
              <a:chOff x="5305458" y="3322914"/>
              <a:chExt cx="3708877" cy="2203000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3B52E81F-B3B6-3D43-8031-7D4F048A63AC}"/>
                  </a:ext>
                </a:extLst>
              </p:cNvPr>
              <p:cNvSpPr/>
              <p:nvPr/>
            </p:nvSpPr>
            <p:spPr>
              <a:xfrm>
                <a:off x="5305458" y="3757327"/>
                <a:ext cx="1748117" cy="1748118"/>
              </a:xfrm>
              <a:prstGeom prst="ellipse">
                <a:avLst/>
              </a:prstGeom>
              <a:noFill/>
              <a:ln>
                <a:solidFill>
                  <a:srgbClr val="FF0F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6D71A79B-A053-CD4F-8682-9F5DA16E4C76}"/>
                  </a:ext>
                </a:extLst>
              </p:cNvPr>
              <p:cNvGrpSpPr/>
              <p:nvPr/>
            </p:nvGrpSpPr>
            <p:grpSpPr>
              <a:xfrm rot="2798684">
                <a:off x="5985872" y="4856512"/>
                <a:ext cx="1052358" cy="202060"/>
                <a:chOff x="3774339" y="4893120"/>
                <a:chExt cx="1052359" cy="202060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4F0DDC39-965B-684B-994E-B929CD714B16}"/>
                    </a:ext>
                  </a:extLst>
                </p:cNvPr>
                <p:cNvSpPr/>
                <p:nvPr/>
              </p:nvSpPr>
              <p:spPr>
                <a:xfrm>
                  <a:off x="4614536" y="4893120"/>
                  <a:ext cx="212162" cy="202060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AD1CFAFB-A69B-194D-8614-309D7011CC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74338" y="5005398"/>
                  <a:ext cx="942012" cy="6"/>
                </a:xfrm>
                <a:prstGeom prst="lin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A818214-C13A-9B4D-8BCF-4EB3E63F2FDC}"/>
                  </a:ext>
                </a:extLst>
              </p:cNvPr>
              <p:cNvSpPr/>
              <p:nvPr/>
            </p:nvSpPr>
            <p:spPr>
              <a:xfrm>
                <a:off x="6107997" y="4580852"/>
                <a:ext cx="135920" cy="123564"/>
              </a:xfrm>
              <a:prstGeom prst="ellipse">
                <a:avLst/>
              </a:prstGeom>
              <a:solidFill>
                <a:srgbClr val="FF0F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74A6E03-43E5-CB4B-9384-8A009CFF2314}"/>
                      </a:ext>
                    </a:extLst>
                  </p:cNvPr>
                  <p:cNvSpPr txBox="1"/>
                  <p:nvPr/>
                </p:nvSpPr>
                <p:spPr>
                  <a:xfrm>
                    <a:off x="6805782" y="3322914"/>
                    <a:ext cx="2208553" cy="52578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−1)2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den>
                          </m:f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74A6E03-43E5-CB4B-9384-8A009CFF23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5782" y="3322914"/>
                    <a:ext cx="2208553" cy="5257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429" t="-4762" r="-1714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C7E22A2D-65A4-6C47-A869-E14E8DF36530}"/>
                  </a:ext>
                </a:extLst>
              </p:cNvPr>
              <p:cNvGrpSpPr/>
              <p:nvPr/>
            </p:nvGrpSpPr>
            <p:grpSpPr>
              <a:xfrm rot="8093336">
                <a:off x="5783607" y="4749665"/>
                <a:ext cx="789734" cy="762764"/>
                <a:chOff x="3798612" y="4286321"/>
                <a:chExt cx="789734" cy="762762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FC9A1BE-EE31-AF4F-99C2-DCC0F4F707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98612" y="4387352"/>
                  <a:ext cx="661732" cy="66173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BFBA2DA3-499C-804D-9F56-6C07AABD0437}"/>
                    </a:ext>
                  </a:extLst>
                </p:cNvPr>
                <p:cNvSpPr/>
                <p:nvPr/>
              </p:nvSpPr>
              <p:spPr>
                <a:xfrm>
                  <a:off x="4376184" y="4286321"/>
                  <a:ext cx="212162" cy="2020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086BF14-91F8-1B42-8655-1788C14AF60D}"/>
                  </a:ext>
                </a:extLst>
              </p:cNvPr>
              <p:cNvSpPr txBox="1"/>
              <p:nvPr/>
            </p:nvSpPr>
            <p:spPr>
              <a:xfrm>
                <a:off x="318300" y="5858560"/>
                <a:ext cx="3265140" cy="835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Bright" panose="02040602050505020304" pitchFamily="18" charset="77"/>
                    <a:ea typeface="+mn-ea"/>
                    <a:cs typeface="+mn-cs"/>
                  </a:rPr>
                  <a:t>Positive rotation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den>
                    </m:f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Bright" panose="02040602050505020304" pitchFamily="18" charset="77"/>
                    <a:ea typeface="+mn-ea"/>
                    <a:cs typeface="+mn-cs"/>
                  </a:rPr>
                  <a:t> radian angle per step</a:t>
                </a:r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77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086BF14-91F8-1B42-8655-1788C14AF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00" y="5858560"/>
                <a:ext cx="3265140" cy="835357"/>
              </a:xfrm>
              <a:prstGeom prst="rect">
                <a:avLst/>
              </a:prstGeom>
              <a:blipFill>
                <a:blip r:embed="rId6"/>
                <a:stretch>
                  <a:fillRect l="-388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BF44636-1A70-B446-81B9-F469C9D1A441}"/>
                  </a:ext>
                </a:extLst>
              </p:cNvPr>
              <p:cNvSpPr txBox="1"/>
              <p:nvPr/>
            </p:nvSpPr>
            <p:spPr>
              <a:xfrm>
                <a:off x="4539492" y="5870314"/>
                <a:ext cx="3435936" cy="835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Bright" panose="02040602050505020304" pitchFamily="18" charset="77"/>
                    <a:ea typeface="+mn-ea"/>
                    <a:cs typeface="+mn-cs"/>
                  </a:rPr>
                  <a:t>Negative rotation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den>
                    </m:f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Bright" panose="02040602050505020304" pitchFamily="18" charset="77"/>
                    <a:ea typeface="+mn-ea"/>
                    <a:cs typeface="+mn-cs"/>
                  </a:rPr>
                  <a:t> radian angle per step</a:t>
                </a:r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77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BF44636-1A70-B446-81B9-F469C9D1A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492" y="5870314"/>
                <a:ext cx="3435936" cy="835357"/>
              </a:xfrm>
              <a:prstGeom prst="rect">
                <a:avLst/>
              </a:prstGeom>
              <a:blipFill>
                <a:blip r:embed="rId7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7EFCE148-2FF1-E444-8F7A-7F403968AB1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Curious Case of “Negative frequency”</a:t>
            </a:r>
          </a:p>
        </p:txBody>
      </p:sp>
    </p:spTree>
    <p:extLst>
      <p:ext uri="{BB962C8B-B14F-4D97-AF65-F5344CB8AC3E}">
        <p14:creationId xmlns:p14="http://schemas.microsoft.com/office/powerpoint/2010/main" val="28832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47C078-6DDD-2C4F-B204-E53ECA917F43}"/>
              </a:ext>
            </a:extLst>
          </p:cNvPr>
          <p:cNvCxnSpPr>
            <a:cxnSpLocks/>
          </p:cNvCxnSpPr>
          <p:nvPr/>
        </p:nvCxnSpPr>
        <p:spPr>
          <a:xfrm>
            <a:off x="1719931" y="3015416"/>
            <a:ext cx="5754295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8D2050-B5B6-A24B-B173-F6ED4AA576E3}"/>
              </a:ext>
            </a:extLst>
          </p:cNvPr>
          <p:cNvCxnSpPr/>
          <p:nvPr/>
        </p:nvCxnSpPr>
        <p:spPr>
          <a:xfrm flipV="1">
            <a:off x="1722627" y="771376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B46B83-C12E-E44D-9EAF-30A316F329D0}"/>
              </a:ext>
            </a:extLst>
          </p:cNvPr>
          <p:cNvGrpSpPr/>
          <p:nvPr/>
        </p:nvGrpSpPr>
        <p:grpSpPr>
          <a:xfrm>
            <a:off x="2910555" y="2888807"/>
            <a:ext cx="315804" cy="573687"/>
            <a:chOff x="7225127" y="3524912"/>
            <a:chExt cx="315804" cy="57368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76ABE9-BBC8-B045-AB0D-CED5B0A3DB2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0760AC-4104-C64D-900C-32CF4530368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8053D8-AB3F-ED44-812B-5C3CBC1E1142}"/>
              </a:ext>
            </a:extLst>
          </p:cNvPr>
          <p:cNvSpPr txBox="1"/>
          <p:nvPr/>
        </p:nvSpPr>
        <p:spPr>
          <a:xfrm>
            <a:off x="1198831" y="3086028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m =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6E97E9-70AA-E140-98CA-50CA3B2E8B04}"/>
              </a:ext>
            </a:extLst>
          </p:cNvPr>
          <p:cNvGrpSpPr/>
          <p:nvPr/>
        </p:nvGrpSpPr>
        <p:grpSpPr>
          <a:xfrm>
            <a:off x="3604424" y="2881673"/>
            <a:ext cx="315804" cy="573687"/>
            <a:chOff x="7225127" y="3524912"/>
            <a:chExt cx="315804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C5D700-868C-D84C-A30A-BDA2C98B5FA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8CE0B3-3C59-364C-A746-489E33C0EAD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FF2D38-4A84-F04D-90AC-104ED123CB94}"/>
              </a:ext>
            </a:extLst>
          </p:cNvPr>
          <p:cNvGrpSpPr/>
          <p:nvPr/>
        </p:nvGrpSpPr>
        <p:grpSpPr>
          <a:xfrm>
            <a:off x="4256196" y="2888807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EB66862-8A98-CD49-B2FC-CC3254872AB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C8B8C1-BF1F-A845-A252-CBA784E6118D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F19EA2-AF9A-3A4E-9270-28F9D4DAB6B2}"/>
              </a:ext>
            </a:extLst>
          </p:cNvPr>
          <p:cNvGrpSpPr/>
          <p:nvPr/>
        </p:nvGrpSpPr>
        <p:grpSpPr>
          <a:xfrm>
            <a:off x="2248184" y="2881673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E884F5-A2CD-B540-A07F-963326DD0EA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194EBA-7655-AF44-90EF-F8E53B97B48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501DB7-E372-DF46-824A-262B38863578}"/>
              </a:ext>
            </a:extLst>
          </p:cNvPr>
          <p:cNvCxnSpPr/>
          <p:nvPr/>
        </p:nvCxnSpPr>
        <p:spPr>
          <a:xfrm>
            <a:off x="5716510" y="2907537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1B6837-7B2D-7E40-8A77-45E7A65EFB3E}"/>
              </a:ext>
            </a:extLst>
          </p:cNvPr>
          <p:cNvCxnSpPr/>
          <p:nvPr/>
        </p:nvCxnSpPr>
        <p:spPr>
          <a:xfrm>
            <a:off x="6410379" y="2900403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960D72-C78B-D04A-BAC2-9EA60DC6CB3E}"/>
              </a:ext>
            </a:extLst>
          </p:cNvPr>
          <p:cNvGrpSpPr/>
          <p:nvPr/>
        </p:nvGrpSpPr>
        <p:grpSpPr>
          <a:xfrm>
            <a:off x="6803051" y="2907537"/>
            <a:ext cx="578409" cy="573687"/>
            <a:chOff x="7132362" y="3524912"/>
            <a:chExt cx="578409" cy="57368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20B7E12-CBE5-BB4F-8F7B-D15491C18567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BECD68-1AB4-704A-BC32-1758E0FFE70C}"/>
                </a:ext>
              </a:extLst>
            </p:cNvPr>
            <p:cNvSpPr txBox="1"/>
            <p:nvPr/>
          </p:nvSpPr>
          <p:spPr>
            <a:xfrm>
              <a:off x="7132362" y="3729267"/>
              <a:ext cx="578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N-1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0DF9EE-6663-6541-9109-39B8060EFFC0}"/>
              </a:ext>
            </a:extLst>
          </p:cNvPr>
          <p:cNvCxnSpPr/>
          <p:nvPr/>
        </p:nvCxnSpPr>
        <p:spPr>
          <a:xfrm>
            <a:off x="5054139" y="2900403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E85E282-B2C7-E447-AF16-6FBA668ACE3B}"/>
              </a:ext>
            </a:extLst>
          </p:cNvPr>
          <p:cNvSpPr txBox="1"/>
          <p:nvPr/>
        </p:nvSpPr>
        <p:spPr>
          <a:xfrm>
            <a:off x="6151279" y="3114419"/>
            <a:ext cx="57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6D5B52-E82B-0E48-AE33-77C1815DC26C}"/>
              </a:ext>
            </a:extLst>
          </p:cNvPr>
          <p:cNvSpPr txBox="1"/>
          <p:nvPr/>
        </p:nvSpPr>
        <p:spPr>
          <a:xfrm>
            <a:off x="5138825" y="2967335"/>
            <a:ext cx="31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C0CC18-985A-544C-AE18-9B28EB69DAEB}"/>
              </a:ext>
            </a:extLst>
          </p:cNvPr>
          <p:cNvGrpSpPr/>
          <p:nvPr/>
        </p:nvGrpSpPr>
        <p:grpSpPr>
          <a:xfrm>
            <a:off x="2398643" y="3390127"/>
            <a:ext cx="4585253" cy="996375"/>
            <a:chOff x="2398643" y="3390127"/>
            <a:chExt cx="4585253" cy="99637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3455CEEB-337E-0449-80CA-0CDCF4A943DA}"/>
                </a:ext>
              </a:extLst>
            </p:cNvPr>
            <p:cNvSpPr/>
            <p:nvPr/>
          </p:nvSpPr>
          <p:spPr>
            <a:xfrm>
              <a:off x="2398643" y="3458817"/>
              <a:ext cx="4585253" cy="927685"/>
            </a:xfrm>
            <a:custGeom>
              <a:avLst/>
              <a:gdLst>
                <a:gd name="connsiteX0" fmla="*/ 0 w 4585253"/>
                <a:gd name="connsiteY0" fmla="*/ 0 h 927685"/>
                <a:gd name="connsiteX1" fmla="*/ 2319131 w 4585253"/>
                <a:gd name="connsiteY1" fmla="*/ 927653 h 927685"/>
                <a:gd name="connsiteX2" fmla="*/ 4585253 w 4585253"/>
                <a:gd name="connsiteY2" fmla="*/ 26505 h 92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5253" h="927685">
                  <a:moveTo>
                    <a:pt x="0" y="0"/>
                  </a:moveTo>
                  <a:cubicBezTo>
                    <a:pt x="777461" y="461618"/>
                    <a:pt x="1554922" y="923236"/>
                    <a:pt x="2319131" y="927653"/>
                  </a:cubicBezTo>
                  <a:cubicBezTo>
                    <a:pt x="3083340" y="932070"/>
                    <a:pt x="3834296" y="479287"/>
                    <a:pt x="4585253" y="26505"/>
                  </a:cubicBezTo>
                </a:path>
              </a:pathLst>
            </a:custGeom>
            <a:noFill/>
            <a:ln w="28575">
              <a:headEnd type="arrow"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311B91B-BA29-C141-A310-0633864430DD}"/>
                </a:ext>
              </a:extLst>
            </p:cNvPr>
            <p:cNvSpPr txBox="1"/>
            <p:nvPr/>
          </p:nvSpPr>
          <p:spPr>
            <a:xfrm>
              <a:off x="2414519" y="3451683"/>
              <a:ext cx="3158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C04D3A1-7EF0-E549-8985-CE1C0CC76AC3}"/>
                </a:ext>
              </a:extLst>
            </p:cNvPr>
            <p:cNvSpPr txBox="1"/>
            <p:nvPr/>
          </p:nvSpPr>
          <p:spPr>
            <a:xfrm>
              <a:off x="6647315" y="3390127"/>
              <a:ext cx="315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D831E81-A3AB-F044-BA9D-CCC83734A05A}"/>
              </a:ext>
            </a:extLst>
          </p:cNvPr>
          <p:cNvGrpSpPr/>
          <p:nvPr/>
        </p:nvGrpSpPr>
        <p:grpSpPr>
          <a:xfrm>
            <a:off x="2988567" y="3318655"/>
            <a:ext cx="3529089" cy="1359360"/>
            <a:chOff x="2988567" y="3318655"/>
            <a:chExt cx="3529089" cy="1359360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DB1D324-04DA-544B-9029-8FB5A3326E23}"/>
                </a:ext>
              </a:extLst>
            </p:cNvPr>
            <p:cNvSpPr/>
            <p:nvPr/>
          </p:nvSpPr>
          <p:spPr>
            <a:xfrm>
              <a:off x="3060024" y="3439479"/>
              <a:ext cx="3420950" cy="1238536"/>
            </a:xfrm>
            <a:custGeom>
              <a:avLst/>
              <a:gdLst>
                <a:gd name="connsiteX0" fmla="*/ 0 w 4585253"/>
                <a:gd name="connsiteY0" fmla="*/ 0 h 927685"/>
                <a:gd name="connsiteX1" fmla="*/ 2319131 w 4585253"/>
                <a:gd name="connsiteY1" fmla="*/ 927653 h 927685"/>
                <a:gd name="connsiteX2" fmla="*/ 4585253 w 4585253"/>
                <a:gd name="connsiteY2" fmla="*/ 26505 h 92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5253" h="927685">
                  <a:moveTo>
                    <a:pt x="0" y="0"/>
                  </a:moveTo>
                  <a:cubicBezTo>
                    <a:pt x="777461" y="461618"/>
                    <a:pt x="1554922" y="923236"/>
                    <a:pt x="2319131" y="927653"/>
                  </a:cubicBezTo>
                  <a:cubicBezTo>
                    <a:pt x="3083340" y="932070"/>
                    <a:pt x="3834296" y="479287"/>
                    <a:pt x="4585253" y="26505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  <a:headEnd type="arrow"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30A4EE9-17AF-1340-A2A7-140A650ED313}"/>
                </a:ext>
              </a:extLst>
            </p:cNvPr>
            <p:cNvSpPr txBox="1"/>
            <p:nvPr/>
          </p:nvSpPr>
          <p:spPr>
            <a:xfrm>
              <a:off x="2988567" y="3427883"/>
              <a:ext cx="3158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A910561-8C06-6E40-A025-57D90A7C5B94}"/>
                </a:ext>
              </a:extLst>
            </p:cNvPr>
            <p:cNvSpPr txBox="1"/>
            <p:nvPr/>
          </p:nvSpPr>
          <p:spPr>
            <a:xfrm>
              <a:off x="6201852" y="3318655"/>
              <a:ext cx="315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048EA8-CA39-254C-9A55-0A228FDEA93D}"/>
              </a:ext>
            </a:extLst>
          </p:cNvPr>
          <p:cNvGrpSpPr/>
          <p:nvPr/>
        </p:nvGrpSpPr>
        <p:grpSpPr>
          <a:xfrm>
            <a:off x="3538009" y="3350861"/>
            <a:ext cx="2389202" cy="1751215"/>
            <a:chOff x="3538009" y="3350861"/>
            <a:chExt cx="2389202" cy="175121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70DE09C-58A1-5A4D-849F-5AC71326A408}"/>
                </a:ext>
              </a:extLst>
            </p:cNvPr>
            <p:cNvSpPr txBox="1"/>
            <p:nvPr/>
          </p:nvSpPr>
          <p:spPr>
            <a:xfrm>
              <a:off x="5611407" y="3350861"/>
              <a:ext cx="315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EDC096F-7EEE-9B47-A26F-CE6D14F3C08E}"/>
                </a:ext>
              </a:extLst>
            </p:cNvPr>
            <p:cNvSpPr txBox="1"/>
            <p:nvPr/>
          </p:nvSpPr>
          <p:spPr>
            <a:xfrm>
              <a:off x="3538009" y="3420749"/>
              <a:ext cx="3158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A9CAA880-3629-1F4D-9792-5BE1E4E3E888}"/>
                </a:ext>
              </a:extLst>
            </p:cNvPr>
            <p:cNvSpPr/>
            <p:nvPr/>
          </p:nvSpPr>
          <p:spPr>
            <a:xfrm>
              <a:off x="3762326" y="3443857"/>
              <a:ext cx="1991389" cy="1658219"/>
            </a:xfrm>
            <a:custGeom>
              <a:avLst/>
              <a:gdLst>
                <a:gd name="connsiteX0" fmla="*/ 0 w 4585253"/>
                <a:gd name="connsiteY0" fmla="*/ 0 h 927685"/>
                <a:gd name="connsiteX1" fmla="*/ 2319131 w 4585253"/>
                <a:gd name="connsiteY1" fmla="*/ 927653 h 927685"/>
                <a:gd name="connsiteX2" fmla="*/ 4585253 w 4585253"/>
                <a:gd name="connsiteY2" fmla="*/ 26505 h 92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5253" h="927685">
                  <a:moveTo>
                    <a:pt x="0" y="0"/>
                  </a:moveTo>
                  <a:cubicBezTo>
                    <a:pt x="777461" y="461618"/>
                    <a:pt x="1554922" y="923236"/>
                    <a:pt x="2319131" y="927653"/>
                  </a:cubicBezTo>
                  <a:cubicBezTo>
                    <a:pt x="3083340" y="932070"/>
                    <a:pt x="3834296" y="479287"/>
                    <a:pt x="4585253" y="26505"/>
                  </a:cubicBez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  <a:headEnd type="arrow"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FB033297-E9E9-FA48-9073-39467BF04D5A}"/>
              </a:ext>
            </a:extLst>
          </p:cNvPr>
          <p:cNvSpPr txBox="1"/>
          <p:nvPr/>
        </p:nvSpPr>
        <p:spPr>
          <a:xfrm>
            <a:off x="7303710" y="3096503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</a:p>
        </p:txBody>
      </p:sp>
      <p:sp>
        <p:nvSpPr>
          <p:cNvPr id="7" name="Curved Up Arrow 6">
            <a:extLst>
              <a:ext uri="{FF2B5EF4-FFF2-40B4-BE49-F238E27FC236}">
                <a16:creationId xmlns:a16="http://schemas.microsoft.com/office/drawing/2014/main" id="{328C06B4-A4F8-C041-A031-93A8D394E39C}"/>
              </a:ext>
            </a:extLst>
          </p:cNvPr>
          <p:cNvSpPr/>
          <p:nvPr/>
        </p:nvSpPr>
        <p:spPr>
          <a:xfrm flipH="1">
            <a:off x="254698" y="3487208"/>
            <a:ext cx="6352017" cy="2255859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BFCA091-25F9-6740-A551-A9A1E8B6EF9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Curious Case of “Negative frequency”</a:t>
            </a:r>
          </a:p>
        </p:txBody>
      </p:sp>
    </p:spTree>
    <p:extLst>
      <p:ext uri="{BB962C8B-B14F-4D97-AF65-F5344CB8AC3E}">
        <p14:creationId xmlns:p14="http://schemas.microsoft.com/office/powerpoint/2010/main" val="16330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47C078-6DDD-2C4F-B204-E53ECA917F43}"/>
              </a:ext>
            </a:extLst>
          </p:cNvPr>
          <p:cNvCxnSpPr>
            <a:cxnSpLocks/>
          </p:cNvCxnSpPr>
          <p:nvPr/>
        </p:nvCxnSpPr>
        <p:spPr>
          <a:xfrm>
            <a:off x="4317357" y="2960665"/>
            <a:ext cx="320987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8D2050-B5B6-A24B-B173-F6ED4AA576E3}"/>
              </a:ext>
            </a:extLst>
          </p:cNvPr>
          <p:cNvCxnSpPr/>
          <p:nvPr/>
        </p:nvCxnSpPr>
        <p:spPr>
          <a:xfrm flipV="1">
            <a:off x="4320053" y="716625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B46B83-C12E-E44D-9EAF-30A316F329D0}"/>
              </a:ext>
            </a:extLst>
          </p:cNvPr>
          <p:cNvGrpSpPr/>
          <p:nvPr/>
        </p:nvGrpSpPr>
        <p:grpSpPr>
          <a:xfrm>
            <a:off x="5507981" y="2834056"/>
            <a:ext cx="315804" cy="573687"/>
            <a:chOff x="7225127" y="3524912"/>
            <a:chExt cx="315804" cy="57368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76ABE9-BBC8-B045-AB0D-CED5B0A3DB2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0760AC-4104-C64D-900C-32CF4530368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8053D8-AB3F-ED44-812B-5C3CBC1E1142}"/>
              </a:ext>
            </a:extLst>
          </p:cNvPr>
          <p:cNvSpPr txBox="1"/>
          <p:nvPr/>
        </p:nvSpPr>
        <p:spPr>
          <a:xfrm>
            <a:off x="3796257" y="3031277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m =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6E97E9-70AA-E140-98CA-50CA3B2E8B04}"/>
              </a:ext>
            </a:extLst>
          </p:cNvPr>
          <p:cNvGrpSpPr/>
          <p:nvPr/>
        </p:nvGrpSpPr>
        <p:grpSpPr>
          <a:xfrm>
            <a:off x="6201850" y="2826922"/>
            <a:ext cx="315804" cy="573687"/>
            <a:chOff x="7225127" y="3524912"/>
            <a:chExt cx="315804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C5D700-868C-D84C-A30A-BDA2C98B5FA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8CE0B3-3C59-364C-A746-489E33C0EAD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FF2D38-4A84-F04D-90AC-104ED123CB94}"/>
              </a:ext>
            </a:extLst>
          </p:cNvPr>
          <p:cNvGrpSpPr/>
          <p:nvPr/>
        </p:nvGrpSpPr>
        <p:grpSpPr>
          <a:xfrm>
            <a:off x="6853622" y="2834056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EB66862-8A98-CD49-B2FC-CC3254872AB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C8B8C1-BF1F-A845-A252-CBA784E6118D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F19EA2-AF9A-3A4E-9270-28F9D4DAB6B2}"/>
              </a:ext>
            </a:extLst>
          </p:cNvPr>
          <p:cNvGrpSpPr/>
          <p:nvPr/>
        </p:nvGrpSpPr>
        <p:grpSpPr>
          <a:xfrm>
            <a:off x="4845610" y="2826922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E884F5-A2CD-B540-A07F-963326DD0EA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194EBA-7655-AF44-90EF-F8E53B97B48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E4DF4C4-C29E-B745-801B-C573C3ED45F1}"/>
              </a:ext>
            </a:extLst>
          </p:cNvPr>
          <p:cNvCxnSpPr>
            <a:cxnSpLocks/>
          </p:cNvCxnSpPr>
          <p:nvPr/>
        </p:nvCxnSpPr>
        <p:spPr>
          <a:xfrm flipH="1">
            <a:off x="1298713" y="2959469"/>
            <a:ext cx="3009603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1C10C60-2BE7-0A49-8A70-3E05B17D7024}"/>
              </a:ext>
            </a:extLst>
          </p:cNvPr>
          <p:cNvGrpSpPr/>
          <p:nvPr/>
        </p:nvGrpSpPr>
        <p:grpSpPr>
          <a:xfrm>
            <a:off x="2252769" y="2826563"/>
            <a:ext cx="465272" cy="573687"/>
            <a:chOff x="7225127" y="3524912"/>
            <a:chExt cx="465272" cy="57368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0962AF-3CB0-794D-9E52-DA548F2695A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15C737-648F-EA41-98EA-7C44A0F772FC}"/>
                </a:ext>
              </a:extLst>
            </p:cNvPr>
            <p:cNvSpPr txBox="1"/>
            <p:nvPr/>
          </p:nvSpPr>
          <p:spPr>
            <a:xfrm>
              <a:off x="7225127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CDE1B0-FA8F-FD49-85F5-8451EFA8F391}"/>
              </a:ext>
            </a:extLst>
          </p:cNvPr>
          <p:cNvGrpSpPr/>
          <p:nvPr/>
        </p:nvGrpSpPr>
        <p:grpSpPr>
          <a:xfrm>
            <a:off x="2903186" y="2819429"/>
            <a:ext cx="465272" cy="573687"/>
            <a:chOff x="7181675" y="3524912"/>
            <a:chExt cx="465272" cy="57368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7DD31F9-9F66-7A4C-A0A4-98C7F43CE48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0D29759-2C3A-4544-BF7E-E93ED87F23DB}"/>
                </a:ext>
              </a:extLst>
            </p:cNvPr>
            <p:cNvSpPr txBox="1"/>
            <p:nvPr/>
          </p:nvSpPr>
          <p:spPr>
            <a:xfrm>
              <a:off x="7181675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BB4E4F3-31F8-AA4A-A824-E51F049BC49E}"/>
              </a:ext>
            </a:extLst>
          </p:cNvPr>
          <p:cNvGrpSpPr/>
          <p:nvPr/>
        </p:nvGrpSpPr>
        <p:grpSpPr>
          <a:xfrm>
            <a:off x="3598410" y="2826563"/>
            <a:ext cx="533646" cy="573687"/>
            <a:chOff x="7225127" y="3524912"/>
            <a:chExt cx="533646" cy="57368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7647FF8-6E13-2046-8DF9-EE10C070A38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88AD913-F3BC-B447-9179-3D86C77FCD75}"/>
                </a:ext>
              </a:extLst>
            </p:cNvPr>
            <p:cNvSpPr txBox="1"/>
            <p:nvPr/>
          </p:nvSpPr>
          <p:spPr>
            <a:xfrm>
              <a:off x="7225127" y="3729267"/>
              <a:ext cx="53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3B1FB2-269A-1E4F-BF55-20873F96BA4A}"/>
              </a:ext>
            </a:extLst>
          </p:cNvPr>
          <p:cNvGrpSpPr/>
          <p:nvPr/>
        </p:nvGrpSpPr>
        <p:grpSpPr>
          <a:xfrm>
            <a:off x="1590397" y="2819429"/>
            <a:ext cx="450641" cy="573687"/>
            <a:chOff x="7225126" y="3524912"/>
            <a:chExt cx="450641" cy="57368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409AD62-2E31-994A-BC89-4CF1B043D5F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2B55FB5-C860-E34D-AD4A-0866BB2632CE}"/>
                </a:ext>
              </a:extLst>
            </p:cNvPr>
            <p:cNvSpPr txBox="1"/>
            <p:nvPr/>
          </p:nvSpPr>
          <p:spPr>
            <a:xfrm>
              <a:off x="7225126" y="3729267"/>
              <a:ext cx="450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-4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4093A3F-9C5A-A94E-A5C1-94476CBF2A75}"/>
              </a:ext>
            </a:extLst>
          </p:cNvPr>
          <p:cNvSpPr txBox="1"/>
          <p:nvPr/>
        </p:nvSpPr>
        <p:spPr>
          <a:xfrm>
            <a:off x="7303710" y="3096503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</a:p>
        </p:txBody>
      </p:sp>
      <p:sp>
        <p:nvSpPr>
          <p:cNvPr id="58" name="Curved Up Arrow 57">
            <a:extLst>
              <a:ext uri="{FF2B5EF4-FFF2-40B4-BE49-F238E27FC236}">
                <a16:creationId xmlns:a16="http://schemas.microsoft.com/office/drawing/2014/main" id="{A8064EE0-491D-E34C-91E2-28AFA1C92D7A}"/>
              </a:ext>
            </a:extLst>
          </p:cNvPr>
          <p:cNvSpPr/>
          <p:nvPr/>
        </p:nvSpPr>
        <p:spPr>
          <a:xfrm flipH="1">
            <a:off x="2305654" y="3485488"/>
            <a:ext cx="6626310" cy="2255859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CA721E-0A9C-9E47-83E5-EFD08C891C0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Curious Case of “Negative frequency”</a:t>
            </a:r>
          </a:p>
        </p:txBody>
      </p:sp>
    </p:spTree>
    <p:extLst>
      <p:ext uri="{BB962C8B-B14F-4D97-AF65-F5344CB8AC3E}">
        <p14:creationId xmlns:p14="http://schemas.microsoft.com/office/powerpoint/2010/main" val="1799017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CB46B83-C12E-E44D-9EAF-30A316F329D0}"/>
              </a:ext>
            </a:extLst>
          </p:cNvPr>
          <p:cNvGrpSpPr/>
          <p:nvPr/>
        </p:nvGrpSpPr>
        <p:grpSpPr>
          <a:xfrm>
            <a:off x="5507981" y="2834056"/>
            <a:ext cx="315804" cy="573687"/>
            <a:chOff x="7225127" y="3524912"/>
            <a:chExt cx="315804" cy="57368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76ABE9-BBC8-B045-AB0D-CED5B0A3DB2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0760AC-4104-C64D-900C-32CF4530368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8053D8-AB3F-ED44-812B-5C3CBC1E1142}"/>
              </a:ext>
            </a:extLst>
          </p:cNvPr>
          <p:cNvSpPr txBox="1"/>
          <p:nvPr/>
        </p:nvSpPr>
        <p:spPr>
          <a:xfrm>
            <a:off x="3796257" y="3031277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m =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6E97E9-70AA-E140-98CA-50CA3B2E8B04}"/>
              </a:ext>
            </a:extLst>
          </p:cNvPr>
          <p:cNvGrpSpPr/>
          <p:nvPr/>
        </p:nvGrpSpPr>
        <p:grpSpPr>
          <a:xfrm>
            <a:off x="6201850" y="2826922"/>
            <a:ext cx="315804" cy="573687"/>
            <a:chOff x="7225127" y="3524912"/>
            <a:chExt cx="315804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C5D700-868C-D84C-A30A-BDA2C98B5FA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8CE0B3-3C59-364C-A746-489E33C0EAD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FF2D38-4A84-F04D-90AC-104ED123CB94}"/>
              </a:ext>
            </a:extLst>
          </p:cNvPr>
          <p:cNvGrpSpPr/>
          <p:nvPr/>
        </p:nvGrpSpPr>
        <p:grpSpPr>
          <a:xfrm>
            <a:off x="6853622" y="2834056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EB66862-8A98-CD49-B2FC-CC3254872AB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C8B8C1-BF1F-A845-A252-CBA784E6118D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F19EA2-AF9A-3A4E-9270-28F9D4DAB6B2}"/>
              </a:ext>
            </a:extLst>
          </p:cNvPr>
          <p:cNvGrpSpPr/>
          <p:nvPr/>
        </p:nvGrpSpPr>
        <p:grpSpPr>
          <a:xfrm>
            <a:off x="4845610" y="2826922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E884F5-A2CD-B540-A07F-963326DD0EA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194EBA-7655-AF44-90EF-F8E53B97B48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1C10C60-2BE7-0A49-8A70-3E05B17D7024}"/>
              </a:ext>
            </a:extLst>
          </p:cNvPr>
          <p:cNvGrpSpPr/>
          <p:nvPr/>
        </p:nvGrpSpPr>
        <p:grpSpPr>
          <a:xfrm>
            <a:off x="2252769" y="2826563"/>
            <a:ext cx="465272" cy="573687"/>
            <a:chOff x="7225127" y="3524912"/>
            <a:chExt cx="465272" cy="57368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0962AF-3CB0-794D-9E52-DA548F2695A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15C737-648F-EA41-98EA-7C44A0F772FC}"/>
                </a:ext>
              </a:extLst>
            </p:cNvPr>
            <p:cNvSpPr txBox="1"/>
            <p:nvPr/>
          </p:nvSpPr>
          <p:spPr>
            <a:xfrm>
              <a:off x="7225127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CDE1B0-FA8F-FD49-85F5-8451EFA8F391}"/>
              </a:ext>
            </a:extLst>
          </p:cNvPr>
          <p:cNvGrpSpPr/>
          <p:nvPr/>
        </p:nvGrpSpPr>
        <p:grpSpPr>
          <a:xfrm>
            <a:off x="2903186" y="2819429"/>
            <a:ext cx="465272" cy="573687"/>
            <a:chOff x="7181675" y="3524912"/>
            <a:chExt cx="465272" cy="57368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7DD31F9-9F66-7A4C-A0A4-98C7F43CE48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0D29759-2C3A-4544-BF7E-E93ED87F23DB}"/>
                </a:ext>
              </a:extLst>
            </p:cNvPr>
            <p:cNvSpPr txBox="1"/>
            <p:nvPr/>
          </p:nvSpPr>
          <p:spPr>
            <a:xfrm>
              <a:off x="7181675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BB4E4F3-31F8-AA4A-A824-E51F049BC49E}"/>
              </a:ext>
            </a:extLst>
          </p:cNvPr>
          <p:cNvGrpSpPr/>
          <p:nvPr/>
        </p:nvGrpSpPr>
        <p:grpSpPr>
          <a:xfrm>
            <a:off x="3598410" y="2826563"/>
            <a:ext cx="533646" cy="573687"/>
            <a:chOff x="7225127" y="3524912"/>
            <a:chExt cx="533646" cy="57368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7647FF8-6E13-2046-8DF9-EE10C070A38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88AD913-F3BC-B447-9179-3D86C77FCD75}"/>
                </a:ext>
              </a:extLst>
            </p:cNvPr>
            <p:cNvSpPr txBox="1"/>
            <p:nvPr/>
          </p:nvSpPr>
          <p:spPr>
            <a:xfrm>
              <a:off x="7225127" y="3729267"/>
              <a:ext cx="53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3B1FB2-269A-1E4F-BF55-20873F96BA4A}"/>
              </a:ext>
            </a:extLst>
          </p:cNvPr>
          <p:cNvGrpSpPr/>
          <p:nvPr/>
        </p:nvGrpSpPr>
        <p:grpSpPr>
          <a:xfrm>
            <a:off x="1590397" y="2819429"/>
            <a:ext cx="450641" cy="573687"/>
            <a:chOff x="7225126" y="3524912"/>
            <a:chExt cx="450641" cy="57368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409AD62-2E31-994A-BC89-4CF1B043D5F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2B55FB5-C860-E34D-AD4A-0866BB2632CE}"/>
                </a:ext>
              </a:extLst>
            </p:cNvPr>
            <p:cNvSpPr txBox="1"/>
            <p:nvPr/>
          </p:nvSpPr>
          <p:spPr>
            <a:xfrm>
              <a:off x="7225126" y="3729267"/>
              <a:ext cx="450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-4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4093A3F-9C5A-A94E-A5C1-94476CBF2A75}"/>
              </a:ext>
            </a:extLst>
          </p:cNvPr>
          <p:cNvSpPr txBox="1"/>
          <p:nvPr/>
        </p:nvSpPr>
        <p:spPr>
          <a:xfrm>
            <a:off x="7303710" y="3096503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CA721E-0A9C-9E47-83E5-EFD08C891C0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Curious Case of “Negative frequency”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CF6F2D0-CF11-874F-B263-04C2FE4D6E9E}"/>
              </a:ext>
            </a:extLst>
          </p:cNvPr>
          <p:cNvSpPr/>
          <p:nvPr/>
        </p:nvSpPr>
        <p:spPr>
          <a:xfrm>
            <a:off x="1669774" y="1430283"/>
            <a:ext cx="2682814" cy="1538204"/>
          </a:xfrm>
          <a:custGeom>
            <a:avLst/>
            <a:gdLst>
              <a:gd name="connsiteX0" fmla="*/ 0 w 2682814"/>
              <a:gd name="connsiteY0" fmla="*/ 1511700 h 1538204"/>
              <a:gd name="connsiteX1" fmla="*/ 397565 w 2682814"/>
              <a:gd name="connsiteY1" fmla="*/ 80465 h 1538204"/>
              <a:gd name="connsiteX2" fmla="*/ 954156 w 2682814"/>
              <a:gd name="connsiteY2" fmla="*/ 1259908 h 1538204"/>
              <a:gd name="connsiteX3" fmla="*/ 1258956 w 2682814"/>
              <a:gd name="connsiteY3" fmla="*/ 623804 h 1538204"/>
              <a:gd name="connsiteX4" fmla="*/ 1603513 w 2682814"/>
              <a:gd name="connsiteY4" fmla="*/ 1193647 h 1538204"/>
              <a:gd name="connsiteX5" fmla="*/ 2199861 w 2682814"/>
              <a:gd name="connsiteY5" fmla="*/ 305752 h 1538204"/>
              <a:gd name="connsiteX6" fmla="*/ 2464904 w 2682814"/>
              <a:gd name="connsiteY6" fmla="*/ 544291 h 1538204"/>
              <a:gd name="connsiteX7" fmla="*/ 2663687 w 2682814"/>
              <a:gd name="connsiteY7" fmla="*/ 27456 h 1538204"/>
              <a:gd name="connsiteX8" fmla="*/ 2663687 w 2682814"/>
              <a:gd name="connsiteY8" fmla="*/ 1538204 h 153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2814" h="1538204">
                <a:moveTo>
                  <a:pt x="0" y="1511700"/>
                </a:moveTo>
                <a:cubicBezTo>
                  <a:pt x="119269" y="817065"/>
                  <a:pt x="238539" y="122430"/>
                  <a:pt x="397565" y="80465"/>
                </a:cubicBezTo>
                <a:cubicBezTo>
                  <a:pt x="556591" y="38500"/>
                  <a:pt x="810591" y="1169352"/>
                  <a:pt x="954156" y="1259908"/>
                </a:cubicBezTo>
                <a:cubicBezTo>
                  <a:pt x="1097721" y="1350464"/>
                  <a:pt x="1150730" y="634847"/>
                  <a:pt x="1258956" y="623804"/>
                </a:cubicBezTo>
                <a:cubicBezTo>
                  <a:pt x="1367182" y="612761"/>
                  <a:pt x="1446696" y="1246656"/>
                  <a:pt x="1603513" y="1193647"/>
                </a:cubicBezTo>
                <a:cubicBezTo>
                  <a:pt x="1760330" y="1140638"/>
                  <a:pt x="2056296" y="413978"/>
                  <a:pt x="2199861" y="305752"/>
                </a:cubicBezTo>
                <a:cubicBezTo>
                  <a:pt x="2343426" y="197526"/>
                  <a:pt x="2387600" y="590674"/>
                  <a:pt x="2464904" y="544291"/>
                </a:cubicBezTo>
                <a:cubicBezTo>
                  <a:pt x="2542208" y="497908"/>
                  <a:pt x="2630557" y="-138196"/>
                  <a:pt x="2663687" y="27456"/>
                </a:cubicBezTo>
                <a:cubicBezTo>
                  <a:pt x="2696817" y="193108"/>
                  <a:pt x="2680252" y="865656"/>
                  <a:pt x="2663687" y="1538204"/>
                </a:cubicBezTo>
              </a:path>
            </a:pathLst>
          </a:custGeom>
          <a:solidFill>
            <a:schemeClr val="accent6">
              <a:lumMod val="75000"/>
              <a:alpha val="5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C135308A-062D-0F40-A6B1-205B406C3E29}"/>
              </a:ext>
            </a:extLst>
          </p:cNvPr>
          <p:cNvSpPr/>
          <p:nvPr/>
        </p:nvSpPr>
        <p:spPr>
          <a:xfrm flipH="1">
            <a:off x="4284988" y="1427697"/>
            <a:ext cx="2682814" cy="1538204"/>
          </a:xfrm>
          <a:custGeom>
            <a:avLst/>
            <a:gdLst>
              <a:gd name="connsiteX0" fmla="*/ 0 w 2682814"/>
              <a:gd name="connsiteY0" fmla="*/ 1511700 h 1538204"/>
              <a:gd name="connsiteX1" fmla="*/ 397565 w 2682814"/>
              <a:gd name="connsiteY1" fmla="*/ 80465 h 1538204"/>
              <a:gd name="connsiteX2" fmla="*/ 954156 w 2682814"/>
              <a:gd name="connsiteY2" fmla="*/ 1259908 h 1538204"/>
              <a:gd name="connsiteX3" fmla="*/ 1258956 w 2682814"/>
              <a:gd name="connsiteY3" fmla="*/ 623804 h 1538204"/>
              <a:gd name="connsiteX4" fmla="*/ 1603513 w 2682814"/>
              <a:gd name="connsiteY4" fmla="*/ 1193647 h 1538204"/>
              <a:gd name="connsiteX5" fmla="*/ 2199861 w 2682814"/>
              <a:gd name="connsiteY5" fmla="*/ 305752 h 1538204"/>
              <a:gd name="connsiteX6" fmla="*/ 2464904 w 2682814"/>
              <a:gd name="connsiteY6" fmla="*/ 544291 h 1538204"/>
              <a:gd name="connsiteX7" fmla="*/ 2663687 w 2682814"/>
              <a:gd name="connsiteY7" fmla="*/ 27456 h 1538204"/>
              <a:gd name="connsiteX8" fmla="*/ 2663687 w 2682814"/>
              <a:gd name="connsiteY8" fmla="*/ 1538204 h 153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2814" h="1538204">
                <a:moveTo>
                  <a:pt x="0" y="1511700"/>
                </a:moveTo>
                <a:cubicBezTo>
                  <a:pt x="119269" y="817065"/>
                  <a:pt x="238539" y="122430"/>
                  <a:pt x="397565" y="80465"/>
                </a:cubicBezTo>
                <a:cubicBezTo>
                  <a:pt x="556591" y="38500"/>
                  <a:pt x="810591" y="1169352"/>
                  <a:pt x="954156" y="1259908"/>
                </a:cubicBezTo>
                <a:cubicBezTo>
                  <a:pt x="1097721" y="1350464"/>
                  <a:pt x="1150730" y="634847"/>
                  <a:pt x="1258956" y="623804"/>
                </a:cubicBezTo>
                <a:cubicBezTo>
                  <a:pt x="1367182" y="612761"/>
                  <a:pt x="1446696" y="1246656"/>
                  <a:pt x="1603513" y="1193647"/>
                </a:cubicBezTo>
                <a:cubicBezTo>
                  <a:pt x="1760330" y="1140638"/>
                  <a:pt x="2056296" y="413978"/>
                  <a:pt x="2199861" y="305752"/>
                </a:cubicBezTo>
                <a:cubicBezTo>
                  <a:pt x="2343426" y="197526"/>
                  <a:pt x="2387600" y="590674"/>
                  <a:pt x="2464904" y="544291"/>
                </a:cubicBezTo>
                <a:cubicBezTo>
                  <a:pt x="2542208" y="497908"/>
                  <a:pt x="2630557" y="-138196"/>
                  <a:pt x="2663687" y="27456"/>
                </a:cubicBezTo>
                <a:cubicBezTo>
                  <a:pt x="2696817" y="193108"/>
                  <a:pt x="2680252" y="865656"/>
                  <a:pt x="2663687" y="1538204"/>
                </a:cubicBezTo>
              </a:path>
            </a:pathLst>
          </a:custGeom>
          <a:solidFill>
            <a:schemeClr val="accent6">
              <a:lumMod val="75000"/>
              <a:alpha val="5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47C078-6DDD-2C4F-B204-E53ECA917F43}"/>
              </a:ext>
            </a:extLst>
          </p:cNvPr>
          <p:cNvCxnSpPr>
            <a:cxnSpLocks/>
          </p:cNvCxnSpPr>
          <p:nvPr/>
        </p:nvCxnSpPr>
        <p:spPr>
          <a:xfrm>
            <a:off x="4317357" y="2960665"/>
            <a:ext cx="320987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8D2050-B5B6-A24B-B173-F6ED4AA576E3}"/>
              </a:ext>
            </a:extLst>
          </p:cNvPr>
          <p:cNvCxnSpPr/>
          <p:nvPr/>
        </p:nvCxnSpPr>
        <p:spPr>
          <a:xfrm flipV="1">
            <a:off x="4320053" y="716625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E4DF4C4-C29E-B745-801B-C573C3ED45F1}"/>
              </a:ext>
            </a:extLst>
          </p:cNvPr>
          <p:cNvCxnSpPr>
            <a:cxnSpLocks/>
          </p:cNvCxnSpPr>
          <p:nvPr/>
        </p:nvCxnSpPr>
        <p:spPr>
          <a:xfrm flipH="1">
            <a:off x="1298713" y="2959469"/>
            <a:ext cx="3009603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57A2828-B81A-F94F-98FB-0FD4B2231C12}"/>
              </a:ext>
            </a:extLst>
          </p:cNvPr>
          <p:cNvSpPr txBox="1"/>
          <p:nvPr/>
        </p:nvSpPr>
        <p:spPr>
          <a:xfrm>
            <a:off x="2903186" y="4102844"/>
            <a:ext cx="3265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Real signal’s magnitude spectrum is symmetric.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Why?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5297C6-14C0-8441-8EA8-A856C86A38FB}"/>
              </a:ext>
            </a:extLst>
          </p:cNvPr>
          <p:cNvSpPr txBox="1"/>
          <p:nvPr/>
        </p:nvSpPr>
        <p:spPr>
          <a:xfrm>
            <a:off x="4387653" y="732596"/>
            <a:ext cx="132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Magnitude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321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870BC2-1049-0D4C-8A63-7C21AA35CCEB}"/>
              </a:ext>
            </a:extLst>
          </p:cNvPr>
          <p:cNvCxnSpPr>
            <a:cxnSpLocks/>
          </p:cNvCxnSpPr>
          <p:nvPr/>
        </p:nvCxnSpPr>
        <p:spPr>
          <a:xfrm>
            <a:off x="1158620" y="2226626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E8D49A-5F88-5841-B666-BEFDF3933C2B}"/>
              </a:ext>
            </a:extLst>
          </p:cNvPr>
          <p:cNvCxnSpPr/>
          <p:nvPr/>
        </p:nvCxnSpPr>
        <p:spPr>
          <a:xfrm>
            <a:off x="5831376" y="2092883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15D2193-7018-B14C-995A-D7F7EDD74F4D}"/>
              </a:ext>
            </a:extLst>
          </p:cNvPr>
          <p:cNvGrpSpPr/>
          <p:nvPr/>
        </p:nvGrpSpPr>
        <p:grpSpPr>
          <a:xfrm>
            <a:off x="1001073" y="2036429"/>
            <a:ext cx="7342637" cy="944336"/>
            <a:chOff x="1001073" y="2036429"/>
            <a:chExt cx="7342637" cy="9443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74B273-8007-A64F-9907-A6612173652A}"/>
                </a:ext>
              </a:extLst>
            </p:cNvPr>
            <p:cNvGrpSpPr/>
            <p:nvPr/>
          </p:nvGrpSpPr>
          <p:grpSpPr>
            <a:xfrm>
              <a:off x="2349901" y="2092883"/>
              <a:ext cx="315804" cy="573687"/>
              <a:chOff x="7225127" y="3524912"/>
              <a:chExt cx="315804" cy="573687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F2820EEB-E12F-5F48-B0EC-023A1FE1491E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FA1F46-96A3-434E-A1CB-79A2FBB246B1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A5F437-D7DB-7543-955A-9468CAA9537A}"/>
                </a:ext>
              </a:extLst>
            </p:cNvPr>
            <p:cNvSpPr txBox="1"/>
            <p:nvPr/>
          </p:nvSpPr>
          <p:spPr>
            <a:xfrm>
              <a:off x="6363374" y="2580655"/>
              <a:ext cx="1980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Sample number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497C7A-4B53-6644-8DB3-64DD7960B22B}"/>
                </a:ext>
              </a:extLst>
            </p:cNvPr>
            <p:cNvGrpSpPr/>
            <p:nvPr/>
          </p:nvGrpSpPr>
          <p:grpSpPr>
            <a:xfrm>
              <a:off x="3012929" y="2092883"/>
              <a:ext cx="315804" cy="573687"/>
              <a:chOff x="7225127" y="3524912"/>
              <a:chExt cx="315804" cy="573687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9170878-E88C-8A4B-AF56-B22F6FDDD793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40115B-6270-D947-933D-08F5EE610276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BF5B4E-66B4-C94F-A75C-A464469829DB}"/>
                </a:ext>
              </a:extLst>
            </p:cNvPr>
            <p:cNvGrpSpPr/>
            <p:nvPr/>
          </p:nvGrpSpPr>
          <p:grpSpPr>
            <a:xfrm>
              <a:off x="3675957" y="2092883"/>
              <a:ext cx="315804" cy="573687"/>
              <a:chOff x="7225127" y="3524912"/>
              <a:chExt cx="315804" cy="57368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D0B6C86-B183-2D4F-AC9C-0ADD39BCB4F0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39DC5C-0F55-164A-9D6D-A63CA3C58038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CB4623-6490-644B-BC0A-3743ACE5DBCE}"/>
                </a:ext>
              </a:extLst>
            </p:cNvPr>
            <p:cNvGrpSpPr/>
            <p:nvPr/>
          </p:nvGrpSpPr>
          <p:grpSpPr>
            <a:xfrm>
              <a:off x="1686873" y="2092883"/>
              <a:ext cx="315804" cy="573687"/>
              <a:chOff x="7225127" y="3524912"/>
              <a:chExt cx="315804" cy="57368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0372EF1-249A-D44F-A05A-AF242C7CF170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CD74F3-DA75-F14B-956D-0525CF285E53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9D72CD3-C86B-5145-AB8F-CE51F332A607}"/>
                </a:ext>
              </a:extLst>
            </p:cNvPr>
            <p:cNvGrpSpPr/>
            <p:nvPr/>
          </p:nvGrpSpPr>
          <p:grpSpPr>
            <a:xfrm>
              <a:off x="5002013" y="2092883"/>
              <a:ext cx="315804" cy="573687"/>
              <a:chOff x="7225127" y="3524912"/>
              <a:chExt cx="315804" cy="573687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E706168-3CCD-0741-B0EE-F97F54AB0401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F0E95B-0FA2-4447-9EED-B6B430F882F3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C6917B-71D3-A14F-B44E-952DFF22B211}"/>
                </a:ext>
              </a:extLst>
            </p:cNvPr>
            <p:cNvGrpSpPr/>
            <p:nvPr/>
          </p:nvGrpSpPr>
          <p:grpSpPr>
            <a:xfrm>
              <a:off x="6264567" y="2092883"/>
              <a:ext cx="593931" cy="573687"/>
              <a:chOff x="7161626" y="3524912"/>
              <a:chExt cx="593931" cy="573687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A7811AD-8209-2144-AF35-F0B8B584CEFC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D47C63-DC47-5C40-B9F5-25086596C52E}"/>
                  </a:ext>
                </a:extLst>
              </p:cNvPr>
              <p:cNvSpPr txBox="1"/>
              <p:nvPr/>
            </p:nvSpPr>
            <p:spPr>
              <a:xfrm>
                <a:off x="7161626" y="3729267"/>
                <a:ext cx="593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N-1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C47AAB-AC8C-6D40-9B26-32BF6F2FEE12}"/>
                </a:ext>
              </a:extLst>
            </p:cNvPr>
            <p:cNvGrpSpPr/>
            <p:nvPr/>
          </p:nvGrpSpPr>
          <p:grpSpPr>
            <a:xfrm>
              <a:off x="4338985" y="2092883"/>
              <a:ext cx="315804" cy="573687"/>
              <a:chOff x="7225127" y="3524912"/>
              <a:chExt cx="315804" cy="57368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6D70BC8-958D-1644-90C7-CF5D93836999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B72118-D46A-F34C-A6D0-CC68976CF744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78ED372-F077-7742-BEB0-D0AB4CFAACD4}"/>
                </a:ext>
              </a:extLst>
            </p:cNvPr>
            <p:cNvGrpSpPr/>
            <p:nvPr/>
          </p:nvGrpSpPr>
          <p:grpSpPr>
            <a:xfrm>
              <a:off x="1001073" y="2092883"/>
              <a:ext cx="315804" cy="573687"/>
              <a:chOff x="7225127" y="3524912"/>
              <a:chExt cx="315804" cy="573687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A2C157-A06D-EB4C-AE44-1306BA0BE329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D4B957-3452-9846-9B5E-3BAE2047741D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8B9E79-F455-0C41-9BC4-028215AFCEB5}"/>
                </a:ext>
              </a:extLst>
            </p:cNvPr>
            <p:cNvSpPr txBox="1"/>
            <p:nvPr/>
          </p:nvSpPr>
          <p:spPr>
            <a:xfrm>
              <a:off x="5542130" y="2036429"/>
              <a:ext cx="315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BCBF7D4C-7C09-D546-B16A-85F128FEF4D7}"/>
              </a:ext>
            </a:extLst>
          </p:cNvPr>
          <p:cNvSpPr/>
          <p:nvPr/>
        </p:nvSpPr>
        <p:spPr>
          <a:xfrm>
            <a:off x="1168400" y="1053874"/>
            <a:ext cx="5309897" cy="1473523"/>
          </a:xfrm>
          <a:custGeom>
            <a:avLst/>
            <a:gdLst>
              <a:gd name="connsiteX0" fmla="*/ 0 w 5334000"/>
              <a:gd name="connsiteY0" fmla="*/ 546326 h 1473523"/>
              <a:gd name="connsiteX1" fmla="*/ 177800 w 5334000"/>
              <a:gd name="connsiteY1" fmla="*/ 292326 h 1473523"/>
              <a:gd name="connsiteX2" fmla="*/ 508000 w 5334000"/>
              <a:gd name="connsiteY2" fmla="*/ 889226 h 1473523"/>
              <a:gd name="connsiteX3" fmla="*/ 1358900 w 5334000"/>
              <a:gd name="connsiteY3" fmla="*/ 226 h 1473523"/>
              <a:gd name="connsiteX4" fmla="*/ 2095500 w 5334000"/>
              <a:gd name="connsiteY4" fmla="*/ 800326 h 1473523"/>
              <a:gd name="connsiteX5" fmla="*/ 2387600 w 5334000"/>
              <a:gd name="connsiteY5" fmla="*/ 584426 h 1473523"/>
              <a:gd name="connsiteX6" fmla="*/ 2603500 w 5334000"/>
              <a:gd name="connsiteY6" fmla="*/ 1041626 h 1473523"/>
              <a:gd name="connsiteX7" fmla="*/ 3073400 w 5334000"/>
              <a:gd name="connsiteY7" fmla="*/ 1460726 h 1473523"/>
              <a:gd name="connsiteX8" fmla="*/ 3759200 w 5334000"/>
              <a:gd name="connsiteY8" fmla="*/ 533626 h 1473523"/>
              <a:gd name="connsiteX9" fmla="*/ 4279900 w 5334000"/>
              <a:gd name="connsiteY9" fmla="*/ 952726 h 1473523"/>
              <a:gd name="connsiteX10" fmla="*/ 4927600 w 5334000"/>
              <a:gd name="connsiteY10" fmla="*/ 279626 h 1473523"/>
              <a:gd name="connsiteX11" fmla="*/ 5334000 w 5334000"/>
              <a:gd name="connsiteY11" fmla="*/ 914626 h 14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34000" h="1473523">
                <a:moveTo>
                  <a:pt x="0" y="546326"/>
                </a:moveTo>
                <a:cubicBezTo>
                  <a:pt x="46566" y="390751"/>
                  <a:pt x="93133" y="235176"/>
                  <a:pt x="177800" y="292326"/>
                </a:cubicBezTo>
                <a:cubicBezTo>
                  <a:pt x="262467" y="349476"/>
                  <a:pt x="311150" y="937909"/>
                  <a:pt x="508000" y="889226"/>
                </a:cubicBezTo>
                <a:cubicBezTo>
                  <a:pt x="704850" y="840543"/>
                  <a:pt x="1094317" y="15043"/>
                  <a:pt x="1358900" y="226"/>
                </a:cubicBezTo>
                <a:cubicBezTo>
                  <a:pt x="1623483" y="-14591"/>
                  <a:pt x="1924050" y="702959"/>
                  <a:pt x="2095500" y="800326"/>
                </a:cubicBezTo>
                <a:cubicBezTo>
                  <a:pt x="2266950" y="897693"/>
                  <a:pt x="2302933" y="544209"/>
                  <a:pt x="2387600" y="584426"/>
                </a:cubicBezTo>
                <a:cubicBezTo>
                  <a:pt x="2472267" y="624643"/>
                  <a:pt x="2489200" y="895576"/>
                  <a:pt x="2603500" y="1041626"/>
                </a:cubicBezTo>
                <a:cubicBezTo>
                  <a:pt x="2717800" y="1187676"/>
                  <a:pt x="2880783" y="1545393"/>
                  <a:pt x="3073400" y="1460726"/>
                </a:cubicBezTo>
                <a:cubicBezTo>
                  <a:pt x="3266017" y="1376059"/>
                  <a:pt x="3558117" y="618293"/>
                  <a:pt x="3759200" y="533626"/>
                </a:cubicBezTo>
                <a:cubicBezTo>
                  <a:pt x="3960283" y="448959"/>
                  <a:pt x="4085167" y="995059"/>
                  <a:pt x="4279900" y="952726"/>
                </a:cubicBezTo>
                <a:cubicBezTo>
                  <a:pt x="4474633" y="910393"/>
                  <a:pt x="4751917" y="285976"/>
                  <a:pt x="4927600" y="279626"/>
                </a:cubicBezTo>
                <a:cubicBezTo>
                  <a:pt x="5103283" y="273276"/>
                  <a:pt x="5218641" y="593951"/>
                  <a:pt x="5334000" y="914626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920F561-1066-B74D-879D-2A3BD08AC0CD}"/>
              </a:ext>
            </a:extLst>
          </p:cNvPr>
          <p:cNvGrpSpPr/>
          <p:nvPr/>
        </p:nvGrpSpPr>
        <p:grpSpPr>
          <a:xfrm>
            <a:off x="966846" y="3328579"/>
            <a:ext cx="6316153" cy="523220"/>
            <a:chOff x="1158620" y="3316148"/>
            <a:chExt cx="6316153" cy="52322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533118C-9A80-4248-839C-F5E2F5B34530}"/>
                </a:ext>
              </a:extLst>
            </p:cNvPr>
            <p:cNvSpPr txBox="1"/>
            <p:nvPr/>
          </p:nvSpPr>
          <p:spPr>
            <a:xfrm>
              <a:off x="1158620" y="3316148"/>
              <a:ext cx="6316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X = [                                                ]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41B09E8-5DA0-7B48-B3BA-0F8B7DF0B71C}"/>
                </a:ext>
              </a:extLst>
            </p:cNvPr>
            <p:cNvSpPr txBox="1"/>
            <p:nvPr/>
          </p:nvSpPr>
          <p:spPr>
            <a:xfrm>
              <a:off x="2068609" y="3369036"/>
              <a:ext cx="50802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x[0],   x[1],   x[2],   x[3],   x[4], …   x[N-1]</a:t>
              </a:r>
              <a:endParaRPr lang="en-US" sz="2800" dirty="0">
                <a:latin typeface="Lucida Bright" panose="02040602050505020304" pitchFamily="18" charset="77"/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751A639-7617-6C42-A642-F93069FFF929}"/>
                </a:ext>
              </a:extLst>
            </p:cNvPr>
            <p:cNvCxnSpPr/>
            <p:nvPr/>
          </p:nvCxnSpPr>
          <p:spPr>
            <a:xfrm>
              <a:off x="1209319" y="3343636"/>
              <a:ext cx="32997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 46">
            <a:extLst>
              <a:ext uri="{FF2B5EF4-FFF2-40B4-BE49-F238E27FC236}">
                <a16:creationId xmlns:a16="http://schemas.microsoft.com/office/drawing/2014/main" id="{BDB89598-DFB6-1E4F-92B2-3A2BC4409F1D}"/>
              </a:ext>
            </a:extLst>
          </p:cNvPr>
          <p:cNvSpPr/>
          <p:nvPr/>
        </p:nvSpPr>
        <p:spPr>
          <a:xfrm flipV="1">
            <a:off x="1176197" y="1221010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DD14F09F-71D6-D243-9504-2EA2B5BC7EA9}"/>
              </a:ext>
            </a:extLst>
          </p:cNvPr>
          <p:cNvSpPr/>
          <p:nvPr/>
        </p:nvSpPr>
        <p:spPr>
          <a:xfrm flipV="1">
            <a:off x="1166919" y="1221010"/>
            <a:ext cx="2648816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512F2E5B-4BFE-0441-B34D-FE9717C87CA9}"/>
              </a:ext>
            </a:extLst>
          </p:cNvPr>
          <p:cNvSpPr/>
          <p:nvPr/>
        </p:nvSpPr>
        <p:spPr>
          <a:xfrm flipV="1">
            <a:off x="3821863" y="1246784"/>
            <a:ext cx="2648816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9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CB46B83-C12E-E44D-9EAF-30A316F329D0}"/>
              </a:ext>
            </a:extLst>
          </p:cNvPr>
          <p:cNvGrpSpPr/>
          <p:nvPr/>
        </p:nvGrpSpPr>
        <p:grpSpPr>
          <a:xfrm>
            <a:off x="5507981" y="2834056"/>
            <a:ext cx="315804" cy="573687"/>
            <a:chOff x="7225127" y="3524912"/>
            <a:chExt cx="315804" cy="57368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76ABE9-BBC8-B045-AB0D-CED5B0A3DB2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0760AC-4104-C64D-900C-32CF4530368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8053D8-AB3F-ED44-812B-5C3CBC1E1142}"/>
              </a:ext>
            </a:extLst>
          </p:cNvPr>
          <p:cNvSpPr txBox="1"/>
          <p:nvPr/>
        </p:nvSpPr>
        <p:spPr>
          <a:xfrm>
            <a:off x="3796257" y="3031277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m =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6E97E9-70AA-E140-98CA-50CA3B2E8B04}"/>
              </a:ext>
            </a:extLst>
          </p:cNvPr>
          <p:cNvGrpSpPr/>
          <p:nvPr/>
        </p:nvGrpSpPr>
        <p:grpSpPr>
          <a:xfrm>
            <a:off x="6201850" y="2826922"/>
            <a:ext cx="315804" cy="573687"/>
            <a:chOff x="7225127" y="3524912"/>
            <a:chExt cx="315804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C5D700-868C-D84C-A30A-BDA2C98B5FA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8CE0B3-3C59-364C-A746-489E33C0EAD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FF2D38-4A84-F04D-90AC-104ED123CB94}"/>
              </a:ext>
            </a:extLst>
          </p:cNvPr>
          <p:cNvGrpSpPr/>
          <p:nvPr/>
        </p:nvGrpSpPr>
        <p:grpSpPr>
          <a:xfrm>
            <a:off x="6853622" y="2834056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EB66862-8A98-CD49-B2FC-CC3254872AB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C8B8C1-BF1F-A845-A252-CBA784E6118D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F19EA2-AF9A-3A4E-9270-28F9D4DAB6B2}"/>
              </a:ext>
            </a:extLst>
          </p:cNvPr>
          <p:cNvGrpSpPr/>
          <p:nvPr/>
        </p:nvGrpSpPr>
        <p:grpSpPr>
          <a:xfrm>
            <a:off x="4845610" y="2826922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E884F5-A2CD-B540-A07F-963326DD0EA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194EBA-7655-AF44-90EF-F8E53B97B48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1C10C60-2BE7-0A49-8A70-3E05B17D7024}"/>
              </a:ext>
            </a:extLst>
          </p:cNvPr>
          <p:cNvGrpSpPr/>
          <p:nvPr/>
        </p:nvGrpSpPr>
        <p:grpSpPr>
          <a:xfrm>
            <a:off x="2252769" y="2826563"/>
            <a:ext cx="465272" cy="573687"/>
            <a:chOff x="7225127" y="3524912"/>
            <a:chExt cx="465272" cy="57368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0962AF-3CB0-794D-9E52-DA548F2695A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15C737-648F-EA41-98EA-7C44A0F772FC}"/>
                </a:ext>
              </a:extLst>
            </p:cNvPr>
            <p:cNvSpPr txBox="1"/>
            <p:nvPr/>
          </p:nvSpPr>
          <p:spPr>
            <a:xfrm>
              <a:off x="7225127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CDE1B0-FA8F-FD49-85F5-8451EFA8F391}"/>
              </a:ext>
            </a:extLst>
          </p:cNvPr>
          <p:cNvGrpSpPr/>
          <p:nvPr/>
        </p:nvGrpSpPr>
        <p:grpSpPr>
          <a:xfrm>
            <a:off x="2903186" y="2819429"/>
            <a:ext cx="465272" cy="573687"/>
            <a:chOff x="7181675" y="3524912"/>
            <a:chExt cx="465272" cy="57368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7DD31F9-9F66-7A4C-A0A4-98C7F43CE48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0D29759-2C3A-4544-BF7E-E93ED87F23DB}"/>
                </a:ext>
              </a:extLst>
            </p:cNvPr>
            <p:cNvSpPr txBox="1"/>
            <p:nvPr/>
          </p:nvSpPr>
          <p:spPr>
            <a:xfrm>
              <a:off x="7181675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BB4E4F3-31F8-AA4A-A824-E51F049BC49E}"/>
              </a:ext>
            </a:extLst>
          </p:cNvPr>
          <p:cNvGrpSpPr/>
          <p:nvPr/>
        </p:nvGrpSpPr>
        <p:grpSpPr>
          <a:xfrm>
            <a:off x="3598410" y="2826563"/>
            <a:ext cx="533646" cy="573687"/>
            <a:chOff x="7225127" y="3524912"/>
            <a:chExt cx="533646" cy="57368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7647FF8-6E13-2046-8DF9-EE10C070A38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88AD913-F3BC-B447-9179-3D86C77FCD75}"/>
                </a:ext>
              </a:extLst>
            </p:cNvPr>
            <p:cNvSpPr txBox="1"/>
            <p:nvPr/>
          </p:nvSpPr>
          <p:spPr>
            <a:xfrm>
              <a:off x="7225127" y="3729267"/>
              <a:ext cx="53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3B1FB2-269A-1E4F-BF55-20873F96BA4A}"/>
              </a:ext>
            </a:extLst>
          </p:cNvPr>
          <p:cNvGrpSpPr/>
          <p:nvPr/>
        </p:nvGrpSpPr>
        <p:grpSpPr>
          <a:xfrm>
            <a:off x="1590397" y="2819429"/>
            <a:ext cx="450641" cy="573687"/>
            <a:chOff x="7225126" y="3524912"/>
            <a:chExt cx="450641" cy="57368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409AD62-2E31-994A-BC89-4CF1B043D5F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2B55FB5-C860-E34D-AD4A-0866BB2632CE}"/>
                </a:ext>
              </a:extLst>
            </p:cNvPr>
            <p:cNvSpPr txBox="1"/>
            <p:nvPr/>
          </p:nvSpPr>
          <p:spPr>
            <a:xfrm>
              <a:off x="7225126" y="3729267"/>
              <a:ext cx="450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-4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4093A3F-9C5A-A94E-A5C1-94476CBF2A75}"/>
              </a:ext>
            </a:extLst>
          </p:cNvPr>
          <p:cNvSpPr txBox="1"/>
          <p:nvPr/>
        </p:nvSpPr>
        <p:spPr>
          <a:xfrm>
            <a:off x="7303710" y="3096503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CA721E-0A9C-9E47-83E5-EFD08C891C0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Curious Case of “Negative frequency”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9806ADD-1D2D-D846-95B8-957CC3EB5F87}"/>
              </a:ext>
            </a:extLst>
          </p:cNvPr>
          <p:cNvSpPr/>
          <p:nvPr/>
        </p:nvSpPr>
        <p:spPr>
          <a:xfrm>
            <a:off x="1749287" y="1642983"/>
            <a:ext cx="5353878" cy="1312251"/>
          </a:xfrm>
          <a:custGeom>
            <a:avLst/>
            <a:gdLst>
              <a:gd name="connsiteX0" fmla="*/ 0 w 5353878"/>
              <a:gd name="connsiteY0" fmla="*/ 1312251 h 1312251"/>
              <a:gd name="connsiteX1" fmla="*/ 198783 w 5353878"/>
              <a:gd name="connsiteY1" fmla="*/ 291834 h 1312251"/>
              <a:gd name="connsiteX2" fmla="*/ 583096 w 5353878"/>
              <a:gd name="connsiteY2" fmla="*/ 1073712 h 1312251"/>
              <a:gd name="connsiteX3" fmla="*/ 861391 w 5353878"/>
              <a:gd name="connsiteY3" fmla="*/ 119556 h 1312251"/>
              <a:gd name="connsiteX4" fmla="*/ 1550504 w 5353878"/>
              <a:gd name="connsiteY4" fmla="*/ 1020704 h 1312251"/>
              <a:gd name="connsiteX5" fmla="*/ 2252870 w 5353878"/>
              <a:gd name="connsiteY5" fmla="*/ 286 h 1312251"/>
              <a:gd name="connsiteX6" fmla="*/ 4280452 w 5353878"/>
              <a:gd name="connsiteY6" fmla="*/ 1139973 h 1312251"/>
              <a:gd name="connsiteX7" fmla="*/ 5062330 w 5353878"/>
              <a:gd name="connsiteY7" fmla="*/ 941191 h 1312251"/>
              <a:gd name="connsiteX8" fmla="*/ 5353878 w 5353878"/>
              <a:gd name="connsiteY8" fmla="*/ 1298999 h 131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3878" h="1312251">
                <a:moveTo>
                  <a:pt x="0" y="1312251"/>
                </a:moveTo>
                <a:cubicBezTo>
                  <a:pt x="50800" y="821920"/>
                  <a:pt x="101600" y="331590"/>
                  <a:pt x="198783" y="291834"/>
                </a:cubicBezTo>
                <a:cubicBezTo>
                  <a:pt x="295966" y="252077"/>
                  <a:pt x="472661" y="1102425"/>
                  <a:pt x="583096" y="1073712"/>
                </a:cubicBezTo>
                <a:cubicBezTo>
                  <a:pt x="693531" y="1044999"/>
                  <a:pt x="700156" y="128391"/>
                  <a:pt x="861391" y="119556"/>
                </a:cubicBezTo>
                <a:cubicBezTo>
                  <a:pt x="1022626" y="110721"/>
                  <a:pt x="1318591" y="1040582"/>
                  <a:pt x="1550504" y="1020704"/>
                </a:cubicBezTo>
                <a:cubicBezTo>
                  <a:pt x="1782417" y="1000826"/>
                  <a:pt x="1797879" y="-19592"/>
                  <a:pt x="2252870" y="286"/>
                </a:cubicBezTo>
                <a:cubicBezTo>
                  <a:pt x="2707861" y="20164"/>
                  <a:pt x="3812209" y="983156"/>
                  <a:pt x="4280452" y="1139973"/>
                </a:cubicBezTo>
                <a:cubicBezTo>
                  <a:pt x="4748695" y="1296790"/>
                  <a:pt x="4883426" y="914687"/>
                  <a:pt x="5062330" y="941191"/>
                </a:cubicBezTo>
                <a:cubicBezTo>
                  <a:pt x="5241234" y="967695"/>
                  <a:pt x="5297556" y="1133347"/>
                  <a:pt x="5353878" y="1298999"/>
                </a:cubicBezTo>
              </a:path>
            </a:pathLst>
          </a:custGeom>
          <a:solidFill>
            <a:schemeClr val="accent2">
              <a:lumMod val="75000"/>
              <a:alpha val="2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47C078-6DDD-2C4F-B204-E53ECA917F43}"/>
              </a:ext>
            </a:extLst>
          </p:cNvPr>
          <p:cNvCxnSpPr>
            <a:cxnSpLocks/>
          </p:cNvCxnSpPr>
          <p:nvPr/>
        </p:nvCxnSpPr>
        <p:spPr>
          <a:xfrm>
            <a:off x="4317357" y="2960665"/>
            <a:ext cx="320987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8D2050-B5B6-A24B-B173-F6ED4AA576E3}"/>
              </a:ext>
            </a:extLst>
          </p:cNvPr>
          <p:cNvCxnSpPr/>
          <p:nvPr/>
        </p:nvCxnSpPr>
        <p:spPr>
          <a:xfrm flipV="1">
            <a:off x="4320053" y="716625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E4DF4C4-C29E-B745-801B-C573C3ED45F1}"/>
              </a:ext>
            </a:extLst>
          </p:cNvPr>
          <p:cNvCxnSpPr>
            <a:cxnSpLocks/>
          </p:cNvCxnSpPr>
          <p:nvPr/>
        </p:nvCxnSpPr>
        <p:spPr>
          <a:xfrm flipH="1">
            <a:off x="1298713" y="2959469"/>
            <a:ext cx="3009603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E34D6C9-B3B7-E640-A30A-53F9B037D4D0}"/>
              </a:ext>
            </a:extLst>
          </p:cNvPr>
          <p:cNvSpPr txBox="1"/>
          <p:nvPr/>
        </p:nvSpPr>
        <p:spPr>
          <a:xfrm>
            <a:off x="2903186" y="4102844"/>
            <a:ext cx="3265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Complex signal’s magnitude spectrum may or may not be symmetric.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Why?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550F66-3546-544A-B9F2-0293491E7925}"/>
              </a:ext>
            </a:extLst>
          </p:cNvPr>
          <p:cNvSpPr txBox="1"/>
          <p:nvPr/>
        </p:nvSpPr>
        <p:spPr>
          <a:xfrm>
            <a:off x="4387653" y="732596"/>
            <a:ext cx="132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Magnitude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0292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A2EAA8-CA65-0442-8FF2-08AF51F4314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Estimating the real-world frequencies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D9E9E-1FA4-7E44-88E1-00DB59434231}"/>
              </a:ext>
            </a:extLst>
          </p:cNvPr>
          <p:cNvSpPr txBox="1"/>
          <p:nvPr/>
        </p:nvSpPr>
        <p:spPr>
          <a:xfrm>
            <a:off x="-197822" y="1237353"/>
            <a:ext cx="753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Sampling frequency  =  f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s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(i.e., f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samples per second)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20F222-3F47-AF42-9C77-6C6D1D31A145}"/>
                  </a:ext>
                </a:extLst>
              </p:cNvPr>
              <p:cNvSpPr txBox="1"/>
              <p:nvPr/>
            </p:nvSpPr>
            <p:spPr>
              <a:xfrm>
                <a:off x="87099" y="1899771"/>
                <a:ext cx="8268397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Bright" panose="02040602050505020304" pitchFamily="18" charset="77"/>
                    <a:ea typeface="+mn-ea"/>
                    <a:cs typeface="+mn-cs"/>
                  </a:rPr>
                  <a:t>Slowest frequency 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den>
                    </m:f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Bright" panose="02040602050505020304" pitchFamily="18" charset="77"/>
                    <a:ea typeface="+mn-ea"/>
                    <a:cs typeface="+mn-cs"/>
                  </a:rPr>
                  <a:t> radians per step) = N samples per rotation</a:t>
                </a:r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77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20F222-3F47-AF42-9C77-6C6D1D31A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9" y="1899771"/>
                <a:ext cx="8268397" cy="527580"/>
              </a:xfrm>
              <a:prstGeom prst="rect">
                <a:avLst/>
              </a:prstGeom>
              <a:blipFill>
                <a:blip r:embed="rId2"/>
                <a:stretch>
                  <a:fillRect l="-307" r="-30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671F706-2C4E-3747-87C6-8AAF8701DAEC}"/>
              </a:ext>
            </a:extLst>
          </p:cNvPr>
          <p:cNvSpPr txBox="1"/>
          <p:nvPr/>
        </p:nvSpPr>
        <p:spPr>
          <a:xfrm>
            <a:off x="2296139" y="2689659"/>
            <a:ext cx="649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= (N/ f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seconds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 per rotation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BFDA1-A93C-1641-AA9A-9CEBD7AE1E2F}"/>
              </a:ext>
            </a:extLst>
          </p:cNvPr>
          <p:cNvSpPr txBox="1"/>
          <p:nvPr/>
        </p:nvSpPr>
        <p:spPr>
          <a:xfrm>
            <a:off x="87099" y="3742347"/>
            <a:ext cx="826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Therefore, the slowest frequency = (f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/N) Hz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48446F-772E-CB4B-B0B9-F2F44DC7EC5E}"/>
                  </a:ext>
                </a:extLst>
              </p:cNvPr>
              <p:cNvSpPr txBox="1"/>
              <p:nvPr/>
            </p:nvSpPr>
            <p:spPr>
              <a:xfrm>
                <a:off x="87099" y="4332180"/>
                <a:ext cx="8268397" cy="11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Bright" panose="02040602050505020304" pitchFamily="18" charset="77"/>
                    <a:ea typeface="+mn-ea"/>
                    <a:cs typeface="+mn-cs"/>
                  </a:rPr>
                  <a:t>Higher frequencies are integer multiple of (f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Bright" panose="02040602050505020304" pitchFamily="18" charset="77"/>
                    <a:ea typeface="+mn-ea"/>
                    <a:cs typeface="+mn-cs"/>
                  </a:rPr>
                  <a:t>s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Bright" panose="02040602050505020304" pitchFamily="18" charset="77"/>
                    <a:ea typeface="+mn-ea"/>
                    <a:cs typeface="+mn-cs"/>
                  </a:rPr>
                  <a:t>/N) Hz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77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Bright" panose="02040602050505020304" pitchFamily="18" charset="77"/>
                    <a:ea typeface="+mn-ea"/>
                    <a:cs typeface="+mn-cs"/>
                  </a:rPr>
                  <a:t>0,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Lucida Bright" panose="02040602050505020304" pitchFamily="18" charset="77"/>
                            <a:ea typeface="+mn-ea"/>
                            <a:cs typeface="+mn-cs"/>
                          </a:rPr>
                          <m:t>f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Lucida Bright" panose="02040602050505020304" pitchFamily="18" charset="77"/>
                            <a:ea typeface="+mn-ea"/>
                            <a:cs typeface="+mn-cs"/>
                          </a:rPr>
                          <m:t>s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Bright" panose="02040602050505020304" pitchFamily="18" charset="77"/>
                        <a:ea typeface="+mn-ea"/>
                        <a:cs typeface="+mn-cs"/>
                      </a:rPr>
                      <m:t>,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Lucida Bright" panose="02040602050505020304" pitchFamily="18" charset="77"/>
                            <a:ea typeface="+mn-ea"/>
                            <a:cs typeface="+mn-cs"/>
                          </a:rPr>
                          <m:t>f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Lucida Bright" panose="02040602050505020304" pitchFamily="18" charset="77"/>
                            <a:ea typeface="+mn-ea"/>
                            <a:cs typeface="+mn-cs"/>
                          </a:rPr>
                          <m:t>s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Bright" panose="02040602050505020304" pitchFamily="18" charset="77"/>
                    <a:ea typeface="+mn-ea"/>
                    <a:cs typeface="+mn-cs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Lucida Bright" panose="02040602050505020304" pitchFamily="18" charset="77"/>
                            <a:ea typeface="+mn-ea"/>
                            <a:cs typeface="+mn-cs"/>
                          </a:rPr>
                          <m:t>f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Lucida Bright" panose="02040602050505020304" pitchFamily="18" charset="77"/>
                            <a:ea typeface="+mn-ea"/>
                            <a:cs typeface="+mn-cs"/>
                          </a:rPr>
                          <m:t>s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Bright" panose="02040602050505020304" pitchFamily="18" charset="77"/>
                    <a:ea typeface="+mn-ea"/>
                    <a:cs typeface="+mn-cs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Lucida Bright" panose="02040602050505020304" pitchFamily="18" charset="77"/>
                            <a:ea typeface="+mn-ea"/>
                            <a:cs typeface="+mn-cs"/>
                          </a:rPr>
                          <m:t>f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Lucida Bright" panose="02040602050505020304" pitchFamily="18" charset="77"/>
                            <a:ea typeface="+mn-ea"/>
                            <a:cs typeface="+mn-cs"/>
                          </a:rPr>
                          <m:t>s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Bright" panose="02040602050505020304" pitchFamily="18" charset="77"/>
                    <a:ea typeface="+mn-ea"/>
                    <a:cs typeface="+mn-cs"/>
                  </a:rPr>
                  <a:t>, … ,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Lucida Bright" panose="02040602050505020304" pitchFamily="18" charset="77"/>
                            <a:ea typeface="+mn-ea"/>
                            <a:cs typeface="+mn-cs"/>
                          </a:rPr>
                          <m:t>f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Lucida Bright" panose="02040602050505020304" pitchFamily="18" charset="77"/>
                            <a:ea typeface="+mn-ea"/>
                            <a:cs typeface="+mn-cs"/>
                          </a:rPr>
                          <m:t>s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77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48446F-772E-CB4B-B0B9-F2F44DC7E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9" y="4332180"/>
                <a:ext cx="8268397" cy="1127681"/>
              </a:xfrm>
              <a:prstGeom prst="rect">
                <a:avLst/>
              </a:prstGeom>
              <a:blipFill>
                <a:blip r:embed="rId3"/>
                <a:stretch>
                  <a:fillRect t="-2222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7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4C8A55B3-3818-644C-B4E2-2B48EA2C024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resolution and the highest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3B2A98-2022-5346-85B7-E33B8F37320B}"/>
                  </a:ext>
                </a:extLst>
              </p:cNvPr>
              <p:cNvSpPr txBox="1"/>
              <p:nvPr/>
            </p:nvSpPr>
            <p:spPr>
              <a:xfrm>
                <a:off x="6089102" y="4907961"/>
                <a:ext cx="558166" cy="817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Bright" panose="02040602050505020304" pitchFamily="18" charset="77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Lucida Bright" panose="02040602050505020304" pitchFamily="18" charset="77"/>
                            <a:ea typeface="+mn-ea"/>
                            <a:cs typeface="+mn-cs"/>
                          </a:rPr>
                          <m:t>f</m:t>
                        </m:r>
                        <m:r>
                          <m:rPr>
                            <m:nor/>
                          </m:rPr>
                          <a:rPr kumimoji="0" lang="en-US" sz="28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Lucida Bright" panose="02040602050505020304" pitchFamily="18" charset="77"/>
                            <a:ea typeface="+mn-ea"/>
                            <a:cs typeface="+mn-cs"/>
                          </a:rPr>
                          <m:t>s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3B2A98-2022-5346-85B7-E33B8F373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02" y="4907961"/>
                <a:ext cx="558166" cy="817083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6B8AC646-0669-1849-9507-C47A48F1D30C}"/>
              </a:ext>
            </a:extLst>
          </p:cNvPr>
          <p:cNvSpPr txBox="1"/>
          <p:nvPr/>
        </p:nvSpPr>
        <p:spPr>
          <a:xfrm>
            <a:off x="384986" y="4861074"/>
            <a:ext cx="613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Resolution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= minimum observable frequency difference = 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9EA69F4-7045-9F49-9906-172DBB24A5B2}"/>
              </a:ext>
            </a:extLst>
          </p:cNvPr>
          <p:cNvGrpSpPr/>
          <p:nvPr/>
        </p:nvGrpSpPr>
        <p:grpSpPr>
          <a:xfrm>
            <a:off x="5507981" y="2834056"/>
            <a:ext cx="315804" cy="573687"/>
            <a:chOff x="7225127" y="3524912"/>
            <a:chExt cx="315804" cy="57368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7DE9D6A-CE93-1E4A-8F21-630A67BCCA2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2939A25-A678-0B4E-9858-1EA97E65519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0FA6D9E-0A10-704B-B487-A0DAA9D41ACD}"/>
              </a:ext>
            </a:extLst>
          </p:cNvPr>
          <p:cNvSpPr txBox="1"/>
          <p:nvPr/>
        </p:nvSpPr>
        <p:spPr>
          <a:xfrm>
            <a:off x="3796257" y="3031277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m = 0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D5ECE09-7AFC-0C47-8469-01D700CCAC54}"/>
              </a:ext>
            </a:extLst>
          </p:cNvPr>
          <p:cNvGrpSpPr/>
          <p:nvPr/>
        </p:nvGrpSpPr>
        <p:grpSpPr>
          <a:xfrm>
            <a:off x="6201850" y="2826922"/>
            <a:ext cx="315804" cy="573687"/>
            <a:chOff x="7225127" y="3524912"/>
            <a:chExt cx="315804" cy="57368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BE777C0-97A5-0E44-A968-36663593245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21FB8A2-B740-004C-B973-DE09A802076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E3A381C-172A-FE40-AE71-D3DF4B0C169B}"/>
              </a:ext>
            </a:extLst>
          </p:cNvPr>
          <p:cNvGrpSpPr/>
          <p:nvPr/>
        </p:nvGrpSpPr>
        <p:grpSpPr>
          <a:xfrm>
            <a:off x="6853622" y="2834056"/>
            <a:ext cx="315804" cy="573687"/>
            <a:chOff x="7225127" y="3524912"/>
            <a:chExt cx="315804" cy="573687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6BAE76D-1E0F-7C42-805A-5CD686ED6FE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0C18012-7433-8E41-A4AA-5709F79772F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5773FAA-49FA-BD4C-AD4A-8B2B5C0F39EE}"/>
              </a:ext>
            </a:extLst>
          </p:cNvPr>
          <p:cNvGrpSpPr/>
          <p:nvPr/>
        </p:nvGrpSpPr>
        <p:grpSpPr>
          <a:xfrm>
            <a:off x="4845610" y="2826922"/>
            <a:ext cx="315804" cy="573687"/>
            <a:chOff x="7225127" y="3524912"/>
            <a:chExt cx="315804" cy="57368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853B9C6-F791-E240-93E1-00A38B4FBBC2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20501C2-13A7-A74E-AF2E-AA4B7832994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AAB998F-BA03-384A-BB46-86C3B4393455}"/>
              </a:ext>
            </a:extLst>
          </p:cNvPr>
          <p:cNvGrpSpPr/>
          <p:nvPr/>
        </p:nvGrpSpPr>
        <p:grpSpPr>
          <a:xfrm>
            <a:off x="2252769" y="2826563"/>
            <a:ext cx="465272" cy="573687"/>
            <a:chOff x="7225127" y="3524912"/>
            <a:chExt cx="465272" cy="57368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2459121-CF0D-C949-B292-2AEBCCDEC7C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7EC8347-618C-9B4D-B492-96F6E60AA1E4}"/>
                </a:ext>
              </a:extLst>
            </p:cNvPr>
            <p:cNvSpPr txBox="1"/>
            <p:nvPr/>
          </p:nvSpPr>
          <p:spPr>
            <a:xfrm>
              <a:off x="7225127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4A1AEF6-F1D5-A44D-B5D2-56A8D24E0139}"/>
              </a:ext>
            </a:extLst>
          </p:cNvPr>
          <p:cNvGrpSpPr/>
          <p:nvPr/>
        </p:nvGrpSpPr>
        <p:grpSpPr>
          <a:xfrm>
            <a:off x="2903186" y="2819429"/>
            <a:ext cx="465272" cy="573687"/>
            <a:chOff x="7181675" y="3524912"/>
            <a:chExt cx="465272" cy="57368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0751A73-3EDA-934F-8B07-3A98EF92E38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465E281-1BF9-B04D-AE4A-C72AC63046FE}"/>
                </a:ext>
              </a:extLst>
            </p:cNvPr>
            <p:cNvSpPr txBox="1"/>
            <p:nvPr/>
          </p:nvSpPr>
          <p:spPr>
            <a:xfrm>
              <a:off x="7181675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B8C1281-7C0F-F74E-A1CB-EDCB39A51024}"/>
              </a:ext>
            </a:extLst>
          </p:cNvPr>
          <p:cNvGrpSpPr/>
          <p:nvPr/>
        </p:nvGrpSpPr>
        <p:grpSpPr>
          <a:xfrm>
            <a:off x="3598410" y="2826563"/>
            <a:ext cx="533646" cy="573687"/>
            <a:chOff x="7225127" y="3524912"/>
            <a:chExt cx="533646" cy="57368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BF55926-3258-4345-90BC-F5D2380504A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486EAC-0FC5-294F-9324-C85C784F233C}"/>
                </a:ext>
              </a:extLst>
            </p:cNvPr>
            <p:cNvSpPr txBox="1"/>
            <p:nvPr/>
          </p:nvSpPr>
          <p:spPr>
            <a:xfrm>
              <a:off x="7225127" y="3729267"/>
              <a:ext cx="53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5317216-9A2D-824F-814D-F2150E4A3133}"/>
              </a:ext>
            </a:extLst>
          </p:cNvPr>
          <p:cNvGrpSpPr/>
          <p:nvPr/>
        </p:nvGrpSpPr>
        <p:grpSpPr>
          <a:xfrm>
            <a:off x="1590397" y="2819429"/>
            <a:ext cx="450641" cy="573687"/>
            <a:chOff x="7225126" y="3524912"/>
            <a:chExt cx="450641" cy="57368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873D0B8-7EB3-1B47-9726-857D138BF54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F7C084B-371E-EF45-A8D3-A982B348DE0D}"/>
                </a:ext>
              </a:extLst>
            </p:cNvPr>
            <p:cNvSpPr txBox="1"/>
            <p:nvPr/>
          </p:nvSpPr>
          <p:spPr>
            <a:xfrm>
              <a:off x="7225126" y="3729267"/>
              <a:ext cx="450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-4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0B59C955-95ED-9745-9079-A69EF231E090}"/>
              </a:ext>
            </a:extLst>
          </p:cNvPr>
          <p:cNvSpPr txBox="1"/>
          <p:nvPr/>
        </p:nvSpPr>
        <p:spPr>
          <a:xfrm>
            <a:off x="7303710" y="3096503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7FA0AEA-46E2-8D4A-846B-D91722668C8C}"/>
              </a:ext>
            </a:extLst>
          </p:cNvPr>
          <p:cNvCxnSpPr>
            <a:cxnSpLocks/>
          </p:cNvCxnSpPr>
          <p:nvPr/>
        </p:nvCxnSpPr>
        <p:spPr>
          <a:xfrm>
            <a:off x="4317357" y="2960665"/>
            <a:ext cx="320987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5DC326A-B8EC-0845-A825-FA979E633DF5}"/>
              </a:ext>
            </a:extLst>
          </p:cNvPr>
          <p:cNvCxnSpPr/>
          <p:nvPr/>
        </p:nvCxnSpPr>
        <p:spPr>
          <a:xfrm flipV="1">
            <a:off x="4320053" y="716625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86B4E84-5B9C-0F48-8C81-067CD65952E9}"/>
              </a:ext>
            </a:extLst>
          </p:cNvPr>
          <p:cNvCxnSpPr>
            <a:cxnSpLocks/>
          </p:cNvCxnSpPr>
          <p:nvPr/>
        </p:nvCxnSpPr>
        <p:spPr>
          <a:xfrm flipH="1">
            <a:off x="1298713" y="2959469"/>
            <a:ext cx="3009603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8153D94-6136-D54E-9C6C-6194541F2B61}"/>
              </a:ext>
            </a:extLst>
          </p:cNvPr>
          <p:cNvSpPr txBox="1"/>
          <p:nvPr/>
        </p:nvSpPr>
        <p:spPr>
          <a:xfrm>
            <a:off x="4387653" y="732596"/>
            <a:ext cx="1536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Magnitude/Phase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457CED-0371-3E42-A1A1-B836A39908B1}"/>
              </a:ext>
            </a:extLst>
          </p:cNvPr>
          <p:cNvGrpSpPr/>
          <p:nvPr/>
        </p:nvGrpSpPr>
        <p:grpSpPr>
          <a:xfrm>
            <a:off x="5080599" y="3337802"/>
            <a:ext cx="1386462" cy="1578755"/>
            <a:chOff x="5080599" y="3337802"/>
            <a:chExt cx="1386462" cy="1578755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25F1BAF1-0B39-714C-941D-36893A03CD3F}"/>
                </a:ext>
              </a:extLst>
            </p:cNvPr>
            <p:cNvSpPr/>
            <p:nvPr/>
          </p:nvSpPr>
          <p:spPr>
            <a:xfrm rot="5400000">
              <a:off x="5155330" y="3263071"/>
              <a:ext cx="369334" cy="518796"/>
            </a:xfrm>
            <a:prstGeom prst="rightBrac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D4E91A2-A5E9-2A4C-9CD7-4E511F2D4EE2}"/>
                </a:ext>
              </a:extLst>
            </p:cNvPr>
            <p:cNvSpPr/>
            <p:nvPr/>
          </p:nvSpPr>
          <p:spPr>
            <a:xfrm>
              <a:off x="5393635" y="3714268"/>
              <a:ext cx="1073426" cy="1202289"/>
            </a:xfrm>
            <a:custGeom>
              <a:avLst/>
              <a:gdLst>
                <a:gd name="connsiteX0" fmla="*/ 1073426 w 1073426"/>
                <a:gd name="connsiteY0" fmla="*/ 1073427 h 1073427"/>
                <a:gd name="connsiteX1" fmla="*/ 715617 w 1073426"/>
                <a:gd name="connsiteY1" fmla="*/ 357809 h 1073427"/>
                <a:gd name="connsiteX2" fmla="*/ 0 w 1073426"/>
                <a:gd name="connsiteY2" fmla="*/ 0 h 107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426" h="1073427">
                  <a:moveTo>
                    <a:pt x="1073426" y="1073427"/>
                  </a:moveTo>
                  <a:cubicBezTo>
                    <a:pt x="983973" y="805070"/>
                    <a:pt x="894521" y="536713"/>
                    <a:pt x="715617" y="357809"/>
                  </a:cubicBezTo>
                  <a:cubicBezTo>
                    <a:pt x="536713" y="178904"/>
                    <a:pt x="268356" y="89452"/>
                    <a:pt x="0" y="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175DAA19-8226-8645-AACE-0B361CB23EDD}"/>
              </a:ext>
            </a:extLst>
          </p:cNvPr>
          <p:cNvSpPr txBox="1"/>
          <p:nvPr/>
        </p:nvSpPr>
        <p:spPr>
          <a:xfrm>
            <a:off x="551758" y="5919471"/>
            <a:ext cx="83246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What if the actual frequency falls in between two frequency bins?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30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1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A2EAA8-CA65-0442-8FF2-08AF51F4314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Estimating the real-world frequencies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D9E9E-1FA4-7E44-88E1-00DB59434231}"/>
              </a:ext>
            </a:extLst>
          </p:cNvPr>
          <p:cNvSpPr txBox="1"/>
          <p:nvPr/>
        </p:nvSpPr>
        <p:spPr>
          <a:xfrm>
            <a:off x="-197822" y="1237353"/>
            <a:ext cx="753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Bright" panose="02040602050505020304" pitchFamily="18" charset="77"/>
              </a:rPr>
              <a:t>Sampling frequency  =  f</a:t>
            </a:r>
            <a:r>
              <a:rPr lang="en-US" sz="2000" baseline="-25000" dirty="0">
                <a:latin typeface="Lucida Bright" panose="02040602050505020304" pitchFamily="18" charset="77"/>
              </a:rPr>
              <a:t>s  </a:t>
            </a:r>
            <a:r>
              <a:rPr lang="en-US" sz="2000" dirty="0">
                <a:latin typeface="Lucida Bright" panose="02040602050505020304" pitchFamily="18" charset="77"/>
              </a:rPr>
              <a:t>(i.e., f</a:t>
            </a:r>
            <a:r>
              <a:rPr lang="en-US" sz="2000" baseline="-25000" dirty="0">
                <a:latin typeface="Lucida Bright" panose="02040602050505020304" pitchFamily="18" charset="77"/>
              </a:rPr>
              <a:t>s </a:t>
            </a:r>
            <a:r>
              <a:rPr lang="en-US" sz="2000" dirty="0">
                <a:latin typeface="Lucida Bright" panose="02040602050505020304" pitchFamily="18" charset="77"/>
              </a:rPr>
              <a:t>samples per second)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20F222-3F47-AF42-9C77-6C6D1D31A145}"/>
                  </a:ext>
                </a:extLst>
              </p:cNvPr>
              <p:cNvSpPr txBox="1"/>
              <p:nvPr/>
            </p:nvSpPr>
            <p:spPr>
              <a:xfrm>
                <a:off x="87099" y="1899771"/>
                <a:ext cx="8268397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Lucida Bright" panose="02040602050505020304" pitchFamily="18" charset="77"/>
                  </a:rPr>
                  <a:t>Slowest frequency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Lucida Bright" panose="02040602050505020304" pitchFamily="18" charset="77"/>
                  </a:rPr>
                  <a:t> radians per step) = N samples per rotation</a:t>
                </a:r>
                <a:endParaRPr lang="en-US" sz="2000" baseline="-25000" dirty="0">
                  <a:latin typeface="Lucida Bright" panose="02040602050505020304" pitchFamily="18" charset="7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20F222-3F47-AF42-9C77-6C6D1D31A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9" y="1899771"/>
                <a:ext cx="8268397" cy="527580"/>
              </a:xfrm>
              <a:prstGeom prst="rect">
                <a:avLst/>
              </a:prstGeom>
              <a:blipFill>
                <a:blip r:embed="rId2"/>
                <a:stretch>
                  <a:fillRect l="-307" r="-30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671F706-2C4E-3747-87C6-8AAF8701DAEC}"/>
              </a:ext>
            </a:extLst>
          </p:cNvPr>
          <p:cNvSpPr txBox="1"/>
          <p:nvPr/>
        </p:nvSpPr>
        <p:spPr>
          <a:xfrm>
            <a:off x="2296139" y="2689659"/>
            <a:ext cx="649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Lucida Bright" panose="02040602050505020304" pitchFamily="18" charset="77"/>
              </a:rPr>
              <a:t>= (N/ f</a:t>
            </a:r>
            <a:r>
              <a:rPr lang="en-US" sz="2000" baseline="-25000" dirty="0">
                <a:latin typeface="Lucida Bright" panose="02040602050505020304" pitchFamily="18" charset="77"/>
              </a:rPr>
              <a:t>s</a:t>
            </a:r>
            <a:r>
              <a:rPr lang="en-US" sz="2000" dirty="0">
                <a:latin typeface="Lucida Bright" panose="02040602050505020304" pitchFamily="18" charset="77"/>
              </a:rPr>
              <a:t>)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seconds</a:t>
            </a:r>
            <a:r>
              <a:rPr lang="en-US" sz="2000" dirty="0">
                <a:latin typeface="Lucida Bright" panose="02040602050505020304" pitchFamily="18" charset="77"/>
              </a:rPr>
              <a:t> per rotation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BFDA1-A93C-1641-AA9A-9CEBD7AE1E2F}"/>
              </a:ext>
            </a:extLst>
          </p:cNvPr>
          <p:cNvSpPr txBox="1"/>
          <p:nvPr/>
        </p:nvSpPr>
        <p:spPr>
          <a:xfrm>
            <a:off x="87099" y="3742347"/>
            <a:ext cx="826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Bright" panose="02040602050505020304" pitchFamily="18" charset="77"/>
              </a:rPr>
              <a:t>Therefore, the slowest frequency = (f</a:t>
            </a:r>
            <a:r>
              <a:rPr lang="en-US" sz="2000" baseline="-25000" dirty="0">
                <a:latin typeface="Lucida Bright" panose="02040602050505020304" pitchFamily="18" charset="77"/>
              </a:rPr>
              <a:t>s </a:t>
            </a:r>
            <a:r>
              <a:rPr lang="en-US" sz="2000" dirty="0">
                <a:latin typeface="Lucida Bright" panose="02040602050505020304" pitchFamily="18" charset="77"/>
              </a:rPr>
              <a:t>/N) Hz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48446F-772E-CB4B-B0B9-F2F44DC7EC5E}"/>
                  </a:ext>
                </a:extLst>
              </p:cNvPr>
              <p:cNvSpPr txBox="1"/>
              <p:nvPr/>
            </p:nvSpPr>
            <p:spPr>
              <a:xfrm>
                <a:off x="87099" y="4332180"/>
                <a:ext cx="8268397" cy="11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Lucida Bright" panose="02040602050505020304" pitchFamily="18" charset="77"/>
                  </a:rPr>
                  <a:t>Higher frequencies are integer multiple of (f</a:t>
                </a:r>
                <a:r>
                  <a:rPr lang="en-US" sz="2000" baseline="-25000" dirty="0">
                    <a:latin typeface="Lucida Bright" panose="02040602050505020304" pitchFamily="18" charset="77"/>
                  </a:rPr>
                  <a:t>s </a:t>
                </a:r>
                <a:r>
                  <a:rPr lang="en-US" sz="2000" dirty="0">
                    <a:latin typeface="Lucida Bright" panose="02040602050505020304" pitchFamily="18" charset="77"/>
                  </a:rPr>
                  <a:t>/N) Hz</a:t>
                </a:r>
              </a:p>
              <a:p>
                <a:pPr algn="ctr"/>
                <a:endParaRPr lang="en-US" sz="2000" baseline="-25000" dirty="0">
                  <a:latin typeface="Lucida Bright" panose="02040602050505020304" pitchFamily="18" charset="77"/>
                </a:endParaRPr>
              </a:p>
              <a:p>
                <a:pPr algn="ctr"/>
                <a:r>
                  <a:rPr lang="en-US" sz="2000" dirty="0">
                    <a:latin typeface="Lucida Bright" panose="02040602050505020304" pitchFamily="18" charset="77"/>
                  </a:rPr>
                  <a:t>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m:rPr>
                        <m:nor/>
                      </m:rPr>
                      <a:rPr lang="en-US" sz="2000" dirty="0">
                        <a:latin typeface="Lucida Bright" panose="02040602050505020304" pitchFamily="18" charset="77"/>
                      </a:rPr>
                      <m:t>,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>
                    <a:latin typeface="Lucida Bright" panose="02040602050505020304" pitchFamily="18" charset="77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>
                    <a:latin typeface="Lucida Bright" panose="02040602050505020304" pitchFamily="18" charset="77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>
                    <a:latin typeface="Lucida Bright" panose="02040602050505020304" pitchFamily="18" charset="77"/>
                  </a:rPr>
                  <a:t>, … ,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/2)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000" dirty="0">
                  <a:latin typeface="Lucida Bright" panose="02040602050505020304" pitchFamily="18" charset="7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48446F-772E-CB4B-B0B9-F2F44DC7E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9" y="4332180"/>
                <a:ext cx="8268397" cy="1127681"/>
              </a:xfrm>
              <a:prstGeom prst="rect">
                <a:avLst/>
              </a:prstGeom>
              <a:blipFill>
                <a:blip r:embed="rId3"/>
                <a:stretch>
                  <a:fillRect t="-333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ABE15F-32FC-E74F-88CA-91C6B7F7F8F5}"/>
                  </a:ext>
                </a:extLst>
              </p:cNvPr>
              <p:cNvSpPr txBox="1"/>
              <p:nvPr/>
            </p:nvSpPr>
            <p:spPr>
              <a:xfrm>
                <a:off x="139291" y="5478966"/>
                <a:ext cx="8268397" cy="819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aseline="-25000" dirty="0">
                  <a:latin typeface="Lucida Bright" panose="02040602050505020304" pitchFamily="18" charset="77"/>
                </a:endParaRPr>
              </a:p>
              <a:p>
                <a:pPr algn="ctr"/>
                <a:r>
                  <a:rPr lang="en-US" sz="2000" dirty="0">
                    <a:latin typeface="Lucida Bright" panose="02040602050505020304" pitchFamily="18" charset="77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m:rPr>
                        <m:nor/>
                      </m:rPr>
                      <a:rPr lang="en-US" sz="2000" dirty="0">
                        <a:latin typeface="Lucida Bright" panose="02040602050505020304" pitchFamily="18" charset="77"/>
                      </a:rPr>
                      <m:t>, 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Lucida Bright" panose="02040602050505020304" pitchFamily="18" charset="77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>
                    <a:latin typeface="Lucida Bright" panose="02040602050505020304" pitchFamily="18" charset="77"/>
                  </a:rPr>
                  <a:t> ,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>
                    <a:latin typeface="Lucida Bright" panose="02040602050505020304" pitchFamily="18" charset="77"/>
                  </a:rPr>
                  <a:t> ,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>
                    <a:latin typeface="Lucida Bright" panose="02040602050505020304" pitchFamily="18" charset="77"/>
                  </a:rPr>
                  <a:t>, … , ,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/2)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000" dirty="0">
                  <a:latin typeface="Lucida Bright" panose="02040602050505020304" pitchFamily="18" charset="77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ABE15F-32FC-E74F-88CA-91C6B7F7F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1" y="5478966"/>
                <a:ext cx="8268397" cy="819904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F116B9AE-F5FA-D040-A3A9-7A5B946A662E}"/>
              </a:ext>
            </a:extLst>
          </p:cNvPr>
          <p:cNvGrpSpPr/>
          <p:nvPr/>
        </p:nvGrpSpPr>
        <p:grpSpPr>
          <a:xfrm>
            <a:off x="6311043" y="4816548"/>
            <a:ext cx="2484328" cy="1252238"/>
            <a:chOff x="4857376" y="5192466"/>
            <a:chExt cx="2484328" cy="12522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34AF781-DA08-9642-84D9-03D1B51F0F3B}"/>
                </a:ext>
              </a:extLst>
            </p:cNvPr>
            <p:cNvGrpSpPr/>
            <p:nvPr/>
          </p:nvGrpSpPr>
          <p:grpSpPr>
            <a:xfrm>
              <a:off x="4857376" y="5192466"/>
              <a:ext cx="2194778" cy="1252238"/>
              <a:chOff x="6288066" y="4805888"/>
              <a:chExt cx="2194778" cy="1252238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0B44560-3C85-5A40-9970-184923FEE743}"/>
                  </a:ext>
                </a:extLst>
              </p:cNvPr>
              <p:cNvSpPr/>
              <p:nvPr/>
            </p:nvSpPr>
            <p:spPr>
              <a:xfrm>
                <a:off x="7756334" y="4962233"/>
                <a:ext cx="726510" cy="75356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DDBB567-03B8-BD45-8D81-F57B29B6C414}"/>
                  </a:ext>
                </a:extLst>
              </p:cNvPr>
              <p:cNvSpPr/>
              <p:nvPr/>
            </p:nvSpPr>
            <p:spPr>
              <a:xfrm>
                <a:off x="6288066" y="4805888"/>
                <a:ext cx="1741118" cy="317257"/>
              </a:xfrm>
              <a:custGeom>
                <a:avLst/>
                <a:gdLst>
                  <a:gd name="connsiteX0" fmla="*/ 1741118 w 1741118"/>
                  <a:gd name="connsiteY0" fmla="*/ 166945 h 317257"/>
                  <a:gd name="connsiteX1" fmla="*/ 939452 w 1741118"/>
                  <a:gd name="connsiteY1" fmla="*/ 4106 h 317257"/>
                  <a:gd name="connsiteX2" fmla="*/ 0 w 1741118"/>
                  <a:gd name="connsiteY2" fmla="*/ 317257 h 31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1118" h="317257">
                    <a:moveTo>
                      <a:pt x="1741118" y="166945"/>
                    </a:moveTo>
                    <a:cubicBezTo>
                      <a:pt x="1485378" y="72999"/>
                      <a:pt x="1229638" y="-20946"/>
                      <a:pt x="939452" y="4106"/>
                    </a:cubicBezTo>
                    <a:cubicBezTo>
                      <a:pt x="649266" y="29158"/>
                      <a:pt x="324633" y="173207"/>
                      <a:pt x="0" y="317257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A6B0BB0-23E9-E14F-84A5-6C7EA1605D52}"/>
                  </a:ext>
                </a:extLst>
              </p:cNvPr>
              <p:cNvSpPr/>
              <p:nvPr/>
            </p:nvSpPr>
            <p:spPr>
              <a:xfrm rot="20894598" flipV="1">
                <a:off x="6471144" y="5740869"/>
                <a:ext cx="1741118" cy="317257"/>
              </a:xfrm>
              <a:custGeom>
                <a:avLst/>
                <a:gdLst>
                  <a:gd name="connsiteX0" fmla="*/ 1741118 w 1741118"/>
                  <a:gd name="connsiteY0" fmla="*/ 166945 h 317257"/>
                  <a:gd name="connsiteX1" fmla="*/ 939452 w 1741118"/>
                  <a:gd name="connsiteY1" fmla="*/ 4106 h 317257"/>
                  <a:gd name="connsiteX2" fmla="*/ 0 w 1741118"/>
                  <a:gd name="connsiteY2" fmla="*/ 317257 h 31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1118" h="317257">
                    <a:moveTo>
                      <a:pt x="1741118" y="166945"/>
                    </a:moveTo>
                    <a:cubicBezTo>
                      <a:pt x="1485378" y="72999"/>
                      <a:pt x="1229638" y="-20946"/>
                      <a:pt x="939452" y="4106"/>
                    </a:cubicBezTo>
                    <a:cubicBezTo>
                      <a:pt x="649266" y="29158"/>
                      <a:pt x="324633" y="173207"/>
                      <a:pt x="0" y="317257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4A8CD9-9475-AF49-99AE-FCAA98C26A9B}"/>
                    </a:ext>
                  </a:extLst>
                </p:cNvPr>
                <p:cNvSpPr txBox="1"/>
                <p:nvPr/>
              </p:nvSpPr>
              <p:spPr>
                <a:xfrm>
                  <a:off x="6100674" y="5192466"/>
                  <a:ext cx="1241030" cy="901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2000" baseline="-25000" dirty="0">
                    <a:solidFill>
                      <a:srgbClr val="C00000"/>
                    </a:solidFill>
                    <a:latin typeface="Lucida Bright" panose="02040602050505020304" pitchFamily="18" charset="77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00000"/>
                                </a:solidFill>
                                <a:latin typeface="Lucida Bright" panose="02040602050505020304" pitchFamily="18" charset="77"/>
                              </a:rPr>
                              <m:t>f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solidFill>
                                  <a:srgbClr val="C00000"/>
                                </a:solidFill>
                                <a:latin typeface="Lucida Bright" panose="02040602050505020304" pitchFamily="18" charset="77"/>
                              </a:rPr>
                              <m:t>s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  <a:latin typeface="Lucida Bright" panose="02040602050505020304" pitchFamily="18" charset="77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4A8CD9-9475-AF49-99AE-FCAA98C26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0674" y="5192466"/>
                  <a:ext cx="1241030" cy="901657"/>
                </a:xfrm>
                <a:prstGeom prst="rect">
                  <a:avLst/>
                </a:prstGeom>
                <a:blipFill>
                  <a:blip r:embed="rId5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669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4C8A55B3-3818-644C-B4E2-2B48EA2C024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resolution and the highest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3B2A98-2022-5346-85B7-E33B8F37320B}"/>
                  </a:ext>
                </a:extLst>
              </p:cNvPr>
              <p:cNvSpPr txBox="1"/>
              <p:nvPr/>
            </p:nvSpPr>
            <p:spPr>
              <a:xfrm>
                <a:off x="6089102" y="4907961"/>
                <a:ext cx="558166" cy="817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Lucida Bright" panose="02040602050505020304" pitchFamily="18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3B2A98-2022-5346-85B7-E33B8F373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02" y="4907961"/>
                <a:ext cx="558166" cy="817083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6B8AC646-0669-1849-9507-C47A48F1D30C}"/>
              </a:ext>
            </a:extLst>
          </p:cNvPr>
          <p:cNvSpPr txBox="1"/>
          <p:nvPr/>
        </p:nvSpPr>
        <p:spPr>
          <a:xfrm>
            <a:off x="384986" y="4861074"/>
            <a:ext cx="613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Resolution</a:t>
            </a:r>
          </a:p>
          <a:p>
            <a:r>
              <a:rPr lang="en-US" sz="2000" dirty="0">
                <a:latin typeface="Lucida Bright" panose="02040602050505020304" pitchFamily="18" charset="77"/>
              </a:rPr>
              <a:t>= minimum observable frequency difference = 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9EA69F4-7045-9F49-9906-172DBB24A5B2}"/>
              </a:ext>
            </a:extLst>
          </p:cNvPr>
          <p:cNvGrpSpPr/>
          <p:nvPr/>
        </p:nvGrpSpPr>
        <p:grpSpPr>
          <a:xfrm>
            <a:off x="5507981" y="2834056"/>
            <a:ext cx="315804" cy="573687"/>
            <a:chOff x="7225127" y="3524912"/>
            <a:chExt cx="315804" cy="57368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7DE9D6A-CE93-1E4A-8F21-630A67BCCA2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2939A25-A678-0B4E-9858-1EA97E65519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0FA6D9E-0A10-704B-B487-A0DAA9D41ACD}"/>
              </a:ext>
            </a:extLst>
          </p:cNvPr>
          <p:cNvSpPr txBox="1"/>
          <p:nvPr/>
        </p:nvSpPr>
        <p:spPr>
          <a:xfrm>
            <a:off x="3796257" y="3031277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m = 0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D5ECE09-7AFC-0C47-8469-01D700CCAC54}"/>
              </a:ext>
            </a:extLst>
          </p:cNvPr>
          <p:cNvGrpSpPr/>
          <p:nvPr/>
        </p:nvGrpSpPr>
        <p:grpSpPr>
          <a:xfrm>
            <a:off x="6201850" y="2826922"/>
            <a:ext cx="315804" cy="573687"/>
            <a:chOff x="7225127" y="3524912"/>
            <a:chExt cx="315804" cy="57368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BE777C0-97A5-0E44-A968-36663593245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21FB8A2-B740-004C-B973-DE09A802076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E3A381C-172A-FE40-AE71-D3DF4B0C169B}"/>
              </a:ext>
            </a:extLst>
          </p:cNvPr>
          <p:cNvGrpSpPr/>
          <p:nvPr/>
        </p:nvGrpSpPr>
        <p:grpSpPr>
          <a:xfrm>
            <a:off x="6853622" y="2834056"/>
            <a:ext cx="315804" cy="573687"/>
            <a:chOff x="7225127" y="3524912"/>
            <a:chExt cx="315804" cy="573687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6BAE76D-1E0F-7C42-805A-5CD686ED6FE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0C18012-7433-8E41-A4AA-5709F79772F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5773FAA-49FA-BD4C-AD4A-8B2B5C0F39EE}"/>
              </a:ext>
            </a:extLst>
          </p:cNvPr>
          <p:cNvGrpSpPr/>
          <p:nvPr/>
        </p:nvGrpSpPr>
        <p:grpSpPr>
          <a:xfrm>
            <a:off x="4845610" y="2826922"/>
            <a:ext cx="315804" cy="573687"/>
            <a:chOff x="7225127" y="3524912"/>
            <a:chExt cx="315804" cy="57368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853B9C6-F791-E240-93E1-00A38B4FBBC2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20501C2-13A7-A74E-AF2E-AA4B7832994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AAB998F-BA03-384A-BB46-86C3B4393455}"/>
              </a:ext>
            </a:extLst>
          </p:cNvPr>
          <p:cNvGrpSpPr/>
          <p:nvPr/>
        </p:nvGrpSpPr>
        <p:grpSpPr>
          <a:xfrm>
            <a:off x="2252769" y="2826563"/>
            <a:ext cx="465272" cy="573687"/>
            <a:chOff x="7225127" y="3524912"/>
            <a:chExt cx="465272" cy="57368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2459121-CF0D-C949-B292-2AEBCCDEC7C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7EC8347-618C-9B4D-B492-96F6E60AA1E4}"/>
                </a:ext>
              </a:extLst>
            </p:cNvPr>
            <p:cNvSpPr txBox="1"/>
            <p:nvPr/>
          </p:nvSpPr>
          <p:spPr>
            <a:xfrm>
              <a:off x="7225127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4A1AEF6-F1D5-A44D-B5D2-56A8D24E0139}"/>
              </a:ext>
            </a:extLst>
          </p:cNvPr>
          <p:cNvGrpSpPr/>
          <p:nvPr/>
        </p:nvGrpSpPr>
        <p:grpSpPr>
          <a:xfrm>
            <a:off x="2903186" y="2819429"/>
            <a:ext cx="465272" cy="573687"/>
            <a:chOff x="7181675" y="3524912"/>
            <a:chExt cx="465272" cy="57368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0751A73-3EDA-934F-8B07-3A98EF92E38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465E281-1BF9-B04D-AE4A-C72AC63046FE}"/>
                </a:ext>
              </a:extLst>
            </p:cNvPr>
            <p:cNvSpPr txBox="1"/>
            <p:nvPr/>
          </p:nvSpPr>
          <p:spPr>
            <a:xfrm>
              <a:off x="7181675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B8C1281-7C0F-F74E-A1CB-EDCB39A51024}"/>
              </a:ext>
            </a:extLst>
          </p:cNvPr>
          <p:cNvGrpSpPr/>
          <p:nvPr/>
        </p:nvGrpSpPr>
        <p:grpSpPr>
          <a:xfrm>
            <a:off x="3598410" y="2826563"/>
            <a:ext cx="533646" cy="573687"/>
            <a:chOff x="7225127" y="3524912"/>
            <a:chExt cx="533646" cy="57368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BF55926-3258-4345-90BC-F5D2380504A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486EAC-0FC5-294F-9324-C85C784F233C}"/>
                </a:ext>
              </a:extLst>
            </p:cNvPr>
            <p:cNvSpPr txBox="1"/>
            <p:nvPr/>
          </p:nvSpPr>
          <p:spPr>
            <a:xfrm>
              <a:off x="7225127" y="3729267"/>
              <a:ext cx="53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5317216-9A2D-824F-814D-F2150E4A3133}"/>
              </a:ext>
            </a:extLst>
          </p:cNvPr>
          <p:cNvGrpSpPr/>
          <p:nvPr/>
        </p:nvGrpSpPr>
        <p:grpSpPr>
          <a:xfrm>
            <a:off x="1590397" y="2819429"/>
            <a:ext cx="450641" cy="573687"/>
            <a:chOff x="7225126" y="3524912"/>
            <a:chExt cx="450641" cy="57368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873D0B8-7EB3-1B47-9726-857D138BF54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F7C084B-371E-EF45-A8D3-A982B348DE0D}"/>
                </a:ext>
              </a:extLst>
            </p:cNvPr>
            <p:cNvSpPr txBox="1"/>
            <p:nvPr/>
          </p:nvSpPr>
          <p:spPr>
            <a:xfrm>
              <a:off x="7225126" y="3729267"/>
              <a:ext cx="450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0B59C955-95ED-9745-9079-A69EF231E090}"/>
              </a:ext>
            </a:extLst>
          </p:cNvPr>
          <p:cNvSpPr txBox="1"/>
          <p:nvPr/>
        </p:nvSpPr>
        <p:spPr>
          <a:xfrm>
            <a:off x="7303710" y="3096503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7FA0AEA-46E2-8D4A-846B-D91722668C8C}"/>
              </a:ext>
            </a:extLst>
          </p:cNvPr>
          <p:cNvCxnSpPr>
            <a:cxnSpLocks/>
          </p:cNvCxnSpPr>
          <p:nvPr/>
        </p:nvCxnSpPr>
        <p:spPr>
          <a:xfrm>
            <a:off x="4317357" y="2960665"/>
            <a:ext cx="320987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5DC326A-B8EC-0845-A825-FA979E633DF5}"/>
              </a:ext>
            </a:extLst>
          </p:cNvPr>
          <p:cNvCxnSpPr/>
          <p:nvPr/>
        </p:nvCxnSpPr>
        <p:spPr>
          <a:xfrm flipV="1">
            <a:off x="4320053" y="716625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86B4E84-5B9C-0F48-8C81-067CD65952E9}"/>
              </a:ext>
            </a:extLst>
          </p:cNvPr>
          <p:cNvCxnSpPr>
            <a:cxnSpLocks/>
          </p:cNvCxnSpPr>
          <p:nvPr/>
        </p:nvCxnSpPr>
        <p:spPr>
          <a:xfrm flipH="1">
            <a:off x="1298713" y="2959469"/>
            <a:ext cx="3009603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8153D94-6136-D54E-9C6C-6194541F2B61}"/>
              </a:ext>
            </a:extLst>
          </p:cNvPr>
          <p:cNvSpPr txBox="1"/>
          <p:nvPr/>
        </p:nvSpPr>
        <p:spPr>
          <a:xfrm>
            <a:off x="4387653" y="732596"/>
            <a:ext cx="1536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Magnitude/Phase of </a:t>
            </a:r>
            <a:r>
              <a:rPr lang="en-US" sz="2400" dirty="0" err="1"/>
              <a:t>z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457CED-0371-3E42-A1A1-B836A39908B1}"/>
              </a:ext>
            </a:extLst>
          </p:cNvPr>
          <p:cNvGrpSpPr/>
          <p:nvPr/>
        </p:nvGrpSpPr>
        <p:grpSpPr>
          <a:xfrm>
            <a:off x="5080599" y="3337802"/>
            <a:ext cx="1386462" cy="1578755"/>
            <a:chOff x="5080599" y="3337802"/>
            <a:chExt cx="1386462" cy="1578755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25F1BAF1-0B39-714C-941D-36893A03CD3F}"/>
                </a:ext>
              </a:extLst>
            </p:cNvPr>
            <p:cNvSpPr/>
            <p:nvPr/>
          </p:nvSpPr>
          <p:spPr>
            <a:xfrm rot="5400000">
              <a:off x="5155330" y="3263071"/>
              <a:ext cx="369334" cy="518796"/>
            </a:xfrm>
            <a:prstGeom prst="rightBrac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D4E91A2-A5E9-2A4C-9CD7-4E511F2D4EE2}"/>
                </a:ext>
              </a:extLst>
            </p:cNvPr>
            <p:cNvSpPr/>
            <p:nvPr/>
          </p:nvSpPr>
          <p:spPr>
            <a:xfrm>
              <a:off x="5393635" y="3714268"/>
              <a:ext cx="1073426" cy="1202289"/>
            </a:xfrm>
            <a:custGeom>
              <a:avLst/>
              <a:gdLst>
                <a:gd name="connsiteX0" fmla="*/ 1073426 w 1073426"/>
                <a:gd name="connsiteY0" fmla="*/ 1073427 h 1073427"/>
                <a:gd name="connsiteX1" fmla="*/ 715617 w 1073426"/>
                <a:gd name="connsiteY1" fmla="*/ 357809 h 1073427"/>
                <a:gd name="connsiteX2" fmla="*/ 0 w 1073426"/>
                <a:gd name="connsiteY2" fmla="*/ 0 h 107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426" h="1073427">
                  <a:moveTo>
                    <a:pt x="1073426" y="1073427"/>
                  </a:moveTo>
                  <a:cubicBezTo>
                    <a:pt x="983973" y="805070"/>
                    <a:pt x="894521" y="536713"/>
                    <a:pt x="715617" y="357809"/>
                  </a:cubicBezTo>
                  <a:cubicBezTo>
                    <a:pt x="536713" y="178904"/>
                    <a:pt x="268356" y="89452"/>
                    <a:pt x="0" y="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175DAA19-8226-8645-AACE-0B361CB23EDD}"/>
              </a:ext>
            </a:extLst>
          </p:cNvPr>
          <p:cNvSpPr txBox="1"/>
          <p:nvPr/>
        </p:nvSpPr>
        <p:spPr>
          <a:xfrm>
            <a:off x="551758" y="5919471"/>
            <a:ext cx="83246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cida Bright" panose="02040602050505020304" pitchFamily="18" charset="77"/>
              </a:rPr>
              <a:t>What if the actual frequency falls in between two frequency bins?</a:t>
            </a:r>
            <a:endParaRPr lang="en-US" sz="2400" baseline="-25000" dirty="0">
              <a:solidFill>
                <a:schemeClr val="bg1"/>
              </a:solidFill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98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1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4C8A55B3-3818-644C-B4E2-2B48EA2C024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resolution and the highest frequency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9EA69F4-7045-9F49-9906-172DBB24A5B2}"/>
              </a:ext>
            </a:extLst>
          </p:cNvPr>
          <p:cNvGrpSpPr/>
          <p:nvPr/>
        </p:nvGrpSpPr>
        <p:grpSpPr>
          <a:xfrm>
            <a:off x="5507981" y="2834056"/>
            <a:ext cx="315804" cy="573687"/>
            <a:chOff x="7225127" y="3524912"/>
            <a:chExt cx="315804" cy="57368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7DE9D6A-CE93-1E4A-8F21-630A67BCCA2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2939A25-A678-0B4E-9858-1EA97E65519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0FA6D9E-0A10-704B-B487-A0DAA9D41ACD}"/>
              </a:ext>
            </a:extLst>
          </p:cNvPr>
          <p:cNvSpPr txBox="1"/>
          <p:nvPr/>
        </p:nvSpPr>
        <p:spPr>
          <a:xfrm>
            <a:off x="3796257" y="3031277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m = 0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D5ECE09-7AFC-0C47-8469-01D700CCAC54}"/>
              </a:ext>
            </a:extLst>
          </p:cNvPr>
          <p:cNvGrpSpPr/>
          <p:nvPr/>
        </p:nvGrpSpPr>
        <p:grpSpPr>
          <a:xfrm>
            <a:off x="6201850" y="2826922"/>
            <a:ext cx="315804" cy="573687"/>
            <a:chOff x="7225127" y="3524912"/>
            <a:chExt cx="315804" cy="57368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BE777C0-97A5-0E44-A968-36663593245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21FB8A2-B740-004C-B973-DE09A802076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E3A381C-172A-FE40-AE71-D3DF4B0C169B}"/>
              </a:ext>
            </a:extLst>
          </p:cNvPr>
          <p:cNvGrpSpPr/>
          <p:nvPr/>
        </p:nvGrpSpPr>
        <p:grpSpPr>
          <a:xfrm>
            <a:off x="6853622" y="2834056"/>
            <a:ext cx="315804" cy="573687"/>
            <a:chOff x="7225127" y="3524912"/>
            <a:chExt cx="315804" cy="573687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6BAE76D-1E0F-7C42-805A-5CD686ED6FE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0C18012-7433-8E41-A4AA-5709F79772F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5773FAA-49FA-BD4C-AD4A-8B2B5C0F39EE}"/>
              </a:ext>
            </a:extLst>
          </p:cNvPr>
          <p:cNvGrpSpPr/>
          <p:nvPr/>
        </p:nvGrpSpPr>
        <p:grpSpPr>
          <a:xfrm>
            <a:off x="4845610" y="2826922"/>
            <a:ext cx="315804" cy="573687"/>
            <a:chOff x="7225127" y="3524912"/>
            <a:chExt cx="315804" cy="57368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853B9C6-F791-E240-93E1-00A38B4FBBC2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20501C2-13A7-A74E-AF2E-AA4B7832994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AAB998F-BA03-384A-BB46-86C3B4393455}"/>
              </a:ext>
            </a:extLst>
          </p:cNvPr>
          <p:cNvGrpSpPr/>
          <p:nvPr/>
        </p:nvGrpSpPr>
        <p:grpSpPr>
          <a:xfrm>
            <a:off x="2252769" y="2826563"/>
            <a:ext cx="465272" cy="573687"/>
            <a:chOff x="7225127" y="3524912"/>
            <a:chExt cx="465272" cy="57368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2459121-CF0D-C949-B292-2AEBCCDEC7C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7EC8347-618C-9B4D-B492-96F6E60AA1E4}"/>
                </a:ext>
              </a:extLst>
            </p:cNvPr>
            <p:cNvSpPr txBox="1"/>
            <p:nvPr/>
          </p:nvSpPr>
          <p:spPr>
            <a:xfrm>
              <a:off x="7225127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4A1AEF6-F1D5-A44D-B5D2-56A8D24E0139}"/>
              </a:ext>
            </a:extLst>
          </p:cNvPr>
          <p:cNvGrpSpPr/>
          <p:nvPr/>
        </p:nvGrpSpPr>
        <p:grpSpPr>
          <a:xfrm>
            <a:off x="2903186" y="2819429"/>
            <a:ext cx="465272" cy="573687"/>
            <a:chOff x="7181675" y="3524912"/>
            <a:chExt cx="465272" cy="57368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0751A73-3EDA-934F-8B07-3A98EF92E38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465E281-1BF9-B04D-AE4A-C72AC63046FE}"/>
                </a:ext>
              </a:extLst>
            </p:cNvPr>
            <p:cNvSpPr txBox="1"/>
            <p:nvPr/>
          </p:nvSpPr>
          <p:spPr>
            <a:xfrm>
              <a:off x="7181675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B8C1281-7C0F-F74E-A1CB-EDCB39A51024}"/>
              </a:ext>
            </a:extLst>
          </p:cNvPr>
          <p:cNvGrpSpPr/>
          <p:nvPr/>
        </p:nvGrpSpPr>
        <p:grpSpPr>
          <a:xfrm>
            <a:off x="3598410" y="2826563"/>
            <a:ext cx="533646" cy="573687"/>
            <a:chOff x="7225127" y="3524912"/>
            <a:chExt cx="533646" cy="57368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BF55926-3258-4345-90BC-F5D2380504A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486EAC-0FC5-294F-9324-C85C784F233C}"/>
                </a:ext>
              </a:extLst>
            </p:cNvPr>
            <p:cNvSpPr txBox="1"/>
            <p:nvPr/>
          </p:nvSpPr>
          <p:spPr>
            <a:xfrm>
              <a:off x="7225127" y="3729267"/>
              <a:ext cx="53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5317216-9A2D-824F-814D-F2150E4A3133}"/>
              </a:ext>
            </a:extLst>
          </p:cNvPr>
          <p:cNvGrpSpPr/>
          <p:nvPr/>
        </p:nvGrpSpPr>
        <p:grpSpPr>
          <a:xfrm>
            <a:off x="1590397" y="2819429"/>
            <a:ext cx="450641" cy="573687"/>
            <a:chOff x="7225126" y="3524912"/>
            <a:chExt cx="450641" cy="57368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873D0B8-7EB3-1B47-9726-857D138BF54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F7C084B-371E-EF45-A8D3-A982B348DE0D}"/>
                </a:ext>
              </a:extLst>
            </p:cNvPr>
            <p:cNvSpPr txBox="1"/>
            <p:nvPr/>
          </p:nvSpPr>
          <p:spPr>
            <a:xfrm>
              <a:off x="7225126" y="3729267"/>
              <a:ext cx="450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0B59C955-95ED-9745-9079-A69EF231E090}"/>
              </a:ext>
            </a:extLst>
          </p:cNvPr>
          <p:cNvSpPr txBox="1"/>
          <p:nvPr/>
        </p:nvSpPr>
        <p:spPr>
          <a:xfrm>
            <a:off x="7303710" y="3096503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7FA0AEA-46E2-8D4A-846B-D91722668C8C}"/>
              </a:ext>
            </a:extLst>
          </p:cNvPr>
          <p:cNvCxnSpPr>
            <a:cxnSpLocks/>
          </p:cNvCxnSpPr>
          <p:nvPr/>
        </p:nvCxnSpPr>
        <p:spPr>
          <a:xfrm>
            <a:off x="4317357" y="2960665"/>
            <a:ext cx="320987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5DC326A-B8EC-0845-A825-FA979E633DF5}"/>
              </a:ext>
            </a:extLst>
          </p:cNvPr>
          <p:cNvCxnSpPr/>
          <p:nvPr/>
        </p:nvCxnSpPr>
        <p:spPr>
          <a:xfrm flipV="1">
            <a:off x="4320053" y="716625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86B4E84-5B9C-0F48-8C81-067CD65952E9}"/>
              </a:ext>
            </a:extLst>
          </p:cNvPr>
          <p:cNvCxnSpPr>
            <a:cxnSpLocks/>
          </p:cNvCxnSpPr>
          <p:nvPr/>
        </p:nvCxnSpPr>
        <p:spPr>
          <a:xfrm flipH="1">
            <a:off x="1298713" y="2959469"/>
            <a:ext cx="3009603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8153D94-6136-D54E-9C6C-6194541F2B61}"/>
              </a:ext>
            </a:extLst>
          </p:cNvPr>
          <p:cNvSpPr txBox="1"/>
          <p:nvPr/>
        </p:nvSpPr>
        <p:spPr>
          <a:xfrm>
            <a:off x="4387653" y="732596"/>
            <a:ext cx="1536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Magnitude/Phase of </a:t>
            </a:r>
            <a:r>
              <a:rPr lang="en-US" sz="2400" dirty="0" err="1"/>
              <a:t>z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9CCFE3-5F5E-5141-97F9-6FB75EEA60B0}"/>
              </a:ext>
            </a:extLst>
          </p:cNvPr>
          <p:cNvGrpSpPr/>
          <p:nvPr/>
        </p:nvGrpSpPr>
        <p:grpSpPr>
          <a:xfrm>
            <a:off x="2857386" y="3460367"/>
            <a:ext cx="6132668" cy="1506008"/>
            <a:chOff x="2857386" y="3460367"/>
            <a:chExt cx="6132668" cy="1506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F3B2A98-2022-5346-85B7-E33B8F37320B}"/>
                    </a:ext>
                  </a:extLst>
                </p:cNvPr>
                <p:cNvSpPr txBox="1"/>
                <p:nvPr/>
              </p:nvSpPr>
              <p:spPr>
                <a:xfrm>
                  <a:off x="5375586" y="4045610"/>
                  <a:ext cx="596638" cy="920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Lucida Bright" panose="02040602050505020304" pitchFamily="18" charset="77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dirty="0">
                              <a:latin typeface="Lucida Bright" panose="02040602050505020304" pitchFamily="18" charset="77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 baseline="-25000" dirty="0">
                              <a:latin typeface="Lucida Bright" panose="02040602050505020304" pitchFamily="18" charset="77"/>
                            </a:rPr>
                            <m:t>s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F3B2A98-2022-5346-85B7-E33B8F3732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586" y="4045610"/>
                  <a:ext cx="596638" cy="920765"/>
                </a:xfrm>
                <a:prstGeom prst="rect">
                  <a:avLst/>
                </a:prstGeom>
                <a:blipFill>
                  <a:blip r:embed="rId2"/>
                  <a:stretch>
                    <a:fillRect b="-5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8AC646-0669-1849-9507-C47A48F1D30C}"/>
                </a:ext>
              </a:extLst>
            </p:cNvPr>
            <p:cNvSpPr txBox="1"/>
            <p:nvPr/>
          </p:nvSpPr>
          <p:spPr>
            <a:xfrm>
              <a:off x="2857386" y="4356251"/>
              <a:ext cx="61326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Highest frequency = 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D4E91A2-A5E9-2A4C-9CD7-4E511F2D4EE2}"/>
                </a:ext>
              </a:extLst>
            </p:cNvPr>
            <p:cNvSpPr/>
            <p:nvPr/>
          </p:nvSpPr>
          <p:spPr>
            <a:xfrm rot="5400000">
              <a:off x="6098710" y="3395935"/>
              <a:ext cx="1073426" cy="1202289"/>
            </a:xfrm>
            <a:custGeom>
              <a:avLst/>
              <a:gdLst>
                <a:gd name="connsiteX0" fmla="*/ 1073426 w 1073426"/>
                <a:gd name="connsiteY0" fmla="*/ 1073427 h 1073427"/>
                <a:gd name="connsiteX1" fmla="*/ 715617 w 1073426"/>
                <a:gd name="connsiteY1" fmla="*/ 357809 h 1073427"/>
                <a:gd name="connsiteX2" fmla="*/ 0 w 1073426"/>
                <a:gd name="connsiteY2" fmla="*/ 0 h 107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426" h="1073427">
                  <a:moveTo>
                    <a:pt x="1073426" y="1073427"/>
                  </a:moveTo>
                  <a:cubicBezTo>
                    <a:pt x="983973" y="805070"/>
                    <a:pt x="894521" y="536713"/>
                    <a:pt x="715617" y="357809"/>
                  </a:cubicBezTo>
                  <a:cubicBezTo>
                    <a:pt x="536713" y="178904"/>
                    <a:pt x="268356" y="89452"/>
                    <a:pt x="0" y="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31A2959-8AD3-6244-860F-7621E371F08D}"/>
              </a:ext>
            </a:extLst>
          </p:cNvPr>
          <p:cNvGrpSpPr/>
          <p:nvPr/>
        </p:nvGrpSpPr>
        <p:grpSpPr>
          <a:xfrm>
            <a:off x="1419500" y="3349717"/>
            <a:ext cx="1498037" cy="1027324"/>
            <a:chOff x="5470071" y="3265431"/>
            <a:chExt cx="1498037" cy="1027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09DCD9D-7D63-3749-B70E-F7B24962E6DD}"/>
                    </a:ext>
                  </a:extLst>
                </p:cNvPr>
                <p:cNvSpPr txBox="1"/>
                <p:nvPr/>
              </p:nvSpPr>
              <p:spPr>
                <a:xfrm>
                  <a:off x="6164683" y="3579162"/>
                  <a:ext cx="803425" cy="713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Lucida Bright" panose="02040602050505020304" pitchFamily="18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>
                              <a:latin typeface="Lucida Bright" panose="02040602050505020304" pitchFamily="18" charset="77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400" baseline="-25000" dirty="0">
                              <a:latin typeface="Lucida Bright" panose="02040602050505020304" pitchFamily="18" charset="77"/>
                            </a:rPr>
                            <m:t>s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09DCD9D-7D63-3749-B70E-F7B24962E6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683" y="3579162"/>
                  <a:ext cx="803425" cy="713593"/>
                </a:xfrm>
                <a:prstGeom prst="rect">
                  <a:avLst/>
                </a:prstGeom>
                <a:blipFill>
                  <a:blip r:embed="rId3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38FFCD4-3AE9-D442-8709-886D3AEE48BE}"/>
                </a:ext>
              </a:extLst>
            </p:cNvPr>
            <p:cNvSpPr/>
            <p:nvPr/>
          </p:nvSpPr>
          <p:spPr>
            <a:xfrm rot="5400000" flipV="1">
              <a:off x="5513475" y="3222027"/>
              <a:ext cx="830998" cy="917805"/>
            </a:xfrm>
            <a:custGeom>
              <a:avLst/>
              <a:gdLst>
                <a:gd name="connsiteX0" fmla="*/ 1073426 w 1073426"/>
                <a:gd name="connsiteY0" fmla="*/ 1073427 h 1073427"/>
                <a:gd name="connsiteX1" fmla="*/ 715617 w 1073426"/>
                <a:gd name="connsiteY1" fmla="*/ 357809 h 1073427"/>
                <a:gd name="connsiteX2" fmla="*/ 0 w 1073426"/>
                <a:gd name="connsiteY2" fmla="*/ 0 h 107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426" h="1073427">
                  <a:moveTo>
                    <a:pt x="1073426" y="1073427"/>
                  </a:moveTo>
                  <a:cubicBezTo>
                    <a:pt x="983973" y="805070"/>
                    <a:pt x="894521" y="536713"/>
                    <a:pt x="715617" y="357809"/>
                  </a:cubicBezTo>
                  <a:cubicBezTo>
                    <a:pt x="536713" y="178904"/>
                    <a:pt x="268356" y="89452"/>
                    <a:pt x="0" y="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56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4C8A55B3-3818-644C-B4E2-2B48EA2C024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resolution and the highest frequency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F587E9-187F-F843-BE71-CD7FE0E21C53}"/>
              </a:ext>
            </a:extLst>
          </p:cNvPr>
          <p:cNvSpPr txBox="1"/>
          <p:nvPr/>
        </p:nvSpPr>
        <p:spPr>
          <a:xfrm>
            <a:off x="409700" y="1214950"/>
            <a:ext cx="83246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ucida Bright" panose="02040602050505020304" pitchFamily="18" charset="77"/>
              </a:rPr>
              <a:t>How can we increase the resolution?</a:t>
            </a:r>
            <a:endParaRPr lang="en-US" sz="2400" baseline="-25000" dirty="0">
              <a:solidFill>
                <a:schemeClr val="bg1"/>
              </a:solidFill>
              <a:latin typeface="Lucida Bright" panose="02040602050505020304" pitchFamily="18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802DEE-CE1C-6848-89E4-DF471CDDDB9D}"/>
              </a:ext>
            </a:extLst>
          </p:cNvPr>
          <p:cNvSpPr txBox="1"/>
          <p:nvPr/>
        </p:nvSpPr>
        <p:spPr>
          <a:xfrm>
            <a:off x="409700" y="3440928"/>
            <a:ext cx="83246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ucida Bright" panose="02040602050505020304" pitchFamily="18" charset="77"/>
              </a:rPr>
              <a:t>How can we increase the range of the spectrum?</a:t>
            </a:r>
            <a:endParaRPr lang="en-US" sz="2400" baseline="-25000" dirty="0">
              <a:solidFill>
                <a:schemeClr val="bg1"/>
              </a:solidFill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98DCDCF-59ED-7F49-8B62-308CEA81E191}"/>
                  </a:ext>
                </a:extLst>
              </p:cNvPr>
              <p:cNvSpPr txBox="1"/>
              <p:nvPr/>
            </p:nvSpPr>
            <p:spPr>
              <a:xfrm>
                <a:off x="3386321" y="4100492"/>
                <a:ext cx="1115498" cy="920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Lucida Bright" panose="02040602050505020304" pitchFamily="18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[−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98DCDCF-59ED-7F49-8B62-308CEA81E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321" y="4100492"/>
                <a:ext cx="1115498" cy="920765"/>
              </a:xfrm>
              <a:prstGeom prst="rect">
                <a:avLst/>
              </a:prstGeom>
              <a:blipFill>
                <a:blip r:embed="rId2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10D021-7CC6-4E49-9D63-1490F8475D3B}"/>
                  </a:ext>
                </a:extLst>
              </p:cNvPr>
              <p:cNvSpPr txBox="1"/>
              <p:nvPr/>
            </p:nvSpPr>
            <p:spPr>
              <a:xfrm>
                <a:off x="4375276" y="4111315"/>
                <a:ext cx="925253" cy="920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Lucida Bright" panose="02040602050505020304" pitchFamily="18" charset="77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10D021-7CC6-4E49-9D63-1490F847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276" y="4111315"/>
                <a:ext cx="925253" cy="920765"/>
              </a:xfrm>
              <a:prstGeom prst="rect">
                <a:avLst/>
              </a:prstGeom>
              <a:blipFill>
                <a:blip r:embed="rId3"/>
                <a:stretch>
                  <a:fillRect l="-13699" r="-958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902B96C-8B3B-AC43-907F-FFD36EF67F93}"/>
                  </a:ext>
                </a:extLst>
              </p:cNvPr>
              <p:cNvSpPr txBox="1"/>
              <p:nvPr/>
            </p:nvSpPr>
            <p:spPr>
              <a:xfrm>
                <a:off x="3898537" y="1650111"/>
                <a:ext cx="589007" cy="1059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dirty="0">
                              <a:latin typeface="Lucida Bright" panose="02040602050505020304" pitchFamily="18" charset="77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 baseline="-25000" dirty="0">
                              <a:latin typeface="Lucida Bright" panose="02040602050505020304" pitchFamily="18" charset="77"/>
                            </a:rPr>
                            <m:t>s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902B96C-8B3B-AC43-907F-FFD36EF67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537" y="1650111"/>
                <a:ext cx="589007" cy="1059008"/>
              </a:xfrm>
              <a:prstGeom prst="rect">
                <a:avLst/>
              </a:prstGeom>
              <a:blipFill>
                <a:blip r:embed="rId4"/>
                <a:stretch>
                  <a:fillRect l="-212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EE0BA00-D6C7-6740-8823-A79A0FC7D727}"/>
                  </a:ext>
                </a:extLst>
              </p:cNvPr>
              <p:cNvSpPr txBox="1"/>
              <p:nvPr/>
            </p:nvSpPr>
            <p:spPr>
              <a:xfrm>
                <a:off x="4421284" y="1809135"/>
                <a:ext cx="2350323" cy="84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sample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rate</m:t>
                        </m:r>
                      </m:num>
                      <m:den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FFT</m:t>
                        </m:r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points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EE0BA00-D6C7-6740-8823-A79A0FC7D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284" y="1809135"/>
                <a:ext cx="2350323" cy="844142"/>
              </a:xfrm>
              <a:prstGeom prst="rect">
                <a:avLst/>
              </a:prstGeom>
              <a:blipFill>
                <a:blip r:embed="rId5"/>
                <a:stretch>
                  <a:fillRect l="-6486" t="-147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737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D1D8A0-299B-3648-95CF-7AEEAE307DBD}"/>
              </a:ext>
            </a:extLst>
          </p:cNvPr>
          <p:cNvSpPr txBox="1"/>
          <p:nvPr/>
        </p:nvSpPr>
        <p:spPr>
          <a:xfrm>
            <a:off x="0" y="3136612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Time resolution v/s Frequency resolution</a:t>
            </a:r>
          </a:p>
        </p:txBody>
      </p:sp>
    </p:spTree>
    <p:extLst>
      <p:ext uri="{BB962C8B-B14F-4D97-AF65-F5344CB8AC3E}">
        <p14:creationId xmlns:p14="http://schemas.microsoft.com/office/powerpoint/2010/main" val="37099803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F229A1-21FA-A748-849D-30DB0EDE6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57"/>
          <a:stretch/>
        </p:blipFill>
        <p:spPr>
          <a:xfrm>
            <a:off x="184443" y="901289"/>
            <a:ext cx="5217721" cy="1776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975A19-BB9B-F244-B33D-4C957075E710}"/>
              </a:ext>
            </a:extLst>
          </p:cNvPr>
          <p:cNvSpPr txBox="1"/>
          <p:nvPr/>
        </p:nvSpPr>
        <p:spPr>
          <a:xfrm>
            <a:off x="1290588" y="876265"/>
            <a:ext cx="448625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FE77D-E7F2-F945-A602-25A5A99D3586}"/>
              </a:ext>
            </a:extLst>
          </p:cNvPr>
          <p:cNvSpPr txBox="1"/>
          <p:nvPr/>
        </p:nvSpPr>
        <p:spPr>
          <a:xfrm>
            <a:off x="2190007" y="861910"/>
            <a:ext cx="448625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AC3E2-B937-5547-BCED-5526F88C18B9}"/>
              </a:ext>
            </a:extLst>
          </p:cNvPr>
          <p:cNvSpPr txBox="1"/>
          <p:nvPr/>
        </p:nvSpPr>
        <p:spPr>
          <a:xfrm>
            <a:off x="2995176" y="861909"/>
            <a:ext cx="448625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10FDA-B267-EC4B-8B0C-6709F7FAE869}"/>
              </a:ext>
            </a:extLst>
          </p:cNvPr>
          <p:cNvSpPr txBox="1"/>
          <p:nvPr/>
        </p:nvSpPr>
        <p:spPr>
          <a:xfrm rot="16200000">
            <a:off x="1153056" y="2251983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[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840DC-B0D5-E84D-9729-D38D160BFC05}"/>
              </a:ext>
            </a:extLst>
          </p:cNvPr>
          <p:cNvSpPr txBox="1"/>
          <p:nvPr/>
        </p:nvSpPr>
        <p:spPr>
          <a:xfrm rot="16200000">
            <a:off x="1506999" y="2430795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[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AB6244FC-D695-1740-B38C-A01307AC0DB8}"/>
              </a:ext>
            </a:extLst>
          </p:cNvPr>
          <p:cNvCxnSpPr>
            <a:cxnSpLocks/>
          </p:cNvCxnSpPr>
          <p:nvPr/>
        </p:nvCxnSpPr>
        <p:spPr>
          <a:xfrm>
            <a:off x="1352961" y="2613858"/>
            <a:ext cx="1176577" cy="624498"/>
          </a:xfrm>
          <a:prstGeom prst="bentConnector3">
            <a:avLst>
              <a:gd name="adj1" fmla="val 2092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6FA99A8-1D81-AE4F-9C36-E536B73BD381}"/>
              </a:ext>
            </a:extLst>
          </p:cNvPr>
          <p:cNvCxnSpPr>
            <a:cxnSpLocks/>
          </p:cNvCxnSpPr>
          <p:nvPr/>
        </p:nvCxnSpPr>
        <p:spPr>
          <a:xfrm>
            <a:off x="1737590" y="2795286"/>
            <a:ext cx="1024688" cy="160332"/>
          </a:xfrm>
          <a:prstGeom prst="bentConnector3">
            <a:avLst>
              <a:gd name="adj1" fmla="val -1342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716182D-576E-ED42-BEA6-4A29EEAB13F8}"/>
              </a:ext>
            </a:extLst>
          </p:cNvPr>
          <p:cNvSpPr txBox="1"/>
          <p:nvPr/>
        </p:nvSpPr>
        <p:spPr>
          <a:xfrm>
            <a:off x="2589247" y="2712259"/>
            <a:ext cx="81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91D0F4-7C03-294B-B74D-901CF39AE89A}"/>
              </a:ext>
            </a:extLst>
          </p:cNvPr>
          <p:cNvSpPr txBox="1"/>
          <p:nvPr/>
        </p:nvSpPr>
        <p:spPr>
          <a:xfrm>
            <a:off x="2414007" y="2994997"/>
            <a:ext cx="81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DFT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A879EE-0539-4D49-A8EB-7871D51FC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873" y="861909"/>
            <a:ext cx="3016183" cy="226213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6799C2D-48D7-464C-8453-B29F2952D52D}"/>
              </a:ext>
            </a:extLst>
          </p:cNvPr>
          <p:cNvGrpSpPr/>
          <p:nvPr/>
        </p:nvGrpSpPr>
        <p:grpSpPr>
          <a:xfrm>
            <a:off x="409700" y="3832471"/>
            <a:ext cx="8324600" cy="2124240"/>
            <a:chOff x="409700" y="4641407"/>
            <a:chExt cx="8324600" cy="212424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33FC3B-FC8F-824C-A2FF-8963B3D5340B}"/>
                </a:ext>
              </a:extLst>
            </p:cNvPr>
            <p:cNvSpPr txBox="1"/>
            <p:nvPr/>
          </p:nvSpPr>
          <p:spPr>
            <a:xfrm>
              <a:off x="409700" y="5736846"/>
              <a:ext cx="8324600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How can we increase the frequency resolution?</a:t>
              </a:r>
              <a:endParaRPr lang="en-US" sz="24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F2C3E09-1ED9-534A-B9DD-3B32EA33ACC1}"/>
                    </a:ext>
                  </a:extLst>
                </p:cNvPr>
                <p:cNvSpPr txBox="1"/>
                <p:nvPr/>
              </p:nvSpPr>
              <p:spPr>
                <a:xfrm>
                  <a:off x="2996663" y="4641407"/>
                  <a:ext cx="589007" cy="10590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dirty="0">
                                <a:latin typeface="Lucida Bright" panose="02040602050505020304" pitchFamily="18" charset="77"/>
                              </a:rPr>
                              <m:t>f</m:t>
                            </m:r>
                            <m:r>
                              <m:rPr>
                                <m:nor/>
                              </m:rPr>
                              <a:rPr lang="en-US" sz="3200" baseline="-25000" dirty="0">
                                <a:latin typeface="Lucida Bright" panose="02040602050505020304" pitchFamily="18" charset="77"/>
                              </a:rPr>
                              <m:t>s</m:t>
                            </m:r>
                          </m:num>
                          <m:den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F2C3E09-1ED9-534A-B9DD-3B32EA33AC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6663" y="4641407"/>
                  <a:ext cx="589007" cy="1059008"/>
                </a:xfrm>
                <a:prstGeom prst="rect">
                  <a:avLst/>
                </a:prstGeom>
                <a:blipFill>
                  <a:blip r:embed="rId4"/>
                  <a:stretch>
                    <a:fillRect l="-4255"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6FD1EFC-E4D6-9E47-AE30-49D3D4DBED19}"/>
                    </a:ext>
                  </a:extLst>
                </p:cNvPr>
                <p:cNvSpPr txBox="1"/>
                <p:nvPr/>
              </p:nvSpPr>
              <p:spPr>
                <a:xfrm>
                  <a:off x="3519410" y="4800431"/>
                  <a:ext cx="2350323" cy="8441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sample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</m:num>
                        <m:den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FFT</m:t>
                          </m:r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points</m:t>
                          </m:r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6FD1EFC-E4D6-9E47-AE30-49D3D4DBED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9410" y="4800431"/>
                  <a:ext cx="2350323" cy="844142"/>
                </a:xfrm>
                <a:prstGeom prst="rect">
                  <a:avLst/>
                </a:prstGeom>
                <a:blipFill>
                  <a:blip r:embed="rId5"/>
                  <a:stretch>
                    <a:fillRect l="-6417" t="-2985" b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8A44FB-AAC9-174E-8A30-9364A66BFCC2}"/>
                </a:ext>
              </a:extLst>
            </p:cNvPr>
            <p:cNvSpPr txBox="1"/>
            <p:nvPr/>
          </p:nvSpPr>
          <p:spPr>
            <a:xfrm>
              <a:off x="409700" y="6303982"/>
              <a:ext cx="8324600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How can we increase the time resolution?</a:t>
              </a:r>
              <a:endParaRPr lang="en-US" sz="24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A95A0B1-0B27-3049-8817-C98872FDFFC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Time resolution v/s Frequency resolution</a:t>
            </a:r>
          </a:p>
        </p:txBody>
      </p:sp>
    </p:spTree>
    <p:extLst>
      <p:ext uri="{BB962C8B-B14F-4D97-AF65-F5344CB8AC3E}">
        <p14:creationId xmlns:p14="http://schemas.microsoft.com/office/powerpoint/2010/main" val="8894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D1D8A0-299B-3648-95CF-7AEEAE307DBD}"/>
              </a:ext>
            </a:extLst>
          </p:cNvPr>
          <p:cNvSpPr txBox="1"/>
          <p:nvPr/>
        </p:nvSpPr>
        <p:spPr>
          <a:xfrm>
            <a:off x="0" y="3136612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Aliasing</a:t>
            </a:r>
          </a:p>
        </p:txBody>
      </p:sp>
    </p:spTree>
    <p:extLst>
      <p:ext uri="{BB962C8B-B14F-4D97-AF65-F5344CB8AC3E}">
        <p14:creationId xmlns:p14="http://schemas.microsoft.com/office/powerpoint/2010/main" val="226018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form Circular Motion -- from Wolfram MathWorld">
            <a:extLst>
              <a:ext uri="{FF2B5EF4-FFF2-40B4-BE49-F238E27FC236}">
                <a16:creationId xmlns:a16="http://schemas.microsoft.com/office/drawing/2014/main" id="{C6393085-9C8D-7614-4F5A-A4CD5C69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deo camera symbol. png video camera icon symbol. illustration on  transparent background PNG 19879206 PNG">
            <a:extLst>
              <a:ext uri="{FF2B5EF4-FFF2-40B4-BE49-F238E27FC236}">
                <a16:creationId xmlns:a16="http://schemas.microsoft.com/office/drawing/2014/main" id="{514BDFF7-CEC3-4F0C-6862-80203A5DD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0981">
            <a:off x="3466252" y="4309767"/>
            <a:ext cx="188482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79A4CB-F053-B24A-DF28-205A82A3A360}"/>
              </a:ext>
            </a:extLst>
          </p:cNvPr>
          <p:cNvSpPr txBox="1"/>
          <p:nvPr/>
        </p:nvSpPr>
        <p:spPr>
          <a:xfrm>
            <a:off x="3900487" y="5758933"/>
            <a:ext cx="4583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Sampling system</a:t>
            </a:r>
          </a:p>
          <a:p>
            <a:r>
              <a:rPr lang="en-US" sz="2400" dirty="0"/>
              <a:t>(taking snapshot at a constant rate)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C1C8B-45E3-7A78-E00D-94541EDF112D}"/>
              </a:ext>
            </a:extLst>
          </p:cNvPr>
          <p:cNvSpPr txBox="1"/>
          <p:nvPr/>
        </p:nvSpPr>
        <p:spPr>
          <a:xfrm>
            <a:off x="5867975" y="4156501"/>
            <a:ext cx="3276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Circular motion</a:t>
            </a:r>
          </a:p>
          <a:p>
            <a:pPr algn="ctr"/>
            <a:r>
              <a:rPr lang="en-US" sz="2400" dirty="0"/>
              <a:t>(depicting pure sinusoid)</a:t>
            </a:r>
          </a:p>
        </p:txBody>
      </p:sp>
    </p:spTree>
    <p:extLst>
      <p:ext uri="{BB962C8B-B14F-4D97-AF65-F5344CB8AC3E}">
        <p14:creationId xmlns:p14="http://schemas.microsoft.com/office/powerpoint/2010/main" val="19687207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DB7EE52-3B8B-2046-BFE6-CD52438373DC}"/>
              </a:ext>
            </a:extLst>
          </p:cNvPr>
          <p:cNvGrpSpPr/>
          <p:nvPr/>
        </p:nvGrpSpPr>
        <p:grpSpPr>
          <a:xfrm>
            <a:off x="457077" y="586893"/>
            <a:ext cx="8443103" cy="2580984"/>
            <a:chOff x="457077" y="543351"/>
            <a:chExt cx="8443103" cy="258098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87497B-0133-B148-817B-147C02D70973}"/>
                </a:ext>
              </a:extLst>
            </p:cNvPr>
            <p:cNvCxnSpPr>
              <a:cxnSpLocks/>
            </p:cNvCxnSpPr>
            <p:nvPr/>
          </p:nvCxnSpPr>
          <p:spPr>
            <a:xfrm>
              <a:off x="878366" y="2680945"/>
              <a:ext cx="7863298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05C3F8A-9A16-3147-86C9-D4B854300DB2}"/>
                </a:ext>
              </a:extLst>
            </p:cNvPr>
            <p:cNvCxnSpPr/>
            <p:nvPr/>
          </p:nvCxnSpPr>
          <p:spPr>
            <a:xfrm flipV="1">
              <a:off x="881299" y="543351"/>
              <a:ext cx="0" cy="21470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5167C9-97B2-6C49-837B-65C95CAF22D5}"/>
                </a:ext>
              </a:extLst>
            </p:cNvPr>
            <p:cNvSpPr txBox="1"/>
            <p:nvPr/>
          </p:nvSpPr>
          <p:spPr>
            <a:xfrm rot="16200000">
              <a:off x="24755" y="1507097"/>
              <a:ext cx="1264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Amplitude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469CFBF-ADF7-F04E-A1DF-D743A3DCC3CC}"/>
                </a:ext>
              </a:extLst>
            </p:cNvPr>
            <p:cNvCxnSpPr/>
            <p:nvPr/>
          </p:nvCxnSpPr>
          <p:spPr>
            <a:xfrm>
              <a:off x="2354688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DC6EDA-FE75-E24B-902F-AD654364320F}"/>
                </a:ext>
              </a:extLst>
            </p:cNvPr>
            <p:cNvCxnSpPr/>
            <p:nvPr/>
          </p:nvCxnSpPr>
          <p:spPr>
            <a:xfrm>
              <a:off x="3820931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B10E216-3CDA-6A43-B873-E631F134F400}"/>
                </a:ext>
              </a:extLst>
            </p:cNvPr>
            <p:cNvCxnSpPr/>
            <p:nvPr/>
          </p:nvCxnSpPr>
          <p:spPr>
            <a:xfrm>
              <a:off x="5287174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45B381B-4432-CA48-A628-C33F54A5A55A}"/>
                </a:ext>
              </a:extLst>
            </p:cNvPr>
            <p:cNvCxnSpPr/>
            <p:nvPr/>
          </p:nvCxnSpPr>
          <p:spPr>
            <a:xfrm>
              <a:off x="6753417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8F7448-07CB-7047-9650-808EE0C7255B}"/>
                </a:ext>
              </a:extLst>
            </p:cNvPr>
            <p:cNvCxnSpPr/>
            <p:nvPr/>
          </p:nvCxnSpPr>
          <p:spPr>
            <a:xfrm>
              <a:off x="8219660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0392748-A94F-E546-96B0-37749E39788A}"/>
                </a:ext>
              </a:extLst>
            </p:cNvPr>
            <p:cNvGrpSpPr/>
            <p:nvPr/>
          </p:nvGrpSpPr>
          <p:grpSpPr>
            <a:xfrm>
              <a:off x="893218" y="1290862"/>
              <a:ext cx="5831038" cy="909698"/>
              <a:chOff x="893218" y="1290862"/>
              <a:chExt cx="5831038" cy="909698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BA8BE80E-4ED7-5A4D-A3AA-0D441EB0EAAF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31859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920ABC6B-D19A-BF4E-979D-4BD2C243A421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31859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5F24F3E-7CE6-9741-A8AC-7BB9B6E193C7}"/>
                </a:ext>
              </a:extLst>
            </p:cNvPr>
            <p:cNvSpPr txBox="1"/>
            <p:nvPr/>
          </p:nvSpPr>
          <p:spPr>
            <a:xfrm>
              <a:off x="2031600" y="2755003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CCEEF3-6F82-7945-A5F2-9699DC6DDA58}"/>
                </a:ext>
              </a:extLst>
            </p:cNvPr>
            <p:cNvSpPr txBox="1"/>
            <p:nvPr/>
          </p:nvSpPr>
          <p:spPr>
            <a:xfrm>
              <a:off x="3482447" y="2748207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0.50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A079CF-228C-CB43-A864-1C7E03433821}"/>
                </a:ext>
              </a:extLst>
            </p:cNvPr>
            <p:cNvSpPr txBox="1"/>
            <p:nvPr/>
          </p:nvSpPr>
          <p:spPr>
            <a:xfrm>
              <a:off x="4969870" y="2741411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B903BB-4D58-CA42-BBB4-865361F7FC7B}"/>
                </a:ext>
              </a:extLst>
            </p:cNvPr>
            <p:cNvSpPr txBox="1"/>
            <p:nvPr/>
          </p:nvSpPr>
          <p:spPr>
            <a:xfrm>
              <a:off x="6457293" y="2734615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1.00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2B93A5-4E83-D24B-99B9-2E3A2B2E9127}"/>
                </a:ext>
              </a:extLst>
            </p:cNvPr>
            <p:cNvSpPr txBox="1"/>
            <p:nvPr/>
          </p:nvSpPr>
          <p:spPr>
            <a:xfrm>
              <a:off x="7944716" y="2727819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1.25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0D696B4-1CB5-0E40-8F14-2ADB5B50B327}"/>
                </a:ext>
              </a:extLst>
            </p:cNvPr>
            <p:cNvSpPr txBox="1"/>
            <p:nvPr/>
          </p:nvSpPr>
          <p:spPr>
            <a:xfrm>
              <a:off x="7635426" y="2163566"/>
              <a:ext cx="1264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Time (sec)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02A1CAB-45DD-BC48-A937-F09C74D045C6}"/>
                </a:ext>
              </a:extLst>
            </p:cNvPr>
            <p:cNvSpPr txBox="1"/>
            <p:nvPr/>
          </p:nvSpPr>
          <p:spPr>
            <a:xfrm>
              <a:off x="601251" y="2748207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0.00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DD1B5C-211E-4E4A-B53B-E341922A3A00}"/>
              </a:ext>
            </a:extLst>
          </p:cNvPr>
          <p:cNvCxnSpPr>
            <a:cxnSpLocks/>
          </p:cNvCxnSpPr>
          <p:nvPr/>
        </p:nvCxnSpPr>
        <p:spPr>
          <a:xfrm flipV="1">
            <a:off x="2250141" y="1670636"/>
            <a:ext cx="0" cy="105385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4B52335-82C3-AF4A-9181-C57686D9880C}"/>
              </a:ext>
            </a:extLst>
          </p:cNvPr>
          <p:cNvCxnSpPr>
            <a:cxnSpLocks/>
          </p:cNvCxnSpPr>
          <p:nvPr/>
        </p:nvCxnSpPr>
        <p:spPr>
          <a:xfrm flipV="1">
            <a:off x="3926541" y="1670636"/>
            <a:ext cx="0" cy="105385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B5BD08C-E79F-E747-9B0C-9A677726A3AC}"/>
              </a:ext>
            </a:extLst>
          </p:cNvPr>
          <p:cNvCxnSpPr>
            <a:cxnSpLocks/>
          </p:cNvCxnSpPr>
          <p:nvPr/>
        </p:nvCxnSpPr>
        <p:spPr>
          <a:xfrm flipV="1">
            <a:off x="5602941" y="2087495"/>
            <a:ext cx="0" cy="636993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F8A676-5BD1-9345-87CD-880EFD7708C9}"/>
              </a:ext>
            </a:extLst>
          </p:cNvPr>
          <p:cNvGrpSpPr/>
          <p:nvPr/>
        </p:nvGrpSpPr>
        <p:grpSpPr>
          <a:xfrm>
            <a:off x="459355" y="3419184"/>
            <a:ext cx="8443103" cy="2580984"/>
            <a:chOff x="457077" y="543351"/>
            <a:chExt cx="8443103" cy="258098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6039291-F4F0-4E48-8278-CBE567E57DF1}"/>
                </a:ext>
              </a:extLst>
            </p:cNvPr>
            <p:cNvCxnSpPr>
              <a:cxnSpLocks/>
            </p:cNvCxnSpPr>
            <p:nvPr/>
          </p:nvCxnSpPr>
          <p:spPr>
            <a:xfrm>
              <a:off x="878366" y="2680945"/>
              <a:ext cx="7863298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AAB379D-A33C-A247-BD7E-B3A34C18C209}"/>
                </a:ext>
              </a:extLst>
            </p:cNvPr>
            <p:cNvCxnSpPr/>
            <p:nvPr/>
          </p:nvCxnSpPr>
          <p:spPr>
            <a:xfrm flipV="1">
              <a:off x="881299" y="543351"/>
              <a:ext cx="0" cy="21470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21A5B2-C03C-5844-9723-E7DE004874F1}"/>
                </a:ext>
              </a:extLst>
            </p:cNvPr>
            <p:cNvSpPr txBox="1"/>
            <p:nvPr/>
          </p:nvSpPr>
          <p:spPr>
            <a:xfrm rot="16200000">
              <a:off x="24755" y="1507097"/>
              <a:ext cx="1264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Amplitude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1BDAA68-1F7E-3A44-A442-EC279244CB55}"/>
                </a:ext>
              </a:extLst>
            </p:cNvPr>
            <p:cNvCxnSpPr/>
            <p:nvPr/>
          </p:nvCxnSpPr>
          <p:spPr>
            <a:xfrm>
              <a:off x="2354688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5AA3845-6B05-C242-AF45-3D0ADA9910DD}"/>
                </a:ext>
              </a:extLst>
            </p:cNvPr>
            <p:cNvCxnSpPr/>
            <p:nvPr/>
          </p:nvCxnSpPr>
          <p:spPr>
            <a:xfrm>
              <a:off x="3820931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20A79A9-C9B8-514A-AF7B-2C2B0FAA271B}"/>
                </a:ext>
              </a:extLst>
            </p:cNvPr>
            <p:cNvCxnSpPr/>
            <p:nvPr/>
          </p:nvCxnSpPr>
          <p:spPr>
            <a:xfrm>
              <a:off x="5287174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09F3B3-F67F-3343-89D9-11182A2E0CA3}"/>
                </a:ext>
              </a:extLst>
            </p:cNvPr>
            <p:cNvCxnSpPr/>
            <p:nvPr/>
          </p:nvCxnSpPr>
          <p:spPr>
            <a:xfrm>
              <a:off x="6753417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582C7A9-8AF2-B845-AD9E-A205F7108113}"/>
                </a:ext>
              </a:extLst>
            </p:cNvPr>
            <p:cNvCxnSpPr/>
            <p:nvPr/>
          </p:nvCxnSpPr>
          <p:spPr>
            <a:xfrm>
              <a:off x="8219660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CFCA5F-0578-DB40-B7E2-97CEF197D543}"/>
                </a:ext>
              </a:extLst>
            </p:cNvPr>
            <p:cNvSpPr txBox="1"/>
            <p:nvPr/>
          </p:nvSpPr>
          <p:spPr>
            <a:xfrm>
              <a:off x="2031600" y="2755003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0.25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01E1D09-7BEB-254B-8FBF-3AC236A368B1}"/>
                </a:ext>
              </a:extLst>
            </p:cNvPr>
            <p:cNvSpPr txBox="1"/>
            <p:nvPr/>
          </p:nvSpPr>
          <p:spPr>
            <a:xfrm>
              <a:off x="3482447" y="2748207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0.50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50423A5-2DB8-684F-BBAE-6ADDA877A1A1}"/>
                </a:ext>
              </a:extLst>
            </p:cNvPr>
            <p:cNvSpPr txBox="1"/>
            <p:nvPr/>
          </p:nvSpPr>
          <p:spPr>
            <a:xfrm>
              <a:off x="4969870" y="2741411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3551A1-6E9F-244A-8279-0A826C960B4C}"/>
                </a:ext>
              </a:extLst>
            </p:cNvPr>
            <p:cNvSpPr txBox="1"/>
            <p:nvPr/>
          </p:nvSpPr>
          <p:spPr>
            <a:xfrm>
              <a:off x="6457293" y="2734615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1.00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3D90820-DB3C-204D-94BB-7DFFF331018C}"/>
                </a:ext>
              </a:extLst>
            </p:cNvPr>
            <p:cNvSpPr txBox="1"/>
            <p:nvPr/>
          </p:nvSpPr>
          <p:spPr>
            <a:xfrm>
              <a:off x="7944716" y="2727819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1.25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077DA04-144F-F345-8AC3-A1823D0507D2}"/>
                </a:ext>
              </a:extLst>
            </p:cNvPr>
            <p:cNvSpPr txBox="1"/>
            <p:nvPr/>
          </p:nvSpPr>
          <p:spPr>
            <a:xfrm>
              <a:off x="7635426" y="2163566"/>
              <a:ext cx="1264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Time (sec)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4F75DFA-A42B-5F4A-96FD-24AD83A60A7C}"/>
                </a:ext>
              </a:extLst>
            </p:cNvPr>
            <p:cNvSpPr txBox="1"/>
            <p:nvPr/>
          </p:nvSpPr>
          <p:spPr>
            <a:xfrm>
              <a:off x="601251" y="2748207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0.00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E5AA291-315C-CD4E-8F33-38096C95CBB4}"/>
              </a:ext>
            </a:extLst>
          </p:cNvPr>
          <p:cNvCxnSpPr>
            <a:cxnSpLocks/>
          </p:cNvCxnSpPr>
          <p:nvPr/>
        </p:nvCxnSpPr>
        <p:spPr>
          <a:xfrm flipV="1">
            <a:off x="2252419" y="4502927"/>
            <a:ext cx="0" cy="105385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4F05BFC-0D56-1843-BDDF-AC0DD173AFB0}"/>
              </a:ext>
            </a:extLst>
          </p:cNvPr>
          <p:cNvCxnSpPr>
            <a:cxnSpLocks/>
          </p:cNvCxnSpPr>
          <p:nvPr/>
        </p:nvCxnSpPr>
        <p:spPr>
          <a:xfrm flipV="1">
            <a:off x="3928819" y="4502927"/>
            <a:ext cx="0" cy="105385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7C0660-3A92-8443-BC07-CDEC26BE69B8}"/>
              </a:ext>
            </a:extLst>
          </p:cNvPr>
          <p:cNvCxnSpPr>
            <a:cxnSpLocks/>
          </p:cNvCxnSpPr>
          <p:nvPr/>
        </p:nvCxnSpPr>
        <p:spPr>
          <a:xfrm flipV="1">
            <a:off x="5605219" y="4919786"/>
            <a:ext cx="0" cy="636993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3">
            <a:extLst>
              <a:ext uri="{FF2B5EF4-FFF2-40B4-BE49-F238E27FC236}">
                <a16:creationId xmlns:a16="http://schemas.microsoft.com/office/drawing/2014/main" id="{D3F46099-71F0-9045-8555-22CC2C43302F}"/>
              </a:ext>
            </a:extLst>
          </p:cNvPr>
          <p:cNvSpPr/>
          <p:nvPr/>
        </p:nvSpPr>
        <p:spPr>
          <a:xfrm>
            <a:off x="4329953" y="3163261"/>
            <a:ext cx="434788" cy="632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FDE36DF-2D58-004E-8BD2-2C2838A20A4B}"/>
              </a:ext>
            </a:extLst>
          </p:cNvPr>
          <p:cNvSpPr/>
          <p:nvPr/>
        </p:nvSpPr>
        <p:spPr>
          <a:xfrm>
            <a:off x="914400" y="4346600"/>
            <a:ext cx="6669741" cy="658906"/>
          </a:xfrm>
          <a:custGeom>
            <a:avLst/>
            <a:gdLst>
              <a:gd name="connsiteX0" fmla="*/ 0 w 6669741"/>
              <a:gd name="connsiteY0" fmla="*/ 658906 h 658906"/>
              <a:gd name="connsiteX1" fmla="*/ 2043953 w 6669741"/>
              <a:gd name="connsiteY1" fmla="*/ 13447 h 658906"/>
              <a:gd name="connsiteX2" fmla="*/ 4746812 w 6669741"/>
              <a:gd name="connsiteY2" fmla="*/ 551330 h 658906"/>
              <a:gd name="connsiteX3" fmla="*/ 6669741 w 6669741"/>
              <a:gd name="connsiteY3" fmla="*/ 0 h 6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9741" h="658906">
                <a:moveTo>
                  <a:pt x="0" y="658906"/>
                </a:moveTo>
                <a:cubicBezTo>
                  <a:pt x="626409" y="345141"/>
                  <a:pt x="1252818" y="31376"/>
                  <a:pt x="2043953" y="13447"/>
                </a:cubicBezTo>
                <a:cubicBezTo>
                  <a:pt x="2835088" y="-4482"/>
                  <a:pt x="3975847" y="553571"/>
                  <a:pt x="4746812" y="551330"/>
                </a:cubicBezTo>
                <a:cubicBezTo>
                  <a:pt x="5517777" y="549089"/>
                  <a:pt x="6093759" y="274544"/>
                  <a:pt x="6669741" y="0"/>
                </a:cubicBezTo>
              </a:path>
            </a:pathLst>
          </a:custGeom>
          <a:ln w="508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DA112E0-D74D-0246-A322-9489AC5A5715}"/>
              </a:ext>
            </a:extLst>
          </p:cNvPr>
          <p:cNvGrpSpPr/>
          <p:nvPr/>
        </p:nvGrpSpPr>
        <p:grpSpPr>
          <a:xfrm>
            <a:off x="878366" y="4174630"/>
            <a:ext cx="5831038" cy="909698"/>
            <a:chOff x="1045618" y="1443262"/>
            <a:chExt cx="5831038" cy="909698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012AFD2-D065-0A42-BD6E-98E49B945A05}"/>
                </a:ext>
              </a:extLst>
            </p:cNvPr>
            <p:cNvSpPr/>
            <p:nvPr/>
          </p:nvSpPr>
          <p:spPr>
            <a:xfrm>
              <a:off x="1045618" y="1443262"/>
              <a:ext cx="2927711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508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D361F9F-7885-C344-B9BA-729D47631F1B}"/>
                </a:ext>
              </a:extLst>
            </p:cNvPr>
            <p:cNvSpPr/>
            <p:nvPr/>
          </p:nvSpPr>
          <p:spPr>
            <a:xfrm>
              <a:off x="3948945" y="1480256"/>
              <a:ext cx="2927711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508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1DDFEA09-C992-F041-BF6E-B566618ED4CE}"/>
              </a:ext>
            </a:extLst>
          </p:cNvPr>
          <p:cNvSpPr txBox="1"/>
          <p:nvPr/>
        </p:nvSpPr>
        <p:spPr>
          <a:xfrm>
            <a:off x="0" y="6191336"/>
            <a:ext cx="914399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Aliasing: Two signals become indistinguishable after sampling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D902DB-2892-EF43-992A-A30F435E0C0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Sampling theorem</a:t>
            </a:r>
          </a:p>
        </p:txBody>
      </p:sp>
    </p:spTree>
    <p:extLst>
      <p:ext uri="{BB962C8B-B14F-4D97-AF65-F5344CB8AC3E}">
        <p14:creationId xmlns:p14="http://schemas.microsoft.com/office/powerpoint/2010/main" val="41079338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2A045F-E0A1-124F-B505-60FA13014E3E}"/>
              </a:ext>
            </a:extLst>
          </p:cNvPr>
          <p:cNvGrpSpPr/>
          <p:nvPr/>
        </p:nvGrpSpPr>
        <p:grpSpPr>
          <a:xfrm>
            <a:off x="457077" y="586893"/>
            <a:ext cx="8443103" cy="2580984"/>
            <a:chOff x="457077" y="543351"/>
            <a:chExt cx="8443103" cy="258098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F024F0D-7D8E-074A-9DE8-28E2ECF53723}"/>
                </a:ext>
              </a:extLst>
            </p:cNvPr>
            <p:cNvCxnSpPr>
              <a:cxnSpLocks/>
            </p:cNvCxnSpPr>
            <p:nvPr/>
          </p:nvCxnSpPr>
          <p:spPr>
            <a:xfrm>
              <a:off x="878366" y="2680945"/>
              <a:ext cx="7863298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86B1E1-190E-1A4E-B378-DD8946ADB43C}"/>
                </a:ext>
              </a:extLst>
            </p:cNvPr>
            <p:cNvCxnSpPr/>
            <p:nvPr/>
          </p:nvCxnSpPr>
          <p:spPr>
            <a:xfrm flipV="1">
              <a:off x="881299" y="543351"/>
              <a:ext cx="0" cy="21470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1AB6F3-7F13-8649-9B58-0B0CF424A374}"/>
                </a:ext>
              </a:extLst>
            </p:cNvPr>
            <p:cNvSpPr txBox="1"/>
            <p:nvPr/>
          </p:nvSpPr>
          <p:spPr>
            <a:xfrm rot="16200000">
              <a:off x="24755" y="1507097"/>
              <a:ext cx="1264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Amplitude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7642775-1FD3-6D46-BB50-BB719F53ABDB}"/>
                </a:ext>
              </a:extLst>
            </p:cNvPr>
            <p:cNvCxnSpPr/>
            <p:nvPr/>
          </p:nvCxnSpPr>
          <p:spPr>
            <a:xfrm>
              <a:off x="2354688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2ADC6A5-1827-484C-B31C-B8D4F34491F6}"/>
                </a:ext>
              </a:extLst>
            </p:cNvPr>
            <p:cNvCxnSpPr/>
            <p:nvPr/>
          </p:nvCxnSpPr>
          <p:spPr>
            <a:xfrm>
              <a:off x="3820931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4ECDA84-4FD4-8544-A054-064C7EDA6DB6}"/>
                </a:ext>
              </a:extLst>
            </p:cNvPr>
            <p:cNvCxnSpPr/>
            <p:nvPr/>
          </p:nvCxnSpPr>
          <p:spPr>
            <a:xfrm>
              <a:off x="5287174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5367E4B-7B31-0245-A7F5-766389768115}"/>
                </a:ext>
              </a:extLst>
            </p:cNvPr>
            <p:cNvCxnSpPr/>
            <p:nvPr/>
          </p:nvCxnSpPr>
          <p:spPr>
            <a:xfrm>
              <a:off x="6753417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B607CAA-58B3-5A47-9D8B-13CD78E35F0A}"/>
                </a:ext>
              </a:extLst>
            </p:cNvPr>
            <p:cNvCxnSpPr/>
            <p:nvPr/>
          </p:nvCxnSpPr>
          <p:spPr>
            <a:xfrm>
              <a:off x="8219660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201E2-184A-3845-B7F2-9B871E459671}"/>
                </a:ext>
              </a:extLst>
            </p:cNvPr>
            <p:cNvSpPr txBox="1"/>
            <p:nvPr/>
          </p:nvSpPr>
          <p:spPr>
            <a:xfrm>
              <a:off x="2031600" y="2755003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35F76C-0C61-304F-BFDF-5D1467DF2499}"/>
                </a:ext>
              </a:extLst>
            </p:cNvPr>
            <p:cNvSpPr txBox="1"/>
            <p:nvPr/>
          </p:nvSpPr>
          <p:spPr>
            <a:xfrm>
              <a:off x="3482447" y="2748207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0.50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2553B5-D0AE-E748-90C1-565863E758D2}"/>
                </a:ext>
              </a:extLst>
            </p:cNvPr>
            <p:cNvSpPr txBox="1"/>
            <p:nvPr/>
          </p:nvSpPr>
          <p:spPr>
            <a:xfrm>
              <a:off x="4969870" y="2741411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77FDED-7846-B446-A9F2-412AFB3A0D7B}"/>
                </a:ext>
              </a:extLst>
            </p:cNvPr>
            <p:cNvSpPr txBox="1"/>
            <p:nvPr/>
          </p:nvSpPr>
          <p:spPr>
            <a:xfrm>
              <a:off x="6457293" y="2734615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1.00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D27130-C3E4-CB4D-B11A-2FA2715E9A18}"/>
                </a:ext>
              </a:extLst>
            </p:cNvPr>
            <p:cNvSpPr txBox="1"/>
            <p:nvPr/>
          </p:nvSpPr>
          <p:spPr>
            <a:xfrm>
              <a:off x="7944716" y="2727819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1.25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28AE53-6E6C-A441-A733-31DDCAA2A643}"/>
                </a:ext>
              </a:extLst>
            </p:cNvPr>
            <p:cNvSpPr txBox="1"/>
            <p:nvPr/>
          </p:nvSpPr>
          <p:spPr>
            <a:xfrm>
              <a:off x="7635426" y="2163566"/>
              <a:ext cx="1264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Time (sec)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5CF923-ADD3-C749-8632-884F3854C768}"/>
                </a:ext>
              </a:extLst>
            </p:cNvPr>
            <p:cNvSpPr txBox="1"/>
            <p:nvPr/>
          </p:nvSpPr>
          <p:spPr>
            <a:xfrm>
              <a:off x="601251" y="2748207"/>
              <a:ext cx="64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0.00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E376AC-95A3-214E-B2C0-024C1457B2FD}"/>
              </a:ext>
            </a:extLst>
          </p:cNvPr>
          <p:cNvCxnSpPr>
            <a:cxnSpLocks/>
          </p:cNvCxnSpPr>
          <p:nvPr/>
        </p:nvCxnSpPr>
        <p:spPr>
          <a:xfrm flipV="1">
            <a:off x="2250141" y="1670636"/>
            <a:ext cx="0" cy="105385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6D9474-36D8-AB42-B813-FFFE7D0BC415}"/>
              </a:ext>
            </a:extLst>
          </p:cNvPr>
          <p:cNvCxnSpPr>
            <a:cxnSpLocks/>
          </p:cNvCxnSpPr>
          <p:nvPr/>
        </p:nvCxnSpPr>
        <p:spPr>
          <a:xfrm flipV="1">
            <a:off x="3926541" y="1670636"/>
            <a:ext cx="0" cy="105385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0FF84F-2CC8-5546-8D91-B2DBC5B44F62}"/>
              </a:ext>
            </a:extLst>
          </p:cNvPr>
          <p:cNvCxnSpPr>
            <a:cxnSpLocks/>
          </p:cNvCxnSpPr>
          <p:nvPr/>
        </p:nvCxnSpPr>
        <p:spPr>
          <a:xfrm flipV="1">
            <a:off x="5602941" y="2087495"/>
            <a:ext cx="0" cy="636993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35B6FD-A6EA-8B4C-8528-846BDED2E44A}"/>
              </a:ext>
            </a:extLst>
          </p:cNvPr>
          <p:cNvGrpSpPr/>
          <p:nvPr/>
        </p:nvGrpSpPr>
        <p:grpSpPr>
          <a:xfrm>
            <a:off x="2259348" y="3691837"/>
            <a:ext cx="6008455" cy="3137392"/>
            <a:chOff x="2259348" y="3691837"/>
            <a:chExt cx="6008455" cy="313739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5ACDA4-26D7-F045-B27C-9D7C94A0B6AB}"/>
                </a:ext>
              </a:extLst>
            </p:cNvPr>
            <p:cNvCxnSpPr>
              <a:cxnSpLocks/>
            </p:cNvCxnSpPr>
            <p:nvPr/>
          </p:nvCxnSpPr>
          <p:spPr>
            <a:xfrm>
              <a:off x="4383332" y="5935877"/>
              <a:ext cx="2987467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9A58554-4AE5-2246-A882-7E1C29C1A984}"/>
                </a:ext>
              </a:extLst>
            </p:cNvPr>
            <p:cNvCxnSpPr/>
            <p:nvPr/>
          </p:nvCxnSpPr>
          <p:spPr>
            <a:xfrm flipV="1">
              <a:off x="4386028" y="3691837"/>
              <a:ext cx="0" cy="2253948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6F467F-3EA2-8443-87B2-8F123F56E140}"/>
                </a:ext>
              </a:extLst>
            </p:cNvPr>
            <p:cNvSpPr txBox="1"/>
            <p:nvPr/>
          </p:nvSpPr>
          <p:spPr>
            <a:xfrm rot="16200000">
              <a:off x="3516118" y="4729712"/>
              <a:ext cx="1327735" cy="367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Amplitude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2DDC489-8238-CC4B-8D79-ED80DA575F75}"/>
                </a:ext>
              </a:extLst>
            </p:cNvPr>
            <p:cNvGrpSpPr/>
            <p:nvPr/>
          </p:nvGrpSpPr>
          <p:grpSpPr>
            <a:xfrm>
              <a:off x="5573956" y="5809268"/>
              <a:ext cx="315804" cy="573687"/>
              <a:chOff x="7225127" y="3524912"/>
              <a:chExt cx="315804" cy="573687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C49A8A8-B23B-9340-A585-786E419B7786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757760-51C0-9D49-8FCD-0BD609B10A5A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01F73B-01AF-5440-B40B-2FD754D47B67}"/>
                </a:ext>
              </a:extLst>
            </p:cNvPr>
            <p:cNvSpPr txBox="1"/>
            <p:nvPr/>
          </p:nvSpPr>
          <p:spPr>
            <a:xfrm>
              <a:off x="6287467" y="6155931"/>
              <a:ext cx="1980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Frequency (Hz)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85BE03-473C-7945-BF67-A50F8516D677}"/>
                </a:ext>
              </a:extLst>
            </p:cNvPr>
            <p:cNvSpPr txBox="1"/>
            <p:nvPr/>
          </p:nvSpPr>
          <p:spPr>
            <a:xfrm>
              <a:off x="4128622" y="6006489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0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9A2BFC9-7A56-4542-95AF-204FE694A2C7}"/>
                </a:ext>
              </a:extLst>
            </p:cNvPr>
            <p:cNvGrpSpPr/>
            <p:nvPr/>
          </p:nvGrpSpPr>
          <p:grpSpPr>
            <a:xfrm>
              <a:off x="6267825" y="5802134"/>
              <a:ext cx="315804" cy="573687"/>
              <a:chOff x="7225127" y="3524912"/>
              <a:chExt cx="315804" cy="57368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EBEA92E-EC0E-0C48-9E8D-93FB37A52784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D410EF5-BDC3-3F4D-8C16-00D15931958B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08C8004-32CB-F448-9EF9-712417BDA0F1}"/>
                </a:ext>
              </a:extLst>
            </p:cNvPr>
            <p:cNvGrpSpPr/>
            <p:nvPr/>
          </p:nvGrpSpPr>
          <p:grpSpPr>
            <a:xfrm>
              <a:off x="6919597" y="5809268"/>
              <a:ext cx="315804" cy="573687"/>
              <a:chOff x="7225127" y="3524912"/>
              <a:chExt cx="315804" cy="573687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85025E4-275B-8D41-B86A-4524084B44C3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4127A86-1259-7641-B3C3-322B87BE6E3C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F5BB9F0-847E-3042-AF2B-355502DF2E12}"/>
                </a:ext>
              </a:extLst>
            </p:cNvPr>
            <p:cNvGrpSpPr/>
            <p:nvPr/>
          </p:nvGrpSpPr>
          <p:grpSpPr>
            <a:xfrm>
              <a:off x="4911585" y="5802134"/>
              <a:ext cx="315804" cy="573687"/>
              <a:chOff x="7225127" y="3524912"/>
              <a:chExt cx="315804" cy="573687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0771B68-FE32-1849-96C4-7AF6B12E8FE4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8D489E-1DF3-5B4F-B637-9658502BA580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FB7E140-908B-4F44-A015-AC093A58FFB3}"/>
                </a:ext>
              </a:extLst>
            </p:cNvPr>
            <p:cNvSpPr txBox="1"/>
            <p:nvPr/>
          </p:nvSpPr>
          <p:spPr>
            <a:xfrm>
              <a:off x="3376268" y="6398342"/>
              <a:ext cx="271234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Frequency domain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F479B37-871F-FA45-ADB8-4802F334C672}"/>
                </a:ext>
              </a:extLst>
            </p:cNvPr>
            <p:cNvCxnSpPr>
              <a:cxnSpLocks/>
            </p:cNvCxnSpPr>
            <p:nvPr/>
          </p:nvCxnSpPr>
          <p:spPr>
            <a:xfrm>
              <a:off x="4360265" y="5932985"/>
              <a:ext cx="2987467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49560B2-680A-6240-A530-F49040056E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9348" y="5933572"/>
              <a:ext cx="2100917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FB6E735-800E-8A48-9B36-7A0C43E9D02E}"/>
                </a:ext>
              </a:extLst>
            </p:cNvPr>
            <p:cNvGrpSpPr/>
            <p:nvPr/>
          </p:nvGrpSpPr>
          <p:grpSpPr>
            <a:xfrm>
              <a:off x="2379188" y="5824655"/>
              <a:ext cx="482139" cy="573687"/>
              <a:chOff x="7225126" y="3524912"/>
              <a:chExt cx="482139" cy="573687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C91BCBC-C4B2-6846-960C-37FD05C977AC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3B3DD56-24F3-1946-BCBD-13DD6F84521A}"/>
                  </a:ext>
                </a:extLst>
              </p:cNvPr>
              <p:cNvSpPr txBox="1"/>
              <p:nvPr/>
            </p:nvSpPr>
            <p:spPr>
              <a:xfrm>
                <a:off x="7225126" y="3729267"/>
                <a:ext cx="4821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-6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9222A6F-701D-434D-8047-978EDD5E804A}"/>
                </a:ext>
              </a:extLst>
            </p:cNvPr>
            <p:cNvGrpSpPr/>
            <p:nvPr/>
          </p:nvGrpSpPr>
          <p:grpSpPr>
            <a:xfrm>
              <a:off x="3073058" y="5817521"/>
              <a:ext cx="440042" cy="573687"/>
              <a:chOff x="7225127" y="3524912"/>
              <a:chExt cx="440042" cy="573687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EE2D041-E380-F945-87BA-D8B280D34081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747EDAB-16E4-BF4A-9E1A-CBF4CEED2D9F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4400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-4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08D3719-6C02-3844-879A-741DCBDF05DA}"/>
                </a:ext>
              </a:extLst>
            </p:cNvPr>
            <p:cNvGrpSpPr/>
            <p:nvPr/>
          </p:nvGrpSpPr>
          <p:grpSpPr>
            <a:xfrm>
              <a:off x="3724830" y="5824655"/>
              <a:ext cx="403792" cy="573687"/>
              <a:chOff x="7225127" y="3524912"/>
              <a:chExt cx="403792" cy="573687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85CEADC-5CB5-3E46-8A82-D49C46A1D5BC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E2C096C-1150-7247-AF8A-F358F02F52A7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4037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-2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D86935A-FC1F-1544-98F9-30EDF6684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9746" y="4638451"/>
              <a:ext cx="0" cy="1285253"/>
            </a:xfrm>
            <a:prstGeom prst="line">
              <a:avLst/>
            </a:prstGeom>
            <a:noFill/>
            <a:ln w="38100" cmpd="sng"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5A3AEA3-C2C0-FC40-951A-8CD48096AD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4591" y="4636946"/>
              <a:ext cx="0" cy="1285253"/>
            </a:xfrm>
            <a:prstGeom prst="line">
              <a:avLst/>
            </a:prstGeom>
            <a:noFill/>
            <a:ln w="38100" cmpd="sng"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09E673C-B34E-744F-A24D-C3F1F849990F}"/>
              </a:ext>
            </a:extLst>
          </p:cNvPr>
          <p:cNvSpPr txBox="1"/>
          <p:nvPr/>
        </p:nvSpPr>
        <p:spPr>
          <a:xfrm>
            <a:off x="2914750" y="928373"/>
            <a:ext cx="3181961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Time domain samples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79C67BE-1B0E-DE41-933E-3A7420198639}"/>
              </a:ext>
            </a:extLst>
          </p:cNvPr>
          <p:cNvGrpSpPr/>
          <p:nvPr/>
        </p:nvGrpSpPr>
        <p:grpSpPr>
          <a:xfrm>
            <a:off x="2488946" y="3167877"/>
            <a:ext cx="1524000" cy="945784"/>
            <a:chOff x="2488946" y="3167877"/>
            <a:chExt cx="1524000" cy="94578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54EE3F5-E217-C34C-8A56-00144CD90079}"/>
                </a:ext>
              </a:extLst>
            </p:cNvPr>
            <p:cNvGrpSpPr/>
            <p:nvPr/>
          </p:nvGrpSpPr>
          <p:grpSpPr>
            <a:xfrm>
              <a:off x="2488946" y="3590441"/>
              <a:ext cx="1524000" cy="523220"/>
              <a:chOff x="3715657" y="2248709"/>
              <a:chExt cx="1524000" cy="523220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8A2B792F-7892-7E4C-865F-E8B74360910D}"/>
                  </a:ext>
                </a:extLst>
              </p:cNvPr>
              <p:cNvCxnSpPr/>
              <p:nvPr/>
            </p:nvCxnSpPr>
            <p:spPr>
              <a:xfrm>
                <a:off x="3715657" y="2748071"/>
                <a:ext cx="1524000" cy="0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A009D9-B145-7045-946A-AB05D4AC4B44}"/>
                  </a:ext>
                </a:extLst>
              </p:cNvPr>
              <p:cNvSpPr txBox="1"/>
              <p:nvPr/>
            </p:nvSpPr>
            <p:spPr>
              <a:xfrm>
                <a:off x="4136735" y="2248709"/>
                <a:ext cx="689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FFT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0ACA5DC-44B2-C646-A222-F18036794D60}"/>
                </a:ext>
              </a:extLst>
            </p:cNvPr>
            <p:cNvCxnSpPr/>
            <p:nvPr/>
          </p:nvCxnSpPr>
          <p:spPr>
            <a:xfrm flipV="1">
              <a:off x="2507946" y="3167877"/>
              <a:ext cx="0" cy="92183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6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4C8A55B3-3818-644C-B4E2-2B48EA2C024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Aliasing: Different frequencies, same name!!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9EA69F4-7045-9F49-9906-172DBB24A5B2}"/>
              </a:ext>
            </a:extLst>
          </p:cNvPr>
          <p:cNvGrpSpPr/>
          <p:nvPr/>
        </p:nvGrpSpPr>
        <p:grpSpPr>
          <a:xfrm>
            <a:off x="5507981" y="2834056"/>
            <a:ext cx="315804" cy="573687"/>
            <a:chOff x="7225127" y="3524912"/>
            <a:chExt cx="315804" cy="57368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7DE9D6A-CE93-1E4A-8F21-630A67BCCA2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2939A25-A678-0B4E-9858-1EA97E65519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0FA6D9E-0A10-704B-B487-A0DAA9D41ACD}"/>
              </a:ext>
            </a:extLst>
          </p:cNvPr>
          <p:cNvSpPr txBox="1"/>
          <p:nvPr/>
        </p:nvSpPr>
        <p:spPr>
          <a:xfrm>
            <a:off x="3796257" y="3031277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m = 0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D5ECE09-7AFC-0C47-8469-01D700CCAC54}"/>
              </a:ext>
            </a:extLst>
          </p:cNvPr>
          <p:cNvGrpSpPr/>
          <p:nvPr/>
        </p:nvGrpSpPr>
        <p:grpSpPr>
          <a:xfrm>
            <a:off x="6201850" y="2826922"/>
            <a:ext cx="315804" cy="573687"/>
            <a:chOff x="7225127" y="3524912"/>
            <a:chExt cx="315804" cy="57368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BE777C0-97A5-0E44-A968-36663593245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21FB8A2-B740-004C-B973-DE09A802076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E3A381C-172A-FE40-AE71-D3DF4B0C169B}"/>
              </a:ext>
            </a:extLst>
          </p:cNvPr>
          <p:cNvGrpSpPr/>
          <p:nvPr/>
        </p:nvGrpSpPr>
        <p:grpSpPr>
          <a:xfrm>
            <a:off x="6853622" y="2834056"/>
            <a:ext cx="315804" cy="573687"/>
            <a:chOff x="7225127" y="3524912"/>
            <a:chExt cx="315804" cy="573687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6BAE76D-1E0F-7C42-805A-5CD686ED6FE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0C18012-7433-8E41-A4AA-5709F79772F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5773FAA-49FA-BD4C-AD4A-8B2B5C0F39EE}"/>
              </a:ext>
            </a:extLst>
          </p:cNvPr>
          <p:cNvGrpSpPr/>
          <p:nvPr/>
        </p:nvGrpSpPr>
        <p:grpSpPr>
          <a:xfrm>
            <a:off x="4845610" y="2826922"/>
            <a:ext cx="315804" cy="573687"/>
            <a:chOff x="7225127" y="3524912"/>
            <a:chExt cx="315804" cy="57368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853B9C6-F791-E240-93E1-00A38B4FBBC2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20501C2-13A7-A74E-AF2E-AA4B7832994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AAB998F-BA03-384A-BB46-86C3B4393455}"/>
              </a:ext>
            </a:extLst>
          </p:cNvPr>
          <p:cNvGrpSpPr/>
          <p:nvPr/>
        </p:nvGrpSpPr>
        <p:grpSpPr>
          <a:xfrm>
            <a:off x="2252769" y="2826563"/>
            <a:ext cx="465272" cy="573687"/>
            <a:chOff x="7225127" y="3524912"/>
            <a:chExt cx="465272" cy="57368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2459121-CF0D-C949-B292-2AEBCCDEC7C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7EC8347-618C-9B4D-B492-96F6E60AA1E4}"/>
                </a:ext>
              </a:extLst>
            </p:cNvPr>
            <p:cNvSpPr txBox="1"/>
            <p:nvPr/>
          </p:nvSpPr>
          <p:spPr>
            <a:xfrm>
              <a:off x="7225127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4A1AEF6-F1D5-A44D-B5D2-56A8D24E0139}"/>
              </a:ext>
            </a:extLst>
          </p:cNvPr>
          <p:cNvGrpSpPr/>
          <p:nvPr/>
        </p:nvGrpSpPr>
        <p:grpSpPr>
          <a:xfrm>
            <a:off x="2903186" y="2819429"/>
            <a:ext cx="465272" cy="573687"/>
            <a:chOff x="7181675" y="3524912"/>
            <a:chExt cx="465272" cy="57368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0751A73-3EDA-934F-8B07-3A98EF92E38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465E281-1BF9-B04D-AE4A-C72AC63046FE}"/>
                </a:ext>
              </a:extLst>
            </p:cNvPr>
            <p:cNvSpPr txBox="1"/>
            <p:nvPr/>
          </p:nvSpPr>
          <p:spPr>
            <a:xfrm>
              <a:off x="7181675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B8C1281-7C0F-F74E-A1CB-EDCB39A51024}"/>
              </a:ext>
            </a:extLst>
          </p:cNvPr>
          <p:cNvGrpSpPr/>
          <p:nvPr/>
        </p:nvGrpSpPr>
        <p:grpSpPr>
          <a:xfrm>
            <a:off x="3598410" y="2826563"/>
            <a:ext cx="533646" cy="573687"/>
            <a:chOff x="7225127" y="3524912"/>
            <a:chExt cx="533646" cy="57368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BF55926-3258-4345-90BC-F5D2380504A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486EAC-0FC5-294F-9324-C85C784F233C}"/>
                </a:ext>
              </a:extLst>
            </p:cNvPr>
            <p:cNvSpPr txBox="1"/>
            <p:nvPr/>
          </p:nvSpPr>
          <p:spPr>
            <a:xfrm>
              <a:off x="7225127" y="3729267"/>
              <a:ext cx="53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5317216-9A2D-824F-814D-F2150E4A3133}"/>
              </a:ext>
            </a:extLst>
          </p:cNvPr>
          <p:cNvGrpSpPr/>
          <p:nvPr/>
        </p:nvGrpSpPr>
        <p:grpSpPr>
          <a:xfrm>
            <a:off x="1590397" y="2819429"/>
            <a:ext cx="450641" cy="573687"/>
            <a:chOff x="7225126" y="3524912"/>
            <a:chExt cx="450641" cy="57368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873D0B8-7EB3-1B47-9726-857D138BF54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F7C084B-371E-EF45-A8D3-A982B348DE0D}"/>
                </a:ext>
              </a:extLst>
            </p:cNvPr>
            <p:cNvSpPr txBox="1"/>
            <p:nvPr/>
          </p:nvSpPr>
          <p:spPr>
            <a:xfrm>
              <a:off x="7225126" y="3729267"/>
              <a:ext cx="450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0B59C955-95ED-9745-9079-A69EF231E090}"/>
              </a:ext>
            </a:extLst>
          </p:cNvPr>
          <p:cNvSpPr txBox="1"/>
          <p:nvPr/>
        </p:nvSpPr>
        <p:spPr>
          <a:xfrm>
            <a:off x="7303710" y="3096503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7FA0AEA-46E2-8D4A-846B-D91722668C8C}"/>
              </a:ext>
            </a:extLst>
          </p:cNvPr>
          <p:cNvCxnSpPr>
            <a:cxnSpLocks/>
          </p:cNvCxnSpPr>
          <p:nvPr/>
        </p:nvCxnSpPr>
        <p:spPr>
          <a:xfrm>
            <a:off x="4317357" y="2960665"/>
            <a:ext cx="320987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5DC326A-B8EC-0845-A825-FA979E633DF5}"/>
              </a:ext>
            </a:extLst>
          </p:cNvPr>
          <p:cNvCxnSpPr/>
          <p:nvPr/>
        </p:nvCxnSpPr>
        <p:spPr>
          <a:xfrm flipV="1">
            <a:off x="4320053" y="716625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86B4E84-5B9C-0F48-8C81-067CD65952E9}"/>
              </a:ext>
            </a:extLst>
          </p:cNvPr>
          <p:cNvCxnSpPr>
            <a:cxnSpLocks/>
          </p:cNvCxnSpPr>
          <p:nvPr/>
        </p:nvCxnSpPr>
        <p:spPr>
          <a:xfrm flipH="1">
            <a:off x="1298713" y="2959469"/>
            <a:ext cx="3009603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8153D94-6136-D54E-9C6C-6194541F2B61}"/>
              </a:ext>
            </a:extLst>
          </p:cNvPr>
          <p:cNvSpPr txBox="1"/>
          <p:nvPr/>
        </p:nvSpPr>
        <p:spPr>
          <a:xfrm>
            <a:off x="4387653" y="732596"/>
            <a:ext cx="1536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Magnitude/Phase of </a:t>
            </a:r>
            <a:r>
              <a:rPr lang="en-US" sz="2400" dirty="0" err="1"/>
              <a:t>z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2EF657-93D5-EB4A-A591-7384E21C479F}"/>
                  </a:ext>
                </a:extLst>
              </p:cNvPr>
              <p:cNvSpPr txBox="1"/>
              <p:nvPr/>
            </p:nvSpPr>
            <p:spPr>
              <a:xfrm>
                <a:off x="258063" y="3504973"/>
                <a:ext cx="39263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Assume, Sample rate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Lucida Bright" panose="02040602050505020304" pitchFamily="18" charset="77"/>
                      </a:rPr>
                      <m:t>f</m:t>
                    </m:r>
                    <m:r>
                      <m:rPr>
                        <m:nor/>
                      </m:rPr>
                      <a:rPr lang="en-US" sz="2400" baseline="-25000" dirty="0">
                        <a:latin typeface="Lucida Bright" panose="02040602050505020304" pitchFamily="18" charset="77"/>
                      </a:rPr>
                      <m:t>s</m:t>
                    </m:r>
                  </m:oMath>
                </a14:m>
                <a:r>
                  <a:rPr lang="en-US" sz="2400" dirty="0"/>
                  <a:t> = 8 Hz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2EF657-93D5-EB4A-A591-7384E21C4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3" y="3504973"/>
                <a:ext cx="3926396" cy="461665"/>
              </a:xfrm>
              <a:prstGeom prst="rect">
                <a:avLst/>
              </a:prstGeom>
              <a:blipFill>
                <a:blip r:embed="rId2"/>
                <a:stretch>
                  <a:fillRect l="-2258" t="-8333" r="-161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8A30AD01-2186-8B4E-954B-10A185C6AC16}"/>
              </a:ext>
            </a:extLst>
          </p:cNvPr>
          <p:cNvSpPr txBox="1"/>
          <p:nvPr/>
        </p:nvSpPr>
        <p:spPr>
          <a:xfrm>
            <a:off x="208937" y="3966638"/>
            <a:ext cx="905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a </a:t>
            </a:r>
            <a:r>
              <a:rPr lang="en-US" sz="2400" dirty="0">
                <a:solidFill>
                  <a:srgbClr val="C00000"/>
                </a:solidFill>
              </a:rPr>
              <a:t>COMPLEX</a:t>
            </a:r>
            <a:r>
              <a:rPr lang="en-US" sz="2400" dirty="0"/>
              <a:t> signal, what value will we see if the actual frequency is: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AAC3C7-B5DD-CB4D-B379-CEFB6B454BEB}"/>
              </a:ext>
            </a:extLst>
          </p:cNvPr>
          <p:cNvSpPr txBox="1"/>
          <p:nvPr/>
        </p:nvSpPr>
        <p:spPr>
          <a:xfrm>
            <a:off x="3222502" y="4362602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 3 Hz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520BEB-0EF0-C947-B070-FE5FA0973124}"/>
              </a:ext>
            </a:extLst>
          </p:cNvPr>
          <p:cNvSpPr txBox="1"/>
          <p:nvPr/>
        </p:nvSpPr>
        <p:spPr>
          <a:xfrm>
            <a:off x="3222502" y="4729133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 -2 Hz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470697-8A36-F848-8239-CF037BB013B6}"/>
              </a:ext>
            </a:extLst>
          </p:cNvPr>
          <p:cNvSpPr txBox="1"/>
          <p:nvPr/>
        </p:nvSpPr>
        <p:spPr>
          <a:xfrm>
            <a:off x="3222502" y="5095664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c) 6 Hz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F51999-B818-C549-AAB7-3BA0C5EFD41D}"/>
              </a:ext>
            </a:extLst>
          </p:cNvPr>
          <p:cNvSpPr txBox="1"/>
          <p:nvPr/>
        </p:nvSpPr>
        <p:spPr>
          <a:xfrm>
            <a:off x="3222502" y="546219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d) -5 Hz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1B14D1-B237-5845-987D-803AC700FF19}"/>
              </a:ext>
            </a:extLst>
          </p:cNvPr>
          <p:cNvSpPr txBox="1"/>
          <p:nvPr/>
        </p:nvSpPr>
        <p:spPr>
          <a:xfrm>
            <a:off x="3222502" y="582872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e) 4 Hz and -4Hz</a:t>
            </a:r>
          </a:p>
        </p:txBody>
      </p:sp>
    </p:spTree>
    <p:extLst>
      <p:ext uri="{BB962C8B-B14F-4D97-AF65-F5344CB8AC3E}">
        <p14:creationId xmlns:p14="http://schemas.microsoft.com/office/powerpoint/2010/main" val="28027753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0BF481-DB74-3346-B16F-CAAB22FBCBC4}"/>
              </a:ext>
            </a:extLst>
          </p:cNvPr>
          <p:cNvGrpSpPr/>
          <p:nvPr/>
        </p:nvGrpSpPr>
        <p:grpSpPr>
          <a:xfrm>
            <a:off x="4322261" y="2964600"/>
            <a:ext cx="315804" cy="573687"/>
            <a:chOff x="7225127" y="3524912"/>
            <a:chExt cx="315804" cy="5736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AF3A31E-DED0-D541-A90A-168AD52C476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A649E5-A692-CE41-8F0D-6ECB091F1C27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E0EEA2-E8AD-A049-BCCE-E1B2069E2884}"/>
              </a:ext>
            </a:extLst>
          </p:cNvPr>
          <p:cNvSpPr txBox="1"/>
          <p:nvPr/>
        </p:nvSpPr>
        <p:spPr>
          <a:xfrm>
            <a:off x="2610537" y="3161821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m = 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F311DB-1DA7-5149-8135-FBB0AEFA31D3}"/>
              </a:ext>
            </a:extLst>
          </p:cNvPr>
          <p:cNvGrpSpPr/>
          <p:nvPr/>
        </p:nvGrpSpPr>
        <p:grpSpPr>
          <a:xfrm>
            <a:off x="5016130" y="2957466"/>
            <a:ext cx="315804" cy="573687"/>
            <a:chOff x="7225127" y="3524912"/>
            <a:chExt cx="315804" cy="57368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50C0000-B01D-1242-9732-5F3704DCB19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AA1242-2D4E-6D4C-A09F-BB5574CDDD4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D24AE4-FE5C-5346-B2B7-427838D6427C}"/>
              </a:ext>
            </a:extLst>
          </p:cNvPr>
          <p:cNvGrpSpPr/>
          <p:nvPr/>
        </p:nvGrpSpPr>
        <p:grpSpPr>
          <a:xfrm>
            <a:off x="5667902" y="2964600"/>
            <a:ext cx="315804" cy="573687"/>
            <a:chOff x="7225127" y="3524912"/>
            <a:chExt cx="315804" cy="57368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0228B6-8886-A944-8555-8A3339B9E84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4AEB34-53BD-BD49-8134-469123528AD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B04112-5FF2-3D4D-B432-4EADAC2F1539}"/>
              </a:ext>
            </a:extLst>
          </p:cNvPr>
          <p:cNvGrpSpPr/>
          <p:nvPr/>
        </p:nvGrpSpPr>
        <p:grpSpPr>
          <a:xfrm>
            <a:off x="3659890" y="2957466"/>
            <a:ext cx="315804" cy="573687"/>
            <a:chOff x="7225127" y="3524912"/>
            <a:chExt cx="315804" cy="57368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1BFB74-9357-AC47-81EC-B9D3E49ACA7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C29FD7-5B11-9043-89CA-E852666C181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3C5A9C-0522-5747-9490-E88C21ACAD78}"/>
              </a:ext>
            </a:extLst>
          </p:cNvPr>
          <p:cNvGrpSpPr/>
          <p:nvPr/>
        </p:nvGrpSpPr>
        <p:grpSpPr>
          <a:xfrm>
            <a:off x="1067049" y="2957107"/>
            <a:ext cx="465272" cy="573687"/>
            <a:chOff x="7225127" y="3524912"/>
            <a:chExt cx="465272" cy="57368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911765-CEE1-F645-B202-0BC0BAAF5D0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E04704-4A15-834A-B4DC-E0AD09958FD9}"/>
                </a:ext>
              </a:extLst>
            </p:cNvPr>
            <p:cNvSpPr txBox="1"/>
            <p:nvPr/>
          </p:nvSpPr>
          <p:spPr>
            <a:xfrm>
              <a:off x="7225127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9DBBED-381E-C240-9B82-F08BDCC1FD83}"/>
              </a:ext>
            </a:extLst>
          </p:cNvPr>
          <p:cNvGrpSpPr/>
          <p:nvPr/>
        </p:nvGrpSpPr>
        <p:grpSpPr>
          <a:xfrm>
            <a:off x="1717466" y="2949973"/>
            <a:ext cx="465272" cy="573687"/>
            <a:chOff x="7181675" y="3524912"/>
            <a:chExt cx="465272" cy="57368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27DC15-C9F7-414E-8A42-1A17C8085EE8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2D707B-6479-7645-A1E7-FCE953B06781}"/>
                </a:ext>
              </a:extLst>
            </p:cNvPr>
            <p:cNvSpPr txBox="1"/>
            <p:nvPr/>
          </p:nvSpPr>
          <p:spPr>
            <a:xfrm>
              <a:off x="7181675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CA4558-CB56-294D-ABBB-16561172990D}"/>
              </a:ext>
            </a:extLst>
          </p:cNvPr>
          <p:cNvGrpSpPr/>
          <p:nvPr/>
        </p:nvGrpSpPr>
        <p:grpSpPr>
          <a:xfrm>
            <a:off x="2412690" y="2957107"/>
            <a:ext cx="533646" cy="573687"/>
            <a:chOff x="7225127" y="3524912"/>
            <a:chExt cx="533646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713C74-A0FB-1F43-B250-CA46599C2AB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2E6EF5-7CBD-A04E-B790-999BEF163C34}"/>
                </a:ext>
              </a:extLst>
            </p:cNvPr>
            <p:cNvSpPr txBox="1"/>
            <p:nvPr/>
          </p:nvSpPr>
          <p:spPr>
            <a:xfrm>
              <a:off x="7225127" y="3729267"/>
              <a:ext cx="53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6CCF9A-915C-A24F-B232-30DB0433DC06}"/>
              </a:ext>
            </a:extLst>
          </p:cNvPr>
          <p:cNvGrpSpPr/>
          <p:nvPr/>
        </p:nvGrpSpPr>
        <p:grpSpPr>
          <a:xfrm>
            <a:off x="404677" y="2949973"/>
            <a:ext cx="450641" cy="573687"/>
            <a:chOff x="7225126" y="3524912"/>
            <a:chExt cx="450641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24C5E9B-12D8-584F-AF0C-67470995F78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5D005E-7662-1F4D-9E88-1B4EB6E9C6A8}"/>
                </a:ext>
              </a:extLst>
            </p:cNvPr>
            <p:cNvSpPr txBox="1"/>
            <p:nvPr/>
          </p:nvSpPr>
          <p:spPr>
            <a:xfrm>
              <a:off x="7225126" y="3729267"/>
              <a:ext cx="450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5238262-5F65-E544-8DF0-D8F45A7F5939}"/>
              </a:ext>
            </a:extLst>
          </p:cNvPr>
          <p:cNvSpPr txBox="1"/>
          <p:nvPr/>
        </p:nvSpPr>
        <p:spPr>
          <a:xfrm>
            <a:off x="6117990" y="3227047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0A90EB-D410-9B4B-95B6-A8F2488BDE12}"/>
              </a:ext>
            </a:extLst>
          </p:cNvPr>
          <p:cNvCxnSpPr>
            <a:cxnSpLocks/>
          </p:cNvCxnSpPr>
          <p:nvPr/>
        </p:nvCxnSpPr>
        <p:spPr>
          <a:xfrm>
            <a:off x="3131637" y="3091209"/>
            <a:ext cx="320987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231297-593E-284C-B5AE-963E50EE85F6}"/>
              </a:ext>
            </a:extLst>
          </p:cNvPr>
          <p:cNvCxnSpPr/>
          <p:nvPr/>
        </p:nvCxnSpPr>
        <p:spPr>
          <a:xfrm flipV="1">
            <a:off x="3134333" y="847169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9FC96F-083F-1D4F-9D71-A87B8CE24A88}"/>
              </a:ext>
            </a:extLst>
          </p:cNvPr>
          <p:cNvCxnSpPr>
            <a:cxnSpLocks/>
          </p:cNvCxnSpPr>
          <p:nvPr/>
        </p:nvCxnSpPr>
        <p:spPr>
          <a:xfrm flipH="1">
            <a:off x="112993" y="3090013"/>
            <a:ext cx="3009603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B2C275E-9136-5C49-9F7A-DCC7F802BE32}"/>
              </a:ext>
            </a:extLst>
          </p:cNvPr>
          <p:cNvSpPr txBox="1"/>
          <p:nvPr/>
        </p:nvSpPr>
        <p:spPr>
          <a:xfrm>
            <a:off x="3201933" y="863140"/>
            <a:ext cx="1536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Magnitude/Phase of </a:t>
            </a:r>
            <a:r>
              <a:rPr lang="en-US" sz="2400" dirty="0" err="1"/>
              <a:t>z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1F1F4F-B571-4741-9493-8164ED4FA7FA}"/>
              </a:ext>
            </a:extLst>
          </p:cNvPr>
          <p:cNvGrpSpPr/>
          <p:nvPr/>
        </p:nvGrpSpPr>
        <p:grpSpPr>
          <a:xfrm>
            <a:off x="6117990" y="3627157"/>
            <a:ext cx="2681625" cy="580821"/>
            <a:chOff x="5350079" y="4394644"/>
            <a:chExt cx="2681625" cy="58082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C2B13BC-DA80-BE4E-B349-9B4B827BF52F}"/>
                </a:ext>
              </a:extLst>
            </p:cNvPr>
            <p:cNvGrpSpPr/>
            <p:nvPr/>
          </p:nvGrpSpPr>
          <p:grpSpPr>
            <a:xfrm>
              <a:off x="6012450" y="4401778"/>
              <a:ext cx="315804" cy="573687"/>
              <a:chOff x="7225127" y="3524912"/>
              <a:chExt cx="315804" cy="573687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2E9C928-D9D5-2E4A-8966-2F2B00EC1DFA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FAC57C5-F2CE-CC47-999F-D9D4F59E5FE0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6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9D3A4DC-8433-0141-BC91-ADF12799B3CB}"/>
                </a:ext>
              </a:extLst>
            </p:cNvPr>
            <p:cNvGrpSpPr/>
            <p:nvPr/>
          </p:nvGrpSpPr>
          <p:grpSpPr>
            <a:xfrm>
              <a:off x="6706319" y="4394644"/>
              <a:ext cx="315804" cy="573687"/>
              <a:chOff x="7225127" y="3524912"/>
              <a:chExt cx="315804" cy="573687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F5FB5F9-8B8C-F041-992D-F3FBE478F88D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2CB86E-16C0-4449-8B9B-7ED04685B317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7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5ED850A-85E6-4546-BC48-E7282A1E0A9E}"/>
                </a:ext>
              </a:extLst>
            </p:cNvPr>
            <p:cNvGrpSpPr/>
            <p:nvPr/>
          </p:nvGrpSpPr>
          <p:grpSpPr>
            <a:xfrm>
              <a:off x="7358091" y="4401778"/>
              <a:ext cx="315804" cy="573687"/>
              <a:chOff x="7225127" y="3524912"/>
              <a:chExt cx="315804" cy="573687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FBD0CE5-82A7-2547-AB2A-E1DAD944A933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11A215A-D6CD-F54A-851D-1CB926B803F8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8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FD6F2A6-1B8F-4945-A81A-2649B6DFAE2E}"/>
                </a:ext>
              </a:extLst>
            </p:cNvPr>
            <p:cNvGrpSpPr/>
            <p:nvPr/>
          </p:nvGrpSpPr>
          <p:grpSpPr>
            <a:xfrm>
              <a:off x="5350079" y="4394644"/>
              <a:ext cx="315804" cy="573687"/>
              <a:chOff x="7225127" y="3524912"/>
              <a:chExt cx="315804" cy="573687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4DCDA02-B7DC-CA45-9D05-15886AB1A034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3257613-25A6-B341-A310-2782C9B556E3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6C38FBD-F026-B641-B12F-6066E7EB7FF4}"/>
                </a:ext>
              </a:extLst>
            </p:cNvPr>
            <p:cNvCxnSpPr>
              <a:cxnSpLocks/>
            </p:cNvCxnSpPr>
            <p:nvPr/>
          </p:nvCxnSpPr>
          <p:spPr>
            <a:xfrm>
              <a:off x="5350079" y="4528387"/>
              <a:ext cx="2681625" cy="0"/>
            </a:xfrm>
            <a:prstGeom prst="line">
              <a:avLst/>
            </a:prstGeom>
            <a:noFill/>
            <a:ln w="38100" cmpd="sng">
              <a:solidFill>
                <a:srgbClr val="C00000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0" name="Freeform 59">
            <a:extLst>
              <a:ext uri="{FF2B5EF4-FFF2-40B4-BE49-F238E27FC236}">
                <a16:creationId xmlns:a16="http://schemas.microsoft.com/office/drawing/2014/main" id="{F766A08A-1D5E-544C-AC42-9A66F03BB0DB}"/>
              </a:ext>
            </a:extLst>
          </p:cNvPr>
          <p:cNvSpPr/>
          <p:nvPr/>
        </p:nvSpPr>
        <p:spPr>
          <a:xfrm>
            <a:off x="1653436" y="3632548"/>
            <a:ext cx="5160723" cy="1454122"/>
          </a:xfrm>
          <a:custGeom>
            <a:avLst/>
            <a:gdLst>
              <a:gd name="connsiteX0" fmla="*/ 5160723 w 5160723"/>
              <a:gd name="connsiteY0" fmla="*/ 601249 h 1454122"/>
              <a:gd name="connsiteX1" fmla="*/ 2004164 w 5160723"/>
              <a:gd name="connsiteY1" fmla="*/ 1440493 h 1454122"/>
              <a:gd name="connsiteX2" fmla="*/ 0 w 5160723"/>
              <a:gd name="connsiteY2" fmla="*/ 0 h 145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0723" h="1454122">
                <a:moveTo>
                  <a:pt x="5160723" y="601249"/>
                </a:moveTo>
                <a:cubicBezTo>
                  <a:pt x="4012503" y="1070975"/>
                  <a:pt x="2864284" y="1540701"/>
                  <a:pt x="2004164" y="1440493"/>
                </a:cubicBezTo>
                <a:cubicBezTo>
                  <a:pt x="1144043" y="1340285"/>
                  <a:pt x="572021" y="670142"/>
                  <a:pt x="0" y="0"/>
                </a:cubicBezTo>
              </a:path>
            </a:pathLst>
          </a:custGeom>
          <a:noFill/>
          <a:ln w="4445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6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0BF481-DB74-3346-B16F-CAAB22FBCBC4}"/>
              </a:ext>
            </a:extLst>
          </p:cNvPr>
          <p:cNvGrpSpPr/>
          <p:nvPr/>
        </p:nvGrpSpPr>
        <p:grpSpPr>
          <a:xfrm>
            <a:off x="4322261" y="2964600"/>
            <a:ext cx="315804" cy="573687"/>
            <a:chOff x="7225127" y="3524912"/>
            <a:chExt cx="315804" cy="5736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AF3A31E-DED0-D541-A90A-168AD52C476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A649E5-A692-CE41-8F0D-6ECB091F1C27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E0EEA2-E8AD-A049-BCCE-E1B2069E2884}"/>
              </a:ext>
            </a:extLst>
          </p:cNvPr>
          <p:cNvSpPr txBox="1"/>
          <p:nvPr/>
        </p:nvSpPr>
        <p:spPr>
          <a:xfrm>
            <a:off x="2610537" y="3161821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m = 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F311DB-1DA7-5149-8135-FBB0AEFA31D3}"/>
              </a:ext>
            </a:extLst>
          </p:cNvPr>
          <p:cNvGrpSpPr/>
          <p:nvPr/>
        </p:nvGrpSpPr>
        <p:grpSpPr>
          <a:xfrm>
            <a:off x="5016130" y="2957466"/>
            <a:ext cx="315804" cy="573687"/>
            <a:chOff x="7225127" y="3524912"/>
            <a:chExt cx="315804" cy="57368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50C0000-B01D-1242-9732-5F3704DCB19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AA1242-2D4E-6D4C-A09F-BB5574CDDD4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D24AE4-FE5C-5346-B2B7-427838D6427C}"/>
              </a:ext>
            </a:extLst>
          </p:cNvPr>
          <p:cNvGrpSpPr/>
          <p:nvPr/>
        </p:nvGrpSpPr>
        <p:grpSpPr>
          <a:xfrm>
            <a:off x="5667902" y="2964600"/>
            <a:ext cx="315804" cy="573687"/>
            <a:chOff x="7225127" y="3524912"/>
            <a:chExt cx="315804" cy="57368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0228B6-8886-A944-8555-8A3339B9E84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4AEB34-53BD-BD49-8134-469123528AD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B04112-5FF2-3D4D-B432-4EADAC2F1539}"/>
              </a:ext>
            </a:extLst>
          </p:cNvPr>
          <p:cNvGrpSpPr/>
          <p:nvPr/>
        </p:nvGrpSpPr>
        <p:grpSpPr>
          <a:xfrm>
            <a:off x="3659890" y="2957466"/>
            <a:ext cx="315804" cy="573687"/>
            <a:chOff x="7225127" y="3524912"/>
            <a:chExt cx="315804" cy="57368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1BFB74-9357-AC47-81EC-B9D3E49ACA7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C29FD7-5B11-9043-89CA-E852666C181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3C5A9C-0522-5747-9490-E88C21ACAD78}"/>
              </a:ext>
            </a:extLst>
          </p:cNvPr>
          <p:cNvGrpSpPr/>
          <p:nvPr/>
        </p:nvGrpSpPr>
        <p:grpSpPr>
          <a:xfrm>
            <a:off x="1067049" y="2957107"/>
            <a:ext cx="465272" cy="573687"/>
            <a:chOff x="7225127" y="3524912"/>
            <a:chExt cx="465272" cy="57368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911765-CEE1-F645-B202-0BC0BAAF5D0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E04704-4A15-834A-B4DC-E0AD09958FD9}"/>
                </a:ext>
              </a:extLst>
            </p:cNvPr>
            <p:cNvSpPr txBox="1"/>
            <p:nvPr/>
          </p:nvSpPr>
          <p:spPr>
            <a:xfrm>
              <a:off x="7225127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9DBBED-381E-C240-9B82-F08BDCC1FD83}"/>
              </a:ext>
            </a:extLst>
          </p:cNvPr>
          <p:cNvGrpSpPr/>
          <p:nvPr/>
        </p:nvGrpSpPr>
        <p:grpSpPr>
          <a:xfrm>
            <a:off x="1717466" y="2949973"/>
            <a:ext cx="465272" cy="573687"/>
            <a:chOff x="7181675" y="3524912"/>
            <a:chExt cx="465272" cy="57368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27DC15-C9F7-414E-8A42-1A17C8085EE8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2D707B-6479-7645-A1E7-FCE953B06781}"/>
                </a:ext>
              </a:extLst>
            </p:cNvPr>
            <p:cNvSpPr txBox="1"/>
            <p:nvPr/>
          </p:nvSpPr>
          <p:spPr>
            <a:xfrm>
              <a:off x="7181675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CA4558-CB56-294D-ABBB-16561172990D}"/>
              </a:ext>
            </a:extLst>
          </p:cNvPr>
          <p:cNvGrpSpPr/>
          <p:nvPr/>
        </p:nvGrpSpPr>
        <p:grpSpPr>
          <a:xfrm>
            <a:off x="2412690" y="2957107"/>
            <a:ext cx="533646" cy="573687"/>
            <a:chOff x="7225127" y="3524912"/>
            <a:chExt cx="533646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713C74-A0FB-1F43-B250-CA46599C2AB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2E6EF5-7CBD-A04E-B790-999BEF163C34}"/>
                </a:ext>
              </a:extLst>
            </p:cNvPr>
            <p:cNvSpPr txBox="1"/>
            <p:nvPr/>
          </p:nvSpPr>
          <p:spPr>
            <a:xfrm>
              <a:off x="7225127" y="3729267"/>
              <a:ext cx="53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6CCF9A-915C-A24F-B232-30DB0433DC06}"/>
              </a:ext>
            </a:extLst>
          </p:cNvPr>
          <p:cNvGrpSpPr/>
          <p:nvPr/>
        </p:nvGrpSpPr>
        <p:grpSpPr>
          <a:xfrm>
            <a:off x="404677" y="2949973"/>
            <a:ext cx="450641" cy="573687"/>
            <a:chOff x="7225126" y="3524912"/>
            <a:chExt cx="450641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24C5E9B-12D8-584F-AF0C-67470995F78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5D005E-7662-1F4D-9E88-1B4EB6E9C6A8}"/>
                </a:ext>
              </a:extLst>
            </p:cNvPr>
            <p:cNvSpPr txBox="1"/>
            <p:nvPr/>
          </p:nvSpPr>
          <p:spPr>
            <a:xfrm>
              <a:off x="7225126" y="3729267"/>
              <a:ext cx="450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5238262-5F65-E544-8DF0-D8F45A7F5939}"/>
              </a:ext>
            </a:extLst>
          </p:cNvPr>
          <p:cNvSpPr txBox="1"/>
          <p:nvPr/>
        </p:nvSpPr>
        <p:spPr>
          <a:xfrm>
            <a:off x="6117990" y="3227047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0A90EB-D410-9B4B-95B6-A8F2488BDE12}"/>
              </a:ext>
            </a:extLst>
          </p:cNvPr>
          <p:cNvCxnSpPr>
            <a:cxnSpLocks/>
          </p:cNvCxnSpPr>
          <p:nvPr/>
        </p:nvCxnSpPr>
        <p:spPr>
          <a:xfrm>
            <a:off x="3131637" y="3091209"/>
            <a:ext cx="320987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231297-593E-284C-B5AE-963E50EE85F6}"/>
              </a:ext>
            </a:extLst>
          </p:cNvPr>
          <p:cNvCxnSpPr/>
          <p:nvPr/>
        </p:nvCxnSpPr>
        <p:spPr>
          <a:xfrm flipV="1">
            <a:off x="3134333" y="847169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9FC96F-083F-1D4F-9D71-A87B8CE24A88}"/>
              </a:ext>
            </a:extLst>
          </p:cNvPr>
          <p:cNvCxnSpPr>
            <a:cxnSpLocks/>
          </p:cNvCxnSpPr>
          <p:nvPr/>
        </p:nvCxnSpPr>
        <p:spPr>
          <a:xfrm flipH="1">
            <a:off x="112993" y="3090013"/>
            <a:ext cx="3009603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B2C275E-9136-5C49-9F7A-DCC7F802BE32}"/>
              </a:ext>
            </a:extLst>
          </p:cNvPr>
          <p:cNvSpPr txBox="1"/>
          <p:nvPr/>
        </p:nvSpPr>
        <p:spPr>
          <a:xfrm>
            <a:off x="3201933" y="863140"/>
            <a:ext cx="1536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Magnitude/Phase of </a:t>
            </a:r>
            <a:r>
              <a:rPr lang="en-US" sz="2400" dirty="0" err="1"/>
              <a:t>z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2B13BC-DA80-BE4E-B349-9B4B827BF52F}"/>
              </a:ext>
            </a:extLst>
          </p:cNvPr>
          <p:cNvGrpSpPr/>
          <p:nvPr/>
        </p:nvGrpSpPr>
        <p:grpSpPr>
          <a:xfrm>
            <a:off x="1729420" y="3510837"/>
            <a:ext cx="315804" cy="573687"/>
            <a:chOff x="7225127" y="3524912"/>
            <a:chExt cx="315804" cy="57368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E9C928-D9D5-2E4A-8966-2F2B00EC1DFA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AC57C5-F2CE-CC47-999F-D9D4F59E5FE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D3A4DC-8433-0141-BC91-ADF12799B3CB}"/>
              </a:ext>
            </a:extLst>
          </p:cNvPr>
          <p:cNvGrpSpPr/>
          <p:nvPr/>
        </p:nvGrpSpPr>
        <p:grpSpPr>
          <a:xfrm>
            <a:off x="2423289" y="3503703"/>
            <a:ext cx="315804" cy="573687"/>
            <a:chOff x="7225127" y="3524912"/>
            <a:chExt cx="315804" cy="57368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F5FB5F9-8B8C-F041-992D-F3FBE478F88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2CB86E-16C0-4449-8B9B-7ED04685B317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ED850A-85E6-4546-BC48-E7282A1E0A9E}"/>
              </a:ext>
            </a:extLst>
          </p:cNvPr>
          <p:cNvGrpSpPr/>
          <p:nvPr/>
        </p:nvGrpSpPr>
        <p:grpSpPr>
          <a:xfrm>
            <a:off x="2999905" y="3510837"/>
            <a:ext cx="315804" cy="536109"/>
            <a:chOff x="7250179" y="3524912"/>
            <a:chExt cx="315804" cy="53610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FBD0CE5-82A7-2547-AB2A-E1DAD944A93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11A215A-D6CD-F54A-851D-1CB926B803F8}"/>
                </a:ext>
              </a:extLst>
            </p:cNvPr>
            <p:cNvSpPr txBox="1"/>
            <p:nvPr/>
          </p:nvSpPr>
          <p:spPr>
            <a:xfrm>
              <a:off x="7250179" y="3691689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FD6F2A6-1B8F-4945-A81A-2649B6DFAE2E}"/>
              </a:ext>
            </a:extLst>
          </p:cNvPr>
          <p:cNvGrpSpPr/>
          <p:nvPr/>
        </p:nvGrpSpPr>
        <p:grpSpPr>
          <a:xfrm>
            <a:off x="1067049" y="3503703"/>
            <a:ext cx="315804" cy="573687"/>
            <a:chOff x="7225127" y="3524912"/>
            <a:chExt cx="315804" cy="57368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4DCDA02-B7DC-CA45-9D05-15886AB1A03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3257613-25A6-B341-A310-2782C9B556E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6C38FBD-F026-B641-B12F-6066E7EB7FF4}"/>
              </a:ext>
            </a:extLst>
          </p:cNvPr>
          <p:cNvCxnSpPr>
            <a:cxnSpLocks/>
          </p:cNvCxnSpPr>
          <p:nvPr/>
        </p:nvCxnSpPr>
        <p:spPr>
          <a:xfrm>
            <a:off x="1067049" y="3637446"/>
            <a:ext cx="2681625" cy="0"/>
          </a:xfrm>
          <a:prstGeom prst="line">
            <a:avLst/>
          </a:prstGeom>
          <a:noFill/>
          <a:ln w="3810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873457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0BF481-DB74-3346-B16F-CAAB22FBCBC4}"/>
              </a:ext>
            </a:extLst>
          </p:cNvPr>
          <p:cNvGrpSpPr/>
          <p:nvPr/>
        </p:nvGrpSpPr>
        <p:grpSpPr>
          <a:xfrm>
            <a:off x="4322261" y="2964600"/>
            <a:ext cx="315804" cy="573687"/>
            <a:chOff x="7225127" y="3524912"/>
            <a:chExt cx="315804" cy="5736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AF3A31E-DED0-D541-A90A-168AD52C476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A649E5-A692-CE41-8F0D-6ECB091F1C27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E0EEA2-E8AD-A049-BCCE-E1B2069E2884}"/>
              </a:ext>
            </a:extLst>
          </p:cNvPr>
          <p:cNvSpPr txBox="1"/>
          <p:nvPr/>
        </p:nvSpPr>
        <p:spPr>
          <a:xfrm>
            <a:off x="2610537" y="3161821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m = 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F311DB-1DA7-5149-8135-FBB0AEFA31D3}"/>
              </a:ext>
            </a:extLst>
          </p:cNvPr>
          <p:cNvGrpSpPr/>
          <p:nvPr/>
        </p:nvGrpSpPr>
        <p:grpSpPr>
          <a:xfrm>
            <a:off x="5016130" y="2957466"/>
            <a:ext cx="315804" cy="573687"/>
            <a:chOff x="7225127" y="3524912"/>
            <a:chExt cx="315804" cy="57368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50C0000-B01D-1242-9732-5F3704DCB19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AA1242-2D4E-6D4C-A09F-BB5574CDDD4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D24AE4-FE5C-5346-B2B7-427838D6427C}"/>
              </a:ext>
            </a:extLst>
          </p:cNvPr>
          <p:cNvGrpSpPr/>
          <p:nvPr/>
        </p:nvGrpSpPr>
        <p:grpSpPr>
          <a:xfrm>
            <a:off x="5667902" y="2964600"/>
            <a:ext cx="315804" cy="573687"/>
            <a:chOff x="7225127" y="3524912"/>
            <a:chExt cx="315804" cy="57368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0228B6-8886-A944-8555-8A3339B9E84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4AEB34-53BD-BD49-8134-469123528AD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B04112-5FF2-3D4D-B432-4EADAC2F1539}"/>
              </a:ext>
            </a:extLst>
          </p:cNvPr>
          <p:cNvGrpSpPr/>
          <p:nvPr/>
        </p:nvGrpSpPr>
        <p:grpSpPr>
          <a:xfrm>
            <a:off x="3659890" y="2957466"/>
            <a:ext cx="315804" cy="573687"/>
            <a:chOff x="7225127" y="3524912"/>
            <a:chExt cx="315804" cy="57368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1BFB74-9357-AC47-81EC-B9D3E49ACA7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C29FD7-5B11-9043-89CA-E852666C181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3C5A9C-0522-5747-9490-E88C21ACAD78}"/>
              </a:ext>
            </a:extLst>
          </p:cNvPr>
          <p:cNvGrpSpPr/>
          <p:nvPr/>
        </p:nvGrpSpPr>
        <p:grpSpPr>
          <a:xfrm>
            <a:off x="1067049" y="2957107"/>
            <a:ext cx="465272" cy="573687"/>
            <a:chOff x="7225127" y="3524912"/>
            <a:chExt cx="465272" cy="57368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911765-CEE1-F645-B202-0BC0BAAF5D0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E04704-4A15-834A-B4DC-E0AD09958FD9}"/>
                </a:ext>
              </a:extLst>
            </p:cNvPr>
            <p:cNvSpPr txBox="1"/>
            <p:nvPr/>
          </p:nvSpPr>
          <p:spPr>
            <a:xfrm>
              <a:off x="7225127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9DBBED-381E-C240-9B82-F08BDCC1FD83}"/>
              </a:ext>
            </a:extLst>
          </p:cNvPr>
          <p:cNvGrpSpPr/>
          <p:nvPr/>
        </p:nvGrpSpPr>
        <p:grpSpPr>
          <a:xfrm>
            <a:off x="1717466" y="2949973"/>
            <a:ext cx="465272" cy="573687"/>
            <a:chOff x="7181675" y="3524912"/>
            <a:chExt cx="465272" cy="57368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27DC15-C9F7-414E-8A42-1A17C8085EE8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2D707B-6479-7645-A1E7-FCE953B06781}"/>
                </a:ext>
              </a:extLst>
            </p:cNvPr>
            <p:cNvSpPr txBox="1"/>
            <p:nvPr/>
          </p:nvSpPr>
          <p:spPr>
            <a:xfrm>
              <a:off x="7181675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CA4558-CB56-294D-ABBB-16561172990D}"/>
              </a:ext>
            </a:extLst>
          </p:cNvPr>
          <p:cNvGrpSpPr/>
          <p:nvPr/>
        </p:nvGrpSpPr>
        <p:grpSpPr>
          <a:xfrm>
            <a:off x="2412690" y="2957107"/>
            <a:ext cx="533646" cy="573687"/>
            <a:chOff x="7225127" y="3524912"/>
            <a:chExt cx="533646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713C74-A0FB-1F43-B250-CA46599C2AB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2E6EF5-7CBD-A04E-B790-999BEF163C34}"/>
                </a:ext>
              </a:extLst>
            </p:cNvPr>
            <p:cNvSpPr txBox="1"/>
            <p:nvPr/>
          </p:nvSpPr>
          <p:spPr>
            <a:xfrm>
              <a:off x="7225127" y="3729267"/>
              <a:ext cx="53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6CCF9A-915C-A24F-B232-30DB0433DC06}"/>
              </a:ext>
            </a:extLst>
          </p:cNvPr>
          <p:cNvGrpSpPr/>
          <p:nvPr/>
        </p:nvGrpSpPr>
        <p:grpSpPr>
          <a:xfrm>
            <a:off x="404677" y="2949973"/>
            <a:ext cx="450641" cy="573687"/>
            <a:chOff x="7225126" y="3524912"/>
            <a:chExt cx="450641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24C5E9B-12D8-584F-AF0C-67470995F78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5D005E-7662-1F4D-9E88-1B4EB6E9C6A8}"/>
                </a:ext>
              </a:extLst>
            </p:cNvPr>
            <p:cNvSpPr txBox="1"/>
            <p:nvPr/>
          </p:nvSpPr>
          <p:spPr>
            <a:xfrm>
              <a:off x="7225126" y="3729267"/>
              <a:ext cx="450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5238262-5F65-E544-8DF0-D8F45A7F5939}"/>
              </a:ext>
            </a:extLst>
          </p:cNvPr>
          <p:cNvSpPr txBox="1"/>
          <p:nvPr/>
        </p:nvSpPr>
        <p:spPr>
          <a:xfrm>
            <a:off x="6117990" y="3227047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0A90EB-D410-9B4B-95B6-A8F2488BDE12}"/>
              </a:ext>
            </a:extLst>
          </p:cNvPr>
          <p:cNvCxnSpPr>
            <a:cxnSpLocks/>
          </p:cNvCxnSpPr>
          <p:nvPr/>
        </p:nvCxnSpPr>
        <p:spPr>
          <a:xfrm>
            <a:off x="3131637" y="3091209"/>
            <a:ext cx="320987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231297-593E-284C-B5AE-963E50EE85F6}"/>
              </a:ext>
            </a:extLst>
          </p:cNvPr>
          <p:cNvCxnSpPr/>
          <p:nvPr/>
        </p:nvCxnSpPr>
        <p:spPr>
          <a:xfrm flipV="1">
            <a:off x="3134333" y="847169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9FC96F-083F-1D4F-9D71-A87B8CE24A88}"/>
              </a:ext>
            </a:extLst>
          </p:cNvPr>
          <p:cNvCxnSpPr>
            <a:cxnSpLocks/>
          </p:cNvCxnSpPr>
          <p:nvPr/>
        </p:nvCxnSpPr>
        <p:spPr>
          <a:xfrm flipH="1">
            <a:off x="112993" y="3090013"/>
            <a:ext cx="3009603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B2C275E-9136-5C49-9F7A-DCC7F802BE32}"/>
              </a:ext>
            </a:extLst>
          </p:cNvPr>
          <p:cNvSpPr txBox="1"/>
          <p:nvPr/>
        </p:nvSpPr>
        <p:spPr>
          <a:xfrm>
            <a:off x="3201933" y="863140"/>
            <a:ext cx="1536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Magnitude/Phase of </a:t>
            </a:r>
            <a:r>
              <a:rPr lang="en-US" sz="2400" dirty="0" err="1"/>
              <a:t>z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B68B58-4F37-554E-9BF5-2B908A9EC1DC}"/>
              </a:ext>
            </a:extLst>
          </p:cNvPr>
          <p:cNvSpPr/>
          <p:nvPr/>
        </p:nvSpPr>
        <p:spPr>
          <a:xfrm>
            <a:off x="1819029" y="3766791"/>
            <a:ext cx="2603440" cy="26034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B8EBD03-0E83-7046-AE3C-9763AC98F3C8}"/>
              </a:ext>
            </a:extLst>
          </p:cNvPr>
          <p:cNvCxnSpPr/>
          <p:nvPr/>
        </p:nvCxnSpPr>
        <p:spPr>
          <a:xfrm>
            <a:off x="3131637" y="3627157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81B9EE2-13F4-0F48-A5C4-D45D83923A68}"/>
              </a:ext>
            </a:extLst>
          </p:cNvPr>
          <p:cNvCxnSpPr/>
          <p:nvPr/>
        </p:nvCxnSpPr>
        <p:spPr>
          <a:xfrm>
            <a:off x="3120749" y="6229141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5275D70-FB39-EA4C-9886-77369C4ADFF5}"/>
              </a:ext>
            </a:extLst>
          </p:cNvPr>
          <p:cNvCxnSpPr>
            <a:cxnSpLocks/>
          </p:cNvCxnSpPr>
          <p:nvPr/>
        </p:nvCxnSpPr>
        <p:spPr>
          <a:xfrm rot="5400000">
            <a:off x="4422469" y="4931000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DEAAA70-903E-0A46-A417-401591C41C3B}"/>
              </a:ext>
            </a:extLst>
          </p:cNvPr>
          <p:cNvCxnSpPr>
            <a:cxnSpLocks/>
          </p:cNvCxnSpPr>
          <p:nvPr/>
        </p:nvCxnSpPr>
        <p:spPr>
          <a:xfrm rot="5400000">
            <a:off x="1819029" y="4944794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2E7CAB4-99BE-FF49-A115-2ACD029C7F62}"/>
              </a:ext>
            </a:extLst>
          </p:cNvPr>
          <p:cNvSpPr txBox="1"/>
          <p:nvPr/>
        </p:nvSpPr>
        <p:spPr>
          <a:xfrm>
            <a:off x="3659890" y="4870051"/>
            <a:ext cx="65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s</a:t>
            </a:r>
            <a:r>
              <a:rPr lang="en-US" dirty="0"/>
              <a:t>/4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73B966-0CD6-254F-B1B2-C6B63C9F3775}"/>
              </a:ext>
            </a:extLst>
          </p:cNvPr>
          <p:cNvSpPr txBox="1"/>
          <p:nvPr/>
        </p:nvSpPr>
        <p:spPr>
          <a:xfrm>
            <a:off x="1875904" y="4870051"/>
            <a:ext cx="86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 F</a:t>
            </a:r>
            <a:r>
              <a:rPr lang="en-US" baseline="-25000" dirty="0"/>
              <a:t>s</a:t>
            </a:r>
            <a:r>
              <a:rPr lang="en-US" dirty="0"/>
              <a:t>/4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2331F660-2263-8E42-97FB-35F8905D8EFF}"/>
              </a:ext>
            </a:extLst>
          </p:cNvPr>
          <p:cNvSpPr/>
          <p:nvPr/>
        </p:nvSpPr>
        <p:spPr>
          <a:xfrm>
            <a:off x="2380857" y="3659512"/>
            <a:ext cx="2200297" cy="2200297"/>
          </a:xfrm>
          <a:prstGeom prst="arc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e 33">
            <a:extLst>
              <a:ext uri="{FF2B5EF4-FFF2-40B4-BE49-F238E27FC236}">
                <a16:creationId xmlns:a16="http://schemas.microsoft.com/office/drawing/2014/main" id="{92EF6B50-36FF-A84F-980A-C344CE2BC561}"/>
              </a:ext>
            </a:extLst>
          </p:cNvPr>
          <p:cNvSpPr/>
          <p:nvPr/>
        </p:nvSpPr>
        <p:spPr>
          <a:xfrm>
            <a:off x="1819028" y="3760351"/>
            <a:ext cx="1290457" cy="2603440"/>
          </a:xfrm>
          <a:custGeom>
            <a:avLst/>
            <a:gdLst>
              <a:gd name="connsiteX0" fmla="*/ 1290457 w 2568178"/>
              <a:gd name="connsiteY0" fmla="*/ 2603423 h 2603439"/>
              <a:gd name="connsiteX1" fmla="*/ 170341 w 2568178"/>
              <a:gd name="connsiteY1" fmla="*/ 1949594 h 2603439"/>
              <a:gd name="connsiteX2" fmla="*/ 167249 w 2568178"/>
              <a:gd name="connsiteY2" fmla="*/ 659337 h 2603439"/>
              <a:gd name="connsiteX3" fmla="*/ 1284089 w 2568178"/>
              <a:gd name="connsiteY3" fmla="*/ -1 h 2603439"/>
              <a:gd name="connsiteX4" fmla="*/ 1284089 w 2568178"/>
              <a:gd name="connsiteY4" fmla="*/ 1301720 h 2603439"/>
              <a:gd name="connsiteX5" fmla="*/ 1290457 w 2568178"/>
              <a:gd name="connsiteY5" fmla="*/ 2603423 h 2603439"/>
              <a:gd name="connsiteX0" fmla="*/ 1290457 w 1290457"/>
              <a:gd name="connsiteY0" fmla="*/ 2603424 h 2603440"/>
              <a:gd name="connsiteX1" fmla="*/ 170341 w 1290457"/>
              <a:gd name="connsiteY1" fmla="*/ 1949595 h 2603440"/>
              <a:gd name="connsiteX2" fmla="*/ 167249 w 1290457"/>
              <a:gd name="connsiteY2" fmla="*/ 659338 h 2603440"/>
              <a:gd name="connsiteX3" fmla="*/ 1284089 w 1290457"/>
              <a:gd name="connsiteY3" fmla="*/ 0 h 2603440"/>
              <a:gd name="connsiteX4" fmla="*/ 1290457 w 1290457"/>
              <a:gd name="connsiteY4" fmla="*/ 2603424 h 26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457" h="2603440">
                <a:moveTo>
                  <a:pt x="1290457" y="2603424"/>
                </a:moveTo>
                <a:cubicBezTo>
                  <a:pt x="828211" y="2605748"/>
                  <a:pt x="400406" y="2356032"/>
                  <a:pt x="170341" y="1949595"/>
                </a:cubicBezTo>
                <a:cubicBezTo>
                  <a:pt x="-55671" y="1550319"/>
                  <a:pt x="-56847" y="1059722"/>
                  <a:pt x="167249" y="659338"/>
                </a:cubicBezTo>
                <a:cubicBezTo>
                  <a:pt x="395341" y="251814"/>
                  <a:pt x="821884" y="0"/>
                  <a:pt x="1284089" y="0"/>
                </a:cubicBezTo>
                <a:cubicBezTo>
                  <a:pt x="1286212" y="867808"/>
                  <a:pt x="1288334" y="1735616"/>
                  <a:pt x="1290457" y="2603424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CC2C37-560F-4C4D-9C78-A0222F3E561D}"/>
              </a:ext>
            </a:extLst>
          </p:cNvPr>
          <p:cNvSpPr txBox="1"/>
          <p:nvPr/>
        </p:nvSpPr>
        <p:spPr>
          <a:xfrm>
            <a:off x="2688102" y="3905699"/>
            <a:ext cx="863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79CA780-C650-4A4C-8E9D-2392C44DEB63}"/>
              </a:ext>
            </a:extLst>
          </p:cNvPr>
          <p:cNvSpPr txBox="1"/>
          <p:nvPr/>
        </p:nvSpPr>
        <p:spPr>
          <a:xfrm>
            <a:off x="2804732" y="5859809"/>
            <a:ext cx="6538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s</a:t>
            </a:r>
            <a:r>
              <a:rPr lang="en-US" dirty="0"/>
              <a:t>/2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0DC5D8-4D26-764C-B408-3420031AFA35}"/>
              </a:ext>
            </a:extLst>
          </p:cNvPr>
          <p:cNvSpPr/>
          <p:nvPr/>
        </p:nvSpPr>
        <p:spPr>
          <a:xfrm>
            <a:off x="2958862" y="4221271"/>
            <a:ext cx="255597" cy="167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BF334E60-345C-824A-A23B-DC84C6FBDC67}"/>
              </a:ext>
            </a:extLst>
          </p:cNvPr>
          <p:cNvSpPr/>
          <p:nvPr/>
        </p:nvSpPr>
        <p:spPr>
          <a:xfrm>
            <a:off x="2412690" y="4277213"/>
            <a:ext cx="2200297" cy="2200297"/>
          </a:xfrm>
          <a:prstGeom prst="arc">
            <a:avLst>
              <a:gd name="adj1" fmla="val 434078"/>
              <a:gd name="adj2" fmla="val 5628126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771D3E78-6DA4-8F44-AFC9-E0D9A4B5306D}"/>
              </a:ext>
            </a:extLst>
          </p:cNvPr>
          <p:cNvSpPr/>
          <p:nvPr/>
        </p:nvSpPr>
        <p:spPr>
          <a:xfrm rot="5977620">
            <a:off x="1510388" y="4072007"/>
            <a:ext cx="2200297" cy="2200297"/>
          </a:xfrm>
          <a:prstGeom prst="arc">
            <a:avLst>
              <a:gd name="adj1" fmla="val 434078"/>
              <a:gd name="adj2" fmla="val 5628126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6C1608C-DD04-914C-B44C-02458F949F4C}"/>
              </a:ext>
            </a:extLst>
          </p:cNvPr>
          <p:cNvSpPr/>
          <p:nvPr/>
        </p:nvSpPr>
        <p:spPr>
          <a:xfrm rot="10800000">
            <a:off x="1660344" y="3622795"/>
            <a:ext cx="2200297" cy="2200297"/>
          </a:xfrm>
          <a:prstGeom prst="arc">
            <a:avLst>
              <a:gd name="adj1" fmla="val 434078"/>
              <a:gd name="adj2" fmla="val 5628126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F733857-E221-294E-B392-B46FBC16D47B}"/>
              </a:ext>
            </a:extLst>
          </p:cNvPr>
          <p:cNvCxnSpPr>
            <a:cxnSpLocks/>
          </p:cNvCxnSpPr>
          <p:nvPr/>
        </p:nvCxnSpPr>
        <p:spPr>
          <a:xfrm flipH="1">
            <a:off x="3975694" y="4112193"/>
            <a:ext cx="197798" cy="162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1FF05B7-7942-6648-92DD-2C833C29126D}"/>
              </a:ext>
            </a:extLst>
          </p:cNvPr>
          <p:cNvCxnSpPr>
            <a:cxnSpLocks/>
          </p:cNvCxnSpPr>
          <p:nvPr/>
        </p:nvCxnSpPr>
        <p:spPr>
          <a:xfrm flipH="1" flipV="1">
            <a:off x="4004714" y="5823092"/>
            <a:ext cx="197798" cy="162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2AE1146-E973-374A-9B3B-57B102AC3113}"/>
              </a:ext>
            </a:extLst>
          </p:cNvPr>
          <p:cNvCxnSpPr>
            <a:cxnSpLocks/>
          </p:cNvCxnSpPr>
          <p:nvPr/>
        </p:nvCxnSpPr>
        <p:spPr>
          <a:xfrm flipH="1" flipV="1">
            <a:off x="2069089" y="4058433"/>
            <a:ext cx="197798" cy="162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4E15FC-BC9A-B04F-8F76-7F80C7C16316}"/>
              </a:ext>
            </a:extLst>
          </p:cNvPr>
          <p:cNvCxnSpPr>
            <a:cxnSpLocks/>
          </p:cNvCxnSpPr>
          <p:nvPr/>
        </p:nvCxnSpPr>
        <p:spPr>
          <a:xfrm flipH="1">
            <a:off x="2198976" y="5966830"/>
            <a:ext cx="197798" cy="162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5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4" grpId="0" animBg="1"/>
      <p:bldP spid="75" grpId="0" animBg="1"/>
      <p:bldP spid="7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0BF481-DB74-3346-B16F-CAAB22FBCBC4}"/>
              </a:ext>
            </a:extLst>
          </p:cNvPr>
          <p:cNvGrpSpPr/>
          <p:nvPr/>
        </p:nvGrpSpPr>
        <p:grpSpPr>
          <a:xfrm>
            <a:off x="4322261" y="2964600"/>
            <a:ext cx="315804" cy="573687"/>
            <a:chOff x="7225127" y="3524912"/>
            <a:chExt cx="315804" cy="5736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AF3A31E-DED0-D541-A90A-168AD52C476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A649E5-A692-CE41-8F0D-6ECB091F1C27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E0EEA2-E8AD-A049-BCCE-E1B2069E2884}"/>
              </a:ext>
            </a:extLst>
          </p:cNvPr>
          <p:cNvSpPr txBox="1"/>
          <p:nvPr/>
        </p:nvSpPr>
        <p:spPr>
          <a:xfrm>
            <a:off x="2610537" y="3161821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m = 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F311DB-1DA7-5149-8135-FBB0AEFA31D3}"/>
              </a:ext>
            </a:extLst>
          </p:cNvPr>
          <p:cNvGrpSpPr/>
          <p:nvPr/>
        </p:nvGrpSpPr>
        <p:grpSpPr>
          <a:xfrm>
            <a:off x="5016130" y="2957466"/>
            <a:ext cx="315804" cy="573687"/>
            <a:chOff x="7225127" y="3524912"/>
            <a:chExt cx="315804" cy="57368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50C0000-B01D-1242-9732-5F3704DCB19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AA1242-2D4E-6D4C-A09F-BB5574CDDD4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D24AE4-FE5C-5346-B2B7-427838D6427C}"/>
              </a:ext>
            </a:extLst>
          </p:cNvPr>
          <p:cNvGrpSpPr/>
          <p:nvPr/>
        </p:nvGrpSpPr>
        <p:grpSpPr>
          <a:xfrm>
            <a:off x="5667902" y="2964600"/>
            <a:ext cx="315804" cy="573687"/>
            <a:chOff x="7225127" y="3524912"/>
            <a:chExt cx="315804" cy="57368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0228B6-8886-A944-8555-8A3339B9E84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4AEB34-53BD-BD49-8134-469123528AD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B04112-5FF2-3D4D-B432-4EADAC2F1539}"/>
              </a:ext>
            </a:extLst>
          </p:cNvPr>
          <p:cNvGrpSpPr/>
          <p:nvPr/>
        </p:nvGrpSpPr>
        <p:grpSpPr>
          <a:xfrm>
            <a:off x="3659890" y="2957466"/>
            <a:ext cx="315804" cy="573687"/>
            <a:chOff x="7225127" y="3524912"/>
            <a:chExt cx="315804" cy="57368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1BFB74-9357-AC47-81EC-B9D3E49ACA7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C29FD7-5B11-9043-89CA-E852666C181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3C5A9C-0522-5747-9490-E88C21ACAD78}"/>
              </a:ext>
            </a:extLst>
          </p:cNvPr>
          <p:cNvGrpSpPr/>
          <p:nvPr/>
        </p:nvGrpSpPr>
        <p:grpSpPr>
          <a:xfrm>
            <a:off x="1067049" y="2957107"/>
            <a:ext cx="465272" cy="573687"/>
            <a:chOff x="7225127" y="3524912"/>
            <a:chExt cx="465272" cy="57368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911765-CEE1-F645-B202-0BC0BAAF5D0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E04704-4A15-834A-B4DC-E0AD09958FD9}"/>
                </a:ext>
              </a:extLst>
            </p:cNvPr>
            <p:cNvSpPr txBox="1"/>
            <p:nvPr/>
          </p:nvSpPr>
          <p:spPr>
            <a:xfrm>
              <a:off x="7225127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9DBBED-381E-C240-9B82-F08BDCC1FD83}"/>
              </a:ext>
            </a:extLst>
          </p:cNvPr>
          <p:cNvGrpSpPr/>
          <p:nvPr/>
        </p:nvGrpSpPr>
        <p:grpSpPr>
          <a:xfrm>
            <a:off x="1717466" y="2949973"/>
            <a:ext cx="465272" cy="573687"/>
            <a:chOff x="7181675" y="3524912"/>
            <a:chExt cx="465272" cy="57368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27DC15-C9F7-414E-8A42-1A17C8085EE8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2D707B-6479-7645-A1E7-FCE953B06781}"/>
                </a:ext>
              </a:extLst>
            </p:cNvPr>
            <p:cNvSpPr txBox="1"/>
            <p:nvPr/>
          </p:nvSpPr>
          <p:spPr>
            <a:xfrm>
              <a:off x="7181675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CA4558-CB56-294D-ABBB-16561172990D}"/>
              </a:ext>
            </a:extLst>
          </p:cNvPr>
          <p:cNvGrpSpPr/>
          <p:nvPr/>
        </p:nvGrpSpPr>
        <p:grpSpPr>
          <a:xfrm>
            <a:off x="2412690" y="2957107"/>
            <a:ext cx="533646" cy="573687"/>
            <a:chOff x="7225127" y="3524912"/>
            <a:chExt cx="533646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713C74-A0FB-1F43-B250-CA46599C2AB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2E6EF5-7CBD-A04E-B790-999BEF163C34}"/>
                </a:ext>
              </a:extLst>
            </p:cNvPr>
            <p:cNvSpPr txBox="1"/>
            <p:nvPr/>
          </p:nvSpPr>
          <p:spPr>
            <a:xfrm>
              <a:off x="7225127" y="3729267"/>
              <a:ext cx="53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6CCF9A-915C-A24F-B232-30DB0433DC06}"/>
              </a:ext>
            </a:extLst>
          </p:cNvPr>
          <p:cNvGrpSpPr/>
          <p:nvPr/>
        </p:nvGrpSpPr>
        <p:grpSpPr>
          <a:xfrm>
            <a:off x="404677" y="2949973"/>
            <a:ext cx="450641" cy="573687"/>
            <a:chOff x="7225126" y="3524912"/>
            <a:chExt cx="450641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24C5E9B-12D8-584F-AF0C-67470995F78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5D005E-7662-1F4D-9E88-1B4EB6E9C6A8}"/>
                </a:ext>
              </a:extLst>
            </p:cNvPr>
            <p:cNvSpPr txBox="1"/>
            <p:nvPr/>
          </p:nvSpPr>
          <p:spPr>
            <a:xfrm>
              <a:off x="7225126" y="3729267"/>
              <a:ext cx="450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5238262-5F65-E544-8DF0-D8F45A7F5939}"/>
              </a:ext>
            </a:extLst>
          </p:cNvPr>
          <p:cNvSpPr txBox="1"/>
          <p:nvPr/>
        </p:nvSpPr>
        <p:spPr>
          <a:xfrm>
            <a:off x="6117990" y="3227047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0A90EB-D410-9B4B-95B6-A8F2488BDE12}"/>
              </a:ext>
            </a:extLst>
          </p:cNvPr>
          <p:cNvCxnSpPr>
            <a:cxnSpLocks/>
          </p:cNvCxnSpPr>
          <p:nvPr/>
        </p:nvCxnSpPr>
        <p:spPr>
          <a:xfrm>
            <a:off x="3131637" y="3091209"/>
            <a:ext cx="320987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231297-593E-284C-B5AE-963E50EE85F6}"/>
              </a:ext>
            </a:extLst>
          </p:cNvPr>
          <p:cNvCxnSpPr/>
          <p:nvPr/>
        </p:nvCxnSpPr>
        <p:spPr>
          <a:xfrm flipV="1">
            <a:off x="3134333" y="847169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9FC96F-083F-1D4F-9D71-A87B8CE24A88}"/>
              </a:ext>
            </a:extLst>
          </p:cNvPr>
          <p:cNvCxnSpPr>
            <a:cxnSpLocks/>
          </p:cNvCxnSpPr>
          <p:nvPr/>
        </p:nvCxnSpPr>
        <p:spPr>
          <a:xfrm flipH="1">
            <a:off x="112993" y="3090013"/>
            <a:ext cx="3009603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B2C275E-9136-5C49-9F7A-DCC7F802BE32}"/>
              </a:ext>
            </a:extLst>
          </p:cNvPr>
          <p:cNvSpPr txBox="1"/>
          <p:nvPr/>
        </p:nvSpPr>
        <p:spPr>
          <a:xfrm>
            <a:off x="3201933" y="863140"/>
            <a:ext cx="1536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Magnitude/Phase of </a:t>
            </a:r>
            <a:r>
              <a:rPr lang="en-US" sz="2400" dirty="0" err="1"/>
              <a:t>z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B68B58-4F37-554E-9BF5-2B908A9EC1DC}"/>
              </a:ext>
            </a:extLst>
          </p:cNvPr>
          <p:cNvSpPr/>
          <p:nvPr/>
        </p:nvSpPr>
        <p:spPr>
          <a:xfrm>
            <a:off x="1819029" y="3766791"/>
            <a:ext cx="2603440" cy="26034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B8EBD03-0E83-7046-AE3C-9763AC98F3C8}"/>
              </a:ext>
            </a:extLst>
          </p:cNvPr>
          <p:cNvCxnSpPr/>
          <p:nvPr/>
        </p:nvCxnSpPr>
        <p:spPr>
          <a:xfrm>
            <a:off x="3131637" y="3627157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81B9EE2-13F4-0F48-A5C4-D45D83923A68}"/>
              </a:ext>
            </a:extLst>
          </p:cNvPr>
          <p:cNvCxnSpPr/>
          <p:nvPr/>
        </p:nvCxnSpPr>
        <p:spPr>
          <a:xfrm>
            <a:off x="3120749" y="6229141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5275D70-FB39-EA4C-9886-77369C4ADFF5}"/>
              </a:ext>
            </a:extLst>
          </p:cNvPr>
          <p:cNvCxnSpPr>
            <a:cxnSpLocks/>
          </p:cNvCxnSpPr>
          <p:nvPr/>
        </p:nvCxnSpPr>
        <p:spPr>
          <a:xfrm rot="5400000">
            <a:off x="4422469" y="4931000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DEAAA70-903E-0A46-A417-401591C41C3B}"/>
              </a:ext>
            </a:extLst>
          </p:cNvPr>
          <p:cNvCxnSpPr>
            <a:cxnSpLocks/>
          </p:cNvCxnSpPr>
          <p:nvPr/>
        </p:nvCxnSpPr>
        <p:spPr>
          <a:xfrm rot="5400000">
            <a:off x="1819029" y="4944794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2E7CAB4-99BE-FF49-A115-2ACD029C7F62}"/>
              </a:ext>
            </a:extLst>
          </p:cNvPr>
          <p:cNvSpPr txBox="1"/>
          <p:nvPr/>
        </p:nvSpPr>
        <p:spPr>
          <a:xfrm>
            <a:off x="3659890" y="4870051"/>
            <a:ext cx="65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73B966-0CD6-254F-B1B2-C6B63C9F3775}"/>
              </a:ext>
            </a:extLst>
          </p:cNvPr>
          <p:cNvSpPr txBox="1"/>
          <p:nvPr/>
        </p:nvSpPr>
        <p:spPr>
          <a:xfrm>
            <a:off x="1814152" y="4870051"/>
            <a:ext cx="86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- 2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2331F660-2263-8E42-97FB-35F8905D8EFF}"/>
              </a:ext>
            </a:extLst>
          </p:cNvPr>
          <p:cNvSpPr/>
          <p:nvPr/>
        </p:nvSpPr>
        <p:spPr>
          <a:xfrm>
            <a:off x="2380857" y="3659512"/>
            <a:ext cx="2200297" cy="2200297"/>
          </a:xfrm>
          <a:prstGeom prst="arc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e 33">
            <a:extLst>
              <a:ext uri="{FF2B5EF4-FFF2-40B4-BE49-F238E27FC236}">
                <a16:creationId xmlns:a16="http://schemas.microsoft.com/office/drawing/2014/main" id="{92EF6B50-36FF-A84F-980A-C344CE2BC561}"/>
              </a:ext>
            </a:extLst>
          </p:cNvPr>
          <p:cNvSpPr/>
          <p:nvPr/>
        </p:nvSpPr>
        <p:spPr>
          <a:xfrm>
            <a:off x="1819028" y="3760351"/>
            <a:ext cx="1290457" cy="2603440"/>
          </a:xfrm>
          <a:custGeom>
            <a:avLst/>
            <a:gdLst>
              <a:gd name="connsiteX0" fmla="*/ 1290457 w 2568178"/>
              <a:gd name="connsiteY0" fmla="*/ 2603423 h 2603439"/>
              <a:gd name="connsiteX1" fmla="*/ 170341 w 2568178"/>
              <a:gd name="connsiteY1" fmla="*/ 1949594 h 2603439"/>
              <a:gd name="connsiteX2" fmla="*/ 167249 w 2568178"/>
              <a:gd name="connsiteY2" fmla="*/ 659337 h 2603439"/>
              <a:gd name="connsiteX3" fmla="*/ 1284089 w 2568178"/>
              <a:gd name="connsiteY3" fmla="*/ -1 h 2603439"/>
              <a:gd name="connsiteX4" fmla="*/ 1284089 w 2568178"/>
              <a:gd name="connsiteY4" fmla="*/ 1301720 h 2603439"/>
              <a:gd name="connsiteX5" fmla="*/ 1290457 w 2568178"/>
              <a:gd name="connsiteY5" fmla="*/ 2603423 h 2603439"/>
              <a:gd name="connsiteX0" fmla="*/ 1290457 w 1290457"/>
              <a:gd name="connsiteY0" fmla="*/ 2603424 h 2603440"/>
              <a:gd name="connsiteX1" fmla="*/ 170341 w 1290457"/>
              <a:gd name="connsiteY1" fmla="*/ 1949595 h 2603440"/>
              <a:gd name="connsiteX2" fmla="*/ 167249 w 1290457"/>
              <a:gd name="connsiteY2" fmla="*/ 659338 h 2603440"/>
              <a:gd name="connsiteX3" fmla="*/ 1284089 w 1290457"/>
              <a:gd name="connsiteY3" fmla="*/ 0 h 2603440"/>
              <a:gd name="connsiteX4" fmla="*/ 1290457 w 1290457"/>
              <a:gd name="connsiteY4" fmla="*/ 2603424 h 26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457" h="2603440">
                <a:moveTo>
                  <a:pt x="1290457" y="2603424"/>
                </a:moveTo>
                <a:cubicBezTo>
                  <a:pt x="828211" y="2605748"/>
                  <a:pt x="400406" y="2356032"/>
                  <a:pt x="170341" y="1949595"/>
                </a:cubicBezTo>
                <a:cubicBezTo>
                  <a:pt x="-55671" y="1550319"/>
                  <a:pt x="-56847" y="1059722"/>
                  <a:pt x="167249" y="659338"/>
                </a:cubicBezTo>
                <a:cubicBezTo>
                  <a:pt x="395341" y="251814"/>
                  <a:pt x="821884" y="0"/>
                  <a:pt x="1284089" y="0"/>
                </a:cubicBezTo>
                <a:cubicBezTo>
                  <a:pt x="1286212" y="867808"/>
                  <a:pt x="1288334" y="1735616"/>
                  <a:pt x="1290457" y="2603424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CC2C37-560F-4C4D-9C78-A0222F3E561D}"/>
              </a:ext>
            </a:extLst>
          </p:cNvPr>
          <p:cNvSpPr txBox="1"/>
          <p:nvPr/>
        </p:nvSpPr>
        <p:spPr>
          <a:xfrm>
            <a:off x="2688102" y="3905699"/>
            <a:ext cx="863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0DC5D8-4D26-764C-B408-3420031AFA35}"/>
              </a:ext>
            </a:extLst>
          </p:cNvPr>
          <p:cNvSpPr/>
          <p:nvPr/>
        </p:nvSpPr>
        <p:spPr>
          <a:xfrm>
            <a:off x="2958862" y="4221271"/>
            <a:ext cx="255597" cy="167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BF334E60-345C-824A-A23B-DC84C6FBDC67}"/>
              </a:ext>
            </a:extLst>
          </p:cNvPr>
          <p:cNvSpPr/>
          <p:nvPr/>
        </p:nvSpPr>
        <p:spPr>
          <a:xfrm>
            <a:off x="2412690" y="4277213"/>
            <a:ext cx="2200297" cy="2200297"/>
          </a:xfrm>
          <a:prstGeom prst="arc">
            <a:avLst>
              <a:gd name="adj1" fmla="val 434078"/>
              <a:gd name="adj2" fmla="val 5628126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771D3E78-6DA4-8F44-AFC9-E0D9A4B5306D}"/>
              </a:ext>
            </a:extLst>
          </p:cNvPr>
          <p:cNvSpPr/>
          <p:nvPr/>
        </p:nvSpPr>
        <p:spPr>
          <a:xfrm rot="5977620">
            <a:off x="1510388" y="4072007"/>
            <a:ext cx="2200297" cy="2200297"/>
          </a:xfrm>
          <a:prstGeom prst="arc">
            <a:avLst>
              <a:gd name="adj1" fmla="val 434078"/>
              <a:gd name="adj2" fmla="val 5628126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6C1608C-DD04-914C-B44C-02458F949F4C}"/>
              </a:ext>
            </a:extLst>
          </p:cNvPr>
          <p:cNvSpPr/>
          <p:nvPr/>
        </p:nvSpPr>
        <p:spPr>
          <a:xfrm rot="10800000">
            <a:off x="1660344" y="3622795"/>
            <a:ext cx="2200297" cy="2200297"/>
          </a:xfrm>
          <a:prstGeom prst="arc">
            <a:avLst>
              <a:gd name="adj1" fmla="val 434078"/>
              <a:gd name="adj2" fmla="val 5628126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F733857-E221-294E-B392-B46FBC16D47B}"/>
              </a:ext>
            </a:extLst>
          </p:cNvPr>
          <p:cNvCxnSpPr>
            <a:cxnSpLocks/>
          </p:cNvCxnSpPr>
          <p:nvPr/>
        </p:nvCxnSpPr>
        <p:spPr>
          <a:xfrm flipH="1">
            <a:off x="3975694" y="4112193"/>
            <a:ext cx="197798" cy="162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1FF05B7-7942-6648-92DD-2C833C29126D}"/>
              </a:ext>
            </a:extLst>
          </p:cNvPr>
          <p:cNvCxnSpPr>
            <a:cxnSpLocks/>
          </p:cNvCxnSpPr>
          <p:nvPr/>
        </p:nvCxnSpPr>
        <p:spPr>
          <a:xfrm flipH="1" flipV="1">
            <a:off x="4004714" y="5823092"/>
            <a:ext cx="197798" cy="162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2AE1146-E973-374A-9B3B-57B102AC3113}"/>
              </a:ext>
            </a:extLst>
          </p:cNvPr>
          <p:cNvCxnSpPr>
            <a:cxnSpLocks/>
          </p:cNvCxnSpPr>
          <p:nvPr/>
        </p:nvCxnSpPr>
        <p:spPr>
          <a:xfrm flipH="1" flipV="1">
            <a:off x="2069089" y="4058433"/>
            <a:ext cx="197798" cy="162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4E15FC-BC9A-B04F-8F76-7F80C7C16316}"/>
              </a:ext>
            </a:extLst>
          </p:cNvPr>
          <p:cNvCxnSpPr>
            <a:cxnSpLocks/>
          </p:cNvCxnSpPr>
          <p:nvPr/>
        </p:nvCxnSpPr>
        <p:spPr>
          <a:xfrm flipH="1">
            <a:off x="2198976" y="5966830"/>
            <a:ext cx="197798" cy="162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5B3016-9728-D381-1AD1-2EDBEE3CD832}"/>
              </a:ext>
            </a:extLst>
          </p:cNvPr>
          <p:cNvSpPr txBox="1"/>
          <p:nvPr/>
        </p:nvSpPr>
        <p:spPr>
          <a:xfrm>
            <a:off x="3429734" y="4244470"/>
            <a:ext cx="65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615D78-DC4B-FE89-5631-5AD48CC49791}"/>
              </a:ext>
            </a:extLst>
          </p:cNvPr>
          <p:cNvSpPr txBox="1"/>
          <p:nvPr/>
        </p:nvSpPr>
        <p:spPr>
          <a:xfrm>
            <a:off x="3515177" y="5520106"/>
            <a:ext cx="65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D75EA1-35FE-0CF2-67AA-516879C6B5C5}"/>
              </a:ext>
            </a:extLst>
          </p:cNvPr>
          <p:cNvSpPr txBox="1"/>
          <p:nvPr/>
        </p:nvSpPr>
        <p:spPr>
          <a:xfrm>
            <a:off x="2914376" y="5858039"/>
            <a:ext cx="65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F2B208-386C-06BA-4DE8-8A3BA528F72E}"/>
              </a:ext>
            </a:extLst>
          </p:cNvPr>
          <p:cNvSpPr txBox="1"/>
          <p:nvPr/>
        </p:nvSpPr>
        <p:spPr>
          <a:xfrm>
            <a:off x="2635731" y="5874716"/>
            <a:ext cx="65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BF0601-C1D7-281D-26AA-C275B982C97C}"/>
              </a:ext>
            </a:extLst>
          </p:cNvPr>
          <p:cNvSpPr txBox="1"/>
          <p:nvPr/>
        </p:nvSpPr>
        <p:spPr>
          <a:xfrm>
            <a:off x="2158467" y="5595317"/>
            <a:ext cx="65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B5C587-A7D0-F0EA-76E7-7C7CC5C65A1B}"/>
              </a:ext>
            </a:extLst>
          </p:cNvPr>
          <p:cNvSpPr txBox="1"/>
          <p:nvPr/>
        </p:nvSpPr>
        <p:spPr>
          <a:xfrm>
            <a:off x="2114534" y="4128819"/>
            <a:ext cx="65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6420304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4C8A55B3-3818-644C-B4E2-2B48EA2C024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Aliasing: Different frequencies, same name!!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9EA69F4-7045-9F49-9906-172DBB24A5B2}"/>
              </a:ext>
            </a:extLst>
          </p:cNvPr>
          <p:cNvGrpSpPr/>
          <p:nvPr/>
        </p:nvGrpSpPr>
        <p:grpSpPr>
          <a:xfrm>
            <a:off x="5507981" y="2834056"/>
            <a:ext cx="315804" cy="573687"/>
            <a:chOff x="7225127" y="3524912"/>
            <a:chExt cx="315804" cy="57368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7DE9D6A-CE93-1E4A-8F21-630A67BCCA2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2939A25-A678-0B4E-9858-1EA97E65519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0FA6D9E-0A10-704B-B487-A0DAA9D41ACD}"/>
              </a:ext>
            </a:extLst>
          </p:cNvPr>
          <p:cNvSpPr txBox="1"/>
          <p:nvPr/>
        </p:nvSpPr>
        <p:spPr>
          <a:xfrm>
            <a:off x="3796257" y="3031277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m = 0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D5ECE09-7AFC-0C47-8469-01D700CCAC54}"/>
              </a:ext>
            </a:extLst>
          </p:cNvPr>
          <p:cNvGrpSpPr/>
          <p:nvPr/>
        </p:nvGrpSpPr>
        <p:grpSpPr>
          <a:xfrm>
            <a:off x="6201850" y="2826922"/>
            <a:ext cx="315804" cy="573687"/>
            <a:chOff x="7225127" y="3524912"/>
            <a:chExt cx="315804" cy="57368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BE777C0-97A5-0E44-A968-36663593245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21FB8A2-B740-004C-B973-DE09A802076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E3A381C-172A-FE40-AE71-D3DF4B0C169B}"/>
              </a:ext>
            </a:extLst>
          </p:cNvPr>
          <p:cNvGrpSpPr/>
          <p:nvPr/>
        </p:nvGrpSpPr>
        <p:grpSpPr>
          <a:xfrm>
            <a:off x="6853622" y="2834056"/>
            <a:ext cx="315804" cy="573687"/>
            <a:chOff x="7225127" y="3524912"/>
            <a:chExt cx="315804" cy="573687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6BAE76D-1E0F-7C42-805A-5CD686ED6FE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0C18012-7433-8E41-A4AA-5709F79772F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5773FAA-49FA-BD4C-AD4A-8B2B5C0F39EE}"/>
              </a:ext>
            </a:extLst>
          </p:cNvPr>
          <p:cNvGrpSpPr/>
          <p:nvPr/>
        </p:nvGrpSpPr>
        <p:grpSpPr>
          <a:xfrm>
            <a:off x="4845610" y="2826922"/>
            <a:ext cx="315804" cy="573687"/>
            <a:chOff x="7225127" y="3524912"/>
            <a:chExt cx="315804" cy="57368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853B9C6-F791-E240-93E1-00A38B4FBBC2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20501C2-13A7-A74E-AF2E-AA4B7832994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AAB998F-BA03-384A-BB46-86C3B4393455}"/>
              </a:ext>
            </a:extLst>
          </p:cNvPr>
          <p:cNvGrpSpPr/>
          <p:nvPr/>
        </p:nvGrpSpPr>
        <p:grpSpPr>
          <a:xfrm>
            <a:off x="2252769" y="2826563"/>
            <a:ext cx="465272" cy="573687"/>
            <a:chOff x="7225127" y="3524912"/>
            <a:chExt cx="465272" cy="57368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2459121-CF0D-C949-B292-2AEBCCDEC7C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7EC8347-618C-9B4D-B492-96F6E60AA1E4}"/>
                </a:ext>
              </a:extLst>
            </p:cNvPr>
            <p:cNvSpPr txBox="1"/>
            <p:nvPr/>
          </p:nvSpPr>
          <p:spPr>
            <a:xfrm>
              <a:off x="7225127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4A1AEF6-F1D5-A44D-B5D2-56A8D24E0139}"/>
              </a:ext>
            </a:extLst>
          </p:cNvPr>
          <p:cNvGrpSpPr/>
          <p:nvPr/>
        </p:nvGrpSpPr>
        <p:grpSpPr>
          <a:xfrm>
            <a:off x="2903186" y="2819429"/>
            <a:ext cx="465272" cy="573687"/>
            <a:chOff x="7181675" y="3524912"/>
            <a:chExt cx="465272" cy="57368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0751A73-3EDA-934F-8B07-3A98EF92E38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465E281-1BF9-B04D-AE4A-C72AC63046FE}"/>
                </a:ext>
              </a:extLst>
            </p:cNvPr>
            <p:cNvSpPr txBox="1"/>
            <p:nvPr/>
          </p:nvSpPr>
          <p:spPr>
            <a:xfrm>
              <a:off x="7181675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B8C1281-7C0F-F74E-A1CB-EDCB39A51024}"/>
              </a:ext>
            </a:extLst>
          </p:cNvPr>
          <p:cNvGrpSpPr/>
          <p:nvPr/>
        </p:nvGrpSpPr>
        <p:grpSpPr>
          <a:xfrm>
            <a:off x="3598410" y="2826563"/>
            <a:ext cx="533646" cy="573687"/>
            <a:chOff x="7225127" y="3524912"/>
            <a:chExt cx="533646" cy="57368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BF55926-3258-4345-90BC-F5D2380504A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486EAC-0FC5-294F-9324-C85C784F233C}"/>
                </a:ext>
              </a:extLst>
            </p:cNvPr>
            <p:cNvSpPr txBox="1"/>
            <p:nvPr/>
          </p:nvSpPr>
          <p:spPr>
            <a:xfrm>
              <a:off x="7225127" y="3729267"/>
              <a:ext cx="53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5317216-9A2D-824F-814D-F2150E4A3133}"/>
              </a:ext>
            </a:extLst>
          </p:cNvPr>
          <p:cNvGrpSpPr/>
          <p:nvPr/>
        </p:nvGrpSpPr>
        <p:grpSpPr>
          <a:xfrm>
            <a:off x="1590397" y="2819429"/>
            <a:ext cx="450641" cy="573687"/>
            <a:chOff x="7225126" y="3524912"/>
            <a:chExt cx="450641" cy="57368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873D0B8-7EB3-1B47-9726-857D138BF54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F7C084B-371E-EF45-A8D3-A982B348DE0D}"/>
                </a:ext>
              </a:extLst>
            </p:cNvPr>
            <p:cNvSpPr txBox="1"/>
            <p:nvPr/>
          </p:nvSpPr>
          <p:spPr>
            <a:xfrm>
              <a:off x="7225126" y="3729267"/>
              <a:ext cx="450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0B59C955-95ED-9745-9079-A69EF231E090}"/>
              </a:ext>
            </a:extLst>
          </p:cNvPr>
          <p:cNvSpPr txBox="1"/>
          <p:nvPr/>
        </p:nvSpPr>
        <p:spPr>
          <a:xfrm>
            <a:off x="7303710" y="3096503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7FA0AEA-46E2-8D4A-846B-D91722668C8C}"/>
              </a:ext>
            </a:extLst>
          </p:cNvPr>
          <p:cNvCxnSpPr>
            <a:cxnSpLocks/>
          </p:cNvCxnSpPr>
          <p:nvPr/>
        </p:nvCxnSpPr>
        <p:spPr>
          <a:xfrm>
            <a:off x="4317357" y="2960665"/>
            <a:ext cx="320987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5DC326A-B8EC-0845-A825-FA979E633DF5}"/>
              </a:ext>
            </a:extLst>
          </p:cNvPr>
          <p:cNvCxnSpPr/>
          <p:nvPr/>
        </p:nvCxnSpPr>
        <p:spPr>
          <a:xfrm flipV="1">
            <a:off x="4320053" y="716625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86B4E84-5B9C-0F48-8C81-067CD65952E9}"/>
              </a:ext>
            </a:extLst>
          </p:cNvPr>
          <p:cNvCxnSpPr>
            <a:cxnSpLocks/>
          </p:cNvCxnSpPr>
          <p:nvPr/>
        </p:nvCxnSpPr>
        <p:spPr>
          <a:xfrm flipH="1">
            <a:off x="1298713" y="2959469"/>
            <a:ext cx="3009603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8153D94-6136-D54E-9C6C-6194541F2B61}"/>
              </a:ext>
            </a:extLst>
          </p:cNvPr>
          <p:cNvSpPr txBox="1"/>
          <p:nvPr/>
        </p:nvSpPr>
        <p:spPr>
          <a:xfrm>
            <a:off x="4387653" y="732596"/>
            <a:ext cx="1536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Magnitude/Phase of </a:t>
            </a:r>
            <a:r>
              <a:rPr lang="en-US" sz="2400" dirty="0" err="1"/>
              <a:t>z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2EF657-93D5-EB4A-A591-7384E21C479F}"/>
                  </a:ext>
                </a:extLst>
              </p:cNvPr>
              <p:cNvSpPr txBox="1"/>
              <p:nvPr/>
            </p:nvSpPr>
            <p:spPr>
              <a:xfrm>
                <a:off x="258063" y="3504973"/>
                <a:ext cx="39263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Assume, Sample rate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Lucida Bright" panose="02040602050505020304" pitchFamily="18" charset="77"/>
                      </a:rPr>
                      <m:t>f</m:t>
                    </m:r>
                    <m:r>
                      <m:rPr>
                        <m:nor/>
                      </m:rPr>
                      <a:rPr lang="en-US" sz="2400" baseline="-25000" dirty="0">
                        <a:latin typeface="Lucida Bright" panose="02040602050505020304" pitchFamily="18" charset="77"/>
                      </a:rPr>
                      <m:t>s</m:t>
                    </m:r>
                  </m:oMath>
                </a14:m>
                <a:r>
                  <a:rPr lang="en-US" sz="2400" dirty="0"/>
                  <a:t> = 8 Hz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2EF657-93D5-EB4A-A591-7384E21C4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3" y="3504973"/>
                <a:ext cx="3926396" cy="461665"/>
              </a:xfrm>
              <a:prstGeom prst="rect">
                <a:avLst/>
              </a:prstGeom>
              <a:blipFill>
                <a:blip r:embed="rId2"/>
                <a:stretch>
                  <a:fillRect l="-2258" t="-8333" r="-161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8A30AD01-2186-8B4E-954B-10A185C6AC16}"/>
              </a:ext>
            </a:extLst>
          </p:cNvPr>
          <p:cNvSpPr txBox="1"/>
          <p:nvPr/>
        </p:nvSpPr>
        <p:spPr>
          <a:xfrm>
            <a:off x="208937" y="3966638"/>
            <a:ext cx="905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a </a:t>
            </a:r>
            <a:r>
              <a:rPr lang="en-US" sz="2400" dirty="0">
                <a:solidFill>
                  <a:srgbClr val="C00000"/>
                </a:solidFill>
              </a:rPr>
              <a:t>COMPLEX</a:t>
            </a:r>
            <a:r>
              <a:rPr lang="en-US" sz="2400" dirty="0"/>
              <a:t> signal, what value will we see if the actual frequency is: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AAC3C7-B5DD-CB4D-B379-CEFB6B454BEB}"/>
              </a:ext>
            </a:extLst>
          </p:cNvPr>
          <p:cNvSpPr txBox="1"/>
          <p:nvPr/>
        </p:nvSpPr>
        <p:spPr>
          <a:xfrm>
            <a:off x="3222502" y="4362602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 3 Hz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520BEB-0EF0-C947-B070-FE5FA0973124}"/>
              </a:ext>
            </a:extLst>
          </p:cNvPr>
          <p:cNvSpPr txBox="1"/>
          <p:nvPr/>
        </p:nvSpPr>
        <p:spPr>
          <a:xfrm>
            <a:off x="3222502" y="4729133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 -2 Hz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470697-8A36-F848-8239-CF037BB013B6}"/>
              </a:ext>
            </a:extLst>
          </p:cNvPr>
          <p:cNvSpPr txBox="1"/>
          <p:nvPr/>
        </p:nvSpPr>
        <p:spPr>
          <a:xfrm>
            <a:off x="3222502" y="5095664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c) 6 Hz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F51999-B818-C549-AAB7-3BA0C5EFD41D}"/>
              </a:ext>
            </a:extLst>
          </p:cNvPr>
          <p:cNvSpPr txBox="1"/>
          <p:nvPr/>
        </p:nvSpPr>
        <p:spPr>
          <a:xfrm>
            <a:off x="3222502" y="546219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d) -5 Hz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1B14D1-B237-5845-987D-803AC700FF19}"/>
              </a:ext>
            </a:extLst>
          </p:cNvPr>
          <p:cNvSpPr txBox="1"/>
          <p:nvPr/>
        </p:nvSpPr>
        <p:spPr>
          <a:xfrm>
            <a:off x="3222502" y="582872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e) 4 Hz and -4Hz</a:t>
            </a:r>
          </a:p>
        </p:txBody>
      </p:sp>
    </p:spTree>
    <p:extLst>
      <p:ext uri="{BB962C8B-B14F-4D97-AF65-F5344CB8AC3E}">
        <p14:creationId xmlns:p14="http://schemas.microsoft.com/office/powerpoint/2010/main" val="34814733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4C8A55B3-3818-644C-B4E2-2B48EA2C024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Aliasing: Different frequencies, same name!!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9EA69F4-7045-9F49-9906-172DBB24A5B2}"/>
              </a:ext>
            </a:extLst>
          </p:cNvPr>
          <p:cNvGrpSpPr/>
          <p:nvPr/>
        </p:nvGrpSpPr>
        <p:grpSpPr>
          <a:xfrm>
            <a:off x="5507981" y="2834056"/>
            <a:ext cx="315804" cy="573687"/>
            <a:chOff x="7225127" y="3524912"/>
            <a:chExt cx="315804" cy="57368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7DE9D6A-CE93-1E4A-8F21-630A67BCCA2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2939A25-A678-0B4E-9858-1EA97E65519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0FA6D9E-0A10-704B-B487-A0DAA9D41ACD}"/>
              </a:ext>
            </a:extLst>
          </p:cNvPr>
          <p:cNvSpPr txBox="1"/>
          <p:nvPr/>
        </p:nvSpPr>
        <p:spPr>
          <a:xfrm>
            <a:off x="3796257" y="3031277"/>
            <a:ext cx="9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m = 0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D5ECE09-7AFC-0C47-8469-01D700CCAC54}"/>
              </a:ext>
            </a:extLst>
          </p:cNvPr>
          <p:cNvGrpSpPr/>
          <p:nvPr/>
        </p:nvGrpSpPr>
        <p:grpSpPr>
          <a:xfrm>
            <a:off x="6201850" y="2826922"/>
            <a:ext cx="315804" cy="573687"/>
            <a:chOff x="7225127" y="3524912"/>
            <a:chExt cx="315804" cy="57368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BE777C0-97A5-0E44-A968-36663593245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21FB8A2-B740-004C-B973-DE09A802076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E3A381C-172A-FE40-AE71-D3DF4B0C169B}"/>
              </a:ext>
            </a:extLst>
          </p:cNvPr>
          <p:cNvGrpSpPr/>
          <p:nvPr/>
        </p:nvGrpSpPr>
        <p:grpSpPr>
          <a:xfrm>
            <a:off x="6853622" y="2834056"/>
            <a:ext cx="315804" cy="573687"/>
            <a:chOff x="7225127" y="3524912"/>
            <a:chExt cx="315804" cy="573687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6BAE76D-1E0F-7C42-805A-5CD686ED6FE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0C18012-7433-8E41-A4AA-5709F79772F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5773FAA-49FA-BD4C-AD4A-8B2B5C0F39EE}"/>
              </a:ext>
            </a:extLst>
          </p:cNvPr>
          <p:cNvGrpSpPr/>
          <p:nvPr/>
        </p:nvGrpSpPr>
        <p:grpSpPr>
          <a:xfrm>
            <a:off x="4845610" y="2826922"/>
            <a:ext cx="315804" cy="573687"/>
            <a:chOff x="7225127" y="3524912"/>
            <a:chExt cx="315804" cy="57368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853B9C6-F791-E240-93E1-00A38B4FBBC2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20501C2-13A7-A74E-AF2E-AA4B7832994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AAB998F-BA03-384A-BB46-86C3B4393455}"/>
              </a:ext>
            </a:extLst>
          </p:cNvPr>
          <p:cNvGrpSpPr/>
          <p:nvPr/>
        </p:nvGrpSpPr>
        <p:grpSpPr>
          <a:xfrm>
            <a:off x="2252769" y="2826563"/>
            <a:ext cx="465272" cy="573687"/>
            <a:chOff x="7225127" y="3524912"/>
            <a:chExt cx="465272" cy="57368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2459121-CF0D-C949-B292-2AEBCCDEC7C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7EC8347-618C-9B4D-B492-96F6E60AA1E4}"/>
                </a:ext>
              </a:extLst>
            </p:cNvPr>
            <p:cNvSpPr txBox="1"/>
            <p:nvPr/>
          </p:nvSpPr>
          <p:spPr>
            <a:xfrm>
              <a:off x="7225127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4A1AEF6-F1D5-A44D-B5D2-56A8D24E0139}"/>
              </a:ext>
            </a:extLst>
          </p:cNvPr>
          <p:cNvGrpSpPr/>
          <p:nvPr/>
        </p:nvGrpSpPr>
        <p:grpSpPr>
          <a:xfrm>
            <a:off x="2903186" y="2819429"/>
            <a:ext cx="465272" cy="573687"/>
            <a:chOff x="7181675" y="3524912"/>
            <a:chExt cx="465272" cy="57368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0751A73-3EDA-934F-8B07-3A98EF92E38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465E281-1BF9-B04D-AE4A-C72AC63046FE}"/>
                </a:ext>
              </a:extLst>
            </p:cNvPr>
            <p:cNvSpPr txBox="1"/>
            <p:nvPr/>
          </p:nvSpPr>
          <p:spPr>
            <a:xfrm>
              <a:off x="7181675" y="3729267"/>
              <a:ext cx="46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B8C1281-7C0F-F74E-A1CB-EDCB39A51024}"/>
              </a:ext>
            </a:extLst>
          </p:cNvPr>
          <p:cNvGrpSpPr/>
          <p:nvPr/>
        </p:nvGrpSpPr>
        <p:grpSpPr>
          <a:xfrm>
            <a:off x="3598410" y="2826563"/>
            <a:ext cx="533646" cy="573687"/>
            <a:chOff x="7225127" y="3524912"/>
            <a:chExt cx="533646" cy="57368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BF55926-3258-4345-90BC-F5D2380504A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486EAC-0FC5-294F-9324-C85C784F233C}"/>
                </a:ext>
              </a:extLst>
            </p:cNvPr>
            <p:cNvSpPr txBox="1"/>
            <p:nvPr/>
          </p:nvSpPr>
          <p:spPr>
            <a:xfrm>
              <a:off x="7225127" y="3729267"/>
              <a:ext cx="53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5317216-9A2D-824F-814D-F2150E4A3133}"/>
              </a:ext>
            </a:extLst>
          </p:cNvPr>
          <p:cNvGrpSpPr/>
          <p:nvPr/>
        </p:nvGrpSpPr>
        <p:grpSpPr>
          <a:xfrm>
            <a:off x="1590397" y="2819429"/>
            <a:ext cx="450641" cy="573687"/>
            <a:chOff x="7225126" y="3524912"/>
            <a:chExt cx="450641" cy="57368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873D0B8-7EB3-1B47-9726-857D138BF54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F7C084B-371E-EF45-A8D3-A982B348DE0D}"/>
                </a:ext>
              </a:extLst>
            </p:cNvPr>
            <p:cNvSpPr txBox="1"/>
            <p:nvPr/>
          </p:nvSpPr>
          <p:spPr>
            <a:xfrm>
              <a:off x="7225126" y="3729267"/>
              <a:ext cx="450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0B59C955-95ED-9745-9079-A69EF231E090}"/>
              </a:ext>
            </a:extLst>
          </p:cNvPr>
          <p:cNvSpPr txBox="1"/>
          <p:nvPr/>
        </p:nvSpPr>
        <p:spPr>
          <a:xfrm>
            <a:off x="7303710" y="3096503"/>
            <a:ext cx="135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7FA0AEA-46E2-8D4A-846B-D91722668C8C}"/>
              </a:ext>
            </a:extLst>
          </p:cNvPr>
          <p:cNvCxnSpPr>
            <a:cxnSpLocks/>
          </p:cNvCxnSpPr>
          <p:nvPr/>
        </p:nvCxnSpPr>
        <p:spPr>
          <a:xfrm>
            <a:off x="4317357" y="2960665"/>
            <a:ext cx="320987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5DC326A-B8EC-0845-A825-FA979E633DF5}"/>
              </a:ext>
            </a:extLst>
          </p:cNvPr>
          <p:cNvCxnSpPr/>
          <p:nvPr/>
        </p:nvCxnSpPr>
        <p:spPr>
          <a:xfrm flipV="1">
            <a:off x="4320053" y="716625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86B4E84-5B9C-0F48-8C81-067CD65952E9}"/>
              </a:ext>
            </a:extLst>
          </p:cNvPr>
          <p:cNvCxnSpPr>
            <a:cxnSpLocks/>
          </p:cNvCxnSpPr>
          <p:nvPr/>
        </p:nvCxnSpPr>
        <p:spPr>
          <a:xfrm flipH="1">
            <a:off x="1298713" y="2959469"/>
            <a:ext cx="3009603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8153D94-6136-D54E-9C6C-6194541F2B61}"/>
              </a:ext>
            </a:extLst>
          </p:cNvPr>
          <p:cNvSpPr txBox="1"/>
          <p:nvPr/>
        </p:nvSpPr>
        <p:spPr>
          <a:xfrm>
            <a:off x="4387653" y="732596"/>
            <a:ext cx="1536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Magnitude/Phase of </a:t>
            </a:r>
            <a:r>
              <a:rPr lang="en-US" sz="2400" dirty="0" err="1"/>
              <a:t>z</a:t>
            </a:r>
            <a:r>
              <a:rPr lang="en-US" sz="2400" baseline="-25000" dirty="0" err="1"/>
              <a:t>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2EF657-93D5-EB4A-A591-7384E21C479F}"/>
                  </a:ext>
                </a:extLst>
              </p:cNvPr>
              <p:cNvSpPr txBox="1"/>
              <p:nvPr/>
            </p:nvSpPr>
            <p:spPr>
              <a:xfrm>
                <a:off x="258063" y="3504973"/>
                <a:ext cx="39263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Assume, Sample rate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Lucida Bright" panose="02040602050505020304" pitchFamily="18" charset="77"/>
                      </a:rPr>
                      <m:t>f</m:t>
                    </m:r>
                    <m:r>
                      <m:rPr>
                        <m:nor/>
                      </m:rPr>
                      <a:rPr lang="en-US" sz="2400" baseline="-25000" dirty="0">
                        <a:latin typeface="Lucida Bright" panose="02040602050505020304" pitchFamily="18" charset="77"/>
                      </a:rPr>
                      <m:t>s</m:t>
                    </m:r>
                  </m:oMath>
                </a14:m>
                <a:r>
                  <a:rPr lang="en-US" sz="2400" dirty="0"/>
                  <a:t> = 8 Hz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2EF657-93D5-EB4A-A591-7384E21C4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3" y="3504973"/>
                <a:ext cx="3926396" cy="461665"/>
              </a:xfrm>
              <a:prstGeom prst="rect">
                <a:avLst/>
              </a:prstGeom>
              <a:blipFill>
                <a:blip r:embed="rId2"/>
                <a:stretch>
                  <a:fillRect l="-2258" t="-8333" r="-161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8A30AD01-2186-8B4E-954B-10A185C6AC16}"/>
              </a:ext>
            </a:extLst>
          </p:cNvPr>
          <p:cNvSpPr txBox="1"/>
          <p:nvPr/>
        </p:nvSpPr>
        <p:spPr>
          <a:xfrm>
            <a:off x="208937" y="3966638"/>
            <a:ext cx="8452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a </a:t>
            </a:r>
            <a:r>
              <a:rPr lang="en-US" sz="2400" dirty="0">
                <a:solidFill>
                  <a:srgbClr val="C00000"/>
                </a:solidFill>
              </a:rPr>
              <a:t>REAL</a:t>
            </a:r>
            <a:r>
              <a:rPr lang="en-US" sz="2400" dirty="0"/>
              <a:t> signal, what value will we see if the actual frequency is: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AAC3C7-B5DD-CB4D-B379-CEFB6B454BEB}"/>
              </a:ext>
            </a:extLst>
          </p:cNvPr>
          <p:cNvSpPr txBox="1"/>
          <p:nvPr/>
        </p:nvSpPr>
        <p:spPr>
          <a:xfrm>
            <a:off x="3222502" y="4362602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 3 Hz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520BEB-0EF0-C947-B070-FE5FA0973124}"/>
              </a:ext>
            </a:extLst>
          </p:cNvPr>
          <p:cNvSpPr txBox="1"/>
          <p:nvPr/>
        </p:nvSpPr>
        <p:spPr>
          <a:xfrm>
            <a:off x="3222502" y="4729133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 -2 Hz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470697-8A36-F848-8239-CF037BB013B6}"/>
              </a:ext>
            </a:extLst>
          </p:cNvPr>
          <p:cNvSpPr txBox="1"/>
          <p:nvPr/>
        </p:nvSpPr>
        <p:spPr>
          <a:xfrm>
            <a:off x="3222502" y="5095664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c) 6 Hz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F51999-B818-C549-AAB7-3BA0C5EFD41D}"/>
              </a:ext>
            </a:extLst>
          </p:cNvPr>
          <p:cNvSpPr txBox="1"/>
          <p:nvPr/>
        </p:nvSpPr>
        <p:spPr>
          <a:xfrm>
            <a:off x="3222502" y="546219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d) -5 Hz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1B14D1-B237-5845-987D-803AC700FF19}"/>
              </a:ext>
            </a:extLst>
          </p:cNvPr>
          <p:cNvSpPr txBox="1"/>
          <p:nvPr/>
        </p:nvSpPr>
        <p:spPr>
          <a:xfrm>
            <a:off x="3222502" y="582872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e) 4 Hz and -4Hz</a:t>
            </a:r>
          </a:p>
        </p:txBody>
      </p:sp>
    </p:spTree>
    <p:extLst>
      <p:ext uri="{BB962C8B-B14F-4D97-AF65-F5344CB8AC3E}">
        <p14:creationId xmlns:p14="http://schemas.microsoft.com/office/powerpoint/2010/main" val="10098660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7BF6DE-92D6-BC4F-B337-3FD1F702E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84514"/>
            <a:ext cx="7112000" cy="533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C24A33-BD72-4243-905A-3F043EA024D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Aliasing: Spectrogram of increasing frequency</a:t>
            </a:r>
          </a:p>
        </p:txBody>
      </p:sp>
    </p:spTree>
    <p:extLst>
      <p:ext uri="{BB962C8B-B14F-4D97-AF65-F5344CB8AC3E}">
        <p14:creationId xmlns:p14="http://schemas.microsoft.com/office/powerpoint/2010/main" val="188326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9C0C5-A868-D89A-C59C-0BE7D1E0D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26CC33-815B-D755-45B6-18F351651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39005">
            <a:off x="1563079" y="2410251"/>
            <a:ext cx="1732280" cy="1746250"/>
          </a:xfrm>
          <a:prstGeom prst="rect">
            <a:avLst/>
          </a:prstGeom>
        </p:spPr>
      </p:pic>
      <p:pic>
        <p:nvPicPr>
          <p:cNvPr id="1026" name="Picture 2" descr="Uniform Circular Motion -- from Wolfram MathWorld">
            <a:extLst>
              <a:ext uri="{FF2B5EF4-FFF2-40B4-BE49-F238E27FC236}">
                <a16:creationId xmlns:a16="http://schemas.microsoft.com/office/drawing/2014/main" id="{AC2561FA-FA7D-1C1D-4A85-B695E9572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deo camera symbol. png video camera icon symbol. illustration on  transparent background PNG 19879206 PNG">
            <a:extLst>
              <a:ext uri="{FF2B5EF4-FFF2-40B4-BE49-F238E27FC236}">
                <a16:creationId xmlns:a16="http://schemas.microsoft.com/office/drawing/2014/main" id="{788DC1AA-057B-EBBE-7480-8E371CF2E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0981">
            <a:off x="3466252" y="4309767"/>
            <a:ext cx="188482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B76B26-7A17-7344-6FCE-DA4163ED4E95}"/>
              </a:ext>
            </a:extLst>
          </p:cNvPr>
          <p:cNvSpPr txBox="1"/>
          <p:nvPr/>
        </p:nvSpPr>
        <p:spPr>
          <a:xfrm>
            <a:off x="3900487" y="5758933"/>
            <a:ext cx="4583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Sampling system</a:t>
            </a:r>
          </a:p>
          <a:p>
            <a:r>
              <a:rPr lang="en-US" sz="2400" dirty="0"/>
              <a:t>(taking snapshot at a constant rate)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87F45-1AAD-6DFF-D634-3F053C8257AB}"/>
              </a:ext>
            </a:extLst>
          </p:cNvPr>
          <p:cNvSpPr txBox="1"/>
          <p:nvPr/>
        </p:nvSpPr>
        <p:spPr>
          <a:xfrm>
            <a:off x="5867975" y="4156501"/>
            <a:ext cx="3276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Circular motion</a:t>
            </a:r>
          </a:p>
          <a:p>
            <a:pPr algn="ctr"/>
            <a:r>
              <a:rPr lang="en-US" sz="2400" dirty="0"/>
              <a:t>(depicting pure sinusoid)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3A92B-9A22-D3A4-2AE4-3703A58AD7F0}"/>
              </a:ext>
            </a:extLst>
          </p:cNvPr>
          <p:cNvSpPr txBox="1"/>
          <p:nvPr/>
        </p:nvSpPr>
        <p:spPr>
          <a:xfrm>
            <a:off x="210478" y="4756665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F8547-EAF7-57AB-07A2-ADF58777C7F9}"/>
              </a:ext>
            </a:extLst>
          </p:cNvPr>
          <p:cNvSpPr txBox="1"/>
          <p:nvPr/>
        </p:nvSpPr>
        <p:spPr>
          <a:xfrm>
            <a:off x="210478" y="3046926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94751B-2599-B3AC-AD3C-2B46E80ED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4884">
            <a:off x="1563079" y="4119990"/>
            <a:ext cx="1732280" cy="17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136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41D336-4C4D-F34B-B32B-F3430201657D}"/>
              </a:ext>
            </a:extLst>
          </p:cNvPr>
          <p:cNvCxnSpPr>
            <a:cxnSpLocks/>
          </p:cNvCxnSpPr>
          <p:nvPr/>
        </p:nvCxnSpPr>
        <p:spPr>
          <a:xfrm>
            <a:off x="693245" y="3840207"/>
            <a:ext cx="298746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94A22-D2CD-9B43-9085-F8B889D5CF4A}"/>
              </a:ext>
            </a:extLst>
          </p:cNvPr>
          <p:cNvCxnSpPr/>
          <p:nvPr/>
        </p:nvCxnSpPr>
        <p:spPr>
          <a:xfrm flipV="1">
            <a:off x="695941" y="1596167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439104D-AE0B-1F4D-992A-78297B6D5002}"/>
              </a:ext>
            </a:extLst>
          </p:cNvPr>
          <p:cNvSpPr txBox="1"/>
          <p:nvPr/>
        </p:nvSpPr>
        <p:spPr>
          <a:xfrm rot="16200000">
            <a:off x="-173969" y="2634042"/>
            <a:ext cx="1327735" cy="36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Amplitude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6EC2B2-4077-7045-9D52-684E35BAF744}"/>
              </a:ext>
            </a:extLst>
          </p:cNvPr>
          <p:cNvGrpSpPr/>
          <p:nvPr/>
        </p:nvGrpSpPr>
        <p:grpSpPr>
          <a:xfrm>
            <a:off x="1883869" y="3713598"/>
            <a:ext cx="315804" cy="573687"/>
            <a:chOff x="7225127" y="3524912"/>
            <a:chExt cx="315804" cy="57368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83AA4F-2849-B546-9574-7D4088AB145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91B535-3DBA-D848-AF9D-D7254F10C8F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6A2EA2C-761C-484B-87AB-7BF5BE23AF10}"/>
              </a:ext>
            </a:extLst>
          </p:cNvPr>
          <p:cNvSpPr txBox="1"/>
          <p:nvPr/>
        </p:nvSpPr>
        <p:spPr>
          <a:xfrm>
            <a:off x="1337092" y="4194236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 (Hz)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87FF18-031D-2241-9BF7-C8BE6CD4671E}"/>
              </a:ext>
            </a:extLst>
          </p:cNvPr>
          <p:cNvSpPr txBox="1"/>
          <p:nvPr/>
        </p:nvSpPr>
        <p:spPr>
          <a:xfrm>
            <a:off x="438535" y="3910819"/>
            <a:ext cx="59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52332-AFD1-2445-AACA-4A030CF82481}"/>
              </a:ext>
            </a:extLst>
          </p:cNvPr>
          <p:cNvGrpSpPr/>
          <p:nvPr/>
        </p:nvGrpSpPr>
        <p:grpSpPr>
          <a:xfrm>
            <a:off x="2577738" y="3706464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A9B4BF-AD78-5C47-858A-AE47827FFF9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49487-3FEE-2C45-A808-94852132FB3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466CDC-3877-DA47-B6B7-EF2CD953BCA5}"/>
              </a:ext>
            </a:extLst>
          </p:cNvPr>
          <p:cNvGrpSpPr/>
          <p:nvPr/>
        </p:nvGrpSpPr>
        <p:grpSpPr>
          <a:xfrm>
            <a:off x="3229510" y="3713598"/>
            <a:ext cx="315804" cy="573687"/>
            <a:chOff x="7225127" y="3524912"/>
            <a:chExt cx="315804" cy="57368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FE25E9-2554-214C-964F-89038C62B63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2D4583-7CBF-FD4B-8894-25F3EE5B30D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19CB97-8B8B-074B-9F9A-46DB0A0BC6B2}"/>
              </a:ext>
            </a:extLst>
          </p:cNvPr>
          <p:cNvGrpSpPr/>
          <p:nvPr/>
        </p:nvGrpSpPr>
        <p:grpSpPr>
          <a:xfrm>
            <a:off x="1221498" y="3706464"/>
            <a:ext cx="315804" cy="573687"/>
            <a:chOff x="7225127" y="3524912"/>
            <a:chExt cx="315804" cy="57368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7BF306D-A953-BC43-A81A-87D60FA768B8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840F3-6A30-7448-8469-170A858BC9F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B469DA-5CF3-6F43-95C4-03550ED5EC8E}"/>
              </a:ext>
            </a:extLst>
          </p:cNvPr>
          <p:cNvCxnSpPr>
            <a:cxnSpLocks/>
          </p:cNvCxnSpPr>
          <p:nvPr/>
        </p:nvCxnSpPr>
        <p:spPr>
          <a:xfrm>
            <a:off x="2369501" y="1306285"/>
            <a:ext cx="0" cy="254843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BAE7689-6CA7-D94D-B865-D15FC56448E3}"/>
              </a:ext>
            </a:extLst>
          </p:cNvPr>
          <p:cNvSpPr txBox="1"/>
          <p:nvPr/>
        </p:nvSpPr>
        <p:spPr>
          <a:xfrm>
            <a:off x="2577738" y="633809"/>
            <a:ext cx="529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Sampling frequency = 10Hz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8321974-173B-3740-AADC-50C0F4FC350C}"/>
                  </a:ext>
                </a:extLst>
              </p14:cNvPr>
              <p14:cNvContentPartPr/>
              <p14:nvPr/>
            </p14:nvContentPartPr>
            <p14:xfrm>
              <a:off x="856524" y="2017439"/>
              <a:ext cx="1503669" cy="181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8321974-173B-3740-AADC-50C0F4FC3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882" y="2008439"/>
                <a:ext cx="1521313" cy="18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021B12C-9AA5-E547-AE0A-95930AB6BE40}"/>
                  </a:ext>
                </a:extLst>
              </p14:cNvPr>
              <p14:cNvContentPartPr/>
              <p14:nvPr/>
            </p14:nvContentPartPr>
            <p14:xfrm>
              <a:off x="2387119" y="2687515"/>
              <a:ext cx="1038240" cy="1168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021B12C-9AA5-E547-AE0A-95930AB6BE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8119" y="2678515"/>
                <a:ext cx="1055880" cy="118620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57BD805-8DB7-C64C-BA12-CBA42F351DAF}"/>
              </a:ext>
            </a:extLst>
          </p:cNvPr>
          <p:cNvSpPr txBox="1"/>
          <p:nvPr/>
        </p:nvSpPr>
        <p:spPr>
          <a:xfrm>
            <a:off x="2577738" y="1029582"/>
            <a:ext cx="529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Nyquist frequency = 5Hz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03C23D-7DBC-FE46-BDDF-6B5C8CA5868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Calculating the aliased frequency value for real signals</a:t>
            </a:r>
          </a:p>
        </p:txBody>
      </p:sp>
    </p:spTree>
    <p:extLst>
      <p:ext uri="{BB962C8B-B14F-4D97-AF65-F5344CB8AC3E}">
        <p14:creationId xmlns:p14="http://schemas.microsoft.com/office/powerpoint/2010/main" val="18071398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41D336-4C4D-F34B-B32B-F3430201657D}"/>
              </a:ext>
            </a:extLst>
          </p:cNvPr>
          <p:cNvCxnSpPr>
            <a:cxnSpLocks/>
          </p:cNvCxnSpPr>
          <p:nvPr/>
        </p:nvCxnSpPr>
        <p:spPr>
          <a:xfrm>
            <a:off x="693245" y="3840207"/>
            <a:ext cx="298746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94A22-D2CD-9B43-9085-F8B889D5CF4A}"/>
              </a:ext>
            </a:extLst>
          </p:cNvPr>
          <p:cNvCxnSpPr/>
          <p:nvPr/>
        </p:nvCxnSpPr>
        <p:spPr>
          <a:xfrm flipV="1">
            <a:off x="695941" y="1596167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439104D-AE0B-1F4D-992A-78297B6D5002}"/>
              </a:ext>
            </a:extLst>
          </p:cNvPr>
          <p:cNvSpPr txBox="1"/>
          <p:nvPr/>
        </p:nvSpPr>
        <p:spPr>
          <a:xfrm rot="16200000">
            <a:off x="-173969" y="2634042"/>
            <a:ext cx="1327735" cy="36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Amplitude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6EC2B2-4077-7045-9D52-684E35BAF744}"/>
              </a:ext>
            </a:extLst>
          </p:cNvPr>
          <p:cNvGrpSpPr/>
          <p:nvPr/>
        </p:nvGrpSpPr>
        <p:grpSpPr>
          <a:xfrm>
            <a:off x="1883869" y="3713598"/>
            <a:ext cx="315804" cy="573687"/>
            <a:chOff x="7225127" y="3524912"/>
            <a:chExt cx="315804" cy="57368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83AA4F-2849-B546-9574-7D4088AB145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91B535-3DBA-D848-AF9D-D7254F10C8F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6A2EA2C-761C-484B-87AB-7BF5BE23AF10}"/>
              </a:ext>
            </a:extLst>
          </p:cNvPr>
          <p:cNvSpPr txBox="1"/>
          <p:nvPr/>
        </p:nvSpPr>
        <p:spPr>
          <a:xfrm>
            <a:off x="1337092" y="4194236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 (Hz)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87FF18-031D-2241-9BF7-C8BE6CD4671E}"/>
              </a:ext>
            </a:extLst>
          </p:cNvPr>
          <p:cNvSpPr txBox="1"/>
          <p:nvPr/>
        </p:nvSpPr>
        <p:spPr>
          <a:xfrm>
            <a:off x="438535" y="3910819"/>
            <a:ext cx="59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52332-AFD1-2445-AACA-4A030CF82481}"/>
              </a:ext>
            </a:extLst>
          </p:cNvPr>
          <p:cNvGrpSpPr/>
          <p:nvPr/>
        </p:nvGrpSpPr>
        <p:grpSpPr>
          <a:xfrm>
            <a:off x="2577738" y="3706464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A9B4BF-AD78-5C47-858A-AE47827FFF9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49487-3FEE-2C45-A808-94852132FB3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466CDC-3877-DA47-B6B7-EF2CD953BCA5}"/>
              </a:ext>
            </a:extLst>
          </p:cNvPr>
          <p:cNvGrpSpPr/>
          <p:nvPr/>
        </p:nvGrpSpPr>
        <p:grpSpPr>
          <a:xfrm>
            <a:off x="3229510" y="3713598"/>
            <a:ext cx="315804" cy="573687"/>
            <a:chOff x="7225127" y="3524912"/>
            <a:chExt cx="315804" cy="57368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FE25E9-2554-214C-964F-89038C62B63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2D4583-7CBF-FD4B-8894-25F3EE5B30D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19CB97-8B8B-074B-9F9A-46DB0A0BC6B2}"/>
              </a:ext>
            </a:extLst>
          </p:cNvPr>
          <p:cNvGrpSpPr/>
          <p:nvPr/>
        </p:nvGrpSpPr>
        <p:grpSpPr>
          <a:xfrm>
            <a:off x="1221498" y="3706464"/>
            <a:ext cx="315804" cy="573687"/>
            <a:chOff x="7225127" y="3524912"/>
            <a:chExt cx="315804" cy="57368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7BF306D-A953-BC43-A81A-87D60FA768B8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840F3-6A30-7448-8469-170A858BC9F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B469DA-5CF3-6F43-95C4-03550ED5EC8E}"/>
              </a:ext>
            </a:extLst>
          </p:cNvPr>
          <p:cNvCxnSpPr>
            <a:cxnSpLocks/>
          </p:cNvCxnSpPr>
          <p:nvPr/>
        </p:nvCxnSpPr>
        <p:spPr>
          <a:xfrm>
            <a:off x="2369501" y="1306285"/>
            <a:ext cx="0" cy="254843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BAE7689-6CA7-D94D-B865-D15FC56448E3}"/>
              </a:ext>
            </a:extLst>
          </p:cNvPr>
          <p:cNvSpPr txBox="1"/>
          <p:nvPr/>
        </p:nvSpPr>
        <p:spPr>
          <a:xfrm>
            <a:off x="2577738" y="633809"/>
            <a:ext cx="529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Sampling frequency = 10Hz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8321974-173B-3740-AADC-50C0F4FC350C}"/>
                  </a:ext>
                </a:extLst>
              </p14:cNvPr>
              <p14:cNvContentPartPr/>
              <p14:nvPr/>
            </p14:nvContentPartPr>
            <p14:xfrm>
              <a:off x="856524" y="2017439"/>
              <a:ext cx="1503669" cy="181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8321974-173B-3740-AADC-50C0F4FC3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882" y="2008439"/>
                <a:ext cx="1521313" cy="18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021B12C-9AA5-E547-AE0A-95930AB6BE40}"/>
                  </a:ext>
                </a:extLst>
              </p14:cNvPr>
              <p14:cNvContentPartPr/>
              <p14:nvPr/>
            </p14:nvContentPartPr>
            <p14:xfrm>
              <a:off x="2387119" y="2687515"/>
              <a:ext cx="1038240" cy="1168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021B12C-9AA5-E547-AE0A-95930AB6BE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8119" y="2678515"/>
                <a:ext cx="1055880" cy="1186200"/>
              </a:xfrm>
              <a:prstGeom prst="rect">
                <a:avLst/>
              </a:prstGeom>
            </p:spPr>
          </p:pic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657E861-D430-EF43-99FF-6FF88D9E470F}"/>
              </a:ext>
            </a:extLst>
          </p:cNvPr>
          <p:cNvCxnSpPr>
            <a:cxnSpLocks/>
          </p:cNvCxnSpPr>
          <p:nvPr/>
        </p:nvCxnSpPr>
        <p:spPr>
          <a:xfrm>
            <a:off x="5884376" y="3840207"/>
            <a:ext cx="298746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D20DE6-4F90-AD43-9CED-D823C906B244}"/>
              </a:ext>
            </a:extLst>
          </p:cNvPr>
          <p:cNvCxnSpPr/>
          <p:nvPr/>
        </p:nvCxnSpPr>
        <p:spPr>
          <a:xfrm flipV="1">
            <a:off x="5887072" y="1596167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65A2B57-68FA-764C-8E35-2F8AC2F50A17}"/>
              </a:ext>
            </a:extLst>
          </p:cNvPr>
          <p:cNvSpPr txBox="1"/>
          <p:nvPr/>
        </p:nvSpPr>
        <p:spPr>
          <a:xfrm rot="16200000">
            <a:off x="5017162" y="2634042"/>
            <a:ext cx="1327735" cy="36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Amplitude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F2A8C05-FB0D-A941-B514-F90CDF611AB4}"/>
              </a:ext>
            </a:extLst>
          </p:cNvPr>
          <p:cNvGrpSpPr/>
          <p:nvPr/>
        </p:nvGrpSpPr>
        <p:grpSpPr>
          <a:xfrm>
            <a:off x="7075000" y="3713598"/>
            <a:ext cx="315804" cy="573687"/>
            <a:chOff x="7225127" y="3524912"/>
            <a:chExt cx="315804" cy="57368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69D874A-6712-AF44-88AE-F39B1926E50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06A3810-DF68-B94C-A536-9C4DC1F38614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FF93DFE-AE46-D148-8490-57A52A9DF975}"/>
              </a:ext>
            </a:extLst>
          </p:cNvPr>
          <p:cNvSpPr txBox="1"/>
          <p:nvPr/>
        </p:nvSpPr>
        <p:spPr>
          <a:xfrm>
            <a:off x="6528223" y="4194236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 (Hz)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BAA508E-C547-9749-8497-BAB85DEB8409}"/>
              </a:ext>
            </a:extLst>
          </p:cNvPr>
          <p:cNvSpPr txBox="1"/>
          <p:nvPr/>
        </p:nvSpPr>
        <p:spPr>
          <a:xfrm>
            <a:off x="5629666" y="3910819"/>
            <a:ext cx="59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0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D989FB-6574-C44A-8EE5-12F48C0296B2}"/>
              </a:ext>
            </a:extLst>
          </p:cNvPr>
          <p:cNvGrpSpPr/>
          <p:nvPr/>
        </p:nvGrpSpPr>
        <p:grpSpPr>
          <a:xfrm>
            <a:off x="7768869" y="3706464"/>
            <a:ext cx="315804" cy="573687"/>
            <a:chOff x="7225127" y="3524912"/>
            <a:chExt cx="315804" cy="57368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BE4D0B8-810B-7B49-ABDD-4B65D9051CAA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3E1BB57-245C-1040-A0A2-BC645565F7F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7D2577-810F-0B43-872E-4FF2A55D55CE}"/>
              </a:ext>
            </a:extLst>
          </p:cNvPr>
          <p:cNvGrpSpPr/>
          <p:nvPr/>
        </p:nvGrpSpPr>
        <p:grpSpPr>
          <a:xfrm>
            <a:off x="8420641" y="3713598"/>
            <a:ext cx="315804" cy="573687"/>
            <a:chOff x="7225127" y="3524912"/>
            <a:chExt cx="315804" cy="57368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689A585-0375-374B-BFE5-A4B5286802B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63EC38-D941-7244-B9F7-CAF30A22198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043242C-8EC8-F24E-A45F-5C24EC76EA32}"/>
              </a:ext>
            </a:extLst>
          </p:cNvPr>
          <p:cNvGrpSpPr/>
          <p:nvPr/>
        </p:nvGrpSpPr>
        <p:grpSpPr>
          <a:xfrm>
            <a:off x="6412629" y="3706464"/>
            <a:ext cx="315804" cy="573687"/>
            <a:chOff x="7225127" y="3524912"/>
            <a:chExt cx="315804" cy="57368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7F1D5CB-14D4-C94E-9305-1C3C2282369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7627D7F-6F32-DD43-BB40-EB0F294B33B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B804CF-01CE-4C44-A5C4-DFECF69E93DA}"/>
              </a:ext>
            </a:extLst>
          </p:cNvPr>
          <p:cNvCxnSpPr>
            <a:cxnSpLocks/>
          </p:cNvCxnSpPr>
          <p:nvPr/>
        </p:nvCxnSpPr>
        <p:spPr>
          <a:xfrm>
            <a:off x="7560632" y="1306285"/>
            <a:ext cx="0" cy="254843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3744E74-CBF3-A34B-BCB5-4942530B9D3A}"/>
                  </a:ext>
                </a:extLst>
              </p14:cNvPr>
              <p14:cNvContentPartPr/>
              <p14:nvPr/>
            </p14:nvContentPartPr>
            <p14:xfrm>
              <a:off x="6047655" y="2017439"/>
              <a:ext cx="1503669" cy="1819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3744E74-CBF3-A34B-BCB5-4942530B9D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9013" y="2008439"/>
                <a:ext cx="1521313" cy="18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A425900-4C5C-5449-992C-DA9D8564424C}"/>
                  </a:ext>
                </a:extLst>
              </p14:cNvPr>
              <p14:cNvContentPartPr/>
              <p14:nvPr/>
            </p14:nvContentPartPr>
            <p14:xfrm flipH="1">
              <a:off x="6516681" y="2687515"/>
              <a:ext cx="1061569" cy="1168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A425900-4C5C-5449-992C-DA9D856442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6507679" y="2678515"/>
                <a:ext cx="1079214" cy="118620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57BD805-8DB7-C64C-BA12-CBA42F351DAF}"/>
              </a:ext>
            </a:extLst>
          </p:cNvPr>
          <p:cNvSpPr txBox="1"/>
          <p:nvPr/>
        </p:nvSpPr>
        <p:spPr>
          <a:xfrm>
            <a:off x="2577738" y="1029582"/>
            <a:ext cx="529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Nyquist frequency = 5Hz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91E0B75-C4B8-0543-B698-1A95185033B9}"/>
              </a:ext>
            </a:extLst>
          </p:cNvPr>
          <p:cNvCxnSpPr/>
          <p:nvPr/>
        </p:nvCxnSpPr>
        <p:spPr>
          <a:xfrm>
            <a:off x="3577516" y="2927573"/>
            <a:ext cx="1902266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6653561-8271-B441-B3DD-7E37A5ED000F}"/>
              </a:ext>
            </a:extLst>
          </p:cNvPr>
          <p:cNvSpPr txBox="1"/>
          <p:nvPr/>
        </p:nvSpPr>
        <p:spPr>
          <a:xfrm>
            <a:off x="3917949" y="2562831"/>
            <a:ext cx="116643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Received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signal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6EF803-C699-F546-BE11-EC34DB2FC53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Calculating the aliased frequency value for real signals</a:t>
            </a:r>
          </a:p>
        </p:txBody>
      </p:sp>
    </p:spTree>
    <p:extLst>
      <p:ext uri="{BB962C8B-B14F-4D97-AF65-F5344CB8AC3E}">
        <p14:creationId xmlns:p14="http://schemas.microsoft.com/office/powerpoint/2010/main" val="700776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C24A33-BD72-4243-905A-3F043EA024D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Calculating the aliased frequency value for real signals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41D336-4C4D-F34B-B32B-F3430201657D}"/>
              </a:ext>
            </a:extLst>
          </p:cNvPr>
          <p:cNvCxnSpPr>
            <a:cxnSpLocks/>
          </p:cNvCxnSpPr>
          <p:nvPr/>
        </p:nvCxnSpPr>
        <p:spPr>
          <a:xfrm>
            <a:off x="693245" y="3840207"/>
            <a:ext cx="298746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94A22-D2CD-9B43-9085-F8B889D5CF4A}"/>
              </a:ext>
            </a:extLst>
          </p:cNvPr>
          <p:cNvCxnSpPr/>
          <p:nvPr/>
        </p:nvCxnSpPr>
        <p:spPr>
          <a:xfrm flipV="1">
            <a:off x="695941" y="1596167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439104D-AE0B-1F4D-992A-78297B6D5002}"/>
              </a:ext>
            </a:extLst>
          </p:cNvPr>
          <p:cNvSpPr txBox="1"/>
          <p:nvPr/>
        </p:nvSpPr>
        <p:spPr>
          <a:xfrm rot="16200000">
            <a:off x="-173969" y="2634042"/>
            <a:ext cx="1327735" cy="36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Amplitude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6EC2B2-4077-7045-9D52-684E35BAF744}"/>
              </a:ext>
            </a:extLst>
          </p:cNvPr>
          <p:cNvGrpSpPr/>
          <p:nvPr/>
        </p:nvGrpSpPr>
        <p:grpSpPr>
          <a:xfrm>
            <a:off x="1883869" y="3713598"/>
            <a:ext cx="315804" cy="573687"/>
            <a:chOff x="7225127" y="3524912"/>
            <a:chExt cx="315804" cy="57368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83AA4F-2849-B546-9574-7D4088AB145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91B535-3DBA-D848-AF9D-D7254F10C8F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6A2EA2C-761C-484B-87AB-7BF5BE23AF10}"/>
              </a:ext>
            </a:extLst>
          </p:cNvPr>
          <p:cNvSpPr txBox="1"/>
          <p:nvPr/>
        </p:nvSpPr>
        <p:spPr>
          <a:xfrm>
            <a:off x="1337092" y="4194236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 (Hz)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87FF18-031D-2241-9BF7-C8BE6CD4671E}"/>
              </a:ext>
            </a:extLst>
          </p:cNvPr>
          <p:cNvSpPr txBox="1"/>
          <p:nvPr/>
        </p:nvSpPr>
        <p:spPr>
          <a:xfrm>
            <a:off x="438535" y="3910819"/>
            <a:ext cx="59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52332-AFD1-2445-AACA-4A030CF82481}"/>
              </a:ext>
            </a:extLst>
          </p:cNvPr>
          <p:cNvGrpSpPr/>
          <p:nvPr/>
        </p:nvGrpSpPr>
        <p:grpSpPr>
          <a:xfrm>
            <a:off x="2577738" y="3706464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A9B4BF-AD78-5C47-858A-AE47827FFF9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49487-3FEE-2C45-A808-94852132FB3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466CDC-3877-DA47-B6B7-EF2CD953BCA5}"/>
              </a:ext>
            </a:extLst>
          </p:cNvPr>
          <p:cNvGrpSpPr/>
          <p:nvPr/>
        </p:nvGrpSpPr>
        <p:grpSpPr>
          <a:xfrm>
            <a:off x="3229510" y="3713598"/>
            <a:ext cx="315804" cy="573687"/>
            <a:chOff x="7225127" y="3524912"/>
            <a:chExt cx="315804" cy="57368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FE25E9-2554-214C-964F-89038C62B63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2D4583-7CBF-FD4B-8894-25F3EE5B30D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19CB97-8B8B-074B-9F9A-46DB0A0BC6B2}"/>
              </a:ext>
            </a:extLst>
          </p:cNvPr>
          <p:cNvGrpSpPr/>
          <p:nvPr/>
        </p:nvGrpSpPr>
        <p:grpSpPr>
          <a:xfrm>
            <a:off x="1221498" y="3706464"/>
            <a:ext cx="315804" cy="573687"/>
            <a:chOff x="7225127" y="3524912"/>
            <a:chExt cx="315804" cy="57368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7BF306D-A953-BC43-A81A-87D60FA768B8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840F3-6A30-7448-8469-170A858BC9F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B469DA-5CF3-6F43-95C4-03550ED5EC8E}"/>
              </a:ext>
            </a:extLst>
          </p:cNvPr>
          <p:cNvCxnSpPr>
            <a:cxnSpLocks/>
          </p:cNvCxnSpPr>
          <p:nvPr/>
        </p:nvCxnSpPr>
        <p:spPr>
          <a:xfrm>
            <a:off x="2369501" y="1306285"/>
            <a:ext cx="0" cy="254843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BAE7689-6CA7-D94D-B865-D15FC56448E3}"/>
              </a:ext>
            </a:extLst>
          </p:cNvPr>
          <p:cNvSpPr txBox="1"/>
          <p:nvPr/>
        </p:nvSpPr>
        <p:spPr>
          <a:xfrm>
            <a:off x="2577738" y="633809"/>
            <a:ext cx="529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Sampling frequency = 10Hz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8321974-173B-3740-AADC-50C0F4FC350C}"/>
                  </a:ext>
                </a:extLst>
              </p14:cNvPr>
              <p14:cNvContentPartPr/>
              <p14:nvPr/>
            </p14:nvContentPartPr>
            <p14:xfrm>
              <a:off x="856524" y="2017439"/>
              <a:ext cx="1503669" cy="181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8321974-173B-3740-AADC-50C0F4FC3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882" y="2008439"/>
                <a:ext cx="1521313" cy="18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021B12C-9AA5-E547-AE0A-95930AB6BE40}"/>
                  </a:ext>
                </a:extLst>
              </p14:cNvPr>
              <p14:cNvContentPartPr/>
              <p14:nvPr/>
            </p14:nvContentPartPr>
            <p14:xfrm>
              <a:off x="2387119" y="2687515"/>
              <a:ext cx="1038240" cy="1168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021B12C-9AA5-E547-AE0A-95930AB6BE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8119" y="2678515"/>
                <a:ext cx="1055880" cy="1186200"/>
              </a:xfrm>
              <a:prstGeom prst="rect">
                <a:avLst/>
              </a:prstGeom>
            </p:spPr>
          </p:pic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657E861-D430-EF43-99FF-6FF88D9E470F}"/>
              </a:ext>
            </a:extLst>
          </p:cNvPr>
          <p:cNvCxnSpPr>
            <a:cxnSpLocks/>
          </p:cNvCxnSpPr>
          <p:nvPr/>
        </p:nvCxnSpPr>
        <p:spPr>
          <a:xfrm>
            <a:off x="5884376" y="3840207"/>
            <a:ext cx="298746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D20DE6-4F90-AD43-9CED-D823C906B244}"/>
              </a:ext>
            </a:extLst>
          </p:cNvPr>
          <p:cNvCxnSpPr/>
          <p:nvPr/>
        </p:nvCxnSpPr>
        <p:spPr>
          <a:xfrm flipV="1">
            <a:off x="5887072" y="1596167"/>
            <a:ext cx="0" cy="2253948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65A2B57-68FA-764C-8E35-2F8AC2F50A17}"/>
              </a:ext>
            </a:extLst>
          </p:cNvPr>
          <p:cNvSpPr txBox="1"/>
          <p:nvPr/>
        </p:nvSpPr>
        <p:spPr>
          <a:xfrm rot="16200000">
            <a:off x="5017162" y="2634042"/>
            <a:ext cx="1327735" cy="36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Amplitude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F2A8C05-FB0D-A941-B514-F90CDF611AB4}"/>
              </a:ext>
            </a:extLst>
          </p:cNvPr>
          <p:cNvGrpSpPr/>
          <p:nvPr/>
        </p:nvGrpSpPr>
        <p:grpSpPr>
          <a:xfrm>
            <a:off x="7075000" y="3713598"/>
            <a:ext cx="315804" cy="573687"/>
            <a:chOff x="7225127" y="3524912"/>
            <a:chExt cx="315804" cy="57368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69D874A-6712-AF44-88AE-F39B1926E50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06A3810-DF68-B94C-A536-9C4DC1F38614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FF93DFE-AE46-D148-8490-57A52A9DF975}"/>
              </a:ext>
            </a:extLst>
          </p:cNvPr>
          <p:cNvSpPr txBox="1"/>
          <p:nvPr/>
        </p:nvSpPr>
        <p:spPr>
          <a:xfrm>
            <a:off x="6528223" y="4194236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 (Hz)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BAA508E-C547-9749-8497-BAB85DEB8409}"/>
              </a:ext>
            </a:extLst>
          </p:cNvPr>
          <p:cNvSpPr txBox="1"/>
          <p:nvPr/>
        </p:nvSpPr>
        <p:spPr>
          <a:xfrm>
            <a:off x="5629666" y="3910819"/>
            <a:ext cx="59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0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D989FB-6574-C44A-8EE5-12F48C0296B2}"/>
              </a:ext>
            </a:extLst>
          </p:cNvPr>
          <p:cNvGrpSpPr/>
          <p:nvPr/>
        </p:nvGrpSpPr>
        <p:grpSpPr>
          <a:xfrm>
            <a:off x="7768869" y="3706464"/>
            <a:ext cx="315804" cy="573687"/>
            <a:chOff x="7225127" y="3524912"/>
            <a:chExt cx="315804" cy="57368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BE4D0B8-810B-7B49-ABDD-4B65D9051CAA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3E1BB57-245C-1040-A0A2-BC645565F7F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7D2577-810F-0B43-872E-4FF2A55D55CE}"/>
              </a:ext>
            </a:extLst>
          </p:cNvPr>
          <p:cNvGrpSpPr/>
          <p:nvPr/>
        </p:nvGrpSpPr>
        <p:grpSpPr>
          <a:xfrm>
            <a:off x="8420641" y="3713598"/>
            <a:ext cx="315804" cy="573687"/>
            <a:chOff x="7225127" y="3524912"/>
            <a:chExt cx="315804" cy="57368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689A585-0375-374B-BFE5-A4B5286802B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63EC38-D941-7244-B9F7-CAF30A22198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043242C-8EC8-F24E-A45F-5C24EC76EA32}"/>
              </a:ext>
            </a:extLst>
          </p:cNvPr>
          <p:cNvGrpSpPr/>
          <p:nvPr/>
        </p:nvGrpSpPr>
        <p:grpSpPr>
          <a:xfrm>
            <a:off x="6412629" y="3706464"/>
            <a:ext cx="315804" cy="573687"/>
            <a:chOff x="7225127" y="3524912"/>
            <a:chExt cx="315804" cy="57368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7F1D5CB-14D4-C94E-9305-1C3C2282369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7627D7F-6F32-DD43-BB40-EB0F294B33B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B804CF-01CE-4C44-A5C4-DFECF69E93DA}"/>
              </a:ext>
            </a:extLst>
          </p:cNvPr>
          <p:cNvCxnSpPr>
            <a:cxnSpLocks/>
          </p:cNvCxnSpPr>
          <p:nvPr/>
        </p:nvCxnSpPr>
        <p:spPr>
          <a:xfrm>
            <a:off x="7560632" y="1306285"/>
            <a:ext cx="0" cy="254843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3744E74-CBF3-A34B-BCB5-4942530B9D3A}"/>
                  </a:ext>
                </a:extLst>
              </p14:cNvPr>
              <p14:cNvContentPartPr/>
              <p14:nvPr/>
            </p14:nvContentPartPr>
            <p14:xfrm>
              <a:off x="6047655" y="2017439"/>
              <a:ext cx="1503669" cy="1819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3744E74-CBF3-A34B-BCB5-4942530B9D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9013" y="2008439"/>
                <a:ext cx="1521313" cy="18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A425900-4C5C-5449-992C-DA9D8564424C}"/>
                  </a:ext>
                </a:extLst>
              </p14:cNvPr>
              <p14:cNvContentPartPr/>
              <p14:nvPr/>
            </p14:nvContentPartPr>
            <p14:xfrm flipH="1">
              <a:off x="6516681" y="2687515"/>
              <a:ext cx="1061569" cy="1168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A425900-4C5C-5449-992C-DA9D856442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6507679" y="2678515"/>
                <a:ext cx="1079214" cy="118620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57BD805-8DB7-C64C-BA12-CBA42F351DAF}"/>
              </a:ext>
            </a:extLst>
          </p:cNvPr>
          <p:cNvSpPr txBox="1"/>
          <p:nvPr/>
        </p:nvSpPr>
        <p:spPr>
          <a:xfrm>
            <a:off x="2577738" y="1029582"/>
            <a:ext cx="529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Nyquist frequency = 5Hz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91E0B75-C4B8-0543-B698-1A95185033B9}"/>
              </a:ext>
            </a:extLst>
          </p:cNvPr>
          <p:cNvCxnSpPr/>
          <p:nvPr/>
        </p:nvCxnSpPr>
        <p:spPr>
          <a:xfrm>
            <a:off x="3577516" y="2927573"/>
            <a:ext cx="1902266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6653561-8271-B441-B3DD-7E37A5ED000F}"/>
              </a:ext>
            </a:extLst>
          </p:cNvPr>
          <p:cNvSpPr txBox="1"/>
          <p:nvPr/>
        </p:nvSpPr>
        <p:spPr>
          <a:xfrm>
            <a:off x="3917949" y="2562831"/>
            <a:ext cx="116643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Received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signal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318C92B-E450-424C-83F1-76D8A4022B05}"/>
              </a:ext>
            </a:extLst>
          </p:cNvPr>
          <p:cNvSpPr txBox="1"/>
          <p:nvPr/>
        </p:nvSpPr>
        <p:spPr>
          <a:xfrm>
            <a:off x="306018" y="4921340"/>
            <a:ext cx="5296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-25000" dirty="0"/>
              <a:t>s</a:t>
            </a:r>
            <a:r>
              <a:rPr lang="en-US" sz="2800" dirty="0"/>
              <a:t> = Sampling frequency</a:t>
            </a:r>
          </a:p>
          <a:p>
            <a:r>
              <a:rPr lang="en-US" sz="2800" dirty="0"/>
              <a:t>f = Target frequency</a:t>
            </a:r>
          </a:p>
          <a:p>
            <a:r>
              <a:rPr lang="en-US" sz="2800" dirty="0"/>
              <a:t>f</a:t>
            </a:r>
            <a:r>
              <a:rPr lang="en-US" sz="2800" baseline="-25000" dirty="0"/>
              <a:t>a </a:t>
            </a:r>
            <a:r>
              <a:rPr lang="en-US" sz="2800" dirty="0"/>
              <a:t>= Aliased(perceived) frequency</a:t>
            </a:r>
          </a:p>
          <a:p>
            <a:r>
              <a:rPr lang="en-US" sz="2800" dirty="0"/>
              <a:t>K = Non-negative integer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AFD2C5B-7391-6A4B-AF6E-4A3C2ACC2846}"/>
              </a:ext>
            </a:extLst>
          </p:cNvPr>
          <p:cNvSpPr txBox="1"/>
          <p:nvPr/>
        </p:nvSpPr>
        <p:spPr>
          <a:xfrm>
            <a:off x="5084383" y="5424444"/>
            <a:ext cx="416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</a:t>
            </a:r>
            <a:r>
              <a:rPr lang="en-US" sz="2800" baseline="-25000" dirty="0"/>
              <a:t>a</a:t>
            </a:r>
            <a:r>
              <a:rPr lang="en-US" sz="2800" dirty="0"/>
              <a:t> = min(abs(K*f</a:t>
            </a:r>
            <a:r>
              <a:rPr lang="en-US" sz="2800" baseline="-25000" dirty="0"/>
              <a:t>s</a:t>
            </a:r>
            <a:r>
              <a:rPr lang="en-US" sz="2800" dirty="0"/>
              <a:t> - f))</a:t>
            </a:r>
          </a:p>
        </p:txBody>
      </p:sp>
    </p:spTree>
    <p:extLst>
      <p:ext uri="{BB962C8B-B14F-4D97-AF65-F5344CB8AC3E}">
        <p14:creationId xmlns:p14="http://schemas.microsoft.com/office/powerpoint/2010/main" val="150070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294620" y="2805341"/>
            <a:ext cx="9027246" cy="369332"/>
            <a:chOff x="294620" y="2805341"/>
            <a:chExt cx="9027246" cy="369332"/>
          </a:xfrm>
        </p:grpSpPr>
        <p:sp>
          <p:nvSpPr>
            <p:cNvPr id="165" name="TextBox 164"/>
            <p:cNvSpPr txBox="1"/>
            <p:nvPr/>
          </p:nvSpPr>
          <p:spPr>
            <a:xfrm>
              <a:off x="929564" y="2805341"/>
              <a:ext cx="848721" cy="27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10k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V="1">
              <a:off x="294620" y="2816579"/>
              <a:ext cx="8849380" cy="14386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784963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20k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662840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630629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40k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564701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50k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386383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60k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241782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70k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085942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80k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862668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90k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473145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100k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18479" y="1231424"/>
            <a:ext cx="7121469" cy="1607631"/>
            <a:chOff x="318479" y="1231424"/>
            <a:chExt cx="7121469" cy="1607631"/>
          </a:xfrm>
        </p:grpSpPr>
        <p:sp>
          <p:nvSpPr>
            <p:cNvPr id="178" name="Freeform 177"/>
            <p:cNvSpPr/>
            <p:nvPr/>
          </p:nvSpPr>
          <p:spPr>
            <a:xfrm>
              <a:off x="2832781" y="1597516"/>
              <a:ext cx="1446637" cy="1232083"/>
            </a:xfrm>
            <a:custGeom>
              <a:avLst/>
              <a:gdLst>
                <a:gd name="connsiteX0" fmla="*/ 0 w 1750431"/>
                <a:gd name="connsiteY0" fmla="*/ 1490820 h 1490820"/>
                <a:gd name="connsiteX1" fmla="*/ 34322 w 1750431"/>
                <a:gd name="connsiteY1" fmla="*/ 552582 h 1490820"/>
                <a:gd name="connsiteX2" fmla="*/ 148729 w 1750431"/>
                <a:gd name="connsiteY2" fmla="*/ 1445052 h 1490820"/>
                <a:gd name="connsiteX3" fmla="*/ 205933 w 1750431"/>
                <a:gd name="connsiteY3" fmla="*/ 72022 h 1490820"/>
                <a:gd name="connsiteX4" fmla="*/ 354662 w 1750431"/>
                <a:gd name="connsiteY4" fmla="*/ 1399284 h 1490820"/>
                <a:gd name="connsiteX5" fmla="*/ 503392 w 1750431"/>
                <a:gd name="connsiteY5" fmla="*/ 1067469 h 1490820"/>
                <a:gd name="connsiteX6" fmla="*/ 697884 w 1750431"/>
                <a:gd name="connsiteY6" fmla="*/ 1399284 h 1490820"/>
                <a:gd name="connsiteX7" fmla="*/ 869495 w 1750431"/>
                <a:gd name="connsiteY7" fmla="*/ 1044585 h 1490820"/>
                <a:gd name="connsiteX8" fmla="*/ 1052547 w 1750431"/>
                <a:gd name="connsiteY8" fmla="*/ 1353517 h 1490820"/>
                <a:gd name="connsiteX9" fmla="*/ 1086869 w 1750431"/>
                <a:gd name="connsiteY9" fmla="*/ 3370 h 1490820"/>
                <a:gd name="connsiteX10" fmla="*/ 1212717 w 1750431"/>
                <a:gd name="connsiteY10" fmla="*/ 953049 h 1490820"/>
                <a:gd name="connsiteX11" fmla="*/ 1304243 w 1750431"/>
                <a:gd name="connsiteY11" fmla="*/ 426721 h 1490820"/>
                <a:gd name="connsiteX12" fmla="*/ 1384328 w 1750431"/>
                <a:gd name="connsiteY12" fmla="*/ 1353517 h 1490820"/>
                <a:gd name="connsiteX13" fmla="*/ 1498735 w 1750431"/>
                <a:gd name="connsiteY13" fmla="*/ 1181888 h 1490820"/>
                <a:gd name="connsiteX14" fmla="*/ 1567379 w 1750431"/>
                <a:gd name="connsiteY14" fmla="*/ 1422168 h 1490820"/>
                <a:gd name="connsiteX15" fmla="*/ 1647465 w 1750431"/>
                <a:gd name="connsiteY15" fmla="*/ 1342075 h 1490820"/>
                <a:gd name="connsiteX16" fmla="*/ 1750431 w 1750431"/>
                <a:gd name="connsiteY16" fmla="*/ 1467936 h 149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0431" h="1490820">
                  <a:moveTo>
                    <a:pt x="0" y="1490820"/>
                  </a:moveTo>
                  <a:cubicBezTo>
                    <a:pt x="4767" y="1025515"/>
                    <a:pt x="9534" y="560210"/>
                    <a:pt x="34322" y="552582"/>
                  </a:cubicBezTo>
                  <a:cubicBezTo>
                    <a:pt x="59110" y="544954"/>
                    <a:pt x="120127" y="1525145"/>
                    <a:pt x="148729" y="1445052"/>
                  </a:cubicBezTo>
                  <a:cubicBezTo>
                    <a:pt x="177331" y="1364959"/>
                    <a:pt x="171611" y="79650"/>
                    <a:pt x="205933" y="72022"/>
                  </a:cubicBezTo>
                  <a:cubicBezTo>
                    <a:pt x="240255" y="64394"/>
                    <a:pt x="305086" y="1233376"/>
                    <a:pt x="354662" y="1399284"/>
                  </a:cubicBezTo>
                  <a:cubicBezTo>
                    <a:pt x="404239" y="1565192"/>
                    <a:pt x="446188" y="1067469"/>
                    <a:pt x="503392" y="1067469"/>
                  </a:cubicBezTo>
                  <a:cubicBezTo>
                    <a:pt x="560596" y="1067469"/>
                    <a:pt x="636867" y="1403098"/>
                    <a:pt x="697884" y="1399284"/>
                  </a:cubicBezTo>
                  <a:cubicBezTo>
                    <a:pt x="758901" y="1395470"/>
                    <a:pt x="810385" y="1052213"/>
                    <a:pt x="869495" y="1044585"/>
                  </a:cubicBezTo>
                  <a:cubicBezTo>
                    <a:pt x="928605" y="1036957"/>
                    <a:pt x="1016318" y="1527053"/>
                    <a:pt x="1052547" y="1353517"/>
                  </a:cubicBezTo>
                  <a:cubicBezTo>
                    <a:pt x="1088776" y="1179981"/>
                    <a:pt x="1060174" y="70115"/>
                    <a:pt x="1086869" y="3370"/>
                  </a:cubicBezTo>
                  <a:cubicBezTo>
                    <a:pt x="1113564" y="-63375"/>
                    <a:pt x="1176488" y="882490"/>
                    <a:pt x="1212717" y="953049"/>
                  </a:cubicBezTo>
                  <a:cubicBezTo>
                    <a:pt x="1248946" y="1023607"/>
                    <a:pt x="1275641" y="359976"/>
                    <a:pt x="1304243" y="426721"/>
                  </a:cubicBezTo>
                  <a:cubicBezTo>
                    <a:pt x="1332845" y="493466"/>
                    <a:pt x="1351913" y="1227656"/>
                    <a:pt x="1384328" y="1353517"/>
                  </a:cubicBezTo>
                  <a:cubicBezTo>
                    <a:pt x="1416743" y="1479378"/>
                    <a:pt x="1468227" y="1170446"/>
                    <a:pt x="1498735" y="1181888"/>
                  </a:cubicBezTo>
                  <a:cubicBezTo>
                    <a:pt x="1529243" y="1193330"/>
                    <a:pt x="1542591" y="1395470"/>
                    <a:pt x="1567379" y="1422168"/>
                  </a:cubicBezTo>
                  <a:cubicBezTo>
                    <a:pt x="1592167" y="1448866"/>
                    <a:pt x="1616956" y="1334447"/>
                    <a:pt x="1647465" y="1342075"/>
                  </a:cubicBezTo>
                  <a:cubicBezTo>
                    <a:pt x="1677974" y="1349703"/>
                    <a:pt x="1750431" y="1467936"/>
                    <a:pt x="1750431" y="1467936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18479" y="1231424"/>
              <a:ext cx="2495349" cy="1607631"/>
            </a:xfrm>
            <a:custGeom>
              <a:avLst/>
              <a:gdLst>
                <a:gd name="connsiteX0" fmla="*/ 1271 w 2495349"/>
                <a:gd name="connsiteY0" fmla="*/ 1945233 h 1945233"/>
                <a:gd name="connsiteX1" fmla="*/ 12712 w 2495349"/>
                <a:gd name="connsiteY1" fmla="*/ 881134 h 1945233"/>
                <a:gd name="connsiteX2" fmla="*/ 92797 w 2495349"/>
                <a:gd name="connsiteY2" fmla="*/ 1396020 h 1945233"/>
                <a:gd name="connsiteX3" fmla="*/ 127119 w 2495349"/>
                <a:gd name="connsiteY3" fmla="*/ 560760 h 1945233"/>
                <a:gd name="connsiteX4" fmla="*/ 218645 w 2495349"/>
                <a:gd name="connsiteY4" fmla="*/ 1258717 h 1945233"/>
                <a:gd name="connsiteX5" fmla="*/ 287289 w 2495349"/>
                <a:gd name="connsiteY5" fmla="*/ 171735 h 1945233"/>
                <a:gd name="connsiteX6" fmla="*/ 458900 w 2495349"/>
                <a:gd name="connsiteY6" fmla="*/ 1190066 h 1945233"/>
                <a:gd name="connsiteX7" fmla="*/ 584748 w 2495349"/>
                <a:gd name="connsiteY7" fmla="*/ 858250 h 1945233"/>
                <a:gd name="connsiteX8" fmla="*/ 813562 w 2495349"/>
                <a:gd name="connsiteY8" fmla="*/ 1430346 h 1945233"/>
                <a:gd name="connsiteX9" fmla="*/ 950851 w 2495349"/>
                <a:gd name="connsiteY9" fmla="*/ 766715 h 1945233"/>
                <a:gd name="connsiteX10" fmla="*/ 1145343 w 2495349"/>
                <a:gd name="connsiteY10" fmla="*/ 1407462 h 1945233"/>
                <a:gd name="connsiteX11" fmla="*/ 1179666 w 2495349"/>
                <a:gd name="connsiteY11" fmla="*/ 106 h 1945233"/>
                <a:gd name="connsiteX12" fmla="*/ 1408480 w 2495349"/>
                <a:gd name="connsiteY12" fmla="*/ 1327369 h 1945233"/>
                <a:gd name="connsiteX13" fmla="*/ 1545769 w 2495349"/>
                <a:gd name="connsiteY13" fmla="*/ 572202 h 1945233"/>
                <a:gd name="connsiteX14" fmla="*/ 1786024 w 2495349"/>
                <a:gd name="connsiteY14" fmla="*/ 1647743 h 1945233"/>
                <a:gd name="connsiteX15" fmla="*/ 1866109 w 2495349"/>
                <a:gd name="connsiteY15" fmla="*/ 1384579 h 1945233"/>
                <a:gd name="connsiteX16" fmla="*/ 2014839 w 2495349"/>
                <a:gd name="connsiteY16" fmla="*/ 1716394 h 1945233"/>
                <a:gd name="connsiteX17" fmla="*/ 2094924 w 2495349"/>
                <a:gd name="connsiteY17" fmla="*/ 549318 h 1945233"/>
                <a:gd name="connsiteX18" fmla="*/ 2300857 w 2495349"/>
                <a:gd name="connsiteY18" fmla="*/ 1876581 h 1945233"/>
                <a:gd name="connsiteX19" fmla="*/ 2392383 w 2495349"/>
                <a:gd name="connsiteY19" fmla="*/ 1739278 h 1945233"/>
                <a:gd name="connsiteX20" fmla="*/ 2495349 w 2495349"/>
                <a:gd name="connsiteY20" fmla="*/ 1922349 h 194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95349" h="1945233">
                  <a:moveTo>
                    <a:pt x="1271" y="1945233"/>
                  </a:moveTo>
                  <a:cubicBezTo>
                    <a:pt x="-636" y="1458951"/>
                    <a:pt x="-2542" y="972669"/>
                    <a:pt x="12712" y="881134"/>
                  </a:cubicBezTo>
                  <a:cubicBezTo>
                    <a:pt x="27966" y="789598"/>
                    <a:pt x="73729" y="1449416"/>
                    <a:pt x="92797" y="1396020"/>
                  </a:cubicBezTo>
                  <a:cubicBezTo>
                    <a:pt x="111865" y="1342624"/>
                    <a:pt x="106144" y="583644"/>
                    <a:pt x="127119" y="560760"/>
                  </a:cubicBezTo>
                  <a:cubicBezTo>
                    <a:pt x="148094" y="537876"/>
                    <a:pt x="191950" y="1323554"/>
                    <a:pt x="218645" y="1258717"/>
                  </a:cubicBezTo>
                  <a:cubicBezTo>
                    <a:pt x="245340" y="1193880"/>
                    <a:pt x="247247" y="183177"/>
                    <a:pt x="287289" y="171735"/>
                  </a:cubicBezTo>
                  <a:cubicBezTo>
                    <a:pt x="327331" y="160293"/>
                    <a:pt x="409324" y="1075647"/>
                    <a:pt x="458900" y="1190066"/>
                  </a:cubicBezTo>
                  <a:cubicBezTo>
                    <a:pt x="508476" y="1304485"/>
                    <a:pt x="525638" y="818203"/>
                    <a:pt x="584748" y="858250"/>
                  </a:cubicBezTo>
                  <a:cubicBezTo>
                    <a:pt x="643858" y="898297"/>
                    <a:pt x="752545" y="1445602"/>
                    <a:pt x="813562" y="1430346"/>
                  </a:cubicBezTo>
                  <a:cubicBezTo>
                    <a:pt x="874579" y="1415090"/>
                    <a:pt x="895554" y="770529"/>
                    <a:pt x="950851" y="766715"/>
                  </a:cubicBezTo>
                  <a:cubicBezTo>
                    <a:pt x="1006148" y="762901"/>
                    <a:pt x="1107207" y="1535230"/>
                    <a:pt x="1145343" y="1407462"/>
                  </a:cubicBezTo>
                  <a:cubicBezTo>
                    <a:pt x="1183479" y="1279694"/>
                    <a:pt x="1135810" y="13455"/>
                    <a:pt x="1179666" y="106"/>
                  </a:cubicBezTo>
                  <a:cubicBezTo>
                    <a:pt x="1223522" y="-13243"/>
                    <a:pt x="1347463" y="1232020"/>
                    <a:pt x="1408480" y="1327369"/>
                  </a:cubicBezTo>
                  <a:cubicBezTo>
                    <a:pt x="1469497" y="1422718"/>
                    <a:pt x="1482845" y="518806"/>
                    <a:pt x="1545769" y="572202"/>
                  </a:cubicBezTo>
                  <a:cubicBezTo>
                    <a:pt x="1608693" y="625598"/>
                    <a:pt x="1732634" y="1512347"/>
                    <a:pt x="1786024" y="1647743"/>
                  </a:cubicBezTo>
                  <a:cubicBezTo>
                    <a:pt x="1839414" y="1783139"/>
                    <a:pt x="1827973" y="1373137"/>
                    <a:pt x="1866109" y="1384579"/>
                  </a:cubicBezTo>
                  <a:cubicBezTo>
                    <a:pt x="1904245" y="1396021"/>
                    <a:pt x="1976703" y="1855604"/>
                    <a:pt x="2014839" y="1716394"/>
                  </a:cubicBezTo>
                  <a:cubicBezTo>
                    <a:pt x="2052975" y="1577184"/>
                    <a:pt x="2047254" y="522620"/>
                    <a:pt x="2094924" y="549318"/>
                  </a:cubicBezTo>
                  <a:cubicBezTo>
                    <a:pt x="2142594" y="576016"/>
                    <a:pt x="2251281" y="1678254"/>
                    <a:pt x="2300857" y="1876581"/>
                  </a:cubicBezTo>
                  <a:cubicBezTo>
                    <a:pt x="2350434" y="2074908"/>
                    <a:pt x="2359968" y="1731650"/>
                    <a:pt x="2392383" y="1739278"/>
                  </a:cubicBezTo>
                  <a:cubicBezTo>
                    <a:pt x="2424798" y="1746906"/>
                    <a:pt x="2495349" y="1922349"/>
                    <a:pt x="2495349" y="1922349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281904" y="2093876"/>
              <a:ext cx="3158044" cy="726866"/>
            </a:xfrm>
            <a:custGeom>
              <a:avLst/>
              <a:gdLst>
                <a:gd name="connsiteX0" fmla="*/ 0 w 3158044"/>
                <a:gd name="connsiteY0" fmla="*/ 715628 h 726866"/>
                <a:gd name="connsiteX1" fmla="*/ 78670 w 3158044"/>
                <a:gd name="connsiteY1" fmla="*/ 356012 h 726866"/>
                <a:gd name="connsiteX2" fmla="*/ 213533 w 3158044"/>
                <a:gd name="connsiteY2" fmla="*/ 7633 h 726866"/>
                <a:gd name="connsiteX3" fmla="*/ 415828 w 3158044"/>
                <a:gd name="connsiteY3" fmla="*/ 704390 h 726866"/>
                <a:gd name="connsiteX4" fmla="*/ 561929 w 3158044"/>
                <a:gd name="connsiteY4" fmla="*/ 378488 h 726866"/>
                <a:gd name="connsiteX5" fmla="*/ 730508 w 3158044"/>
                <a:gd name="connsiteY5" fmla="*/ 580772 h 726866"/>
                <a:gd name="connsiteX6" fmla="*/ 876610 w 3158044"/>
                <a:gd name="connsiteY6" fmla="*/ 468392 h 726866"/>
                <a:gd name="connsiteX7" fmla="*/ 1112621 w 3158044"/>
                <a:gd name="connsiteY7" fmla="*/ 592010 h 726866"/>
                <a:gd name="connsiteX8" fmla="*/ 1348631 w 3158044"/>
                <a:gd name="connsiteY8" fmla="*/ 558296 h 726866"/>
                <a:gd name="connsiteX9" fmla="*/ 1505971 w 3158044"/>
                <a:gd name="connsiteY9" fmla="*/ 636962 h 726866"/>
                <a:gd name="connsiteX10" fmla="*/ 1753220 w 3158044"/>
                <a:gd name="connsiteY10" fmla="*/ 569534 h 726866"/>
                <a:gd name="connsiteX11" fmla="*/ 1989231 w 3158044"/>
                <a:gd name="connsiteY11" fmla="*/ 648200 h 726866"/>
                <a:gd name="connsiteX12" fmla="*/ 2292673 w 3158044"/>
                <a:gd name="connsiteY12" fmla="*/ 614486 h 726866"/>
                <a:gd name="connsiteX13" fmla="*/ 2652308 w 3158044"/>
                <a:gd name="connsiteY13" fmla="*/ 681914 h 726866"/>
                <a:gd name="connsiteX14" fmla="*/ 3158044 w 3158044"/>
                <a:gd name="connsiteY14" fmla="*/ 726866 h 72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8044" h="726866">
                  <a:moveTo>
                    <a:pt x="0" y="715628"/>
                  </a:moveTo>
                  <a:cubicBezTo>
                    <a:pt x="21540" y="594819"/>
                    <a:pt x="43081" y="474011"/>
                    <a:pt x="78670" y="356012"/>
                  </a:cubicBezTo>
                  <a:cubicBezTo>
                    <a:pt x="114259" y="238013"/>
                    <a:pt x="157340" y="-50430"/>
                    <a:pt x="213533" y="7633"/>
                  </a:cubicBezTo>
                  <a:cubicBezTo>
                    <a:pt x="269726" y="65696"/>
                    <a:pt x="357762" y="642581"/>
                    <a:pt x="415828" y="704390"/>
                  </a:cubicBezTo>
                  <a:cubicBezTo>
                    <a:pt x="473894" y="766199"/>
                    <a:pt x="509482" y="399091"/>
                    <a:pt x="561929" y="378488"/>
                  </a:cubicBezTo>
                  <a:cubicBezTo>
                    <a:pt x="614376" y="357885"/>
                    <a:pt x="678061" y="565788"/>
                    <a:pt x="730508" y="580772"/>
                  </a:cubicBezTo>
                  <a:cubicBezTo>
                    <a:pt x="782955" y="595756"/>
                    <a:pt x="812925" y="466519"/>
                    <a:pt x="876610" y="468392"/>
                  </a:cubicBezTo>
                  <a:cubicBezTo>
                    <a:pt x="940295" y="470265"/>
                    <a:pt x="1033951" y="577026"/>
                    <a:pt x="1112621" y="592010"/>
                  </a:cubicBezTo>
                  <a:cubicBezTo>
                    <a:pt x="1191291" y="606994"/>
                    <a:pt x="1283073" y="550804"/>
                    <a:pt x="1348631" y="558296"/>
                  </a:cubicBezTo>
                  <a:cubicBezTo>
                    <a:pt x="1414189" y="565788"/>
                    <a:pt x="1438540" y="635089"/>
                    <a:pt x="1505971" y="636962"/>
                  </a:cubicBezTo>
                  <a:cubicBezTo>
                    <a:pt x="1573402" y="638835"/>
                    <a:pt x="1672677" y="567661"/>
                    <a:pt x="1753220" y="569534"/>
                  </a:cubicBezTo>
                  <a:cubicBezTo>
                    <a:pt x="1833763" y="571407"/>
                    <a:pt x="1899322" y="640708"/>
                    <a:pt x="1989231" y="648200"/>
                  </a:cubicBezTo>
                  <a:cubicBezTo>
                    <a:pt x="2079140" y="655692"/>
                    <a:pt x="2182160" y="608867"/>
                    <a:pt x="2292673" y="614486"/>
                  </a:cubicBezTo>
                  <a:cubicBezTo>
                    <a:pt x="2403186" y="620105"/>
                    <a:pt x="2508080" y="663184"/>
                    <a:pt x="2652308" y="681914"/>
                  </a:cubicBezTo>
                  <a:cubicBezTo>
                    <a:pt x="2796536" y="700644"/>
                    <a:pt x="3158044" y="726866"/>
                    <a:pt x="3158044" y="726866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529308" y="3134742"/>
            <a:ext cx="470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Frequency spectrum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-103755" y="689655"/>
            <a:ext cx="412030" cy="2147032"/>
            <a:chOff x="150235" y="59664"/>
            <a:chExt cx="412030" cy="2857700"/>
          </a:xfrm>
        </p:grpSpPr>
        <p:cxnSp>
          <p:nvCxnSpPr>
            <p:cNvPr id="121" name="Straight Connector 120"/>
            <p:cNvCxnSpPr/>
            <p:nvPr/>
          </p:nvCxnSpPr>
          <p:spPr>
            <a:xfrm flipV="1">
              <a:off x="562265" y="59664"/>
              <a:ext cx="0" cy="28577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22" name="TextBox 121"/>
            <p:cNvSpPr txBox="1"/>
            <p:nvPr/>
          </p:nvSpPr>
          <p:spPr>
            <a:xfrm rot="16200000">
              <a:off x="-491404" y="1619586"/>
              <a:ext cx="1683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Amplitude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D2987EB-55BB-8A47-9650-E99D30DBEFE7}"/>
              </a:ext>
            </a:extLst>
          </p:cNvPr>
          <p:cNvGrpSpPr/>
          <p:nvPr/>
        </p:nvGrpSpPr>
        <p:grpSpPr>
          <a:xfrm>
            <a:off x="2826167" y="857233"/>
            <a:ext cx="2517892" cy="2016932"/>
            <a:chOff x="2826167" y="857233"/>
            <a:chExt cx="2517892" cy="2016932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7227A93-2650-7145-81CA-D2793DEC0629}"/>
                </a:ext>
              </a:extLst>
            </p:cNvPr>
            <p:cNvCxnSpPr>
              <a:cxnSpLocks/>
            </p:cNvCxnSpPr>
            <p:nvPr/>
          </p:nvCxnSpPr>
          <p:spPr>
            <a:xfrm>
              <a:off x="2826167" y="959488"/>
              <a:ext cx="0" cy="1914677"/>
            </a:xfrm>
            <a:prstGeom prst="line">
              <a:avLst/>
            </a:prstGeom>
            <a:ln w="508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5297096-A555-5E47-A128-8ED123B7F181}"/>
                </a:ext>
              </a:extLst>
            </p:cNvPr>
            <p:cNvSpPr txBox="1"/>
            <p:nvPr/>
          </p:nvSpPr>
          <p:spPr>
            <a:xfrm>
              <a:off x="2838507" y="857233"/>
              <a:ext cx="25055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Nyquist frequency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6D46DA9F-BB64-ED41-84D3-2FCF352E4C0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Aliasing: A real life scenario</a:t>
            </a:r>
          </a:p>
        </p:txBody>
      </p:sp>
    </p:spTree>
    <p:extLst>
      <p:ext uri="{BB962C8B-B14F-4D97-AF65-F5344CB8AC3E}">
        <p14:creationId xmlns:p14="http://schemas.microsoft.com/office/powerpoint/2010/main" val="6537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294620" y="2805341"/>
            <a:ext cx="9027246" cy="369332"/>
            <a:chOff x="294620" y="2805341"/>
            <a:chExt cx="9027246" cy="369332"/>
          </a:xfrm>
        </p:grpSpPr>
        <p:sp>
          <p:nvSpPr>
            <p:cNvPr id="165" name="TextBox 164"/>
            <p:cNvSpPr txBox="1"/>
            <p:nvPr/>
          </p:nvSpPr>
          <p:spPr>
            <a:xfrm>
              <a:off x="929564" y="2805341"/>
              <a:ext cx="848721" cy="27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10k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V="1">
              <a:off x="294620" y="2816579"/>
              <a:ext cx="8849380" cy="14386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784963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20k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662840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630629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40k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564701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50k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386383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60k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241782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70k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085942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80k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862668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90k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473145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100k</a:t>
              </a:r>
            </a:p>
          </p:txBody>
        </p:sp>
      </p:grpSp>
      <p:sp>
        <p:nvSpPr>
          <p:cNvPr id="178" name="Freeform 177"/>
          <p:cNvSpPr/>
          <p:nvPr/>
        </p:nvSpPr>
        <p:spPr>
          <a:xfrm>
            <a:off x="2832781" y="1597516"/>
            <a:ext cx="1446637" cy="1232083"/>
          </a:xfrm>
          <a:custGeom>
            <a:avLst/>
            <a:gdLst>
              <a:gd name="connsiteX0" fmla="*/ 0 w 1750431"/>
              <a:gd name="connsiteY0" fmla="*/ 1490820 h 1490820"/>
              <a:gd name="connsiteX1" fmla="*/ 34322 w 1750431"/>
              <a:gd name="connsiteY1" fmla="*/ 552582 h 1490820"/>
              <a:gd name="connsiteX2" fmla="*/ 148729 w 1750431"/>
              <a:gd name="connsiteY2" fmla="*/ 1445052 h 1490820"/>
              <a:gd name="connsiteX3" fmla="*/ 205933 w 1750431"/>
              <a:gd name="connsiteY3" fmla="*/ 72022 h 1490820"/>
              <a:gd name="connsiteX4" fmla="*/ 354662 w 1750431"/>
              <a:gd name="connsiteY4" fmla="*/ 1399284 h 1490820"/>
              <a:gd name="connsiteX5" fmla="*/ 503392 w 1750431"/>
              <a:gd name="connsiteY5" fmla="*/ 1067469 h 1490820"/>
              <a:gd name="connsiteX6" fmla="*/ 697884 w 1750431"/>
              <a:gd name="connsiteY6" fmla="*/ 1399284 h 1490820"/>
              <a:gd name="connsiteX7" fmla="*/ 869495 w 1750431"/>
              <a:gd name="connsiteY7" fmla="*/ 1044585 h 1490820"/>
              <a:gd name="connsiteX8" fmla="*/ 1052547 w 1750431"/>
              <a:gd name="connsiteY8" fmla="*/ 1353517 h 1490820"/>
              <a:gd name="connsiteX9" fmla="*/ 1086869 w 1750431"/>
              <a:gd name="connsiteY9" fmla="*/ 3370 h 1490820"/>
              <a:gd name="connsiteX10" fmla="*/ 1212717 w 1750431"/>
              <a:gd name="connsiteY10" fmla="*/ 953049 h 1490820"/>
              <a:gd name="connsiteX11" fmla="*/ 1304243 w 1750431"/>
              <a:gd name="connsiteY11" fmla="*/ 426721 h 1490820"/>
              <a:gd name="connsiteX12" fmla="*/ 1384328 w 1750431"/>
              <a:gd name="connsiteY12" fmla="*/ 1353517 h 1490820"/>
              <a:gd name="connsiteX13" fmla="*/ 1498735 w 1750431"/>
              <a:gd name="connsiteY13" fmla="*/ 1181888 h 1490820"/>
              <a:gd name="connsiteX14" fmla="*/ 1567379 w 1750431"/>
              <a:gd name="connsiteY14" fmla="*/ 1422168 h 1490820"/>
              <a:gd name="connsiteX15" fmla="*/ 1647465 w 1750431"/>
              <a:gd name="connsiteY15" fmla="*/ 1342075 h 1490820"/>
              <a:gd name="connsiteX16" fmla="*/ 1750431 w 1750431"/>
              <a:gd name="connsiteY16" fmla="*/ 1467936 h 149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0431" h="1490820">
                <a:moveTo>
                  <a:pt x="0" y="1490820"/>
                </a:moveTo>
                <a:cubicBezTo>
                  <a:pt x="4767" y="1025515"/>
                  <a:pt x="9534" y="560210"/>
                  <a:pt x="34322" y="552582"/>
                </a:cubicBezTo>
                <a:cubicBezTo>
                  <a:pt x="59110" y="544954"/>
                  <a:pt x="120127" y="1525145"/>
                  <a:pt x="148729" y="1445052"/>
                </a:cubicBezTo>
                <a:cubicBezTo>
                  <a:pt x="177331" y="1364959"/>
                  <a:pt x="171611" y="79650"/>
                  <a:pt x="205933" y="72022"/>
                </a:cubicBezTo>
                <a:cubicBezTo>
                  <a:pt x="240255" y="64394"/>
                  <a:pt x="305086" y="1233376"/>
                  <a:pt x="354662" y="1399284"/>
                </a:cubicBezTo>
                <a:cubicBezTo>
                  <a:pt x="404239" y="1565192"/>
                  <a:pt x="446188" y="1067469"/>
                  <a:pt x="503392" y="1067469"/>
                </a:cubicBezTo>
                <a:cubicBezTo>
                  <a:pt x="560596" y="1067469"/>
                  <a:pt x="636867" y="1403098"/>
                  <a:pt x="697884" y="1399284"/>
                </a:cubicBezTo>
                <a:cubicBezTo>
                  <a:pt x="758901" y="1395470"/>
                  <a:pt x="810385" y="1052213"/>
                  <a:pt x="869495" y="1044585"/>
                </a:cubicBezTo>
                <a:cubicBezTo>
                  <a:pt x="928605" y="1036957"/>
                  <a:pt x="1016318" y="1527053"/>
                  <a:pt x="1052547" y="1353517"/>
                </a:cubicBezTo>
                <a:cubicBezTo>
                  <a:pt x="1088776" y="1179981"/>
                  <a:pt x="1060174" y="70115"/>
                  <a:pt x="1086869" y="3370"/>
                </a:cubicBezTo>
                <a:cubicBezTo>
                  <a:pt x="1113564" y="-63375"/>
                  <a:pt x="1176488" y="882490"/>
                  <a:pt x="1212717" y="953049"/>
                </a:cubicBezTo>
                <a:cubicBezTo>
                  <a:pt x="1248946" y="1023607"/>
                  <a:pt x="1275641" y="359976"/>
                  <a:pt x="1304243" y="426721"/>
                </a:cubicBezTo>
                <a:cubicBezTo>
                  <a:pt x="1332845" y="493466"/>
                  <a:pt x="1351913" y="1227656"/>
                  <a:pt x="1384328" y="1353517"/>
                </a:cubicBezTo>
                <a:cubicBezTo>
                  <a:pt x="1416743" y="1479378"/>
                  <a:pt x="1468227" y="1170446"/>
                  <a:pt x="1498735" y="1181888"/>
                </a:cubicBezTo>
                <a:cubicBezTo>
                  <a:pt x="1529243" y="1193330"/>
                  <a:pt x="1542591" y="1395470"/>
                  <a:pt x="1567379" y="1422168"/>
                </a:cubicBezTo>
                <a:cubicBezTo>
                  <a:pt x="1592167" y="1448866"/>
                  <a:pt x="1616956" y="1334447"/>
                  <a:pt x="1647465" y="1342075"/>
                </a:cubicBezTo>
                <a:cubicBezTo>
                  <a:pt x="1677974" y="1349703"/>
                  <a:pt x="1750431" y="1467936"/>
                  <a:pt x="1750431" y="1467936"/>
                </a:cubicBezTo>
              </a:path>
            </a:pathLst>
          </a:custGeom>
          <a:solidFill>
            <a:srgbClr val="FF2600">
              <a:alpha val="53000"/>
            </a:srgbClr>
          </a:solidFill>
          <a:ln>
            <a:solidFill>
              <a:srgbClr val="FF2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eeform 178"/>
          <p:cNvSpPr/>
          <p:nvPr/>
        </p:nvSpPr>
        <p:spPr>
          <a:xfrm>
            <a:off x="318479" y="1231424"/>
            <a:ext cx="2495349" cy="1607631"/>
          </a:xfrm>
          <a:custGeom>
            <a:avLst/>
            <a:gdLst>
              <a:gd name="connsiteX0" fmla="*/ 1271 w 2495349"/>
              <a:gd name="connsiteY0" fmla="*/ 1945233 h 1945233"/>
              <a:gd name="connsiteX1" fmla="*/ 12712 w 2495349"/>
              <a:gd name="connsiteY1" fmla="*/ 881134 h 1945233"/>
              <a:gd name="connsiteX2" fmla="*/ 92797 w 2495349"/>
              <a:gd name="connsiteY2" fmla="*/ 1396020 h 1945233"/>
              <a:gd name="connsiteX3" fmla="*/ 127119 w 2495349"/>
              <a:gd name="connsiteY3" fmla="*/ 560760 h 1945233"/>
              <a:gd name="connsiteX4" fmla="*/ 218645 w 2495349"/>
              <a:gd name="connsiteY4" fmla="*/ 1258717 h 1945233"/>
              <a:gd name="connsiteX5" fmla="*/ 287289 w 2495349"/>
              <a:gd name="connsiteY5" fmla="*/ 171735 h 1945233"/>
              <a:gd name="connsiteX6" fmla="*/ 458900 w 2495349"/>
              <a:gd name="connsiteY6" fmla="*/ 1190066 h 1945233"/>
              <a:gd name="connsiteX7" fmla="*/ 584748 w 2495349"/>
              <a:gd name="connsiteY7" fmla="*/ 858250 h 1945233"/>
              <a:gd name="connsiteX8" fmla="*/ 813562 w 2495349"/>
              <a:gd name="connsiteY8" fmla="*/ 1430346 h 1945233"/>
              <a:gd name="connsiteX9" fmla="*/ 950851 w 2495349"/>
              <a:gd name="connsiteY9" fmla="*/ 766715 h 1945233"/>
              <a:gd name="connsiteX10" fmla="*/ 1145343 w 2495349"/>
              <a:gd name="connsiteY10" fmla="*/ 1407462 h 1945233"/>
              <a:gd name="connsiteX11" fmla="*/ 1179666 w 2495349"/>
              <a:gd name="connsiteY11" fmla="*/ 106 h 1945233"/>
              <a:gd name="connsiteX12" fmla="*/ 1408480 w 2495349"/>
              <a:gd name="connsiteY12" fmla="*/ 1327369 h 1945233"/>
              <a:gd name="connsiteX13" fmla="*/ 1545769 w 2495349"/>
              <a:gd name="connsiteY13" fmla="*/ 572202 h 1945233"/>
              <a:gd name="connsiteX14" fmla="*/ 1786024 w 2495349"/>
              <a:gd name="connsiteY14" fmla="*/ 1647743 h 1945233"/>
              <a:gd name="connsiteX15" fmla="*/ 1866109 w 2495349"/>
              <a:gd name="connsiteY15" fmla="*/ 1384579 h 1945233"/>
              <a:gd name="connsiteX16" fmla="*/ 2014839 w 2495349"/>
              <a:gd name="connsiteY16" fmla="*/ 1716394 h 1945233"/>
              <a:gd name="connsiteX17" fmla="*/ 2094924 w 2495349"/>
              <a:gd name="connsiteY17" fmla="*/ 549318 h 1945233"/>
              <a:gd name="connsiteX18" fmla="*/ 2300857 w 2495349"/>
              <a:gd name="connsiteY18" fmla="*/ 1876581 h 1945233"/>
              <a:gd name="connsiteX19" fmla="*/ 2392383 w 2495349"/>
              <a:gd name="connsiteY19" fmla="*/ 1739278 h 1945233"/>
              <a:gd name="connsiteX20" fmla="*/ 2495349 w 2495349"/>
              <a:gd name="connsiteY20" fmla="*/ 1922349 h 19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95349" h="1945233">
                <a:moveTo>
                  <a:pt x="1271" y="1945233"/>
                </a:moveTo>
                <a:cubicBezTo>
                  <a:pt x="-636" y="1458951"/>
                  <a:pt x="-2542" y="972669"/>
                  <a:pt x="12712" y="881134"/>
                </a:cubicBezTo>
                <a:cubicBezTo>
                  <a:pt x="27966" y="789598"/>
                  <a:pt x="73729" y="1449416"/>
                  <a:pt x="92797" y="1396020"/>
                </a:cubicBezTo>
                <a:cubicBezTo>
                  <a:pt x="111865" y="1342624"/>
                  <a:pt x="106144" y="583644"/>
                  <a:pt x="127119" y="560760"/>
                </a:cubicBezTo>
                <a:cubicBezTo>
                  <a:pt x="148094" y="537876"/>
                  <a:pt x="191950" y="1323554"/>
                  <a:pt x="218645" y="1258717"/>
                </a:cubicBezTo>
                <a:cubicBezTo>
                  <a:pt x="245340" y="1193880"/>
                  <a:pt x="247247" y="183177"/>
                  <a:pt x="287289" y="171735"/>
                </a:cubicBezTo>
                <a:cubicBezTo>
                  <a:pt x="327331" y="160293"/>
                  <a:pt x="409324" y="1075647"/>
                  <a:pt x="458900" y="1190066"/>
                </a:cubicBezTo>
                <a:cubicBezTo>
                  <a:pt x="508476" y="1304485"/>
                  <a:pt x="525638" y="818203"/>
                  <a:pt x="584748" y="858250"/>
                </a:cubicBezTo>
                <a:cubicBezTo>
                  <a:pt x="643858" y="898297"/>
                  <a:pt x="752545" y="1445602"/>
                  <a:pt x="813562" y="1430346"/>
                </a:cubicBezTo>
                <a:cubicBezTo>
                  <a:pt x="874579" y="1415090"/>
                  <a:pt x="895554" y="770529"/>
                  <a:pt x="950851" y="766715"/>
                </a:cubicBezTo>
                <a:cubicBezTo>
                  <a:pt x="1006148" y="762901"/>
                  <a:pt x="1107207" y="1535230"/>
                  <a:pt x="1145343" y="1407462"/>
                </a:cubicBezTo>
                <a:cubicBezTo>
                  <a:pt x="1183479" y="1279694"/>
                  <a:pt x="1135810" y="13455"/>
                  <a:pt x="1179666" y="106"/>
                </a:cubicBezTo>
                <a:cubicBezTo>
                  <a:pt x="1223522" y="-13243"/>
                  <a:pt x="1347463" y="1232020"/>
                  <a:pt x="1408480" y="1327369"/>
                </a:cubicBezTo>
                <a:cubicBezTo>
                  <a:pt x="1469497" y="1422718"/>
                  <a:pt x="1482845" y="518806"/>
                  <a:pt x="1545769" y="572202"/>
                </a:cubicBezTo>
                <a:cubicBezTo>
                  <a:pt x="1608693" y="625598"/>
                  <a:pt x="1732634" y="1512347"/>
                  <a:pt x="1786024" y="1647743"/>
                </a:cubicBezTo>
                <a:cubicBezTo>
                  <a:pt x="1839414" y="1783139"/>
                  <a:pt x="1827973" y="1373137"/>
                  <a:pt x="1866109" y="1384579"/>
                </a:cubicBezTo>
                <a:cubicBezTo>
                  <a:pt x="1904245" y="1396021"/>
                  <a:pt x="1976703" y="1855604"/>
                  <a:pt x="2014839" y="1716394"/>
                </a:cubicBezTo>
                <a:cubicBezTo>
                  <a:pt x="2052975" y="1577184"/>
                  <a:pt x="2047254" y="522620"/>
                  <a:pt x="2094924" y="549318"/>
                </a:cubicBezTo>
                <a:cubicBezTo>
                  <a:pt x="2142594" y="576016"/>
                  <a:pt x="2251281" y="1678254"/>
                  <a:pt x="2300857" y="1876581"/>
                </a:cubicBezTo>
                <a:cubicBezTo>
                  <a:pt x="2350434" y="2074908"/>
                  <a:pt x="2359968" y="1731650"/>
                  <a:pt x="2392383" y="1739278"/>
                </a:cubicBezTo>
                <a:cubicBezTo>
                  <a:pt x="2424798" y="1746906"/>
                  <a:pt x="2495349" y="1922349"/>
                  <a:pt x="2495349" y="1922349"/>
                </a:cubicBezTo>
              </a:path>
            </a:pathLst>
          </a:custGeom>
          <a:solidFill>
            <a:schemeClr val="tx2">
              <a:lumMod val="60000"/>
              <a:lumOff val="40000"/>
              <a:alpha val="53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 179"/>
          <p:cNvSpPr/>
          <p:nvPr/>
        </p:nvSpPr>
        <p:spPr>
          <a:xfrm>
            <a:off x="4281904" y="2093876"/>
            <a:ext cx="3158044" cy="726866"/>
          </a:xfrm>
          <a:custGeom>
            <a:avLst/>
            <a:gdLst>
              <a:gd name="connsiteX0" fmla="*/ 0 w 3158044"/>
              <a:gd name="connsiteY0" fmla="*/ 715628 h 726866"/>
              <a:gd name="connsiteX1" fmla="*/ 78670 w 3158044"/>
              <a:gd name="connsiteY1" fmla="*/ 356012 h 726866"/>
              <a:gd name="connsiteX2" fmla="*/ 213533 w 3158044"/>
              <a:gd name="connsiteY2" fmla="*/ 7633 h 726866"/>
              <a:gd name="connsiteX3" fmla="*/ 415828 w 3158044"/>
              <a:gd name="connsiteY3" fmla="*/ 704390 h 726866"/>
              <a:gd name="connsiteX4" fmla="*/ 561929 w 3158044"/>
              <a:gd name="connsiteY4" fmla="*/ 378488 h 726866"/>
              <a:gd name="connsiteX5" fmla="*/ 730508 w 3158044"/>
              <a:gd name="connsiteY5" fmla="*/ 580772 h 726866"/>
              <a:gd name="connsiteX6" fmla="*/ 876610 w 3158044"/>
              <a:gd name="connsiteY6" fmla="*/ 468392 h 726866"/>
              <a:gd name="connsiteX7" fmla="*/ 1112621 w 3158044"/>
              <a:gd name="connsiteY7" fmla="*/ 592010 h 726866"/>
              <a:gd name="connsiteX8" fmla="*/ 1348631 w 3158044"/>
              <a:gd name="connsiteY8" fmla="*/ 558296 h 726866"/>
              <a:gd name="connsiteX9" fmla="*/ 1505971 w 3158044"/>
              <a:gd name="connsiteY9" fmla="*/ 636962 h 726866"/>
              <a:gd name="connsiteX10" fmla="*/ 1753220 w 3158044"/>
              <a:gd name="connsiteY10" fmla="*/ 569534 h 726866"/>
              <a:gd name="connsiteX11" fmla="*/ 1989231 w 3158044"/>
              <a:gd name="connsiteY11" fmla="*/ 648200 h 726866"/>
              <a:gd name="connsiteX12" fmla="*/ 2292673 w 3158044"/>
              <a:gd name="connsiteY12" fmla="*/ 614486 h 726866"/>
              <a:gd name="connsiteX13" fmla="*/ 2652308 w 3158044"/>
              <a:gd name="connsiteY13" fmla="*/ 681914 h 726866"/>
              <a:gd name="connsiteX14" fmla="*/ 3158044 w 3158044"/>
              <a:gd name="connsiteY14" fmla="*/ 726866 h 72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8044" h="726866">
                <a:moveTo>
                  <a:pt x="0" y="715628"/>
                </a:moveTo>
                <a:cubicBezTo>
                  <a:pt x="21540" y="594819"/>
                  <a:pt x="43081" y="474011"/>
                  <a:pt x="78670" y="356012"/>
                </a:cubicBezTo>
                <a:cubicBezTo>
                  <a:pt x="114259" y="238013"/>
                  <a:pt x="157340" y="-50430"/>
                  <a:pt x="213533" y="7633"/>
                </a:cubicBezTo>
                <a:cubicBezTo>
                  <a:pt x="269726" y="65696"/>
                  <a:pt x="357762" y="642581"/>
                  <a:pt x="415828" y="704390"/>
                </a:cubicBezTo>
                <a:cubicBezTo>
                  <a:pt x="473894" y="766199"/>
                  <a:pt x="509482" y="399091"/>
                  <a:pt x="561929" y="378488"/>
                </a:cubicBezTo>
                <a:cubicBezTo>
                  <a:pt x="614376" y="357885"/>
                  <a:pt x="678061" y="565788"/>
                  <a:pt x="730508" y="580772"/>
                </a:cubicBezTo>
                <a:cubicBezTo>
                  <a:pt x="782955" y="595756"/>
                  <a:pt x="812925" y="466519"/>
                  <a:pt x="876610" y="468392"/>
                </a:cubicBezTo>
                <a:cubicBezTo>
                  <a:pt x="940295" y="470265"/>
                  <a:pt x="1033951" y="577026"/>
                  <a:pt x="1112621" y="592010"/>
                </a:cubicBezTo>
                <a:cubicBezTo>
                  <a:pt x="1191291" y="606994"/>
                  <a:pt x="1283073" y="550804"/>
                  <a:pt x="1348631" y="558296"/>
                </a:cubicBezTo>
                <a:cubicBezTo>
                  <a:pt x="1414189" y="565788"/>
                  <a:pt x="1438540" y="635089"/>
                  <a:pt x="1505971" y="636962"/>
                </a:cubicBezTo>
                <a:cubicBezTo>
                  <a:pt x="1573402" y="638835"/>
                  <a:pt x="1672677" y="567661"/>
                  <a:pt x="1753220" y="569534"/>
                </a:cubicBezTo>
                <a:cubicBezTo>
                  <a:pt x="1833763" y="571407"/>
                  <a:pt x="1899322" y="640708"/>
                  <a:pt x="1989231" y="648200"/>
                </a:cubicBezTo>
                <a:cubicBezTo>
                  <a:pt x="2079140" y="655692"/>
                  <a:pt x="2182160" y="608867"/>
                  <a:pt x="2292673" y="614486"/>
                </a:cubicBezTo>
                <a:cubicBezTo>
                  <a:pt x="2403186" y="620105"/>
                  <a:pt x="2508080" y="663184"/>
                  <a:pt x="2652308" y="681914"/>
                </a:cubicBezTo>
                <a:cubicBezTo>
                  <a:pt x="2796536" y="700644"/>
                  <a:pt x="3158044" y="726866"/>
                  <a:pt x="3158044" y="726866"/>
                </a:cubicBezTo>
              </a:path>
            </a:pathLst>
          </a:custGeom>
          <a:solidFill>
            <a:srgbClr val="FF2600">
              <a:alpha val="53000"/>
            </a:srgbClr>
          </a:solidFill>
          <a:ln>
            <a:solidFill>
              <a:srgbClr val="FF2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529308" y="3134742"/>
            <a:ext cx="470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Frequency spectrum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-103755" y="689655"/>
            <a:ext cx="412030" cy="2147032"/>
            <a:chOff x="150235" y="59664"/>
            <a:chExt cx="412030" cy="2857700"/>
          </a:xfrm>
        </p:grpSpPr>
        <p:cxnSp>
          <p:nvCxnSpPr>
            <p:cNvPr id="121" name="Straight Connector 120"/>
            <p:cNvCxnSpPr/>
            <p:nvPr/>
          </p:nvCxnSpPr>
          <p:spPr>
            <a:xfrm flipV="1">
              <a:off x="562265" y="59664"/>
              <a:ext cx="0" cy="28577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22" name="TextBox 121"/>
            <p:cNvSpPr txBox="1"/>
            <p:nvPr/>
          </p:nvSpPr>
          <p:spPr>
            <a:xfrm rot="16200000">
              <a:off x="-491404" y="1619586"/>
              <a:ext cx="1683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Amplitude</a:t>
              </a:r>
            </a:p>
          </p:txBody>
        </p:sp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49D0851-729E-014B-8C1A-E94423F825D7}"/>
              </a:ext>
            </a:extLst>
          </p:cNvPr>
          <p:cNvCxnSpPr>
            <a:cxnSpLocks/>
          </p:cNvCxnSpPr>
          <p:nvPr/>
        </p:nvCxnSpPr>
        <p:spPr>
          <a:xfrm>
            <a:off x="2826167" y="959488"/>
            <a:ext cx="0" cy="1914677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3FEDFDBF-9A24-C847-886F-40081F7B05C1}"/>
              </a:ext>
            </a:extLst>
          </p:cNvPr>
          <p:cNvSpPr txBox="1"/>
          <p:nvPr/>
        </p:nvSpPr>
        <p:spPr>
          <a:xfrm>
            <a:off x="2838507" y="857233"/>
            <a:ext cx="2505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Nyquist frequency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90CF0D5-C1FB-6D4B-B755-0D6C3EC6E093}"/>
              </a:ext>
            </a:extLst>
          </p:cNvPr>
          <p:cNvSpPr/>
          <p:nvPr/>
        </p:nvSpPr>
        <p:spPr>
          <a:xfrm>
            <a:off x="1915886" y="1371726"/>
            <a:ext cx="2510971" cy="500617"/>
          </a:xfrm>
          <a:custGeom>
            <a:avLst/>
            <a:gdLst>
              <a:gd name="connsiteX0" fmla="*/ 2510971 w 2510971"/>
              <a:gd name="connsiteY0" fmla="*/ 500617 h 500617"/>
              <a:gd name="connsiteX1" fmla="*/ 1364343 w 2510971"/>
              <a:gd name="connsiteY1" fmla="*/ 7131 h 500617"/>
              <a:gd name="connsiteX2" fmla="*/ 0 w 2510971"/>
              <a:gd name="connsiteY2" fmla="*/ 253874 h 50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0971" h="500617">
                <a:moveTo>
                  <a:pt x="2510971" y="500617"/>
                </a:moveTo>
                <a:cubicBezTo>
                  <a:pt x="2146904" y="274436"/>
                  <a:pt x="1782838" y="48255"/>
                  <a:pt x="1364343" y="7131"/>
                </a:cubicBezTo>
                <a:cubicBezTo>
                  <a:pt x="945848" y="-33993"/>
                  <a:pt x="472924" y="109940"/>
                  <a:pt x="0" y="253874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73E69E-A9C2-774F-8351-283CD8BDEE7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Aliasing: A real life scenario</a:t>
            </a:r>
          </a:p>
        </p:txBody>
      </p:sp>
    </p:spTree>
    <p:extLst>
      <p:ext uri="{BB962C8B-B14F-4D97-AF65-F5344CB8AC3E}">
        <p14:creationId xmlns:p14="http://schemas.microsoft.com/office/powerpoint/2010/main" val="25763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178"/>
          <p:cNvSpPr/>
          <p:nvPr/>
        </p:nvSpPr>
        <p:spPr>
          <a:xfrm>
            <a:off x="318479" y="1231424"/>
            <a:ext cx="2495349" cy="1607631"/>
          </a:xfrm>
          <a:custGeom>
            <a:avLst/>
            <a:gdLst>
              <a:gd name="connsiteX0" fmla="*/ 1271 w 2495349"/>
              <a:gd name="connsiteY0" fmla="*/ 1945233 h 1945233"/>
              <a:gd name="connsiteX1" fmla="*/ 12712 w 2495349"/>
              <a:gd name="connsiteY1" fmla="*/ 881134 h 1945233"/>
              <a:gd name="connsiteX2" fmla="*/ 92797 w 2495349"/>
              <a:gd name="connsiteY2" fmla="*/ 1396020 h 1945233"/>
              <a:gd name="connsiteX3" fmla="*/ 127119 w 2495349"/>
              <a:gd name="connsiteY3" fmla="*/ 560760 h 1945233"/>
              <a:gd name="connsiteX4" fmla="*/ 218645 w 2495349"/>
              <a:gd name="connsiteY4" fmla="*/ 1258717 h 1945233"/>
              <a:gd name="connsiteX5" fmla="*/ 287289 w 2495349"/>
              <a:gd name="connsiteY5" fmla="*/ 171735 h 1945233"/>
              <a:gd name="connsiteX6" fmla="*/ 458900 w 2495349"/>
              <a:gd name="connsiteY6" fmla="*/ 1190066 h 1945233"/>
              <a:gd name="connsiteX7" fmla="*/ 584748 w 2495349"/>
              <a:gd name="connsiteY7" fmla="*/ 858250 h 1945233"/>
              <a:gd name="connsiteX8" fmla="*/ 813562 w 2495349"/>
              <a:gd name="connsiteY8" fmla="*/ 1430346 h 1945233"/>
              <a:gd name="connsiteX9" fmla="*/ 950851 w 2495349"/>
              <a:gd name="connsiteY9" fmla="*/ 766715 h 1945233"/>
              <a:gd name="connsiteX10" fmla="*/ 1145343 w 2495349"/>
              <a:gd name="connsiteY10" fmla="*/ 1407462 h 1945233"/>
              <a:gd name="connsiteX11" fmla="*/ 1179666 w 2495349"/>
              <a:gd name="connsiteY11" fmla="*/ 106 h 1945233"/>
              <a:gd name="connsiteX12" fmla="*/ 1408480 w 2495349"/>
              <a:gd name="connsiteY12" fmla="*/ 1327369 h 1945233"/>
              <a:gd name="connsiteX13" fmla="*/ 1545769 w 2495349"/>
              <a:gd name="connsiteY13" fmla="*/ 572202 h 1945233"/>
              <a:gd name="connsiteX14" fmla="*/ 1786024 w 2495349"/>
              <a:gd name="connsiteY14" fmla="*/ 1647743 h 1945233"/>
              <a:gd name="connsiteX15" fmla="*/ 1866109 w 2495349"/>
              <a:gd name="connsiteY15" fmla="*/ 1384579 h 1945233"/>
              <a:gd name="connsiteX16" fmla="*/ 2014839 w 2495349"/>
              <a:gd name="connsiteY16" fmla="*/ 1716394 h 1945233"/>
              <a:gd name="connsiteX17" fmla="*/ 2094924 w 2495349"/>
              <a:gd name="connsiteY17" fmla="*/ 549318 h 1945233"/>
              <a:gd name="connsiteX18" fmla="*/ 2300857 w 2495349"/>
              <a:gd name="connsiteY18" fmla="*/ 1876581 h 1945233"/>
              <a:gd name="connsiteX19" fmla="*/ 2392383 w 2495349"/>
              <a:gd name="connsiteY19" fmla="*/ 1739278 h 1945233"/>
              <a:gd name="connsiteX20" fmla="*/ 2495349 w 2495349"/>
              <a:gd name="connsiteY20" fmla="*/ 1922349 h 19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95349" h="1945233">
                <a:moveTo>
                  <a:pt x="1271" y="1945233"/>
                </a:moveTo>
                <a:cubicBezTo>
                  <a:pt x="-636" y="1458951"/>
                  <a:pt x="-2542" y="972669"/>
                  <a:pt x="12712" y="881134"/>
                </a:cubicBezTo>
                <a:cubicBezTo>
                  <a:pt x="27966" y="789598"/>
                  <a:pt x="73729" y="1449416"/>
                  <a:pt x="92797" y="1396020"/>
                </a:cubicBezTo>
                <a:cubicBezTo>
                  <a:pt x="111865" y="1342624"/>
                  <a:pt x="106144" y="583644"/>
                  <a:pt x="127119" y="560760"/>
                </a:cubicBezTo>
                <a:cubicBezTo>
                  <a:pt x="148094" y="537876"/>
                  <a:pt x="191950" y="1323554"/>
                  <a:pt x="218645" y="1258717"/>
                </a:cubicBezTo>
                <a:cubicBezTo>
                  <a:pt x="245340" y="1193880"/>
                  <a:pt x="247247" y="183177"/>
                  <a:pt x="287289" y="171735"/>
                </a:cubicBezTo>
                <a:cubicBezTo>
                  <a:pt x="327331" y="160293"/>
                  <a:pt x="409324" y="1075647"/>
                  <a:pt x="458900" y="1190066"/>
                </a:cubicBezTo>
                <a:cubicBezTo>
                  <a:pt x="508476" y="1304485"/>
                  <a:pt x="525638" y="818203"/>
                  <a:pt x="584748" y="858250"/>
                </a:cubicBezTo>
                <a:cubicBezTo>
                  <a:pt x="643858" y="898297"/>
                  <a:pt x="752545" y="1445602"/>
                  <a:pt x="813562" y="1430346"/>
                </a:cubicBezTo>
                <a:cubicBezTo>
                  <a:pt x="874579" y="1415090"/>
                  <a:pt x="895554" y="770529"/>
                  <a:pt x="950851" y="766715"/>
                </a:cubicBezTo>
                <a:cubicBezTo>
                  <a:pt x="1006148" y="762901"/>
                  <a:pt x="1107207" y="1535230"/>
                  <a:pt x="1145343" y="1407462"/>
                </a:cubicBezTo>
                <a:cubicBezTo>
                  <a:pt x="1183479" y="1279694"/>
                  <a:pt x="1135810" y="13455"/>
                  <a:pt x="1179666" y="106"/>
                </a:cubicBezTo>
                <a:cubicBezTo>
                  <a:pt x="1223522" y="-13243"/>
                  <a:pt x="1347463" y="1232020"/>
                  <a:pt x="1408480" y="1327369"/>
                </a:cubicBezTo>
                <a:cubicBezTo>
                  <a:pt x="1469497" y="1422718"/>
                  <a:pt x="1482845" y="518806"/>
                  <a:pt x="1545769" y="572202"/>
                </a:cubicBezTo>
                <a:cubicBezTo>
                  <a:pt x="1608693" y="625598"/>
                  <a:pt x="1732634" y="1512347"/>
                  <a:pt x="1786024" y="1647743"/>
                </a:cubicBezTo>
                <a:cubicBezTo>
                  <a:pt x="1839414" y="1783139"/>
                  <a:pt x="1827973" y="1373137"/>
                  <a:pt x="1866109" y="1384579"/>
                </a:cubicBezTo>
                <a:cubicBezTo>
                  <a:pt x="1904245" y="1396021"/>
                  <a:pt x="1976703" y="1855604"/>
                  <a:pt x="2014839" y="1716394"/>
                </a:cubicBezTo>
                <a:cubicBezTo>
                  <a:pt x="2052975" y="1577184"/>
                  <a:pt x="2047254" y="522620"/>
                  <a:pt x="2094924" y="549318"/>
                </a:cubicBezTo>
                <a:cubicBezTo>
                  <a:pt x="2142594" y="576016"/>
                  <a:pt x="2251281" y="1678254"/>
                  <a:pt x="2300857" y="1876581"/>
                </a:cubicBezTo>
                <a:cubicBezTo>
                  <a:pt x="2350434" y="2074908"/>
                  <a:pt x="2359968" y="1731650"/>
                  <a:pt x="2392383" y="1739278"/>
                </a:cubicBezTo>
                <a:cubicBezTo>
                  <a:pt x="2424798" y="1746906"/>
                  <a:pt x="2495349" y="1922349"/>
                  <a:pt x="2495349" y="1922349"/>
                </a:cubicBezTo>
              </a:path>
            </a:pathLst>
          </a:custGeom>
          <a:solidFill>
            <a:schemeClr val="tx2">
              <a:lumMod val="60000"/>
              <a:lumOff val="40000"/>
              <a:alpha val="53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 179"/>
          <p:cNvSpPr/>
          <p:nvPr/>
        </p:nvSpPr>
        <p:spPr>
          <a:xfrm flipH="1">
            <a:off x="-1840988" y="2112189"/>
            <a:ext cx="3158044" cy="726866"/>
          </a:xfrm>
          <a:custGeom>
            <a:avLst/>
            <a:gdLst>
              <a:gd name="connsiteX0" fmla="*/ 0 w 3158044"/>
              <a:gd name="connsiteY0" fmla="*/ 715628 h 726866"/>
              <a:gd name="connsiteX1" fmla="*/ 78670 w 3158044"/>
              <a:gd name="connsiteY1" fmla="*/ 356012 h 726866"/>
              <a:gd name="connsiteX2" fmla="*/ 213533 w 3158044"/>
              <a:gd name="connsiteY2" fmla="*/ 7633 h 726866"/>
              <a:gd name="connsiteX3" fmla="*/ 415828 w 3158044"/>
              <a:gd name="connsiteY3" fmla="*/ 704390 h 726866"/>
              <a:gd name="connsiteX4" fmla="*/ 561929 w 3158044"/>
              <a:gd name="connsiteY4" fmla="*/ 378488 h 726866"/>
              <a:gd name="connsiteX5" fmla="*/ 730508 w 3158044"/>
              <a:gd name="connsiteY5" fmla="*/ 580772 h 726866"/>
              <a:gd name="connsiteX6" fmla="*/ 876610 w 3158044"/>
              <a:gd name="connsiteY6" fmla="*/ 468392 h 726866"/>
              <a:gd name="connsiteX7" fmla="*/ 1112621 w 3158044"/>
              <a:gd name="connsiteY7" fmla="*/ 592010 h 726866"/>
              <a:gd name="connsiteX8" fmla="*/ 1348631 w 3158044"/>
              <a:gd name="connsiteY8" fmla="*/ 558296 h 726866"/>
              <a:gd name="connsiteX9" fmla="*/ 1505971 w 3158044"/>
              <a:gd name="connsiteY9" fmla="*/ 636962 h 726866"/>
              <a:gd name="connsiteX10" fmla="*/ 1753220 w 3158044"/>
              <a:gd name="connsiteY10" fmla="*/ 569534 h 726866"/>
              <a:gd name="connsiteX11" fmla="*/ 1989231 w 3158044"/>
              <a:gd name="connsiteY11" fmla="*/ 648200 h 726866"/>
              <a:gd name="connsiteX12" fmla="*/ 2292673 w 3158044"/>
              <a:gd name="connsiteY12" fmla="*/ 614486 h 726866"/>
              <a:gd name="connsiteX13" fmla="*/ 2652308 w 3158044"/>
              <a:gd name="connsiteY13" fmla="*/ 681914 h 726866"/>
              <a:gd name="connsiteX14" fmla="*/ 3158044 w 3158044"/>
              <a:gd name="connsiteY14" fmla="*/ 726866 h 72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8044" h="726866">
                <a:moveTo>
                  <a:pt x="0" y="715628"/>
                </a:moveTo>
                <a:cubicBezTo>
                  <a:pt x="21540" y="594819"/>
                  <a:pt x="43081" y="474011"/>
                  <a:pt x="78670" y="356012"/>
                </a:cubicBezTo>
                <a:cubicBezTo>
                  <a:pt x="114259" y="238013"/>
                  <a:pt x="157340" y="-50430"/>
                  <a:pt x="213533" y="7633"/>
                </a:cubicBezTo>
                <a:cubicBezTo>
                  <a:pt x="269726" y="65696"/>
                  <a:pt x="357762" y="642581"/>
                  <a:pt x="415828" y="704390"/>
                </a:cubicBezTo>
                <a:cubicBezTo>
                  <a:pt x="473894" y="766199"/>
                  <a:pt x="509482" y="399091"/>
                  <a:pt x="561929" y="378488"/>
                </a:cubicBezTo>
                <a:cubicBezTo>
                  <a:pt x="614376" y="357885"/>
                  <a:pt x="678061" y="565788"/>
                  <a:pt x="730508" y="580772"/>
                </a:cubicBezTo>
                <a:cubicBezTo>
                  <a:pt x="782955" y="595756"/>
                  <a:pt x="812925" y="466519"/>
                  <a:pt x="876610" y="468392"/>
                </a:cubicBezTo>
                <a:cubicBezTo>
                  <a:pt x="940295" y="470265"/>
                  <a:pt x="1033951" y="577026"/>
                  <a:pt x="1112621" y="592010"/>
                </a:cubicBezTo>
                <a:cubicBezTo>
                  <a:pt x="1191291" y="606994"/>
                  <a:pt x="1283073" y="550804"/>
                  <a:pt x="1348631" y="558296"/>
                </a:cubicBezTo>
                <a:cubicBezTo>
                  <a:pt x="1414189" y="565788"/>
                  <a:pt x="1438540" y="635089"/>
                  <a:pt x="1505971" y="636962"/>
                </a:cubicBezTo>
                <a:cubicBezTo>
                  <a:pt x="1573402" y="638835"/>
                  <a:pt x="1672677" y="567661"/>
                  <a:pt x="1753220" y="569534"/>
                </a:cubicBezTo>
                <a:cubicBezTo>
                  <a:pt x="1833763" y="571407"/>
                  <a:pt x="1899322" y="640708"/>
                  <a:pt x="1989231" y="648200"/>
                </a:cubicBezTo>
                <a:cubicBezTo>
                  <a:pt x="2079140" y="655692"/>
                  <a:pt x="2182160" y="608867"/>
                  <a:pt x="2292673" y="614486"/>
                </a:cubicBezTo>
                <a:cubicBezTo>
                  <a:pt x="2403186" y="620105"/>
                  <a:pt x="2508080" y="663184"/>
                  <a:pt x="2652308" y="681914"/>
                </a:cubicBezTo>
                <a:cubicBezTo>
                  <a:pt x="2796536" y="700644"/>
                  <a:pt x="3158044" y="726866"/>
                  <a:pt x="3158044" y="726866"/>
                </a:cubicBezTo>
              </a:path>
            </a:pathLst>
          </a:custGeom>
          <a:solidFill>
            <a:srgbClr val="FF2600">
              <a:alpha val="53000"/>
            </a:srgbClr>
          </a:solidFill>
          <a:ln>
            <a:solidFill>
              <a:srgbClr val="FF2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529308" y="3134742"/>
            <a:ext cx="470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Frequency spectrum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49D0851-729E-014B-8C1A-E94423F825D7}"/>
              </a:ext>
            </a:extLst>
          </p:cNvPr>
          <p:cNvCxnSpPr>
            <a:cxnSpLocks/>
          </p:cNvCxnSpPr>
          <p:nvPr/>
        </p:nvCxnSpPr>
        <p:spPr>
          <a:xfrm>
            <a:off x="2826167" y="959488"/>
            <a:ext cx="0" cy="1914677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1CCD1D2-880B-F84E-A173-8D86EF04EF63}"/>
              </a:ext>
            </a:extLst>
          </p:cNvPr>
          <p:cNvSpPr/>
          <p:nvPr/>
        </p:nvSpPr>
        <p:spPr>
          <a:xfrm>
            <a:off x="-290286" y="1231424"/>
            <a:ext cx="598561" cy="1642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FEDFDBF-9A24-C847-886F-40081F7B05C1}"/>
              </a:ext>
            </a:extLst>
          </p:cNvPr>
          <p:cNvSpPr txBox="1"/>
          <p:nvPr/>
        </p:nvSpPr>
        <p:spPr>
          <a:xfrm>
            <a:off x="2838507" y="857233"/>
            <a:ext cx="2505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Nyquist frequency</a:t>
            </a:r>
          </a:p>
        </p:txBody>
      </p:sp>
      <p:sp>
        <p:nvSpPr>
          <p:cNvPr id="178" name="Freeform 177"/>
          <p:cNvSpPr/>
          <p:nvPr/>
        </p:nvSpPr>
        <p:spPr>
          <a:xfrm flipH="1">
            <a:off x="1336854" y="1584496"/>
            <a:ext cx="1446637" cy="1232083"/>
          </a:xfrm>
          <a:custGeom>
            <a:avLst/>
            <a:gdLst>
              <a:gd name="connsiteX0" fmla="*/ 0 w 1750431"/>
              <a:gd name="connsiteY0" fmla="*/ 1490820 h 1490820"/>
              <a:gd name="connsiteX1" fmla="*/ 34322 w 1750431"/>
              <a:gd name="connsiteY1" fmla="*/ 552582 h 1490820"/>
              <a:gd name="connsiteX2" fmla="*/ 148729 w 1750431"/>
              <a:gd name="connsiteY2" fmla="*/ 1445052 h 1490820"/>
              <a:gd name="connsiteX3" fmla="*/ 205933 w 1750431"/>
              <a:gd name="connsiteY3" fmla="*/ 72022 h 1490820"/>
              <a:gd name="connsiteX4" fmla="*/ 354662 w 1750431"/>
              <a:gd name="connsiteY4" fmla="*/ 1399284 h 1490820"/>
              <a:gd name="connsiteX5" fmla="*/ 503392 w 1750431"/>
              <a:gd name="connsiteY5" fmla="*/ 1067469 h 1490820"/>
              <a:gd name="connsiteX6" fmla="*/ 697884 w 1750431"/>
              <a:gd name="connsiteY6" fmla="*/ 1399284 h 1490820"/>
              <a:gd name="connsiteX7" fmla="*/ 869495 w 1750431"/>
              <a:gd name="connsiteY7" fmla="*/ 1044585 h 1490820"/>
              <a:gd name="connsiteX8" fmla="*/ 1052547 w 1750431"/>
              <a:gd name="connsiteY8" fmla="*/ 1353517 h 1490820"/>
              <a:gd name="connsiteX9" fmla="*/ 1086869 w 1750431"/>
              <a:gd name="connsiteY9" fmla="*/ 3370 h 1490820"/>
              <a:gd name="connsiteX10" fmla="*/ 1212717 w 1750431"/>
              <a:gd name="connsiteY10" fmla="*/ 953049 h 1490820"/>
              <a:gd name="connsiteX11" fmla="*/ 1304243 w 1750431"/>
              <a:gd name="connsiteY11" fmla="*/ 426721 h 1490820"/>
              <a:gd name="connsiteX12" fmla="*/ 1384328 w 1750431"/>
              <a:gd name="connsiteY12" fmla="*/ 1353517 h 1490820"/>
              <a:gd name="connsiteX13" fmla="*/ 1498735 w 1750431"/>
              <a:gd name="connsiteY13" fmla="*/ 1181888 h 1490820"/>
              <a:gd name="connsiteX14" fmla="*/ 1567379 w 1750431"/>
              <a:gd name="connsiteY14" fmla="*/ 1422168 h 1490820"/>
              <a:gd name="connsiteX15" fmla="*/ 1647465 w 1750431"/>
              <a:gd name="connsiteY15" fmla="*/ 1342075 h 1490820"/>
              <a:gd name="connsiteX16" fmla="*/ 1750431 w 1750431"/>
              <a:gd name="connsiteY16" fmla="*/ 1467936 h 149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0431" h="1490820">
                <a:moveTo>
                  <a:pt x="0" y="1490820"/>
                </a:moveTo>
                <a:cubicBezTo>
                  <a:pt x="4767" y="1025515"/>
                  <a:pt x="9534" y="560210"/>
                  <a:pt x="34322" y="552582"/>
                </a:cubicBezTo>
                <a:cubicBezTo>
                  <a:pt x="59110" y="544954"/>
                  <a:pt x="120127" y="1525145"/>
                  <a:pt x="148729" y="1445052"/>
                </a:cubicBezTo>
                <a:cubicBezTo>
                  <a:pt x="177331" y="1364959"/>
                  <a:pt x="171611" y="79650"/>
                  <a:pt x="205933" y="72022"/>
                </a:cubicBezTo>
                <a:cubicBezTo>
                  <a:pt x="240255" y="64394"/>
                  <a:pt x="305086" y="1233376"/>
                  <a:pt x="354662" y="1399284"/>
                </a:cubicBezTo>
                <a:cubicBezTo>
                  <a:pt x="404239" y="1565192"/>
                  <a:pt x="446188" y="1067469"/>
                  <a:pt x="503392" y="1067469"/>
                </a:cubicBezTo>
                <a:cubicBezTo>
                  <a:pt x="560596" y="1067469"/>
                  <a:pt x="636867" y="1403098"/>
                  <a:pt x="697884" y="1399284"/>
                </a:cubicBezTo>
                <a:cubicBezTo>
                  <a:pt x="758901" y="1395470"/>
                  <a:pt x="810385" y="1052213"/>
                  <a:pt x="869495" y="1044585"/>
                </a:cubicBezTo>
                <a:cubicBezTo>
                  <a:pt x="928605" y="1036957"/>
                  <a:pt x="1016318" y="1527053"/>
                  <a:pt x="1052547" y="1353517"/>
                </a:cubicBezTo>
                <a:cubicBezTo>
                  <a:pt x="1088776" y="1179981"/>
                  <a:pt x="1060174" y="70115"/>
                  <a:pt x="1086869" y="3370"/>
                </a:cubicBezTo>
                <a:cubicBezTo>
                  <a:pt x="1113564" y="-63375"/>
                  <a:pt x="1176488" y="882490"/>
                  <a:pt x="1212717" y="953049"/>
                </a:cubicBezTo>
                <a:cubicBezTo>
                  <a:pt x="1248946" y="1023607"/>
                  <a:pt x="1275641" y="359976"/>
                  <a:pt x="1304243" y="426721"/>
                </a:cubicBezTo>
                <a:cubicBezTo>
                  <a:pt x="1332845" y="493466"/>
                  <a:pt x="1351913" y="1227656"/>
                  <a:pt x="1384328" y="1353517"/>
                </a:cubicBezTo>
                <a:cubicBezTo>
                  <a:pt x="1416743" y="1479378"/>
                  <a:pt x="1468227" y="1170446"/>
                  <a:pt x="1498735" y="1181888"/>
                </a:cubicBezTo>
                <a:cubicBezTo>
                  <a:pt x="1529243" y="1193330"/>
                  <a:pt x="1542591" y="1395470"/>
                  <a:pt x="1567379" y="1422168"/>
                </a:cubicBezTo>
                <a:cubicBezTo>
                  <a:pt x="1592167" y="1448866"/>
                  <a:pt x="1616956" y="1334447"/>
                  <a:pt x="1647465" y="1342075"/>
                </a:cubicBezTo>
                <a:cubicBezTo>
                  <a:pt x="1677974" y="1349703"/>
                  <a:pt x="1750431" y="1467936"/>
                  <a:pt x="1750431" y="1467936"/>
                </a:cubicBezTo>
              </a:path>
            </a:pathLst>
          </a:custGeom>
          <a:solidFill>
            <a:srgbClr val="FF2600">
              <a:alpha val="53000"/>
            </a:srgbClr>
          </a:solidFill>
          <a:ln>
            <a:solidFill>
              <a:srgbClr val="FF2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294620" y="2805341"/>
            <a:ext cx="9027246" cy="369332"/>
            <a:chOff x="294620" y="2805341"/>
            <a:chExt cx="9027246" cy="369332"/>
          </a:xfrm>
        </p:grpSpPr>
        <p:sp>
          <p:nvSpPr>
            <p:cNvPr id="165" name="TextBox 164"/>
            <p:cNvSpPr txBox="1"/>
            <p:nvPr/>
          </p:nvSpPr>
          <p:spPr>
            <a:xfrm>
              <a:off x="929564" y="2805341"/>
              <a:ext cx="848721" cy="27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10k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V="1">
              <a:off x="294620" y="2816579"/>
              <a:ext cx="8849380" cy="14386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784963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20k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662840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630629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40k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564701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50k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386383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60k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241782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70k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085942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80k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862668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90k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473145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100k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-103755" y="689655"/>
            <a:ext cx="412030" cy="2147032"/>
            <a:chOff x="150235" y="59664"/>
            <a:chExt cx="412030" cy="2857700"/>
          </a:xfrm>
        </p:grpSpPr>
        <p:cxnSp>
          <p:nvCxnSpPr>
            <p:cNvPr id="121" name="Straight Connector 120"/>
            <p:cNvCxnSpPr/>
            <p:nvPr/>
          </p:nvCxnSpPr>
          <p:spPr>
            <a:xfrm flipV="1">
              <a:off x="562265" y="59664"/>
              <a:ext cx="0" cy="28577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22" name="TextBox 121"/>
            <p:cNvSpPr txBox="1"/>
            <p:nvPr/>
          </p:nvSpPr>
          <p:spPr>
            <a:xfrm rot="16200000">
              <a:off x="-491404" y="1619586"/>
              <a:ext cx="1683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Amplitude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0301742-9D7F-7E45-A363-2BA892779D64}"/>
              </a:ext>
            </a:extLst>
          </p:cNvPr>
          <p:cNvSpPr txBox="1"/>
          <p:nvPr/>
        </p:nvSpPr>
        <p:spPr>
          <a:xfrm>
            <a:off x="778815" y="4095010"/>
            <a:ext cx="7467685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need a “Low-pass filter”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remove unwanted high frequency signals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9821EF-144C-ED42-8216-21B67287E52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Aliasing: A real life scenario</a:t>
            </a:r>
          </a:p>
        </p:txBody>
      </p:sp>
    </p:spTree>
    <p:extLst>
      <p:ext uri="{BB962C8B-B14F-4D97-AF65-F5344CB8AC3E}">
        <p14:creationId xmlns:p14="http://schemas.microsoft.com/office/powerpoint/2010/main" val="58398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1581240" y="4590933"/>
            <a:ext cx="631292" cy="722222"/>
            <a:chOff x="950036" y="1905174"/>
            <a:chExt cx="631292" cy="722222"/>
          </a:xfrm>
        </p:grpSpPr>
        <p:sp>
          <p:nvSpPr>
            <p:cNvPr id="79" name="Oval 78"/>
            <p:cNvSpPr/>
            <p:nvPr/>
          </p:nvSpPr>
          <p:spPr>
            <a:xfrm>
              <a:off x="983661" y="1979886"/>
              <a:ext cx="597667" cy="56034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50036" y="1917626"/>
              <a:ext cx="177045" cy="709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133078" y="1905174"/>
              <a:ext cx="0" cy="70977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4579409" y="4630337"/>
            <a:ext cx="859147" cy="635058"/>
            <a:chOff x="3859935" y="1979886"/>
            <a:chExt cx="859147" cy="635058"/>
          </a:xfrm>
        </p:grpSpPr>
        <p:sp>
          <p:nvSpPr>
            <p:cNvPr id="83" name="Rectangle 82"/>
            <p:cNvSpPr/>
            <p:nvPr/>
          </p:nvSpPr>
          <p:spPr>
            <a:xfrm>
              <a:off x="3859935" y="1979886"/>
              <a:ext cx="859147" cy="635058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3987435" y="2080036"/>
              <a:ext cx="0" cy="440711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314149" y="2179977"/>
              <a:ext cx="0" cy="645245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 rot="397662">
              <a:off x="3984450" y="2183655"/>
              <a:ext cx="585216" cy="294315"/>
            </a:xfrm>
            <a:custGeom>
              <a:avLst/>
              <a:gdLst>
                <a:gd name="connsiteX0" fmla="*/ 0 w 585216"/>
                <a:gd name="connsiteY0" fmla="*/ 20369 h 294315"/>
                <a:gd name="connsiteX1" fmla="*/ 323736 w 585216"/>
                <a:gd name="connsiteY1" fmla="*/ 20369 h 294315"/>
                <a:gd name="connsiteX2" fmla="*/ 435799 w 585216"/>
                <a:gd name="connsiteY2" fmla="*/ 232055 h 294315"/>
                <a:gd name="connsiteX3" fmla="*/ 585216 w 585216"/>
                <a:gd name="connsiteY3" fmla="*/ 294315 h 29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216" h="294315">
                  <a:moveTo>
                    <a:pt x="0" y="20369"/>
                  </a:moveTo>
                  <a:cubicBezTo>
                    <a:pt x="125551" y="2728"/>
                    <a:pt x="251103" y="-14912"/>
                    <a:pt x="323736" y="20369"/>
                  </a:cubicBezTo>
                  <a:cubicBezTo>
                    <a:pt x="396369" y="55650"/>
                    <a:pt x="392219" y="186397"/>
                    <a:pt x="435799" y="232055"/>
                  </a:cubicBezTo>
                  <a:cubicBezTo>
                    <a:pt x="479379" y="277713"/>
                    <a:pt x="585216" y="294315"/>
                    <a:pt x="585216" y="294315"/>
                  </a:cubicBezTo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721662" y="4603385"/>
            <a:ext cx="1081494" cy="731320"/>
            <a:chOff x="6141478" y="1992334"/>
            <a:chExt cx="1081494" cy="731320"/>
          </a:xfrm>
        </p:grpSpPr>
        <p:sp>
          <p:nvSpPr>
            <p:cNvPr id="89" name="Isosceles Triangle 6"/>
            <p:cNvSpPr/>
            <p:nvPr/>
          </p:nvSpPr>
          <p:spPr>
            <a:xfrm rot="5400000">
              <a:off x="6364694" y="1769118"/>
              <a:ext cx="635062" cy="1081494"/>
            </a:xfrm>
            <a:custGeom>
              <a:avLst/>
              <a:gdLst/>
              <a:ahLst/>
              <a:cxnLst/>
              <a:rect l="l" t="t" r="r" b="b"/>
              <a:pathLst>
                <a:path w="635062" h="1081494">
                  <a:moveTo>
                    <a:pt x="0" y="1081494"/>
                  </a:moveTo>
                  <a:lnTo>
                    <a:pt x="0" y="382470"/>
                  </a:lnTo>
                  <a:lnTo>
                    <a:pt x="1440" y="382470"/>
                  </a:lnTo>
                  <a:lnTo>
                    <a:pt x="317532" y="0"/>
                  </a:lnTo>
                  <a:lnTo>
                    <a:pt x="633624" y="382470"/>
                  </a:lnTo>
                  <a:lnTo>
                    <a:pt x="635059" y="382470"/>
                  </a:lnTo>
                  <a:lnTo>
                    <a:pt x="635059" y="384206"/>
                  </a:lnTo>
                  <a:lnTo>
                    <a:pt x="635062" y="384210"/>
                  </a:lnTo>
                  <a:lnTo>
                    <a:pt x="635059" y="384210"/>
                  </a:lnTo>
                  <a:lnTo>
                    <a:pt x="635059" y="1081494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>
              <a:off x="6339560" y="2195490"/>
              <a:ext cx="0" cy="24877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>
              <a:off x="6803235" y="2195490"/>
              <a:ext cx="0" cy="24877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6463945" y="2150866"/>
              <a:ext cx="214905" cy="169009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rc 92"/>
            <p:cNvSpPr/>
            <p:nvPr/>
          </p:nvSpPr>
          <p:spPr>
            <a:xfrm rot="15821177">
              <a:off x="6469761" y="2188229"/>
              <a:ext cx="585216" cy="485633"/>
            </a:xfrm>
            <a:prstGeom prst="arc">
              <a:avLst>
                <a:gd name="adj1" fmla="val 15494356"/>
                <a:gd name="adj2" fmla="val 0"/>
              </a:avLst>
            </a:prstGeom>
            <a:ln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090976" y="4609380"/>
            <a:ext cx="1038454" cy="643091"/>
            <a:chOff x="3260507" y="4878083"/>
            <a:chExt cx="1142299" cy="584628"/>
          </a:xfrm>
        </p:grpSpPr>
        <p:grpSp>
          <p:nvGrpSpPr>
            <p:cNvPr id="95" name="Group 94"/>
            <p:cNvGrpSpPr/>
            <p:nvPr/>
          </p:nvGrpSpPr>
          <p:grpSpPr>
            <a:xfrm>
              <a:off x="3374650" y="4878083"/>
              <a:ext cx="424155" cy="292314"/>
              <a:chOff x="3374650" y="4878083"/>
              <a:chExt cx="424155" cy="292314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3374650" y="4878083"/>
                <a:ext cx="182103" cy="292314"/>
                <a:chOff x="3374650" y="4878083"/>
                <a:chExt cx="182103" cy="292314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3374650" y="5097817"/>
                  <a:ext cx="1" cy="725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3435351" y="4996217"/>
                  <a:ext cx="1" cy="1741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3496052" y="4920017"/>
                  <a:ext cx="1" cy="2503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 flipV="1">
                  <a:off x="3410596" y="5024239"/>
                  <a:ext cx="292314" cy="1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 flipH="1">
                <a:off x="3616702" y="4878083"/>
                <a:ext cx="182103" cy="292314"/>
                <a:chOff x="3374650" y="4878083"/>
                <a:chExt cx="182103" cy="292314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3374650" y="5097817"/>
                  <a:ext cx="1" cy="725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435351" y="4996217"/>
                  <a:ext cx="1" cy="1741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>
                  <a:off x="3496052" y="4920017"/>
                  <a:ext cx="1" cy="2503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5400000" flipV="1">
                  <a:off x="3410596" y="5024239"/>
                  <a:ext cx="292314" cy="1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Group 95"/>
            <p:cNvGrpSpPr/>
            <p:nvPr/>
          </p:nvGrpSpPr>
          <p:grpSpPr>
            <a:xfrm flipV="1">
              <a:off x="3846260" y="5170397"/>
              <a:ext cx="424155" cy="292314"/>
              <a:chOff x="3374650" y="4878083"/>
              <a:chExt cx="424155" cy="292314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3374650" y="4878083"/>
                <a:ext cx="182103" cy="292314"/>
                <a:chOff x="3374650" y="4878083"/>
                <a:chExt cx="182103" cy="292314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3374650" y="5097817"/>
                  <a:ext cx="1" cy="725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3435351" y="4996217"/>
                  <a:ext cx="1" cy="1741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3496052" y="4920017"/>
                  <a:ext cx="1" cy="2503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 flipV="1">
                  <a:off x="3410596" y="5024239"/>
                  <a:ext cx="292314" cy="1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 flipH="1">
                <a:off x="3616702" y="4878083"/>
                <a:ext cx="182103" cy="292314"/>
                <a:chOff x="3374650" y="4878083"/>
                <a:chExt cx="182103" cy="292314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flipH="1">
                  <a:off x="3374650" y="5097817"/>
                  <a:ext cx="1" cy="725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3435351" y="4996217"/>
                  <a:ext cx="1" cy="1741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H="1">
                  <a:off x="3496052" y="4920017"/>
                  <a:ext cx="1" cy="2503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 flipV="1">
                  <a:off x="3410596" y="5024239"/>
                  <a:ext cx="292314" cy="1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7" name="Straight Connector 96"/>
            <p:cNvCxnSpPr/>
            <p:nvPr/>
          </p:nvCxnSpPr>
          <p:spPr>
            <a:xfrm flipV="1">
              <a:off x="3260507" y="5173130"/>
              <a:ext cx="1142299" cy="1"/>
            </a:xfrm>
            <a:prstGeom prst="line">
              <a:avLst/>
            </a:prstGeom>
            <a:ln w="9525" cmpd="sng">
              <a:solidFill>
                <a:srgbClr val="95373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/>
          <p:cNvCxnSpPr>
            <a:cxnSpLocks/>
          </p:cNvCxnSpPr>
          <p:nvPr/>
        </p:nvCxnSpPr>
        <p:spPr>
          <a:xfrm>
            <a:off x="2205318" y="4947830"/>
            <a:ext cx="1054902" cy="0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5438556" y="4950121"/>
            <a:ext cx="1283106" cy="1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7803156" y="4912685"/>
            <a:ext cx="242046" cy="4585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1003734" y="4523652"/>
            <a:ext cx="672355" cy="753665"/>
            <a:chOff x="89338" y="3908684"/>
            <a:chExt cx="672355" cy="753665"/>
          </a:xfrm>
        </p:grpSpPr>
        <p:sp>
          <p:nvSpPr>
            <p:cNvPr id="207" name="Freeform 206"/>
            <p:cNvSpPr/>
            <p:nvPr/>
          </p:nvSpPr>
          <p:spPr>
            <a:xfrm>
              <a:off x="89338" y="4461384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91533" y="4323209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93728" y="4185034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95923" y="4046859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98118" y="3908684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0" name="Straight Connector 159"/>
          <p:cNvCxnSpPr/>
          <p:nvPr/>
        </p:nvCxnSpPr>
        <p:spPr>
          <a:xfrm>
            <a:off x="4332657" y="4956039"/>
            <a:ext cx="246752" cy="0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/>
          <p:cNvGrpSpPr/>
          <p:nvPr/>
        </p:nvGrpSpPr>
        <p:grpSpPr>
          <a:xfrm>
            <a:off x="294620" y="2805341"/>
            <a:ext cx="9027246" cy="369332"/>
            <a:chOff x="294620" y="2805341"/>
            <a:chExt cx="9027246" cy="369332"/>
          </a:xfrm>
        </p:grpSpPr>
        <p:sp>
          <p:nvSpPr>
            <p:cNvPr id="165" name="TextBox 164"/>
            <p:cNvSpPr txBox="1"/>
            <p:nvPr/>
          </p:nvSpPr>
          <p:spPr>
            <a:xfrm>
              <a:off x="929564" y="2805341"/>
              <a:ext cx="848721" cy="27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10k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V="1">
              <a:off x="294620" y="2816579"/>
              <a:ext cx="8849380" cy="14386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784963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20k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662840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630629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40k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564701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50k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386383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60k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241782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70k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085942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80k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862668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90k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473145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100k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18479" y="1231424"/>
            <a:ext cx="7121469" cy="1607631"/>
            <a:chOff x="318479" y="1231424"/>
            <a:chExt cx="7121469" cy="1607631"/>
          </a:xfrm>
        </p:grpSpPr>
        <p:sp>
          <p:nvSpPr>
            <p:cNvPr id="178" name="Freeform 177"/>
            <p:cNvSpPr/>
            <p:nvPr/>
          </p:nvSpPr>
          <p:spPr>
            <a:xfrm>
              <a:off x="2832781" y="1597516"/>
              <a:ext cx="1446637" cy="1232083"/>
            </a:xfrm>
            <a:custGeom>
              <a:avLst/>
              <a:gdLst>
                <a:gd name="connsiteX0" fmla="*/ 0 w 1750431"/>
                <a:gd name="connsiteY0" fmla="*/ 1490820 h 1490820"/>
                <a:gd name="connsiteX1" fmla="*/ 34322 w 1750431"/>
                <a:gd name="connsiteY1" fmla="*/ 552582 h 1490820"/>
                <a:gd name="connsiteX2" fmla="*/ 148729 w 1750431"/>
                <a:gd name="connsiteY2" fmla="*/ 1445052 h 1490820"/>
                <a:gd name="connsiteX3" fmla="*/ 205933 w 1750431"/>
                <a:gd name="connsiteY3" fmla="*/ 72022 h 1490820"/>
                <a:gd name="connsiteX4" fmla="*/ 354662 w 1750431"/>
                <a:gd name="connsiteY4" fmla="*/ 1399284 h 1490820"/>
                <a:gd name="connsiteX5" fmla="*/ 503392 w 1750431"/>
                <a:gd name="connsiteY5" fmla="*/ 1067469 h 1490820"/>
                <a:gd name="connsiteX6" fmla="*/ 697884 w 1750431"/>
                <a:gd name="connsiteY6" fmla="*/ 1399284 h 1490820"/>
                <a:gd name="connsiteX7" fmla="*/ 869495 w 1750431"/>
                <a:gd name="connsiteY7" fmla="*/ 1044585 h 1490820"/>
                <a:gd name="connsiteX8" fmla="*/ 1052547 w 1750431"/>
                <a:gd name="connsiteY8" fmla="*/ 1353517 h 1490820"/>
                <a:gd name="connsiteX9" fmla="*/ 1086869 w 1750431"/>
                <a:gd name="connsiteY9" fmla="*/ 3370 h 1490820"/>
                <a:gd name="connsiteX10" fmla="*/ 1212717 w 1750431"/>
                <a:gd name="connsiteY10" fmla="*/ 953049 h 1490820"/>
                <a:gd name="connsiteX11" fmla="*/ 1304243 w 1750431"/>
                <a:gd name="connsiteY11" fmla="*/ 426721 h 1490820"/>
                <a:gd name="connsiteX12" fmla="*/ 1384328 w 1750431"/>
                <a:gd name="connsiteY12" fmla="*/ 1353517 h 1490820"/>
                <a:gd name="connsiteX13" fmla="*/ 1498735 w 1750431"/>
                <a:gd name="connsiteY13" fmla="*/ 1181888 h 1490820"/>
                <a:gd name="connsiteX14" fmla="*/ 1567379 w 1750431"/>
                <a:gd name="connsiteY14" fmla="*/ 1422168 h 1490820"/>
                <a:gd name="connsiteX15" fmla="*/ 1647465 w 1750431"/>
                <a:gd name="connsiteY15" fmla="*/ 1342075 h 1490820"/>
                <a:gd name="connsiteX16" fmla="*/ 1750431 w 1750431"/>
                <a:gd name="connsiteY16" fmla="*/ 1467936 h 149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0431" h="1490820">
                  <a:moveTo>
                    <a:pt x="0" y="1490820"/>
                  </a:moveTo>
                  <a:cubicBezTo>
                    <a:pt x="4767" y="1025515"/>
                    <a:pt x="9534" y="560210"/>
                    <a:pt x="34322" y="552582"/>
                  </a:cubicBezTo>
                  <a:cubicBezTo>
                    <a:pt x="59110" y="544954"/>
                    <a:pt x="120127" y="1525145"/>
                    <a:pt x="148729" y="1445052"/>
                  </a:cubicBezTo>
                  <a:cubicBezTo>
                    <a:pt x="177331" y="1364959"/>
                    <a:pt x="171611" y="79650"/>
                    <a:pt x="205933" y="72022"/>
                  </a:cubicBezTo>
                  <a:cubicBezTo>
                    <a:pt x="240255" y="64394"/>
                    <a:pt x="305086" y="1233376"/>
                    <a:pt x="354662" y="1399284"/>
                  </a:cubicBezTo>
                  <a:cubicBezTo>
                    <a:pt x="404239" y="1565192"/>
                    <a:pt x="446188" y="1067469"/>
                    <a:pt x="503392" y="1067469"/>
                  </a:cubicBezTo>
                  <a:cubicBezTo>
                    <a:pt x="560596" y="1067469"/>
                    <a:pt x="636867" y="1403098"/>
                    <a:pt x="697884" y="1399284"/>
                  </a:cubicBezTo>
                  <a:cubicBezTo>
                    <a:pt x="758901" y="1395470"/>
                    <a:pt x="810385" y="1052213"/>
                    <a:pt x="869495" y="1044585"/>
                  </a:cubicBezTo>
                  <a:cubicBezTo>
                    <a:pt x="928605" y="1036957"/>
                    <a:pt x="1016318" y="1527053"/>
                    <a:pt x="1052547" y="1353517"/>
                  </a:cubicBezTo>
                  <a:cubicBezTo>
                    <a:pt x="1088776" y="1179981"/>
                    <a:pt x="1060174" y="70115"/>
                    <a:pt x="1086869" y="3370"/>
                  </a:cubicBezTo>
                  <a:cubicBezTo>
                    <a:pt x="1113564" y="-63375"/>
                    <a:pt x="1176488" y="882490"/>
                    <a:pt x="1212717" y="953049"/>
                  </a:cubicBezTo>
                  <a:cubicBezTo>
                    <a:pt x="1248946" y="1023607"/>
                    <a:pt x="1275641" y="359976"/>
                    <a:pt x="1304243" y="426721"/>
                  </a:cubicBezTo>
                  <a:cubicBezTo>
                    <a:pt x="1332845" y="493466"/>
                    <a:pt x="1351913" y="1227656"/>
                    <a:pt x="1384328" y="1353517"/>
                  </a:cubicBezTo>
                  <a:cubicBezTo>
                    <a:pt x="1416743" y="1479378"/>
                    <a:pt x="1468227" y="1170446"/>
                    <a:pt x="1498735" y="1181888"/>
                  </a:cubicBezTo>
                  <a:cubicBezTo>
                    <a:pt x="1529243" y="1193330"/>
                    <a:pt x="1542591" y="1395470"/>
                    <a:pt x="1567379" y="1422168"/>
                  </a:cubicBezTo>
                  <a:cubicBezTo>
                    <a:pt x="1592167" y="1448866"/>
                    <a:pt x="1616956" y="1334447"/>
                    <a:pt x="1647465" y="1342075"/>
                  </a:cubicBezTo>
                  <a:cubicBezTo>
                    <a:pt x="1677974" y="1349703"/>
                    <a:pt x="1750431" y="1467936"/>
                    <a:pt x="1750431" y="1467936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18479" y="1231424"/>
              <a:ext cx="2495349" cy="1607631"/>
            </a:xfrm>
            <a:custGeom>
              <a:avLst/>
              <a:gdLst>
                <a:gd name="connsiteX0" fmla="*/ 1271 w 2495349"/>
                <a:gd name="connsiteY0" fmla="*/ 1945233 h 1945233"/>
                <a:gd name="connsiteX1" fmla="*/ 12712 w 2495349"/>
                <a:gd name="connsiteY1" fmla="*/ 881134 h 1945233"/>
                <a:gd name="connsiteX2" fmla="*/ 92797 w 2495349"/>
                <a:gd name="connsiteY2" fmla="*/ 1396020 h 1945233"/>
                <a:gd name="connsiteX3" fmla="*/ 127119 w 2495349"/>
                <a:gd name="connsiteY3" fmla="*/ 560760 h 1945233"/>
                <a:gd name="connsiteX4" fmla="*/ 218645 w 2495349"/>
                <a:gd name="connsiteY4" fmla="*/ 1258717 h 1945233"/>
                <a:gd name="connsiteX5" fmla="*/ 287289 w 2495349"/>
                <a:gd name="connsiteY5" fmla="*/ 171735 h 1945233"/>
                <a:gd name="connsiteX6" fmla="*/ 458900 w 2495349"/>
                <a:gd name="connsiteY6" fmla="*/ 1190066 h 1945233"/>
                <a:gd name="connsiteX7" fmla="*/ 584748 w 2495349"/>
                <a:gd name="connsiteY7" fmla="*/ 858250 h 1945233"/>
                <a:gd name="connsiteX8" fmla="*/ 813562 w 2495349"/>
                <a:gd name="connsiteY8" fmla="*/ 1430346 h 1945233"/>
                <a:gd name="connsiteX9" fmla="*/ 950851 w 2495349"/>
                <a:gd name="connsiteY9" fmla="*/ 766715 h 1945233"/>
                <a:gd name="connsiteX10" fmla="*/ 1145343 w 2495349"/>
                <a:gd name="connsiteY10" fmla="*/ 1407462 h 1945233"/>
                <a:gd name="connsiteX11" fmla="*/ 1179666 w 2495349"/>
                <a:gd name="connsiteY11" fmla="*/ 106 h 1945233"/>
                <a:gd name="connsiteX12" fmla="*/ 1408480 w 2495349"/>
                <a:gd name="connsiteY12" fmla="*/ 1327369 h 1945233"/>
                <a:gd name="connsiteX13" fmla="*/ 1545769 w 2495349"/>
                <a:gd name="connsiteY13" fmla="*/ 572202 h 1945233"/>
                <a:gd name="connsiteX14" fmla="*/ 1786024 w 2495349"/>
                <a:gd name="connsiteY14" fmla="*/ 1647743 h 1945233"/>
                <a:gd name="connsiteX15" fmla="*/ 1866109 w 2495349"/>
                <a:gd name="connsiteY15" fmla="*/ 1384579 h 1945233"/>
                <a:gd name="connsiteX16" fmla="*/ 2014839 w 2495349"/>
                <a:gd name="connsiteY16" fmla="*/ 1716394 h 1945233"/>
                <a:gd name="connsiteX17" fmla="*/ 2094924 w 2495349"/>
                <a:gd name="connsiteY17" fmla="*/ 549318 h 1945233"/>
                <a:gd name="connsiteX18" fmla="*/ 2300857 w 2495349"/>
                <a:gd name="connsiteY18" fmla="*/ 1876581 h 1945233"/>
                <a:gd name="connsiteX19" fmla="*/ 2392383 w 2495349"/>
                <a:gd name="connsiteY19" fmla="*/ 1739278 h 1945233"/>
                <a:gd name="connsiteX20" fmla="*/ 2495349 w 2495349"/>
                <a:gd name="connsiteY20" fmla="*/ 1922349 h 194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95349" h="1945233">
                  <a:moveTo>
                    <a:pt x="1271" y="1945233"/>
                  </a:moveTo>
                  <a:cubicBezTo>
                    <a:pt x="-636" y="1458951"/>
                    <a:pt x="-2542" y="972669"/>
                    <a:pt x="12712" y="881134"/>
                  </a:cubicBezTo>
                  <a:cubicBezTo>
                    <a:pt x="27966" y="789598"/>
                    <a:pt x="73729" y="1449416"/>
                    <a:pt x="92797" y="1396020"/>
                  </a:cubicBezTo>
                  <a:cubicBezTo>
                    <a:pt x="111865" y="1342624"/>
                    <a:pt x="106144" y="583644"/>
                    <a:pt x="127119" y="560760"/>
                  </a:cubicBezTo>
                  <a:cubicBezTo>
                    <a:pt x="148094" y="537876"/>
                    <a:pt x="191950" y="1323554"/>
                    <a:pt x="218645" y="1258717"/>
                  </a:cubicBezTo>
                  <a:cubicBezTo>
                    <a:pt x="245340" y="1193880"/>
                    <a:pt x="247247" y="183177"/>
                    <a:pt x="287289" y="171735"/>
                  </a:cubicBezTo>
                  <a:cubicBezTo>
                    <a:pt x="327331" y="160293"/>
                    <a:pt x="409324" y="1075647"/>
                    <a:pt x="458900" y="1190066"/>
                  </a:cubicBezTo>
                  <a:cubicBezTo>
                    <a:pt x="508476" y="1304485"/>
                    <a:pt x="525638" y="818203"/>
                    <a:pt x="584748" y="858250"/>
                  </a:cubicBezTo>
                  <a:cubicBezTo>
                    <a:pt x="643858" y="898297"/>
                    <a:pt x="752545" y="1445602"/>
                    <a:pt x="813562" y="1430346"/>
                  </a:cubicBezTo>
                  <a:cubicBezTo>
                    <a:pt x="874579" y="1415090"/>
                    <a:pt x="895554" y="770529"/>
                    <a:pt x="950851" y="766715"/>
                  </a:cubicBezTo>
                  <a:cubicBezTo>
                    <a:pt x="1006148" y="762901"/>
                    <a:pt x="1107207" y="1535230"/>
                    <a:pt x="1145343" y="1407462"/>
                  </a:cubicBezTo>
                  <a:cubicBezTo>
                    <a:pt x="1183479" y="1279694"/>
                    <a:pt x="1135810" y="13455"/>
                    <a:pt x="1179666" y="106"/>
                  </a:cubicBezTo>
                  <a:cubicBezTo>
                    <a:pt x="1223522" y="-13243"/>
                    <a:pt x="1347463" y="1232020"/>
                    <a:pt x="1408480" y="1327369"/>
                  </a:cubicBezTo>
                  <a:cubicBezTo>
                    <a:pt x="1469497" y="1422718"/>
                    <a:pt x="1482845" y="518806"/>
                    <a:pt x="1545769" y="572202"/>
                  </a:cubicBezTo>
                  <a:cubicBezTo>
                    <a:pt x="1608693" y="625598"/>
                    <a:pt x="1732634" y="1512347"/>
                    <a:pt x="1786024" y="1647743"/>
                  </a:cubicBezTo>
                  <a:cubicBezTo>
                    <a:pt x="1839414" y="1783139"/>
                    <a:pt x="1827973" y="1373137"/>
                    <a:pt x="1866109" y="1384579"/>
                  </a:cubicBezTo>
                  <a:cubicBezTo>
                    <a:pt x="1904245" y="1396021"/>
                    <a:pt x="1976703" y="1855604"/>
                    <a:pt x="2014839" y="1716394"/>
                  </a:cubicBezTo>
                  <a:cubicBezTo>
                    <a:pt x="2052975" y="1577184"/>
                    <a:pt x="2047254" y="522620"/>
                    <a:pt x="2094924" y="549318"/>
                  </a:cubicBezTo>
                  <a:cubicBezTo>
                    <a:pt x="2142594" y="576016"/>
                    <a:pt x="2251281" y="1678254"/>
                    <a:pt x="2300857" y="1876581"/>
                  </a:cubicBezTo>
                  <a:cubicBezTo>
                    <a:pt x="2350434" y="2074908"/>
                    <a:pt x="2359968" y="1731650"/>
                    <a:pt x="2392383" y="1739278"/>
                  </a:cubicBezTo>
                  <a:cubicBezTo>
                    <a:pt x="2424798" y="1746906"/>
                    <a:pt x="2495349" y="1922349"/>
                    <a:pt x="2495349" y="1922349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281904" y="2093876"/>
              <a:ext cx="3158044" cy="726866"/>
            </a:xfrm>
            <a:custGeom>
              <a:avLst/>
              <a:gdLst>
                <a:gd name="connsiteX0" fmla="*/ 0 w 3158044"/>
                <a:gd name="connsiteY0" fmla="*/ 715628 h 726866"/>
                <a:gd name="connsiteX1" fmla="*/ 78670 w 3158044"/>
                <a:gd name="connsiteY1" fmla="*/ 356012 h 726866"/>
                <a:gd name="connsiteX2" fmla="*/ 213533 w 3158044"/>
                <a:gd name="connsiteY2" fmla="*/ 7633 h 726866"/>
                <a:gd name="connsiteX3" fmla="*/ 415828 w 3158044"/>
                <a:gd name="connsiteY3" fmla="*/ 704390 h 726866"/>
                <a:gd name="connsiteX4" fmla="*/ 561929 w 3158044"/>
                <a:gd name="connsiteY4" fmla="*/ 378488 h 726866"/>
                <a:gd name="connsiteX5" fmla="*/ 730508 w 3158044"/>
                <a:gd name="connsiteY5" fmla="*/ 580772 h 726866"/>
                <a:gd name="connsiteX6" fmla="*/ 876610 w 3158044"/>
                <a:gd name="connsiteY6" fmla="*/ 468392 h 726866"/>
                <a:gd name="connsiteX7" fmla="*/ 1112621 w 3158044"/>
                <a:gd name="connsiteY7" fmla="*/ 592010 h 726866"/>
                <a:gd name="connsiteX8" fmla="*/ 1348631 w 3158044"/>
                <a:gd name="connsiteY8" fmla="*/ 558296 h 726866"/>
                <a:gd name="connsiteX9" fmla="*/ 1505971 w 3158044"/>
                <a:gd name="connsiteY9" fmla="*/ 636962 h 726866"/>
                <a:gd name="connsiteX10" fmla="*/ 1753220 w 3158044"/>
                <a:gd name="connsiteY10" fmla="*/ 569534 h 726866"/>
                <a:gd name="connsiteX11" fmla="*/ 1989231 w 3158044"/>
                <a:gd name="connsiteY11" fmla="*/ 648200 h 726866"/>
                <a:gd name="connsiteX12" fmla="*/ 2292673 w 3158044"/>
                <a:gd name="connsiteY12" fmla="*/ 614486 h 726866"/>
                <a:gd name="connsiteX13" fmla="*/ 2652308 w 3158044"/>
                <a:gd name="connsiteY13" fmla="*/ 681914 h 726866"/>
                <a:gd name="connsiteX14" fmla="*/ 3158044 w 3158044"/>
                <a:gd name="connsiteY14" fmla="*/ 726866 h 72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8044" h="726866">
                  <a:moveTo>
                    <a:pt x="0" y="715628"/>
                  </a:moveTo>
                  <a:cubicBezTo>
                    <a:pt x="21540" y="594819"/>
                    <a:pt x="43081" y="474011"/>
                    <a:pt x="78670" y="356012"/>
                  </a:cubicBezTo>
                  <a:cubicBezTo>
                    <a:pt x="114259" y="238013"/>
                    <a:pt x="157340" y="-50430"/>
                    <a:pt x="213533" y="7633"/>
                  </a:cubicBezTo>
                  <a:cubicBezTo>
                    <a:pt x="269726" y="65696"/>
                    <a:pt x="357762" y="642581"/>
                    <a:pt x="415828" y="704390"/>
                  </a:cubicBezTo>
                  <a:cubicBezTo>
                    <a:pt x="473894" y="766199"/>
                    <a:pt x="509482" y="399091"/>
                    <a:pt x="561929" y="378488"/>
                  </a:cubicBezTo>
                  <a:cubicBezTo>
                    <a:pt x="614376" y="357885"/>
                    <a:pt x="678061" y="565788"/>
                    <a:pt x="730508" y="580772"/>
                  </a:cubicBezTo>
                  <a:cubicBezTo>
                    <a:pt x="782955" y="595756"/>
                    <a:pt x="812925" y="466519"/>
                    <a:pt x="876610" y="468392"/>
                  </a:cubicBezTo>
                  <a:cubicBezTo>
                    <a:pt x="940295" y="470265"/>
                    <a:pt x="1033951" y="577026"/>
                    <a:pt x="1112621" y="592010"/>
                  </a:cubicBezTo>
                  <a:cubicBezTo>
                    <a:pt x="1191291" y="606994"/>
                    <a:pt x="1283073" y="550804"/>
                    <a:pt x="1348631" y="558296"/>
                  </a:cubicBezTo>
                  <a:cubicBezTo>
                    <a:pt x="1414189" y="565788"/>
                    <a:pt x="1438540" y="635089"/>
                    <a:pt x="1505971" y="636962"/>
                  </a:cubicBezTo>
                  <a:cubicBezTo>
                    <a:pt x="1573402" y="638835"/>
                    <a:pt x="1672677" y="567661"/>
                    <a:pt x="1753220" y="569534"/>
                  </a:cubicBezTo>
                  <a:cubicBezTo>
                    <a:pt x="1833763" y="571407"/>
                    <a:pt x="1899322" y="640708"/>
                    <a:pt x="1989231" y="648200"/>
                  </a:cubicBezTo>
                  <a:cubicBezTo>
                    <a:pt x="2079140" y="655692"/>
                    <a:pt x="2182160" y="608867"/>
                    <a:pt x="2292673" y="614486"/>
                  </a:cubicBezTo>
                  <a:cubicBezTo>
                    <a:pt x="2403186" y="620105"/>
                    <a:pt x="2508080" y="663184"/>
                    <a:pt x="2652308" y="681914"/>
                  </a:cubicBezTo>
                  <a:cubicBezTo>
                    <a:pt x="2796536" y="700644"/>
                    <a:pt x="3158044" y="726866"/>
                    <a:pt x="3158044" y="726866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529308" y="3134742"/>
            <a:ext cx="470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Frequency spectrum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992951" y="5273803"/>
            <a:ext cx="1916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charset="0"/>
                <a:ea typeface="Lucida Bright" charset="0"/>
                <a:cs typeface="Lucida Bright" charset="0"/>
              </a:rPr>
              <a:t>Sensor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646689" y="5273803"/>
            <a:ext cx="1017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charset="0"/>
                <a:ea typeface="Lucida Bright" charset="0"/>
                <a:cs typeface="Lucida Bright" charset="0"/>
              </a:rPr>
              <a:t>ADC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-103755" y="689655"/>
            <a:ext cx="412030" cy="2147032"/>
            <a:chOff x="150235" y="59664"/>
            <a:chExt cx="412030" cy="2857700"/>
          </a:xfrm>
        </p:grpSpPr>
        <p:cxnSp>
          <p:nvCxnSpPr>
            <p:cNvPr id="121" name="Straight Connector 120"/>
            <p:cNvCxnSpPr/>
            <p:nvPr/>
          </p:nvCxnSpPr>
          <p:spPr>
            <a:xfrm flipV="1">
              <a:off x="562265" y="59664"/>
              <a:ext cx="0" cy="28577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22" name="TextBox 121"/>
            <p:cNvSpPr txBox="1"/>
            <p:nvPr/>
          </p:nvSpPr>
          <p:spPr>
            <a:xfrm rot="16200000">
              <a:off x="-491404" y="1619586"/>
              <a:ext cx="1683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Amplitude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C33B128F-C5C6-6746-AC38-5D797B90E1A5}"/>
              </a:ext>
            </a:extLst>
          </p:cNvPr>
          <p:cNvSpPr txBox="1"/>
          <p:nvPr/>
        </p:nvSpPr>
        <p:spPr>
          <a:xfrm>
            <a:off x="4054989" y="5509027"/>
            <a:ext cx="2096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charset="0"/>
                <a:ea typeface="Lucida Bright" charset="0"/>
                <a:cs typeface="Lucida Bright" charset="0"/>
              </a:rPr>
              <a:t>Anti-aliasing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charset="0"/>
                <a:ea typeface="Lucida Bright" charset="0"/>
                <a:cs typeface="Lucida Bright" charset="0"/>
              </a:rPr>
              <a:t>Filter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D2BB3D3-BE53-664C-9561-0BEFD15CBEA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Anti-aliasing filter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A57B5C4-483E-FA43-B696-4C27C5724C82}"/>
              </a:ext>
            </a:extLst>
          </p:cNvPr>
          <p:cNvCxnSpPr>
            <a:cxnSpLocks/>
          </p:cNvCxnSpPr>
          <p:nvPr/>
        </p:nvCxnSpPr>
        <p:spPr>
          <a:xfrm>
            <a:off x="2826167" y="959488"/>
            <a:ext cx="0" cy="1914677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4CFCCF6D-ADFB-6F45-9932-211353F60AB4}"/>
              </a:ext>
            </a:extLst>
          </p:cNvPr>
          <p:cNvSpPr txBox="1"/>
          <p:nvPr/>
        </p:nvSpPr>
        <p:spPr>
          <a:xfrm>
            <a:off x="2838507" y="857233"/>
            <a:ext cx="2505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Nyquist frequency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D33F597-0114-FA42-997C-2CB7829E4CAD}"/>
              </a:ext>
            </a:extLst>
          </p:cNvPr>
          <p:cNvGrpSpPr/>
          <p:nvPr/>
        </p:nvGrpSpPr>
        <p:grpSpPr>
          <a:xfrm>
            <a:off x="3425963" y="4426587"/>
            <a:ext cx="988832" cy="1389597"/>
            <a:chOff x="3273563" y="3597955"/>
            <a:chExt cx="988832" cy="1389597"/>
          </a:xfrm>
        </p:grpSpPr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116F036-F28E-2541-827E-03D0CBBD74FC}"/>
                </a:ext>
              </a:extLst>
            </p:cNvPr>
            <p:cNvSpPr/>
            <p:nvPr/>
          </p:nvSpPr>
          <p:spPr>
            <a:xfrm>
              <a:off x="3295546" y="4356835"/>
              <a:ext cx="729933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1551CA51-BF47-D348-B2DF-079236F35362}"/>
                </a:ext>
              </a:extLst>
            </p:cNvPr>
            <p:cNvSpPr/>
            <p:nvPr/>
          </p:nvSpPr>
          <p:spPr>
            <a:xfrm>
              <a:off x="3273563" y="4167115"/>
              <a:ext cx="802926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D1CDEA75-3C49-DA45-9F1B-93156CCAD9ED}"/>
                </a:ext>
              </a:extLst>
            </p:cNvPr>
            <p:cNvSpPr/>
            <p:nvPr/>
          </p:nvSpPr>
          <p:spPr>
            <a:xfrm>
              <a:off x="3288077" y="3977395"/>
              <a:ext cx="802926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6DA3EF0-354D-2E47-BFE9-F8D927A71CD6}"/>
                </a:ext>
              </a:extLst>
            </p:cNvPr>
            <p:cNvSpPr/>
            <p:nvPr/>
          </p:nvSpPr>
          <p:spPr>
            <a:xfrm>
              <a:off x="3291473" y="3787675"/>
              <a:ext cx="883219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2BD190B7-0EEE-CB49-9243-79E03617C99F}"/>
                </a:ext>
              </a:extLst>
            </p:cNvPr>
            <p:cNvSpPr/>
            <p:nvPr/>
          </p:nvSpPr>
          <p:spPr>
            <a:xfrm>
              <a:off x="3290854" y="3597955"/>
              <a:ext cx="971541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1D481C5-9314-B446-A6B3-521B3C693304}"/>
              </a:ext>
            </a:extLst>
          </p:cNvPr>
          <p:cNvCxnSpPr/>
          <p:nvPr/>
        </p:nvCxnSpPr>
        <p:spPr>
          <a:xfrm>
            <a:off x="4485057" y="5108439"/>
            <a:ext cx="246752" cy="0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9298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4579409" y="4630337"/>
            <a:ext cx="859147" cy="635058"/>
            <a:chOff x="3859935" y="1979886"/>
            <a:chExt cx="859147" cy="635058"/>
          </a:xfrm>
        </p:grpSpPr>
        <p:sp>
          <p:nvSpPr>
            <p:cNvPr id="83" name="Rectangle 82"/>
            <p:cNvSpPr/>
            <p:nvPr/>
          </p:nvSpPr>
          <p:spPr>
            <a:xfrm>
              <a:off x="3859935" y="1979886"/>
              <a:ext cx="859147" cy="635058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3987435" y="2080036"/>
              <a:ext cx="0" cy="440711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314149" y="2179977"/>
              <a:ext cx="0" cy="645245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 rot="397662">
              <a:off x="3984450" y="2183655"/>
              <a:ext cx="585216" cy="294315"/>
            </a:xfrm>
            <a:custGeom>
              <a:avLst/>
              <a:gdLst>
                <a:gd name="connsiteX0" fmla="*/ 0 w 585216"/>
                <a:gd name="connsiteY0" fmla="*/ 20369 h 294315"/>
                <a:gd name="connsiteX1" fmla="*/ 323736 w 585216"/>
                <a:gd name="connsiteY1" fmla="*/ 20369 h 294315"/>
                <a:gd name="connsiteX2" fmla="*/ 435799 w 585216"/>
                <a:gd name="connsiteY2" fmla="*/ 232055 h 294315"/>
                <a:gd name="connsiteX3" fmla="*/ 585216 w 585216"/>
                <a:gd name="connsiteY3" fmla="*/ 294315 h 29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216" h="294315">
                  <a:moveTo>
                    <a:pt x="0" y="20369"/>
                  </a:moveTo>
                  <a:cubicBezTo>
                    <a:pt x="125551" y="2728"/>
                    <a:pt x="251103" y="-14912"/>
                    <a:pt x="323736" y="20369"/>
                  </a:cubicBezTo>
                  <a:cubicBezTo>
                    <a:pt x="396369" y="55650"/>
                    <a:pt x="392219" y="186397"/>
                    <a:pt x="435799" y="232055"/>
                  </a:cubicBezTo>
                  <a:cubicBezTo>
                    <a:pt x="479379" y="277713"/>
                    <a:pt x="585216" y="294315"/>
                    <a:pt x="585216" y="294315"/>
                  </a:cubicBezTo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721662" y="4603385"/>
            <a:ext cx="1081494" cy="731320"/>
            <a:chOff x="6141478" y="1992334"/>
            <a:chExt cx="1081494" cy="731320"/>
          </a:xfrm>
        </p:grpSpPr>
        <p:sp>
          <p:nvSpPr>
            <p:cNvPr id="89" name="Isosceles Triangle 6"/>
            <p:cNvSpPr/>
            <p:nvPr/>
          </p:nvSpPr>
          <p:spPr>
            <a:xfrm rot="5400000">
              <a:off x="6364694" y="1769118"/>
              <a:ext cx="635062" cy="1081494"/>
            </a:xfrm>
            <a:custGeom>
              <a:avLst/>
              <a:gdLst/>
              <a:ahLst/>
              <a:cxnLst/>
              <a:rect l="l" t="t" r="r" b="b"/>
              <a:pathLst>
                <a:path w="635062" h="1081494">
                  <a:moveTo>
                    <a:pt x="0" y="1081494"/>
                  </a:moveTo>
                  <a:lnTo>
                    <a:pt x="0" y="382470"/>
                  </a:lnTo>
                  <a:lnTo>
                    <a:pt x="1440" y="382470"/>
                  </a:lnTo>
                  <a:lnTo>
                    <a:pt x="317532" y="0"/>
                  </a:lnTo>
                  <a:lnTo>
                    <a:pt x="633624" y="382470"/>
                  </a:lnTo>
                  <a:lnTo>
                    <a:pt x="635059" y="382470"/>
                  </a:lnTo>
                  <a:lnTo>
                    <a:pt x="635059" y="384206"/>
                  </a:lnTo>
                  <a:lnTo>
                    <a:pt x="635062" y="384210"/>
                  </a:lnTo>
                  <a:lnTo>
                    <a:pt x="635059" y="384210"/>
                  </a:lnTo>
                  <a:lnTo>
                    <a:pt x="635059" y="1081494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>
              <a:off x="6339560" y="2195490"/>
              <a:ext cx="0" cy="24877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>
              <a:off x="6803235" y="2195490"/>
              <a:ext cx="0" cy="24877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6463945" y="2150866"/>
              <a:ext cx="214905" cy="169009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rc 92"/>
            <p:cNvSpPr/>
            <p:nvPr/>
          </p:nvSpPr>
          <p:spPr>
            <a:xfrm rot="15821177">
              <a:off x="6469761" y="2188229"/>
              <a:ext cx="585216" cy="485633"/>
            </a:xfrm>
            <a:prstGeom prst="arc">
              <a:avLst>
                <a:gd name="adj1" fmla="val 15494356"/>
                <a:gd name="adj2" fmla="val 0"/>
              </a:avLst>
            </a:prstGeom>
            <a:ln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090976" y="4609380"/>
            <a:ext cx="1038454" cy="643091"/>
            <a:chOff x="3260507" y="4878083"/>
            <a:chExt cx="1142299" cy="584628"/>
          </a:xfrm>
        </p:grpSpPr>
        <p:grpSp>
          <p:nvGrpSpPr>
            <p:cNvPr id="95" name="Group 94"/>
            <p:cNvGrpSpPr/>
            <p:nvPr/>
          </p:nvGrpSpPr>
          <p:grpSpPr>
            <a:xfrm>
              <a:off x="3374650" y="4878083"/>
              <a:ext cx="424155" cy="292314"/>
              <a:chOff x="3374650" y="4878083"/>
              <a:chExt cx="424155" cy="292314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3374650" y="4878083"/>
                <a:ext cx="182103" cy="292314"/>
                <a:chOff x="3374650" y="4878083"/>
                <a:chExt cx="182103" cy="292314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3374650" y="5097817"/>
                  <a:ext cx="1" cy="725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3435351" y="4996217"/>
                  <a:ext cx="1" cy="1741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3496052" y="4920017"/>
                  <a:ext cx="1" cy="2503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 flipV="1">
                  <a:off x="3410596" y="5024239"/>
                  <a:ext cx="292314" cy="1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 flipH="1">
                <a:off x="3616702" y="4878083"/>
                <a:ext cx="182103" cy="292314"/>
                <a:chOff x="3374650" y="4878083"/>
                <a:chExt cx="182103" cy="292314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3374650" y="5097817"/>
                  <a:ext cx="1" cy="725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435351" y="4996217"/>
                  <a:ext cx="1" cy="1741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>
                  <a:off x="3496052" y="4920017"/>
                  <a:ext cx="1" cy="2503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5400000" flipV="1">
                  <a:off x="3410596" y="5024239"/>
                  <a:ext cx="292314" cy="1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Group 95"/>
            <p:cNvGrpSpPr/>
            <p:nvPr/>
          </p:nvGrpSpPr>
          <p:grpSpPr>
            <a:xfrm flipV="1">
              <a:off x="3846260" y="5170397"/>
              <a:ext cx="424155" cy="292314"/>
              <a:chOff x="3374650" y="4878083"/>
              <a:chExt cx="424155" cy="292314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3374650" y="4878083"/>
                <a:ext cx="182103" cy="292314"/>
                <a:chOff x="3374650" y="4878083"/>
                <a:chExt cx="182103" cy="292314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3374650" y="5097817"/>
                  <a:ext cx="1" cy="725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3435351" y="4996217"/>
                  <a:ext cx="1" cy="1741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3496052" y="4920017"/>
                  <a:ext cx="1" cy="2503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 flipV="1">
                  <a:off x="3410596" y="5024239"/>
                  <a:ext cx="292314" cy="1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 flipH="1">
                <a:off x="3616702" y="4878083"/>
                <a:ext cx="182103" cy="292314"/>
                <a:chOff x="3374650" y="4878083"/>
                <a:chExt cx="182103" cy="292314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flipH="1">
                  <a:off x="3374650" y="5097817"/>
                  <a:ext cx="1" cy="725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3435351" y="4996217"/>
                  <a:ext cx="1" cy="1741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H="1">
                  <a:off x="3496052" y="4920017"/>
                  <a:ext cx="1" cy="2503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 flipV="1">
                  <a:off x="3410596" y="5024239"/>
                  <a:ext cx="292314" cy="1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7" name="Straight Connector 96"/>
            <p:cNvCxnSpPr/>
            <p:nvPr/>
          </p:nvCxnSpPr>
          <p:spPr>
            <a:xfrm flipV="1">
              <a:off x="3260507" y="5173130"/>
              <a:ext cx="1142299" cy="1"/>
            </a:xfrm>
            <a:prstGeom prst="line">
              <a:avLst/>
            </a:prstGeom>
            <a:ln w="9525" cmpd="sng">
              <a:solidFill>
                <a:srgbClr val="95373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/>
          <p:nvPr/>
        </p:nvCxnSpPr>
        <p:spPr>
          <a:xfrm flipV="1">
            <a:off x="5438556" y="4950122"/>
            <a:ext cx="270102" cy="1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7803156" y="4912685"/>
            <a:ext cx="242046" cy="4585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/>
          <p:cNvGrpSpPr/>
          <p:nvPr/>
        </p:nvGrpSpPr>
        <p:grpSpPr>
          <a:xfrm>
            <a:off x="294620" y="2805341"/>
            <a:ext cx="9027246" cy="369332"/>
            <a:chOff x="294620" y="2805341"/>
            <a:chExt cx="9027246" cy="369332"/>
          </a:xfrm>
        </p:grpSpPr>
        <p:sp>
          <p:nvSpPr>
            <p:cNvPr id="165" name="TextBox 164"/>
            <p:cNvSpPr txBox="1"/>
            <p:nvPr/>
          </p:nvSpPr>
          <p:spPr>
            <a:xfrm>
              <a:off x="929564" y="2805341"/>
              <a:ext cx="848721" cy="27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10k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V="1">
              <a:off x="294620" y="2816579"/>
              <a:ext cx="8849380" cy="14386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784963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20k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662840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630629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40k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564701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50k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386383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60k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241782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70k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085942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80k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862668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90k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473145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100k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18479" y="1231424"/>
            <a:ext cx="7121469" cy="1607631"/>
            <a:chOff x="318479" y="1231424"/>
            <a:chExt cx="7121469" cy="1607631"/>
          </a:xfrm>
        </p:grpSpPr>
        <p:sp>
          <p:nvSpPr>
            <p:cNvPr id="178" name="Freeform 177"/>
            <p:cNvSpPr/>
            <p:nvPr/>
          </p:nvSpPr>
          <p:spPr>
            <a:xfrm>
              <a:off x="2832781" y="1597516"/>
              <a:ext cx="1446637" cy="1232083"/>
            </a:xfrm>
            <a:custGeom>
              <a:avLst/>
              <a:gdLst>
                <a:gd name="connsiteX0" fmla="*/ 0 w 1750431"/>
                <a:gd name="connsiteY0" fmla="*/ 1490820 h 1490820"/>
                <a:gd name="connsiteX1" fmla="*/ 34322 w 1750431"/>
                <a:gd name="connsiteY1" fmla="*/ 552582 h 1490820"/>
                <a:gd name="connsiteX2" fmla="*/ 148729 w 1750431"/>
                <a:gd name="connsiteY2" fmla="*/ 1445052 h 1490820"/>
                <a:gd name="connsiteX3" fmla="*/ 205933 w 1750431"/>
                <a:gd name="connsiteY3" fmla="*/ 72022 h 1490820"/>
                <a:gd name="connsiteX4" fmla="*/ 354662 w 1750431"/>
                <a:gd name="connsiteY4" fmla="*/ 1399284 h 1490820"/>
                <a:gd name="connsiteX5" fmla="*/ 503392 w 1750431"/>
                <a:gd name="connsiteY5" fmla="*/ 1067469 h 1490820"/>
                <a:gd name="connsiteX6" fmla="*/ 697884 w 1750431"/>
                <a:gd name="connsiteY6" fmla="*/ 1399284 h 1490820"/>
                <a:gd name="connsiteX7" fmla="*/ 869495 w 1750431"/>
                <a:gd name="connsiteY7" fmla="*/ 1044585 h 1490820"/>
                <a:gd name="connsiteX8" fmla="*/ 1052547 w 1750431"/>
                <a:gd name="connsiteY8" fmla="*/ 1353517 h 1490820"/>
                <a:gd name="connsiteX9" fmla="*/ 1086869 w 1750431"/>
                <a:gd name="connsiteY9" fmla="*/ 3370 h 1490820"/>
                <a:gd name="connsiteX10" fmla="*/ 1212717 w 1750431"/>
                <a:gd name="connsiteY10" fmla="*/ 953049 h 1490820"/>
                <a:gd name="connsiteX11" fmla="*/ 1304243 w 1750431"/>
                <a:gd name="connsiteY11" fmla="*/ 426721 h 1490820"/>
                <a:gd name="connsiteX12" fmla="*/ 1384328 w 1750431"/>
                <a:gd name="connsiteY12" fmla="*/ 1353517 h 1490820"/>
                <a:gd name="connsiteX13" fmla="*/ 1498735 w 1750431"/>
                <a:gd name="connsiteY13" fmla="*/ 1181888 h 1490820"/>
                <a:gd name="connsiteX14" fmla="*/ 1567379 w 1750431"/>
                <a:gd name="connsiteY14" fmla="*/ 1422168 h 1490820"/>
                <a:gd name="connsiteX15" fmla="*/ 1647465 w 1750431"/>
                <a:gd name="connsiteY15" fmla="*/ 1342075 h 1490820"/>
                <a:gd name="connsiteX16" fmla="*/ 1750431 w 1750431"/>
                <a:gd name="connsiteY16" fmla="*/ 1467936 h 149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0431" h="1490820">
                  <a:moveTo>
                    <a:pt x="0" y="1490820"/>
                  </a:moveTo>
                  <a:cubicBezTo>
                    <a:pt x="4767" y="1025515"/>
                    <a:pt x="9534" y="560210"/>
                    <a:pt x="34322" y="552582"/>
                  </a:cubicBezTo>
                  <a:cubicBezTo>
                    <a:pt x="59110" y="544954"/>
                    <a:pt x="120127" y="1525145"/>
                    <a:pt x="148729" y="1445052"/>
                  </a:cubicBezTo>
                  <a:cubicBezTo>
                    <a:pt x="177331" y="1364959"/>
                    <a:pt x="171611" y="79650"/>
                    <a:pt x="205933" y="72022"/>
                  </a:cubicBezTo>
                  <a:cubicBezTo>
                    <a:pt x="240255" y="64394"/>
                    <a:pt x="305086" y="1233376"/>
                    <a:pt x="354662" y="1399284"/>
                  </a:cubicBezTo>
                  <a:cubicBezTo>
                    <a:pt x="404239" y="1565192"/>
                    <a:pt x="446188" y="1067469"/>
                    <a:pt x="503392" y="1067469"/>
                  </a:cubicBezTo>
                  <a:cubicBezTo>
                    <a:pt x="560596" y="1067469"/>
                    <a:pt x="636867" y="1403098"/>
                    <a:pt x="697884" y="1399284"/>
                  </a:cubicBezTo>
                  <a:cubicBezTo>
                    <a:pt x="758901" y="1395470"/>
                    <a:pt x="810385" y="1052213"/>
                    <a:pt x="869495" y="1044585"/>
                  </a:cubicBezTo>
                  <a:cubicBezTo>
                    <a:pt x="928605" y="1036957"/>
                    <a:pt x="1016318" y="1527053"/>
                    <a:pt x="1052547" y="1353517"/>
                  </a:cubicBezTo>
                  <a:cubicBezTo>
                    <a:pt x="1088776" y="1179981"/>
                    <a:pt x="1060174" y="70115"/>
                    <a:pt x="1086869" y="3370"/>
                  </a:cubicBezTo>
                  <a:cubicBezTo>
                    <a:pt x="1113564" y="-63375"/>
                    <a:pt x="1176488" y="882490"/>
                    <a:pt x="1212717" y="953049"/>
                  </a:cubicBezTo>
                  <a:cubicBezTo>
                    <a:pt x="1248946" y="1023607"/>
                    <a:pt x="1275641" y="359976"/>
                    <a:pt x="1304243" y="426721"/>
                  </a:cubicBezTo>
                  <a:cubicBezTo>
                    <a:pt x="1332845" y="493466"/>
                    <a:pt x="1351913" y="1227656"/>
                    <a:pt x="1384328" y="1353517"/>
                  </a:cubicBezTo>
                  <a:cubicBezTo>
                    <a:pt x="1416743" y="1479378"/>
                    <a:pt x="1468227" y="1170446"/>
                    <a:pt x="1498735" y="1181888"/>
                  </a:cubicBezTo>
                  <a:cubicBezTo>
                    <a:pt x="1529243" y="1193330"/>
                    <a:pt x="1542591" y="1395470"/>
                    <a:pt x="1567379" y="1422168"/>
                  </a:cubicBezTo>
                  <a:cubicBezTo>
                    <a:pt x="1592167" y="1448866"/>
                    <a:pt x="1616956" y="1334447"/>
                    <a:pt x="1647465" y="1342075"/>
                  </a:cubicBezTo>
                  <a:cubicBezTo>
                    <a:pt x="1677974" y="1349703"/>
                    <a:pt x="1750431" y="1467936"/>
                    <a:pt x="1750431" y="1467936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18479" y="1231424"/>
              <a:ext cx="2495349" cy="1607631"/>
            </a:xfrm>
            <a:custGeom>
              <a:avLst/>
              <a:gdLst>
                <a:gd name="connsiteX0" fmla="*/ 1271 w 2495349"/>
                <a:gd name="connsiteY0" fmla="*/ 1945233 h 1945233"/>
                <a:gd name="connsiteX1" fmla="*/ 12712 w 2495349"/>
                <a:gd name="connsiteY1" fmla="*/ 881134 h 1945233"/>
                <a:gd name="connsiteX2" fmla="*/ 92797 w 2495349"/>
                <a:gd name="connsiteY2" fmla="*/ 1396020 h 1945233"/>
                <a:gd name="connsiteX3" fmla="*/ 127119 w 2495349"/>
                <a:gd name="connsiteY3" fmla="*/ 560760 h 1945233"/>
                <a:gd name="connsiteX4" fmla="*/ 218645 w 2495349"/>
                <a:gd name="connsiteY4" fmla="*/ 1258717 h 1945233"/>
                <a:gd name="connsiteX5" fmla="*/ 287289 w 2495349"/>
                <a:gd name="connsiteY5" fmla="*/ 171735 h 1945233"/>
                <a:gd name="connsiteX6" fmla="*/ 458900 w 2495349"/>
                <a:gd name="connsiteY6" fmla="*/ 1190066 h 1945233"/>
                <a:gd name="connsiteX7" fmla="*/ 584748 w 2495349"/>
                <a:gd name="connsiteY7" fmla="*/ 858250 h 1945233"/>
                <a:gd name="connsiteX8" fmla="*/ 813562 w 2495349"/>
                <a:gd name="connsiteY8" fmla="*/ 1430346 h 1945233"/>
                <a:gd name="connsiteX9" fmla="*/ 950851 w 2495349"/>
                <a:gd name="connsiteY9" fmla="*/ 766715 h 1945233"/>
                <a:gd name="connsiteX10" fmla="*/ 1145343 w 2495349"/>
                <a:gd name="connsiteY10" fmla="*/ 1407462 h 1945233"/>
                <a:gd name="connsiteX11" fmla="*/ 1179666 w 2495349"/>
                <a:gd name="connsiteY11" fmla="*/ 106 h 1945233"/>
                <a:gd name="connsiteX12" fmla="*/ 1408480 w 2495349"/>
                <a:gd name="connsiteY12" fmla="*/ 1327369 h 1945233"/>
                <a:gd name="connsiteX13" fmla="*/ 1545769 w 2495349"/>
                <a:gd name="connsiteY13" fmla="*/ 572202 h 1945233"/>
                <a:gd name="connsiteX14" fmla="*/ 1786024 w 2495349"/>
                <a:gd name="connsiteY14" fmla="*/ 1647743 h 1945233"/>
                <a:gd name="connsiteX15" fmla="*/ 1866109 w 2495349"/>
                <a:gd name="connsiteY15" fmla="*/ 1384579 h 1945233"/>
                <a:gd name="connsiteX16" fmla="*/ 2014839 w 2495349"/>
                <a:gd name="connsiteY16" fmla="*/ 1716394 h 1945233"/>
                <a:gd name="connsiteX17" fmla="*/ 2094924 w 2495349"/>
                <a:gd name="connsiteY17" fmla="*/ 549318 h 1945233"/>
                <a:gd name="connsiteX18" fmla="*/ 2300857 w 2495349"/>
                <a:gd name="connsiteY18" fmla="*/ 1876581 h 1945233"/>
                <a:gd name="connsiteX19" fmla="*/ 2392383 w 2495349"/>
                <a:gd name="connsiteY19" fmla="*/ 1739278 h 1945233"/>
                <a:gd name="connsiteX20" fmla="*/ 2495349 w 2495349"/>
                <a:gd name="connsiteY20" fmla="*/ 1922349 h 194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95349" h="1945233">
                  <a:moveTo>
                    <a:pt x="1271" y="1945233"/>
                  </a:moveTo>
                  <a:cubicBezTo>
                    <a:pt x="-636" y="1458951"/>
                    <a:pt x="-2542" y="972669"/>
                    <a:pt x="12712" y="881134"/>
                  </a:cubicBezTo>
                  <a:cubicBezTo>
                    <a:pt x="27966" y="789598"/>
                    <a:pt x="73729" y="1449416"/>
                    <a:pt x="92797" y="1396020"/>
                  </a:cubicBezTo>
                  <a:cubicBezTo>
                    <a:pt x="111865" y="1342624"/>
                    <a:pt x="106144" y="583644"/>
                    <a:pt x="127119" y="560760"/>
                  </a:cubicBezTo>
                  <a:cubicBezTo>
                    <a:pt x="148094" y="537876"/>
                    <a:pt x="191950" y="1323554"/>
                    <a:pt x="218645" y="1258717"/>
                  </a:cubicBezTo>
                  <a:cubicBezTo>
                    <a:pt x="245340" y="1193880"/>
                    <a:pt x="247247" y="183177"/>
                    <a:pt x="287289" y="171735"/>
                  </a:cubicBezTo>
                  <a:cubicBezTo>
                    <a:pt x="327331" y="160293"/>
                    <a:pt x="409324" y="1075647"/>
                    <a:pt x="458900" y="1190066"/>
                  </a:cubicBezTo>
                  <a:cubicBezTo>
                    <a:pt x="508476" y="1304485"/>
                    <a:pt x="525638" y="818203"/>
                    <a:pt x="584748" y="858250"/>
                  </a:cubicBezTo>
                  <a:cubicBezTo>
                    <a:pt x="643858" y="898297"/>
                    <a:pt x="752545" y="1445602"/>
                    <a:pt x="813562" y="1430346"/>
                  </a:cubicBezTo>
                  <a:cubicBezTo>
                    <a:pt x="874579" y="1415090"/>
                    <a:pt x="895554" y="770529"/>
                    <a:pt x="950851" y="766715"/>
                  </a:cubicBezTo>
                  <a:cubicBezTo>
                    <a:pt x="1006148" y="762901"/>
                    <a:pt x="1107207" y="1535230"/>
                    <a:pt x="1145343" y="1407462"/>
                  </a:cubicBezTo>
                  <a:cubicBezTo>
                    <a:pt x="1183479" y="1279694"/>
                    <a:pt x="1135810" y="13455"/>
                    <a:pt x="1179666" y="106"/>
                  </a:cubicBezTo>
                  <a:cubicBezTo>
                    <a:pt x="1223522" y="-13243"/>
                    <a:pt x="1347463" y="1232020"/>
                    <a:pt x="1408480" y="1327369"/>
                  </a:cubicBezTo>
                  <a:cubicBezTo>
                    <a:pt x="1469497" y="1422718"/>
                    <a:pt x="1482845" y="518806"/>
                    <a:pt x="1545769" y="572202"/>
                  </a:cubicBezTo>
                  <a:cubicBezTo>
                    <a:pt x="1608693" y="625598"/>
                    <a:pt x="1732634" y="1512347"/>
                    <a:pt x="1786024" y="1647743"/>
                  </a:cubicBezTo>
                  <a:cubicBezTo>
                    <a:pt x="1839414" y="1783139"/>
                    <a:pt x="1827973" y="1373137"/>
                    <a:pt x="1866109" y="1384579"/>
                  </a:cubicBezTo>
                  <a:cubicBezTo>
                    <a:pt x="1904245" y="1396021"/>
                    <a:pt x="1976703" y="1855604"/>
                    <a:pt x="2014839" y="1716394"/>
                  </a:cubicBezTo>
                  <a:cubicBezTo>
                    <a:pt x="2052975" y="1577184"/>
                    <a:pt x="2047254" y="522620"/>
                    <a:pt x="2094924" y="549318"/>
                  </a:cubicBezTo>
                  <a:cubicBezTo>
                    <a:pt x="2142594" y="576016"/>
                    <a:pt x="2251281" y="1678254"/>
                    <a:pt x="2300857" y="1876581"/>
                  </a:cubicBezTo>
                  <a:cubicBezTo>
                    <a:pt x="2350434" y="2074908"/>
                    <a:pt x="2359968" y="1731650"/>
                    <a:pt x="2392383" y="1739278"/>
                  </a:cubicBezTo>
                  <a:cubicBezTo>
                    <a:pt x="2424798" y="1746906"/>
                    <a:pt x="2495349" y="1922349"/>
                    <a:pt x="2495349" y="1922349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281904" y="2093876"/>
              <a:ext cx="3158044" cy="726866"/>
            </a:xfrm>
            <a:custGeom>
              <a:avLst/>
              <a:gdLst>
                <a:gd name="connsiteX0" fmla="*/ 0 w 3158044"/>
                <a:gd name="connsiteY0" fmla="*/ 715628 h 726866"/>
                <a:gd name="connsiteX1" fmla="*/ 78670 w 3158044"/>
                <a:gd name="connsiteY1" fmla="*/ 356012 h 726866"/>
                <a:gd name="connsiteX2" fmla="*/ 213533 w 3158044"/>
                <a:gd name="connsiteY2" fmla="*/ 7633 h 726866"/>
                <a:gd name="connsiteX3" fmla="*/ 415828 w 3158044"/>
                <a:gd name="connsiteY3" fmla="*/ 704390 h 726866"/>
                <a:gd name="connsiteX4" fmla="*/ 561929 w 3158044"/>
                <a:gd name="connsiteY4" fmla="*/ 378488 h 726866"/>
                <a:gd name="connsiteX5" fmla="*/ 730508 w 3158044"/>
                <a:gd name="connsiteY5" fmla="*/ 580772 h 726866"/>
                <a:gd name="connsiteX6" fmla="*/ 876610 w 3158044"/>
                <a:gd name="connsiteY6" fmla="*/ 468392 h 726866"/>
                <a:gd name="connsiteX7" fmla="*/ 1112621 w 3158044"/>
                <a:gd name="connsiteY7" fmla="*/ 592010 h 726866"/>
                <a:gd name="connsiteX8" fmla="*/ 1348631 w 3158044"/>
                <a:gd name="connsiteY8" fmla="*/ 558296 h 726866"/>
                <a:gd name="connsiteX9" fmla="*/ 1505971 w 3158044"/>
                <a:gd name="connsiteY9" fmla="*/ 636962 h 726866"/>
                <a:gd name="connsiteX10" fmla="*/ 1753220 w 3158044"/>
                <a:gd name="connsiteY10" fmla="*/ 569534 h 726866"/>
                <a:gd name="connsiteX11" fmla="*/ 1989231 w 3158044"/>
                <a:gd name="connsiteY11" fmla="*/ 648200 h 726866"/>
                <a:gd name="connsiteX12" fmla="*/ 2292673 w 3158044"/>
                <a:gd name="connsiteY12" fmla="*/ 614486 h 726866"/>
                <a:gd name="connsiteX13" fmla="*/ 2652308 w 3158044"/>
                <a:gd name="connsiteY13" fmla="*/ 681914 h 726866"/>
                <a:gd name="connsiteX14" fmla="*/ 3158044 w 3158044"/>
                <a:gd name="connsiteY14" fmla="*/ 726866 h 72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8044" h="726866">
                  <a:moveTo>
                    <a:pt x="0" y="715628"/>
                  </a:moveTo>
                  <a:cubicBezTo>
                    <a:pt x="21540" y="594819"/>
                    <a:pt x="43081" y="474011"/>
                    <a:pt x="78670" y="356012"/>
                  </a:cubicBezTo>
                  <a:cubicBezTo>
                    <a:pt x="114259" y="238013"/>
                    <a:pt x="157340" y="-50430"/>
                    <a:pt x="213533" y="7633"/>
                  </a:cubicBezTo>
                  <a:cubicBezTo>
                    <a:pt x="269726" y="65696"/>
                    <a:pt x="357762" y="642581"/>
                    <a:pt x="415828" y="704390"/>
                  </a:cubicBezTo>
                  <a:cubicBezTo>
                    <a:pt x="473894" y="766199"/>
                    <a:pt x="509482" y="399091"/>
                    <a:pt x="561929" y="378488"/>
                  </a:cubicBezTo>
                  <a:cubicBezTo>
                    <a:pt x="614376" y="357885"/>
                    <a:pt x="678061" y="565788"/>
                    <a:pt x="730508" y="580772"/>
                  </a:cubicBezTo>
                  <a:cubicBezTo>
                    <a:pt x="782955" y="595756"/>
                    <a:pt x="812925" y="466519"/>
                    <a:pt x="876610" y="468392"/>
                  </a:cubicBezTo>
                  <a:cubicBezTo>
                    <a:pt x="940295" y="470265"/>
                    <a:pt x="1033951" y="577026"/>
                    <a:pt x="1112621" y="592010"/>
                  </a:cubicBezTo>
                  <a:cubicBezTo>
                    <a:pt x="1191291" y="606994"/>
                    <a:pt x="1283073" y="550804"/>
                    <a:pt x="1348631" y="558296"/>
                  </a:cubicBezTo>
                  <a:cubicBezTo>
                    <a:pt x="1414189" y="565788"/>
                    <a:pt x="1438540" y="635089"/>
                    <a:pt x="1505971" y="636962"/>
                  </a:cubicBezTo>
                  <a:cubicBezTo>
                    <a:pt x="1573402" y="638835"/>
                    <a:pt x="1672677" y="567661"/>
                    <a:pt x="1753220" y="569534"/>
                  </a:cubicBezTo>
                  <a:cubicBezTo>
                    <a:pt x="1833763" y="571407"/>
                    <a:pt x="1899322" y="640708"/>
                    <a:pt x="1989231" y="648200"/>
                  </a:cubicBezTo>
                  <a:cubicBezTo>
                    <a:pt x="2079140" y="655692"/>
                    <a:pt x="2182160" y="608867"/>
                    <a:pt x="2292673" y="614486"/>
                  </a:cubicBezTo>
                  <a:cubicBezTo>
                    <a:pt x="2403186" y="620105"/>
                    <a:pt x="2508080" y="663184"/>
                    <a:pt x="2652308" y="681914"/>
                  </a:cubicBezTo>
                  <a:cubicBezTo>
                    <a:pt x="2796536" y="700644"/>
                    <a:pt x="3158044" y="726866"/>
                    <a:pt x="3158044" y="726866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3" name="Freeform 132"/>
          <p:cNvSpPr/>
          <p:nvPr/>
        </p:nvSpPr>
        <p:spPr>
          <a:xfrm>
            <a:off x="5747389" y="4598710"/>
            <a:ext cx="663575" cy="693789"/>
          </a:xfrm>
          <a:custGeom>
            <a:avLst/>
            <a:gdLst>
              <a:gd name="connsiteX0" fmla="*/ 0 w 4457907"/>
              <a:gd name="connsiteY0" fmla="*/ 844407 h 1393813"/>
              <a:gd name="connsiteX1" fmla="*/ 595269 w 4457907"/>
              <a:gd name="connsiteY1" fmla="*/ 10929 h 1393813"/>
              <a:gd name="connsiteX2" fmla="*/ 1666754 w 4457907"/>
              <a:gd name="connsiteY2" fmla="*/ 1373599 h 1393813"/>
              <a:gd name="connsiteX3" fmla="*/ 2764696 w 4457907"/>
              <a:gd name="connsiteY3" fmla="*/ 10929 h 1393813"/>
              <a:gd name="connsiteX4" fmla="*/ 3862637 w 4457907"/>
              <a:gd name="connsiteY4" fmla="*/ 1386829 h 1393813"/>
              <a:gd name="connsiteX5" fmla="*/ 4457907 w 4457907"/>
              <a:gd name="connsiteY5" fmla="*/ 579811 h 1393813"/>
              <a:gd name="connsiteX0" fmla="*/ 0 w 4457907"/>
              <a:gd name="connsiteY0" fmla="*/ 857806 h 1407212"/>
              <a:gd name="connsiteX1" fmla="*/ 647797 w 4457907"/>
              <a:gd name="connsiteY1" fmla="*/ 10663 h 1407212"/>
              <a:gd name="connsiteX2" fmla="*/ 1666754 w 4457907"/>
              <a:gd name="connsiteY2" fmla="*/ 1386998 h 1407212"/>
              <a:gd name="connsiteX3" fmla="*/ 2764696 w 4457907"/>
              <a:gd name="connsiteY3" fmla="*/ 24328 h 1407212"/>
              <a:gd name="connsiteX4" fmla="*/ 3862637 w 4457907"/>
              <a:gd name="connsiteY4" fmla="*/ 1400228 h 1407212"/>
              <a:gd name="connsiteX5" fmla="*/ 4457907 w 4457907"/>
              <a:gd name="connsiteY5" fmla="*/ 593210 h 1407212"/>
              <a:gd name="connsiteX0" fmla="*/ 0 w 4484170"/>
              <a:gd name="connsiteY0" fmla="*/ 819184 h 1409585"/>
              <a:gd name="connsiteX1" fmla="*/ 674060 w 4484170"/>
              <a:gd name="connsiteY1" fmla="*/ 13036 h 1409585"/>
              <a:gd name="connsiteX2" fmla="*/ 1693017 w 4484170"/>
              <a:gd name="connsiteY2" fmla="*/ 1389371 h 1409585"/>
              <a:gd name="connsiteX3" fmla="*/ 2790959 w 4484170"/>
              <a:gd name="connsiteY3" fmla="*/ 26701 h 1409585"/>
              <a:gd name="connsiteX4" fmla="*/ 3888900 w 4484170"/>
              <a:gd name="connsiteY4" fmla="*/ 1402601 h 1409585"/>
              <a:gd name="connsiteX5" fmla="*/ 4484170 w 4484170"/>
              <a:gd name="connsiteY5" fmla="*/ 595583 h 1409585"/>
              <a:gd name="connsiteX0" fmla="*/ 0 w 4484170"/>
              <a:gd name="connsiteY0" fmla="*/ 818871 h 1409272"/>
              <a:gd name="connsiteX1" fmla="*/ 674060 w 4484170"/>
              <a:gd name="connsiteY1" fmla="*/ 12723 h 1409272"/>
              <a:gd name="connsiteX2" fmla="*/ 1693017 w 4484170"/>
              <a:gd name="connsiteY2" fmla="*/ 1389058 h 1409272"/>
              <a:gd name="connsiteX3" fmla="*/ 2790959 w 4484170"/>
              <a:gd name="connsiteY3" fmla="*/ 26388 h 1409272"/>
              <a:gd name="connsiteX4" fmla="*/ 3888900 w 4484170"/>
              <a:gd name="connsiteY4" fmla="*/ 1402288 h 1409272"/>
              <a:gd name="connsiteX5" fmla="*/ 4484170 w 4484170"/>
              <a:gd name="connsiteY5" fmla="*/ 595270 h 1409272"/>
              <a:gd name="connsiteX0" fmla="*/ 0 w 4484170"/>
              <a:gd name="connsiteY0" fmla="*/ 818871 h 1409272"/>
              <a:gd name="connsiteX1" fmla="*/ 674060 w 4484170"/>
              <a:gd name="connsiteY1" fmla="*/ 12723 h 1409272"/>
              <a:gd name="connsiteX2" fmla="*/ 1693017 w 4484170"/>
              <a:gd name="connsiteY2" fmla="*/ 1389058 h 1409272"/>
              <a:gd name="connsiteX3" fmla="*/ 2725301 w 4484170"/>
              <a:gd name="connsiteY3" fmla="*/ 26388 h 1409272"/>
              <a:gd name="connsiteX4" fmla="*/ 3888900 w 4484170"/>
              <a:gd name="connsiteY4" fmla="*/ 1402288 h 1409272"/>
              <a:gd name="connsiteX5" fmla="*/ 4484170 w 4484170"/>
              <a:gd name="connsiteY5" fmla="*/ 595270 h 1409272"/>
              <a:gd name="connsiteX0" fmla="*/ 0 w 4484170"/>
              <a:gd name="connsiteY0" fmla="*/ 818871 h 1389059"/>
              <a:gd name="connsiteX1" fmla="*/ 674060 w 4484170"/>
              <a:gd name="connsiteY1" fmla="*/ 12723 h 1389059"/>
              <a:gd name="connsiteX2" fmla="*/ 1693017 w 4484170"/>
              <a:gd name="connsiteY2" fmla="*/ 1389058 h 1389059"/>
              <a:gd name="connsiteX3" fmla="*/ 2725301 w 4484170"/>
              <a:gd name="connsiteY3" fmla="*/ 26388 h 1389059"/>
              <a:gd name="connsiteX4" fmla="*/ 3744451 w 4484170"/>
              <a:gd name="connsiteY4" fmla="*/ 1374958 h 1389059"/>
              <a:gd name="connsiteX5" fmla="*/ 4484170 w 4484170"/>
              <a:gd name="connsiteY5" fmla="*/ 595270 h 1389059"/>
              <a:gd name="connsiteX0" fmla="*/ 0 w 4418512"/>
              <a:gd name="connsiteY0" fmla="*/ 818871 h 1389060"/>
              <a:gd name="connsiteX1" fmla="*/ 674060 w 4418512"/>
              <a:gd name="connsiteY1" fmla="*/ 12723 h 1389060"/>
              <a:gd name="connsiteX2" fmla="*/ 1693017 w 4418512"/>
              <a:gd name="connsiteY2" fmla="*/ 1389058 h 1389060"/>
              <a:gd name="connsiteX3" fmla="*/ 2725301 w 4418512"/>
              <a:gd name="connsiteY3" fmla="*/ 26388 h 1389060"/>
              <a:gd name="connsiteX4" fmla="*/ 3744451 w 4418512"/>
              <a:gd name="connsiteY4" fmla="*/ 1374958 h 1389060"/>
              <a:gd name="connsiteX5" fmla="*/ 4418512 w 4418512"/>
              <a:gd name="connsiteY5" fmla="*/ 554275 h 1389060"/>
              <a:gd name="connsiteX0" fmla="*/ 0 w 4418512"/>
              <a:gd name="connsiteY0" fmla="*/ 819816 h 1390006"/>
              <a:gd name="connsiteX1" fmla="*/ 674060 w 4418512"/>
              <a:gd name="connsiteY1" fmla="*/ 13668 h 1390006"/>
              <a:gd name="connsiteX2" fmla="*/ 1693017 w 4418512"/>
              <a:gd name="connsiteY2" fmla="*/ 1390003 h 1390006"/>
              <a:gd name="connsiteX3" fmla="*/ 2751565 w 4418512"/>
              <a:gd name="connsiteY3" fmla="*/ 3 h 1390006"/>
              <a:gd name="connsiteX4" fmla="*/ 3744451 w 4418512"/>
              <a:gd name="connsiteY4" fmla="*/ 1375903 h 1390006"/>
              <a:gd name="connsiteX5" fmla="*/ 4418512 w 4418512"/>
              <a:gd name="connsiteY5" fmla="*/ 555220 h 1390006"/>
              <a:gd name="connsiteX0" fmla="*/ 0 w 4418512"/>
              <a:gd name="connsiteY0" fmla="*/ 819814 h 1396059"/>
              <a:gd name="connsiteX1" fmla="*/ 674060 w 4418512"/>
              <a:gd name="connsiteY1" fmla="*/ 13666 h 1396059"/>
              <a:gd name="connsiteX2" fmla="*/ 1693017 w 4418512"/>
              <a:gd name="connsiteY2" fmla="*/ 1390001 h 1396059"/>
              <a:gd name="connsiteX3" fmla="*/ 2751565 w 4418512"/>
              <a:gd name="connsiteY3" fmla="*/ 1 h 1396059"/>
              <a:gd name="connsiteX4" fmla="*/ 3757584 w 4418512"/>
              <a:gd name="connsiteY4" fmla="*/ 1389565 h 1396059"/>
              <a:gd name="connsiteX5" fmla="*/ 4418512 w 4418512"/>
              <a:gd name="connsiteY5" fmla="*/ 555218 h 1396059"/>
              <a:gd name="connsiteX0" fmla="*/ 0 w 4326590"/>
              <a:gd name="connsiteY0" fmla="*/ 819814 h 1403209"/>
              <a:gd name="connsiteX1" fmla="*/ 674060 w 4326590"/>
              <a:gd name="connsiteY1" fmla="*/ 13666 h 1403209"/>
              <a:gd name="connsiteX2" fmla="*/ 1693017 w 4326590"/>
              <a:gd name="connsiteY2" fmla="*/ 1390001 h 1403209"/>
              <a:gd name="connsiteX3" fmla="*/ 2751565 w 4326590"/>
              <a:gd name="connsiteY3" fmla="*/ 1 h 1403209"/>
              <a:gd name="connsiteX4" fmla="*/ 3757584 w 4326590"/>
              <a:gd name="connsiteY4" fmla="*/ 1389565 h 1403209"/>
              <a:gd name="connsiteX5" fmla="*/ 4326590 w 4326590"/>
              <a:gd name="connsiteY5" fmla="*/ 746527 h 1403209"/>
              <a:gd name="connsiteX0" fmla="*/ 0 w 4431644"/>
              <a:gd name="connsiteY0" fmla="*/ 819814 h 1396452"/>
              <a:gd name="connsiteX1" fmla="*/ 674060 w 4431644"/>
              <a:gd name="connsiteY1" fmla="*/ 13666 h 1396452"/>
              <a:gd name="connsiteX2" fmla="*/ 1693017 w 4431644"/>
              <a:gd name="connsiteY2" fmla="*/ 1390001 h 1396452"/>
              <a:gd name="connsiteX3" fmla="*/ 2751565 w 4431644"/>
              <a:gd name="connsiteY3" fmla="*/ 1 h 1396452"/>
              <a:gd name="connsiteX4" fmla="*/ 3757584 w 4431644"/>
              <a:gd name="connsiteY4" fmla="*/ 1389565 h 1396452"/>
              <a:gd name="connsiteX5" fmla="*/ 4431644 w 4431644"/>
              <a:gd name="connsiteY5" fmla="*/ 568885 h 13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644" h="1396452">
                <a:moveTo>
                  <a:pt x="0" y="819814"/>
                </a:moveTo>
                <a:cubicBezTo>
                  <a:pt x="211265" y="372640"/>
                  <a:pt x="391891" y="-81365"/>
                  <a:pt x="674060" y="13666"/>
                </a:cubicBezTo>
                <a:cubicBezTo>
                  <a:pt x="956230" y="108697"/>
                  <a:pt x="1346766" y="1392278"/>
                  <a:pt x="1693017" y="1390001"/>
                </a:cubicBezTo>
                <a:cubicBezTo>
                  <a:pt x="2039268" y="1387724"/>
                  <a:pt x="2407471" y="74"/>
                  <a:pt x="2751565" y="1"/>
                </a:cubicBezTo>
                <a:cubicBezTo>
                  <a:pt x="3095659" y="-72"/>
                  <a:pt x="3477571" y="1294751"/>
                  <a:pt x="3757584" y="1389565"/>
                </a:cubicBezTo>
                <a:cubicBezTo>
                  <a:pt x="4037597" y="1484379"/>
                  <a:pt x="4431644" y="568885"/>
                  <a:pt x="4431644" y="568885"/>
                </a:cubicBezTo>
              </a:path>
            </a:pathLst>
          </a:custGeom>
          <a:ln w="28575" cmpd="sng"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6474910" y="4950123"/>
            <a:ext cx="246752" cy="0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6646689" y="5273803"/>
            <a:ext cx="1017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charset="0"/>
                <a:ea typeface="Lucida Bright" charset="0"/>
                <a:cs typeface="Lucida Bright" charset="0"/>
              </a:rPr>
              <a:t>ADC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-103755" y="689655"/>
            <a:ext cx="412030" cy="2147032"/>
            <a:chOff x="150235" y="59664"/>
            <a:chExt cx="412030" cy="2857700"/>
          </a:xfrm>
        </p:grpSpPr>
        <p:cxnSp>
          <p:nvCxnSpPr>
            <p:cNvPr id="121" name="Straight Connector 120"/>
            <p:cNvCxnSpPr/>
            <p:nvPr/>
          </p:nvCxnSpPr>
          <p:spPr>
            <a:xfrm flipV="1">
              <a:off x="562265" y="59664"/>
              <a:ext cx="0" cy="28577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22" name="TextBox 121"/>
            <p:cNvSpPr txBox="1"/>
            <p:nvPr/>
          </p:nvSpPr>
          <p:spPr>
            <a:xfrm rot="16200000">
              <a:off x="-491404" y="1619586"/>
              <a:ext cx="1683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Amplitude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BF24F70-9D8A-E24D-8A77-DC25BCADB306}"/>
              </a:ext>
            </a:extLst>
          </p:cNvPr>
          <p:cNvGrpSpPr/>
          <p:nvPr/>
        </p:nvGrpSpPr>
        <p:grpSpPr>
          <a:xfrm>
            <a:off x="1581240" y="4590933"/>
            <a:ext cx="631292" cy="722222"/>
            <a:chOff x="950036" y="1905174"/>
            <a:chExt cx="631292" cy="722222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ADBB85C-D68D-E94A-BAA6-66F39BDDB6B2}"/>
                </a:ext>
              </a:extLst>
            </p:cNvPr>
            <p:cNvSpPr/>
            <p:nvPr/>
          </p:nvSpPr>
          <p:spPr>
            <a:xfrm>
              <a:off x="983661" y="1979886"/>
              <a:ext cx="597667" cy="56034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A90DDD0-DC29-8D4D-B227-7888DCB1209B}"/>
                </a:ext>
              </a:extLst>
            </p:cNvPr>
            <p:cNvSpPr/>
            <p:nvPr/>
          </p:nvSpPr>
          <p:spPr>
            <a:xfrm>
              <a:off x="950036" y="1917626"/>
              <a:ext cx="177045" cy="709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E4789DA-D5BD-F94A-9C08-C0E5EA65A8EB}"/>
                </a:ext>
              </a:extLst>
            </p:cNvPr>
            <p:cNvCxnSpPr/>
            <p:nvPr/>
          </p:nvCxnSpPr>
          <p:spPr>
            <a:xfrm>
              <a:off x="1133078" y="1905174"/>
              <a:ext cx="0" cy="70977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9891EC8-A665-1B45-8BED-213DD3AD4110}"/>
              </a:ext>
            </a:extLst>
          </p:cNvPr>
          <p:cNvCxnSpPr>
            <a:cxnSpLocks/>
          </p:cNvCxnSpPr>
          <p:nvPr/>
        </p:nvCxnSpPr>
        <p:spPr>
          <a:xfrm>
            <a:off x="2205318" y="4947830"/>
            <a:ext cx="1054902" cy="0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0A9F425-FCA5-0A47-A8A8-5A7945995E1A}"/>
              </a:ext>
            </a:extLst>
          </p:cNvPr>
          <p:cNvGrpSpPr/>
          <p:nvPr/>
        </p:nvGrpSpPr>
        <p:grpSpPr>
          <a:xfrm>
            <a:off x="1003734" y="4523652"/>
            <a:ext cx="672355" cy="753665"/>
            <a:chOff x="89338" y="3908684"/>
            <a:chExt cx="672355" cy="753665"/>
          </a:xfrm>
        </p:grpSpPr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5AD9276C-E207-DA4E-BD5D-88C4A30FBD49}"/>
                </a:ext>
              </a:extLst>
            </p:cNvPr>
            <p:cNvSpPr/>
            <p:nvPr/>
          </p:nvSpPr>
          <p:spPr>
            <a:xfrm>
              <a:off x="89338" y="4461384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2EAB3965-E9FD-1746-AA1D-33A9283C0256}"/>
                </a:ext>
              </a:extLst>
            </p:cNvPr>
            <p:cNvSpPr/>
            <p:nvPr/>
          </p:nvSpPr>
          <p:spPr>
            <a:xfrm>
              <a:off x="91533" y="4323209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79BD6E1C-2AED-3344-9B1E-60CB793D5A01}"/>
                </a:ext>
              </a:extLst>
            </p:cNvPr>
            <p:cNvSpPr/>
            <p:nvPr/>
          </p:nvSpPr>
          <p:spPr>
            <a:xfrm>
              <a:off x="93728" y="4185034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F7B44202-65F8-BF4C-BFB6-910D64C705C3}"/>
                </a:ext>
              </a:extLst>
            </p:cNvPr>
            <p:cNvSpPr/>
            <p:nvPr/>
          </p:nvSpPr>
          <p:spPr>
            <a:xfrm>
              <a:off x="95923" y="4046859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F03AB3B5-433A-9B48-B2FF-8DB0E1049905}"/>
                </a:ext>
              </a:extLst>
            </p:cNvPr>
            <p:cNvSpPr/>
            <p:nvPr/>
          </p:nvSpPr>
          <p:spPr>
            <a:xfrm>
              <a:off x="98118" y="3908684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B2A1F44-6862-5941-8425-4C233770D9E1}"/>
              </a:ext>
            </a:extLst>
          </p:cNvPr>
          <p:cNvCxnSpPr/>
          <p:nvPr/>
        </p:nvCxnSpPr>
        <p:spPr>
          <a:xfrm>
            <a:off x="4332657" y="4956039"/>
            <a:ext cx="246752" cy="0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DB9EFFD4-8658-F747-8318-85AA9BBBD177}"/>
              </a:ext>
            </a:extLst>
          </p:cNvPr>
          <p:cNvSpPr txBox="1"/>
          <p:nvPr/>
        </p:nvSpPr>
        <p:spPr>
          <a:xfrm>
            <a:off x="992951" y="5273803"/>
            <a:ext cx="1916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charset="0"/>
                <a:ea typeface="Lucida Bright" charset="0"/>
                <a:cs typeface="Lucida Bright" charset="0"/>
              </a:rPr>
              <a:t>Sensor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69098F1-688E-2B42-BC61-A07451AF9717}"/>
              </a:ext>
            </a:extLst>
          </p:cNvPr>
          <p:cNvSpPr txBox="1"/>
          <p:nvPr/>
        </p:nvSpPr>
        <p:spPr>
          <a:xfrm>
            <a:off x="2529308" y="3134742"/>
            <a:ext cx="470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Frequency spectrum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65566020-5DA1-574A-806B-91D5C6D38866}"/>
              </a:ext>
            </a:extLst>
          </p:cNvPr>
          <p:cNvSpPr txBox="1"/>
          <p:nvPr/>
        </p:nvSpPr>
        <p:spPr>
          <a:xfrm>
            <a:off x="4054989" y="5509027"/>
            <a:ext cx="2096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charset="0"/>
                <a:ea typeface="Lucida Bright" charset="0"/>
                <a:cs typeface="Lucida Bright" charset="0"/>
              </a:rPr>
              <a:t>Anti-aliasing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charset="0"/>
                <a:ea typeface="Lucida Bright" charset="0"/>
                <a:cs typeface="Lucida Bright" charset="0"/>
              </a:rPr>
              <a:t>Filter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E2308CC-4DAC-3545-965F-4279C11B6D9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Anti-aliasing filter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C0C4221-7003-FE4C-A784-CEFBC98CD46E}"/>
              </a:ext>
            </a:extLst>
          </p:cNvPr>
          <p:cNvCxnSpPr>
            <a:cxnSpLocks/>
          </p:cNvCxnSpPr>
          <p:nvPr/>
        </p:nvCxnSpPr>
        <p:spPr>
          <a:xfrm>
            <a:off x="2826167" y="959488"/>
            <a:ext cx="0" cy="1914677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9152D996-1B43-814B-9927-74B32AA45846}"/>
              </a:ext>
            </a:extLst>
          </p:cNvPr>
          <p:cNvSpPr txBox="1"/>
          <p:nvPr/>
        </p:nvSpPr>
        <p:spPr>
          <a:xfrm>
            <a:off x="2838507" y="857233"/>
            <a:ext cx="2505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Nyquist frequency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7D76EA4-AE40-684A-8CFE-9BDC37AE6BE6}"/>
              </a:ext>
            </a:extLst>
          </p:cNvPr>
          <p:cNvGrpSpPr/>
          <p:nvPr/>
        </p:nvGrpSpPr>
        <p:grpSpPr>
          <a:xfrm>
            <a:off x="3425963" y="4426587"/>
            <a:ext cx="988832" cy="1389597"/>
            <a:chOff x="3273563" y="3597955"/>
            <a:chExt cx="988832" cy="1389597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75B7AF5C-E11E-3F4D-AD62-C287930A4960}"/>
                </a:ext>
              </a:extLst>
            </p:cNvPr>
            <p:cNvSpPr/>
            <p:nvPr/>
          </p:nvSpPr>
          <p:spPr>
            <a:xfrm>
              <a:off x="3295546" y="4356835"/>
              <a:ext cx="729933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EC85E794-D874-AA45-910B-4F3D02F7B419}"/>
                </a:ext>
              </a:extLst>
            </p:cNvPr>
            <p:cNvSpPr/>
            <p:nvPr/>
          </p:nvSpPr>
          <p:spPr>
            <a:xfrm>
              <a:off x="3273563" y="4167115"/>
              <a:ext cx="802926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EA92C6E-0999-604C-8F91-97BAF93E6DBA}"/>
                </a:ext>
              </a:extLst>
            </p:cNvPr>
            <p:cNvSpPr/>
            <p:nvPr/>
          </p:nvSpPr>
          <p:spPr>
            <a:xfrm>
              <a:off x="3288077" y="3977395"/>
              <a:ext cx="802926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1BAA71F-6E0F-764B-B87F-069D375FB2CE}"/>
                </a:ext>
              </a:extLst>
            </p:cNvPr>
            <p:cNvSpPr/>
            <p:nvPr/>
          </p:nvSpPr>
          <p:spPr>
            <a:xfrm>
              <a:off x="3291473" y="3787675"/>
              <a:ext cx="883219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865FFEA4-33C5-2D4E-80E5-86861D606730}"/>
                </a:ext>
              </a:extLst>
            </p:cNvPr>
            <p:cNvSpPr/>
            <p:nvPr/>
          </p:nvSpPr>
          <p:spPr>
            <a:xfrm>
              <a:off x="3290854" y="3597955"/>
              <a:ext cx="971541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C35A19D-14BA-254D-B1F1-CEB20499CD3C}"/>
              </a:ext>
            </a:extLst>
          </p:cNvPr>
          <p:cNvCxnSpPr/>
          <p:nvPr/>
        </p:nvCxnSpPr>
        <p:spPr>
          <a:xfrm>
            <a:off x="4485057" y="5108439"/>
            <a:ext cx="246752" cy="0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641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4579409" y="4630337"/>
            <a:ext cx="859147" cy="635058"/>
            <a:chOff x="3859935" y="1979886"/>
            <a:chExt cx="859147" cy="635058"/>
          </a:xfrm>
        </p:grpSpPr>
        <p:sp>
          <p:nvSpPr>
            <p:cNvPr id="83" name="Rectangle 82"/>
            <p:cNvSpPr/>
            <p:nvPr/>
          </p:nvSpPr>
          <p:spPr>
            <a:xfrm>
              <a:off x="3859935" y="1979886"/>
              <a:ext cx="859147" cy="635058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3987435" y="2080036"/>
              <a:ext cx="0" cy="440711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314149" y="2179977"/>
              <a:ext cx="0" cy="645245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 rot="397662">
              <a:off x="3984450" y="2183655"/>
              <a:ext cx="585216" cy="294315"/>
            </a:xfrm>
            <a:custGeom>
              <a:avLst/>
              <a:gdLst>
                <a:gd name="connsiteX0" fmla="*/ 0 w 585216"/>
                <a:gd name="connsiteY0" fmla="*/ 20369 h 294315"/>
                <a:gd name="connsiteX1" fmla="*/ 323736 w 585216"/>
                <a:gd name="connsiteY1" fmla="*/ 20369 h 294315"/>
                <a:gd name="connsiteX2" fmla="*/ 435799 w 585216"/>
                <a:gd name="connsiteY2" fmla="*/ 232055 h 294315"/>
                <a:gd name="connsiteX3" fmla="*/ 585216 w 585216"/>
                <a:gd name="connsiteY3" fmla="*/ 294315 h 29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216" h="294315">
                  <a:moveTo>
                    <a:pt x="0" y="20369"/>
                  </a:moveTo>
                  <a:cubicBezTo>
                    <a:pt x="125551" y="2728"/>
                    <a:pt x="251103" y="-14912"/>
                    <a:pt x="323736" y="20369"/>
                  </a:cubicBezTo>
                  <a:cubicBezTo>
                    <a:pt x="396369" y="55650"/>
                    <a:pt x="392219" y="186397"/>
                    <a:pt x="435799" y="232055"/>
                  </a:cubicBezTo>
                  <a:cubicBezTo>
                    <a:pt x="479379" y="277713"/>
                    <a:pt x="585216" y="294315"/>
                    <a:pt x="585216" y="294315"/>
                  </a:cubicBezTo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721662" y="4603385"/>
            <a:ext cx="1081494" cy="731320"/>
            <a:chOff x="6141478" y="1992334"/>
            <a:chExt cx="1081494" cy="731320"/>
          </a:xfrm>
        </p:grpSpPr>
        <p:sp>
          <p:nvSpPr>
            <p:cNvPr id="89" name="Isosceles Triangle 6"/>
            <p:cNvSpPr/>
            <p:nvPr/>
          </p:nvSpPr>
          <p:spPr>
            <a:xfrm rot="5400000">
              <a:off x="6364694" y="1769118"/>
              <a:ext cx="635062" cy="1081494"/>
            </a:xfrm>
            <a:custGeom>
              <a:avLst/>
              <a:gdLst/>
              <a:ahLst/>
              <a:cxnLst/>
              <a:rect l="l" t="t" r="r" b="b"/>
              <a:pathLst>
                <a:path w="635062" h="1081494">
                  <a:moveTo>
                    <a:pt x="0" y="1081494"/>
                  </a:moveTo>
                  <a:lnTo>
                    <a:pt x="0" y="382470"/>
                  </a:lnTo>
                  <a:lnTo>
                    <a:pt x="1440" y="382470"/>
                  </a:lnTo>
                  <a:lnTo>
                    <a:pt x="317532" y="0"/>
                  </a:lnTo>
                  <a:lnTo>
                    <a:pt x="633624" y="382470"/>
                  </a:lnTo>
                  <a:lnTo>
                    <a:pt x="635059" y="382470"/>
                  </a:lnTo>
                  <a:lnTo>
                    <a:pt x="635059" y="384206"/>
                  </a:lnTo>
                  <a:lnTo>
                    <a:pt x="635062" y="384210"/>
                  </a:lnTo>
                  <a:lnTo>
                    <a:pt x="635059" y="384210"/>
                  </a:lnTo>
                  <a:lnTo>
                    <a:pt x="635059" y="1081494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>
              <a:off x="6339560" y="2195490"/>
              <a:ext cx="0" cy="24877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>
              <a:off x="6803235" y="2195490"/>
              <a:ext cx="0" cy="24877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6463945" y="2150866"/>
              <a:ext cx="214905" cy="169009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rc 92"/>
            <p:cNvSpPr/>
            <p:nvPr/>
          </p:nvSpPr>
          <p:spPr>
            <a:xfrm rot="15821177">
              <a:off x="6469761" y="2188229"/>
              <a:ext cx="585216" cy="485633"/>
            </a:xfrm>
            <a:prstGeom prst="arc">
              <a:avLst>
                <a:gd name="adj1" fmla="val 15494356"/>
                <a:gd name="adj2" fmla="val 0"/>
              </a:avLst>
            </a:prstGeom>
            <a:ln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090976" y="4609380"/>
            <a:ext cx="1038454" cy="643091"/>
            <a:chOff x="3260507" y="4878083"/>
            <a:chExt cx="1142299" cy="584628"/>
          </a:xfrm>
        </p:grpSpPr>
        <p:grpSp>
          <p:nvGrpSpPr>
            <p:cNvPr id="95" name="Group 94"/>
            <p:cNvGrpSpPr/>
            <p:nvPr/>
          </p:nvGrpSpPr>
          <p:grpSpPr>
            <a:xfrm>
              <a:off x="3374650" y="4878083"/>
              <a:ext cx="424155" cy="292314"/>
              <a:chOff x="3374650" y="4878083"/>
              <a:chExt cx="424155" cy="292314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3374650" y="4878083"/>
                <a:ext cx="182103" cy="292314"/>
                <a:chOff x="3374650" y="4878083"/>
                <a:chExt cx="182103" cy="292314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3374650" y="5097817"/>
                  <a:ext cx="1" cy="725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3435351" y="4996217"/>
                  <a:ext cx="1" cy="1741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3496052" y="4920017"/>
                  <a:ext cx="1" cy="2503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 flipV="1">
                  <a:off x="3410596" y="5024239"/>
                  <a:ext cx="292314" cy="1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 flipH="1">
                <a:off x="3616702" y="4878083"/>
                <a:ext cx="182103" cy="292314"/>
                <a:chOff x="3374650" y="4878083"/>
                <a:chExt cx="182103" cy="292314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3374650" y="5097817"/>
                  <a:ext cx="1" cy="725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435351" y="4996217"/>
                  <a:ext cx="1" cy="1741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>
                  <a:off x="3496052" y="4920017"/>
                  <a:ext cx="1" cy="2503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5400000" flipV="1">
                  <a:off x="3410596" y="5024239"/>
                  <a:ext cx="292314" cy="1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Group 95"/>
            <p:cNvGrpSpPr/>
            <p:nvPr/>
          </p:nvGrpSpPr>
          <p:grpSpPr>
            <a:xfrm flipV="1">
              <a:off x="3846260" y="5170397"/>
              <a:ext cx="424155" cy="292314"/>
              <a:chOff x="3374650" y="4878083"/>
              <a:chExt cx="424155" cy="292314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3374650" y="4878083"/>
                <a:ext cx="182103" cy="292314"/>
                <a:chOff x="3374650" y="4878083"/>
                <a:chExt cx="182103" cy="292314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3374650" y="5097817"/>
                  <a:ext cx="1" cy="725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3435351" y="4996217"/>
                  <a:ext cx="1" cy="1741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3496052" y="4920017"/>
                  <a:ext cx="1" cy="2503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 flipV="1">
                  <a:off x="3410596" y="5024239"/>
                  <a:ext cx="292314" cy="1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 flipH="1">
                <a:off x="3616702" y="4878083"/>
                <a:ext cx="182103" cy="292314"/>
                <a:chOff x="3374650" y="4878083"/>
                <a:chExt cx="182103" cy="292314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flipH="1">
                  <a:off x="3374650" y="5097817"/>
                  <a:ext cx="1" cy="725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3435351" y="4996217"/>
                  <a:ext cx="1" cy="1741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H="1">
                  <a:off x="3496052" y="4920017"/>
                  <a:ext cx="1" cy="250380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 flipV="1">
                  <a:off x="3410596" y="5024239"/>
                  <a:ext cx="292314" cy="1"/>
                </a:xfrm>
                <a:prstGeom prst="line">
                  <a:avLst/>
                </a:prstGeom>
                <a:ln w="19050" cmpd="sng">
                  <a:solidFill>
                    <a:srgbClr val="953735"/>
                  </a:solidFill>
                  <a:headEnd type="oval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7" name="Straight Connector 96"/>
            <p:cNvCxnSpPr/>
            <p:nvPr/>
          </p:nvCxnSpPr>
          <p:spPr>
            <a:xfrm flipV="1">
              <a:off x="3260507" y="5173130"/>
              <a:ext cx="1142299" cy="1"/>
            </a:xfrm>
            <a:prstGeom prst="line">
              <a:avLst/>
            </a:prstGeom>
            <a:ln w="9525" cmpd="sng">
              <a:solidFill>
                <a:srgbClr val="95373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/>
          <p:nvPr/>
        </p:nvCxnSpPr>
        <p:spPr>
          <a:xfrm flipV="1">
            <a:off x="5438556" y="4950122"/>
            <a:ext cx="270102" cy="1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7803156" y="4912685"/>
            <a:ext cx="242046" cy="4585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Freeform 178"/>
          <p:cNvSpPr/>
          <p:nvPr/>
        </p:nvSpPr>
        <p:spPr>
          <a:xfrm>
            <a:off x="318479" y="1231424"/>
            <a:ext cx="2495349" cy="1607631"/>
          </a:xfrm>
          <a:custGeom>
            <a:avLst/>
            <a:gdLst>
              <a:gd name="connsiteX0" fmla="*/ 1271 w 2495349"/>
              <a:gd name="connsiteY0" fmla="*/ 1945233 h 1945233"/>
              <a:gd name="connsiteX1" fmla="*/ 12712 w 2495349"/>
              <a:gd name="connsiteY1" fmla="*/ 881134 h 1945233"/>
              <a:gd name="connsiteX2" fmla="*/ 92797 w 2495349"/>
              <a:gd name="connsiteY2" fmla="*/ 1396020 h 1945233"/>
              <a:gd name="connsiteX3" fmla="*/ 127119 w 2495349"/>
              <a:gd name="connsiteY3" fmla="*/ 560760 h 1945233"/>
              <a:gd name="connsiteX4" fmla="*/ 218645 w 2495349"/>
              <a:gd name="connsiteY4" fmla="*/ 1258717 h 1945233"/>
              <a:gd name="connsiteX5" fmla="*/ 287289 w 2495349"/>
              <a:gd name="connsiteY5" fmla="*/ 171735 h 1945233"/>
              <a:gd name="connsiteX6" fmla="*/ 458900 w 2495349"/>
              <a:gd name="connsiteY6" fmla="*/ 1190066 h 1945233"/>
              <a:gd name="connsiteX7" fmla="*/ 584748 w 2495349"/>
              <a:gd name="connsiteY7" fmla="*/ 858250 h 1945233"/>
              <a:gd name="connsiteX8" fmla="*/ 813562 w 2495349"/>
              <a:gd name="connsiteY8" fmla="*/ 1430346 h 1945233"/>
              <a:gd name="connsiteX9" fmla="*/ 950851 w 2495349"/>
              <a:gd name="connsiteY9" fmla="*/ 766715 h 1945233"/>
              <a:gd name="connsiteX10" fmla="*/ 1145343 w 2495349"/>
              <a:gd name="connsiteY10" fmla="*/ 1407462 h 1945233"/>
              <a:gd name="connsiteX11" fmla="*/ 1179666 w 2495349"/>
              <a:gd name="connsiteY11" fmla="*/ 106 h 1945233"/>
              <a:gd name="connsiteX12" fmla="*/ 1408480 w 2495349"/>
              <a:gd name="connsiteY12" fmla="*/ 1327369 h 1945233"/>
              <a:gd name="connsiteX13" fmla="*/ 1545769 w 2495349"/>
              <a:gd name="connsiteY13" fmla="*/ 572202 h 1945233"/>
              <a:gd name="connsiteX14" fmla="*/ 1786024 w 2495349"/>
              <a:gd name="connsiteY14" fmla="*/ 1647743 h 1945233"/>
              <a:gd name="connsiteX15" fmla="*/ 1866109 w 2495349"/>
              <a:gd name="connsiteY15" fmla="*/ 1384579 h 1945233"/>
              <a:gd name="connsiteX16" fmla="*/ 2014839 w 2495349"/>
              <a:gd name="connsiteY16" fmla="*/ 1716394 h 1945233"/>
              <a:gd name="connsiteX17" fmla="*/ 2094924 w 2495349"/>
              <a:gd name="connsiteY17" fmla="*/ 549318 h 1945233"/>
              <a:gd name="connsiteX18" fmla="*/ 2300857 w 2495349"/>
              <a:gd name="connsiteY18" fmla="*/ 1876581 h 1945233"/>
              <a:gd name="connsiteX19" fmla="*/ 2392383 w 2495349"/>
              <a:gd name="connsiteY19" fmla="*/ 1739278 h 1945233"/>
              <a:gd name="connsiteX20" fmla="*/ 2495349 w 2495349"/>
              <a:gd name="connsiteY20" fmla="*/ 1922349 h 19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95349" h="1945233">
                <a:moveTo>
                  <a:pt x="1271" y="1945233"/>
                </a:moveTo>
                <a:cubicBezTo>
                  <a:pt x="-636" y="1458951"/>
                  <a:pt x="-2542" y="972669"/>
                  <a:pt x="12712" y="881134"/>
                </a:cubicBezTo>
                <a:cubicBezTo>
                  <a:pt x="27966" y="789598"/>
                  <a:pt x="73729" y="1449416"/>
                  <a:pt x="92797" y="1396020"/>
                </a:cubicBezTo>
                <a:cubicBezTo>
                  <a:pt x="111865" y="1342624"/>
                  <a:pt x="106144" y="583644"/>
                  <a:pt x="127119" y="560760"/>
                </a:cubicBezTo>
                <a:cubicBezTo>
                  <a:pt x="148094" y="537876"/>
                  <a:pt x="191950" y="1323554"/>
                  <a:pt x="218645" y="1258717"/>
                </a:cubicBezTo>
                <a:cubicBezTo>
                  <a:pt x="245340" y="1193880"/>
                  <a:pt x="247247" y="183177"/>
                  <a:pt x="287289" y="171735"/>
                </a:cubicBezTo>
                <a:cubicBezTo>
                  <a:pt x="327331" y="160293"/>
                  <a:pt x="409324" y="1075647"/>
                  <a:pt x="458900" y="1190066"/>
                </a:cubicBezTo>
                <a:cubicBezTo>
                  <a:pt x="508476" y="1304485"/>
                  <a:pt x="525638" y="818203"/>
                  <a:pt x="584748" y="858250"/>
                </a:cubicBezTo>
                <a:cubicBezTo>
                  <a:pt x="643858" y="898297"/>
                  <a:pt x="752545" y="1445602"/>
                  <a:pt x="813562" y="1430346"/>
                </a:cubicBezTo>
                <a:cubicBezTo>
                  <a:pt x="874579" y="1415090"/>
                  <a:pt x="895554" y="770529"/>
                  <a:pt x="950851" y="766715"/>
                </a:cubicBezTo>
                <a:cubicBezTo>
                  <a:pt x="1006148" y="762901"/>
                  <a:pt x="1107207" y="1535230"/>
                  <a:pt x="1145343" y="1407462"/>
                </a:cubicBezTo>
                <a:cubicBezTo>
                  <a:pt x="1183479" y="1279694"/>
                  <a:pt x="1135810" y="13455"/>
                  <a:pt x="1179666" y="106"/>
                </a:cubicBezTo>
                <a:cubicBezTo>
                  <a:pt x="1223522" y="-13243"/>
                  <a:pt x="1347463" y="1232020"/>
                  <a:pt x="1408480" y="1327369"/>
                </a:cubicBezTo>
                <a:cubicBezTo>
                  <a:pt x="1469497" y="1422718"/>
                  <a:pt x="1482845" y="518806"/>
                  <a:pt x="1545769" y="572202"/>
                </a:cubicBezTo>
                <a:cubicBezTo>
                  <a:pt x="1608693" y="625598"/>
                  <a:pt x="1732634" y="1512347"/>
                  <a:pt x="1786024" y="1647743"/>
                </a:cubicBezTo>
                <a:cubicBezTo>
                  <a:pt x="1839414" y="1783139"/>
                  <a:pt x="1827973" y="1373137"/>
                  <a:pt x="1866109" y="1384579"/>
                </a:cubicBezTo>
                <a:cubicBezTo>
                  <a:pt x="1904245" y="1396021"/>
                  <a:pt x="1976703" y="1855604"/>
                  <a:pt x="2014839" y="1716394"/>
                </a:cubicBezTo>
                <a:cubicBezTo>
                  <a:pt x="2052975" y="1577184"/>
                  <a:pt x="2047254" y="522620"/>
                  <a:pt x="2094924" y="549318"/>
                </a:cubicBezTo>
                <a:cubicBezTo>
                  <a:pt x="2142594" y="576016"/>
                  <a:pt x="2251281" y="1678254"/>
                  <a:pt x="2300857" y="1876581"/>
                </a:cubicBezTo>
                <a:cubicBezTo>
                  <a:pt x="2350434" y="2074908"/>
                  <a:pt x="2359968" y="1731650"/>
                  <a:pt x="2392383" y="1739278"/>
                </a:cubicBezTo>
                <a:cubicBezTo>
                  <a:pt x="2424798" y="1746906"/>
                  <a:pt x="2495349" y="1922349"/>
                  <a:pt x="2495349" y="1922349"/>
                </a:cubicBezTo>
              </a:path>
            </a:pathLst>
          </a:custGeom>
          <a:solidFill>
            <a:schemeClr val="tx2">
              <a:lumMod val="60000"/>
              <a:lumOff val="40000"/>
              <a:alpha val="53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32781" y="1597516"/>
            <a:ext cx="4607167" cy="1232083"/>
            <a:chOff x="2832781" y="1597516"/>
            <a:chExt cx="4607167" cy="1232083"/>
          </a:xfrm>
        </p:grpSpPr>
        <p:sp>
          <p:nvSpPr>
            <p:cNvPr id="178" name="Freeform 177"/>
            <p:cNvSpPr/>
            <p:nvPr/>
          </p:nvSpPr>
          <p:spPr>
            <a:xfrm>
              <a:off x="2832781" y="1597516"/>
              <a:ext cx="1446637" cy="1232083"/>
            </a:xfrm>
            <a:custGeom>
              <a:avLst/>
              <a:gdLst>
                <a:gd name="connsiteX0" fmla="*/ 0 w 1750431"/>
                <a:gd name="connsiteY0" fmla="*/ 1490820 h 1490820"/>
                <a:gd name="connsiteX1" fmla="*/ 34322 w 1750431"/>
                <a:gd name="connsiteY1" fmla="*/ 552582 h 1490820"/>
                <a:gd name="connsiteX2" fmla="*/ 148729 w 1750431"/>
                <a:gd name="connsiteY2" fmla="*/ 1445052 h 1490820"/>
                <a:gd name="connsiteX3" fmla="*/ 205933 w 1750431"/>
                <a:gd name="connsiteY3" fmla="*/ 72022 h 1490820"/>
                <a:gd name="connsiteX4" fmla="*/ 354662 w 1750431"/>
                <a:gd name="connsiteY4" fmla="*/ 1399284 h 1490820"/>
                <a:gd name="connsiteX5" fmla="*/ 503392 w 1750431"/>
                <a:gd name="connsiteY5" fmla="*/ 1067469 h 1490820"/>
                <a:gd name="connsiteX6" fmla="*/ 697884 w 1750431"/>
                <a:gd name="connsiteY6" fmla="*/ 1399284 h 1490820"/>
                <a:gd name="connsiteX7" fmla="*/ 869495 w 1750431"/>
                <a:gd name="connsiteY7" fmla="*/ 1044585 h 1490820"/>
                <a:gd name="connsiteX8" fmla="*/ 1052547 w 1750431"/>
                <a:gd name="connsiteY8" fmla="*/ 1353517 h 1490820"/>
                <a:gd name="connsiteX9" fmla="*/ 1086869 w 1750431"/>
                <a:gd name="connsiteY9" fmla="*/ 3370 h 1490820"/>
                <a:gd name="connsiteX10" fmla="*/ 1212717 w 1750431"/>
                <a:gd name="connsiteY10" fmla="*/ 953049 h 1490820"/>
                <a:gd name="connsiteX11" fmla="*/ 1304243 w 1750431"/>
                <a:gd name="connsiteY11" fmla="*/ 426721 h 1490820"/>
                <a:gd name="connsiteX12" fmla="*/ 1384328 w 1750431"/>
                <a:gd name="connsiteY12" fmla="*/ 1353517 h 1490820"/>
                <a:gd name="connsiteX13" fmla="*/ 1498735 w 1750431"/>
                <a:gd name="connsiteY13" fmla="*/ 1181888 h 1490820"/>
                <a:gd name="connsiteX14" fmla="*/ 1567379 w 1750431"/>
                <a:gd name="connsiteY14" fmla="*/ 1422168 h 1490820"/>
                <a:gd name="connsiteX15" fmla="*/ 1647465 w 1750431"/>
                <a:gd name="connsiteY15" fmla="*/ 1342075 h 1490820"/>
                <a:gd name="connsiteX16" fmla="*/ 1750431 w 1750431"/>
                <a:gd name="connsiteY16" fmla="*/ 1467936 h 149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0431" h="1490820">
                  <a:moveTo>
                    <a:pt x="0" y="1490820"/>
                  </a:moveTo>
                  <a:cubicBezTo>
                    <a:pt x="4767" y="1025515"/>
                    <a:pt x="9534" y="560210"/>
                    <a:pt x="34322" y="552582"/>
                  </a:cubicBezTo>
                  <a:cubicBezTo>
                    <a:pt x="59110" y="544954"/>
                    <a:pt x="120127" y="1525145"/>
                    <a:pt x="148729" y="1445052"/>
                  </a:cubicBezTo>
                  <a:cubicBezTo>
                    <a:pt x="177331" y="1364959"/>
                    <a:pt x="171611" y="79650"/>
                    <a:pt x="205933" y="72022"/>
                  </a:cubicBezTo>
                  <a:cubicBezTo>
                    <a:pt x="240255" y="64394"/>
                    <a:pt x="305086" y="1233376"/>
                    <a:pt x="354662" y="1399284"/>
                  </a:cubicBezTo>
                  <a:cubicBezTo>
                    <a:pt x="404239" y="1565192"/>
                    <a:pt x="446188" y="1067469"/>
                    <a:pt x="503392" y="1067469"/>
                  </a:cubicBezTo>
                  <a:cubicBezTo>
                    <a:pt x="560596" y="1067469"/>
                    <a:pt x="636867" y="1403098"/>
                    <a:pt x="697884" y="1399284"/>
                  </a:cubicBezTo>
                  <a:cubicBezTo>
                    <a:pt x="758901" y="1395470"/>
                    <a:pt x="810385" y="1052213"/>
                    <a:pt x="869495" y="1044585"/>
                  </a:cubicBezTo>
                  <a:cubicBezTo>
                    <a:pt x="928605" y="1036957"/>
                    <a:pt x="1016318" y="1527053"/>
                    <a:pt x="1052547" y="1353517"/>
                  </a:cubicBezTo>
                  <a:cubicBezTo>
                    <a:pt x="1088776" y="1179981"/>
                    <a:pt x="1060174" y="70115"/>
                    <a:pt x="1086869" y="3370"/>
                  </a:cubicBezTo>
                  <a:cubicBezTo>
                    <a:pt x="1113564" y="-63375"/>
                    <a:pt x="1176488" y="882490"/>
                    <a:pt x="1212717" y="953049"/>
                  </a:cubicBezTo>
                  <a:cubicBezTo>
                    <a:pt x="1248946" y="1023607"/>
                    <a:pt x="1275641" y="359976"/>
                    <a:pt x="1304243" y="426721"/>
                  </a:cubicBezTo>
                  <a:cubicBezTo>
                    <a:pt x="1332845" y="493466"/>
                    <a:pt x="1351913" y="1227656"/>
                    <a:pt x="1384328" y="1353517"/>
                  </a:cubicBezTo>
                  <a:cubicBezTo>
                    <a:pt x="1416743" y="1479378"/>
                    <a:pt x="1468227" y="1170446"/>
                    <a:pt x="1498735" y="1181888"/>
                  </a:cubicBezTo>
                  <a:cubicBezTo>
                    <a:pt x="1529243" y="1193330"/>
                    <a:pt x="1542591" y="1395470"/>
                    <a:pt x="1567379" y="1422168"/>
                  </a:cubicBezTo>
                  <a:cubicBezTo>
                    <a:pt x="1592167" y="1448866"/>
                    <a:pt x="1616956" y="1334447"/>
                    <a:pt x="1647465" y="1342075"/>
                  </a:cubicBezTo>
                  <a:cubicBezTo>
                    <a:pt x="1677974" y="1349703"/>
                    <a:pt x="1750431" y="1467936"/>
                    <a:pt x="1750431" y="1467936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281904" y="2093876"/>
              <a:ext cx="3158044" cy="726866"/>
            </a:xfrm>
            <a:custGeom>
              <a:avLst/>
              <a:gdLst>
                <a:gd name="connsiteX0" fmla="*/ 0 w 3158044"/>
                <a:gd name="connsiteY0" fmla="*/ 715628 h 726866"/>
                <a:gd name="connsiteX1" fmla="*/ 78670 w 3158044"/>
                <a:gd name="connsiteY1" fmla="*/ 356012 h 726866"/>
                <a:gd name="connsiteX2" fmla="*/ 213533 w 3158044"/>
                <a:gd name="connsiteY2" fmla="*/ 7633 h 726866"/>
                <a:gd name="connsiteX3" fmla="*/ 415828 w 3158044"/>
                <a:gd name="connsiteY3" fmla="*/ 704390 h 726866"/>
                <a:gd name="connsiteX4" fmla="*/ 561929 w 3158044"/>
                <a:gd name="connsiteY4" fmla="*/ 378488 h 726866"/>
                <a:gd name="connsiteX5" fmla="*/ 730508 w 3158044"/>
                <a:gd name="connsiteY5" fmla="*/ 580772 h 726866"/>
                <a:gd name="connsiteX6" fmla="*/ 876610 w 3158044"/>
                <a:gd name="connsiteY6" fmla="*/ 468392 h 726866"/>
                <a:gd name="connsiteX7" fmla="*/ 1112621 w 3158044"/>
                <a:gd name="connsiteY7" fmla="*/ 592010 h 726866"/>
                <a:gd name="connsiteX8" fmla="*/ 1348631 w 3158044"/>
                <a:gd name="connsiteY8" fmla="*/ 558296 h 726866"/>
                <a:gd name="connsiteX9" fmla="*/ 1505971 w 3158044"/>
                <a:gd name="connsiteY9" fmla="*/ 636962 h 726866"/>
                <a:gd name="connsiteX10" fmla="*/ 1753220 w 3158044"/>
                <a:gd name="connsiteY10" fmla="*/ 569534 h 726866"/>
                <a:gd name="connsiteX11" fmla="*/ 1989231 w 3158044"/>
                <a:gd name="connsiteY11" fmla="*/ 648200 h 726866"/>
                <a:gd name="connsiteX12" fmla="*/ 2292673 w 3158044"/>
                <a:gd name="connsiteY12" fmla="*/ 614486 h 726866"/>
                <a:gd name="connsiteX13" fmla="*/ 2652308 w 3158044"/>
                <a:gd name="connsiteY13" fmla="*/ 681914 h 726866"/>
                <a:gd name="connsiteX14" fmla="*/ 3158044 w 3158044"/>
                <a:gd name="connsiteY14" fmla="*/ 726866 h 72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8044" h="726866">
                  <a:moveTo>
                    <a:pt x="0" y="715628"/>
                  </a:moveTo>
                  <a:cubicBezTo>
                    <a:pt x="21540" y="594819"/>
                    <a:pt x="43081" y="474011"/>
                    <a:pt x="78670" y="356012"/>
                  </a:cubicBezTo>
                  <a:cubicBezTo>
                    <a:pt x="114259" y="238013"/>
                    <a:pt x="157340" y="-50430"/>
                    <a:pt x="213533" y="7633"/>
                  </a:cubicBezTo>
                  <a:cubicBezTo>
                    <a:pt x="269726" y="65696"/>
                    <a:pt x="357762" y="642581"/>
                    <a:pt x="415828" y="704390"/>
                  </a:cubicBezTo>
                  <a:cubicBezTo>
                    <a:pt x="473894" y="766199"/>
                    <a:pt x="509482" y="399091"/>
                    <a:pt x="561929" y="378488"/>
                  </a:cubicBezTo>
                  <a:cubicBezTo>
                    <a:pt x="614376" y="357885"/>
                    <a:pt x="678061" y="565788"/>
                    <a:pt x="730508" y="580772"/>
                  </a:cubicBezTo>
                  <a:cubicBezTo>
                    <a:pt x="782955" y="595756"/>
                    <a:pt x="812925" y="466519"/>
                    <a:pt x="876610" y="468392"/>
                  </a:cubicBezTo>
                  <a:cubicBezTo>
                    <a:pt x="940295" y="470265"/>
                    <a:pt x="1033951" y="577026"/>
                    <a:pt x="1112621" y="592010"/>
                  </a:cubicBezTo>
                  <a:cubicBezTo>
                    <a:pt x="1191291" y="606994"/>
                    <a:pt x="1283073" y="550804"/>
                    <a:pt x="1348631" y="558296"/>
                  </a:cubicBezTo>
                  <a:cubicBezTo>
                    <a:pt x="1414189" y="565788"/>
                    <a:pt x="1438540" y="635089"/>
                    <a:pt x="1505971" y="636962"/>
                  </a:cubicBezTo>
                  <a:cubicBezTo>
                    <a:pt x="1573402" y="638835"/>
                    <a:pt x="1672677" y="567661"/>
                    <a:pt x="1753220" y="569534"/>
                  </a:cubicBezTo>
                  <a:cubicBezTo>
                    <a:pt x="1833763" y="571407"/>
                    <a:pt x="1899322" y="640708"/>
                    <a:pt x="1989231" y="648200"/>
                  </a:cubicBezTo>
                  <a:cubicBezTo>
                    <a:pt x="2079140" y="655692"/>
                    <a:pt x="2182160" y="608867"/>
                    <a:pt x="2292673" y="614486"/>
                  </a:cubicBezTo>
                  <a:cubicBezTo>
                    <a:pt x="2403186" y="620105"/>
                    <a:pt x="2508080" y="663184"/>
                    <a:pt x="2652308" y="681914"/>
                  </a:cubicBezTo>
                  <a:cubicBezTo>
                    <a:pt x="2796536" y="700644"/>
                    <a:pt x="3158044" y="726866"/>
                    <a:pt x="3158044" y="726866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3" name="Freeform 132"/>
          <p:cNvSpPr/>
          <p:nvPr/>
        </p:nvSpPr>
        <p:spPr>
          <a:xfrm>
            <a:off x="5747389" y="4598710"/>
            <a:ext cx="663575" cy="693789"/>
          </a:xfrm>
          <a:custGeom>
            <a:avLst/>
            <a:gdLst>
              <a:gd name="connsiteX0" fmla="*/ 0 w 4457907"/>
              <a:gd name="connsiteY0" fmla="*/ 844407 h 1393813"/>
              <a:gd name="connsiteX1" fmla="*/ 595269 w 4457907"/>
              <a:gd name="connsiteY1" fmla="*/ 10929 h 1393813"/>
              <a:gd name="connsiteX2" fmla="*/ 1666754 w 4457907"/>
              <a:gd name="connsiteY2" fmla="*/ 1373599 h 1393813"/>
              <a:gd name="connsiteX3" fmla="*/ 2764696 w 4457907"/>
              <a:gd name="connsiteY3" fmla="*/ 10929 h 1393813"/>
              <a:gd name="connsiteX4" fmla="*/ 3862637 w 4457907"/>
              <a:gd name="connsiteY4" fmla="*/ 1386829 h 1393813"/>
              <a:gd name="connsiteX5" fmla="*/ 4457907 w 4457907"/>
              <a:gd name="connsiteY5" fmla="*/ 579811 h 1393813"/>
              <a:gd name="connsiteX0" fmla="*/ 0 w 4457907"/>
              <a:gd name="connsiteY0" fmla="*/ 857806 h 1407212"/>
              <a:gd name="connsiteX1" fmla="*/ 647797 w 4457907"/>
              <a:gd name="connsiteY1" fmla="*/ 10663 h 1407212"/>
              <a:gd name="connsiteX2" fmla="*/ 1666754 w 4457907"/>
              <a:gd name="connsiteY2" fmla="*/ 1386998 h 1407212"/>
              <a:gd name="connsiteX3" fmla="*/ 2764696 w 4457907"/>
              <a:gd name="connsiteY3" fmla="*/ 24328 h 1407212"/>
              <a:gd name="connsiteX4" fmla="*/ 3862637 w 4457907"/>
              <a:gd name="connsiteY4" fmla="*/ 1400228 h 1407212"/>
              <a:gd name="connsiteX5" fmla="*/ 4457907 w 4457907"/>
              <a:gd name="connsiteY5" fmla="*/ 593210 h 1407212"/>
              <a:gd name="connsiteX0" fmla="*/ 0 w 4484170"/>
              <a:gd name="connsiteY0" fmla="*/ 819184 h 1409585"/>
              <a:gd name="connsiteX1" fmla="*/ 674060 w 4484170"/>
              <a:gd name="connsiteY1" fmla="*/ 13036 h 1409585"/>
              <a:gd name="connsiteX2" fmla="*/ 1693017 w 4484170"/>
              <a:gd name="connsiteY2" fmla="*/ 1389371 h 1409585"/>
              <a:gd name="connsiteX3" fmla="*/ 2790959 w 4484170"/>
              <a:gd name="connsiteY3" fmla="*/ 26701 h 1409585"/>
              <a:gd name="connsiteX4" fmla="*/ 3888900 w 4484170"/>
              <a:gd name="connsiteY4" fmla="*/ 1402601 h 1409585"/>
              <a:gd name="connsiteX5" fmla="*/ 4484170 w 4484170"/>
              <a:gd name="connsiteY5" fmla="*/ 595583 h 1409585"/>
              <a:gd name="connsiteX0" fmla="*/ 0 w 4484170"/>
              <a:gd name="connsiteY0" fmla="*/ 818871 h 1409272"/>
              <a:gd name="connsiteX1" fmla="*/ 674060 w 4484170"/>
              <a:gd name="connsiteY1" fmla="*/ 12723 h 1409272"/>
              <a:gd name="connsiteX2" fmla="*/ 1693017 w 4484170"/>
              <a:gd name="connsiteY2" fmla="*/ 1389058 h 1409272"/>
              <a:gd name="connsiteX3" fmla="*/ 2790959 w 4484170"/>
              <a:gd name="connsiteY3" fmla="*/ 26388 h 1409272"/>
              <a:gd name="connsiteX4" fmla="*/ 3888900 w 4484170"/>
              <a:gd name="connsiteY4" fmla="*/ 1402288 h 1409272"/>
              <a:gd name="connsiteX5" fmla="*/ 4484170 w 4484170"/>
              <a:gd name="connsiteY5" fmla="*/ 595270 h 1409272"/>
              <a:gd name="connsiteX0" fmla="*/ 0 w 4484170"/>
              <a:gd name="connsiteY0" fmla="*/ 818871 h 1409272"/>
              <a:gd name="connsiteX1" fmla="*/ 674060 w 4484170"/>
              <a:gd name="connsiteY1" fmla="*/ 12723 h 1409272"/>
              <a:gd name="connsiteX2" fmla="*/ 1693017 w 4484170"/>
              <a:gd name="connsiteY2" fmla="*/ 1389058 h 1409272"/>
              <a:gd name="connsiteX3" fmla="*/ 2725301 w 4484170"/>
              <a:gd name="connsiteY3" fmla="*/ 26388 h 1409272"/>
              <a:gd name="connsiteX4" fmla="*/ 3888900 w 4484170"/>
              <a:gd name="connsiteY4" fmla="*/ 1402288 h 1409272"/>
              <a:gd name="connsiteX5" fmla="*/ 4484170 w 4484170"/>
              <a:gd name="connsiteY5" fmla="*/ 595270 h 1409272"/>
              <a:gd name="connsiteX0" fmla="*/ 0 w 4484170"/>
              <a:gd name="connsiteY0" fmla="*/ 818871 h 1389059"/>
              <a:gd name="connsiteX1" fmla="*/ 674060 w 4484170"/>
              <a:gd name="connsiteY1" fmla="*/ 12723 h 1389059"/>
              <a:gd name="connsiteX2" fmla="*/ 1693017 w 4484170"/>
              <a:gd name="connsiteY2" fmla="*/ 1389058 h 1389059"/>
              <a:gd name="connsiteX3" fmla="*/ 2725301 w 4484170"/>
              <a:gd name="connsiteY3" fmla="*/ 26388 h 1389059"/>
              <a:gd name="connsiteX4" fmla="*/ 3744451 w 4484170"/>
              <a:gd name="connsiteY4" fmla="*/ 1374958 h 1389059"/>
              <a:gd name="connsiteX5" fmla="*/ 4484170 w 4484170"/>
              <a:gd name="connsiteY5" fmla="*/ 595270 h 1389059"/>
              <a:gd name="connsiteX0" fmla="*/ 0 w 4418512"/>
              <a:gd name="connsiteY0" fmla="*/ 818871 h 1389060"/>
              <a:gd name="connsiteX1" fmla="*/ 674060 w 4418512"/>
              <a:gd name="connsiteY1" fmla="*/ 12723 h 1389060"/>
              <a:gd name="connsiteX2" fmla="*/ 1693017 w 4418512"/>
              <a:gd name="connsiteY2" fmla="*/ 1389058 h 1389060"/>
              <a:gd name="connsiteX3" fmla="*/ 2725301 w 4418512"/>
              <a:gd name="connsiteY3" fmla="*/ 26388 h 1389060"/>
              <a:gd name="connsiteX4" fmla="*/ 3744451 w 4418512"/>
              <a:gd name="connsiteY4" fmla="*/ 1374958 h 1389060"/>
              <a:gd name="connsiteX5" fmla="*/ 4418512 w 4418512"/>
              <a:gd name="connsiteY5" fmla="*/ 554275 h 1389060"/>
              <a:gd name="connsiteX0" fmla="*/ 0 w 4418512"/>
              <a:gd name="connsiteY0" fmla="*/ 819816 h 1390006"/>
              <a:gd name="connsiteX1" fmla="*/ 674060 w 4418512"/>
              <a:gd name="connsiteY1" fmla="*/ 13668 h 1390006"/>
              <a:gd name="connsiteX2" fmla="*/ 1693017 w 4418512"/>
              <a:gd name="connsiteY2" fmla="*/ 1390003 h 1390006"/>
              <a:gd name="connsiteX3" fmla="*/ 2751565 w 4418512"/>
              <a:gd name="connsiteY3" fmla="*/ 3 h 1390006"/>
              <a:gd name="connsiteX4" fmla="*/ 3744451 w 4418512"/>
              <a:gd name="connsiteY4" fmla="*/ 1375903 h 1390006"/>
              <a:gd name="connsiteX5" fmla="*/ 4418512 w 4418512"/>
              <a:gd name="connsiteY5" fmla="*/ 555220 h 1390006"/>
              <a:gd name="connsiteX0" fmla="*/ 0 w 4418512"/>
              <a:gd name="connsiteY0" fmla="*/ 819814 h 1396059"/>
              <a:gd name="connsiteX1" fmla="*/ 674060 w 4418512"/>
              <a:gd name="connsiteY1" fmla="*/ 13666 h 1396059"/>
              <a:gd name="connsiteX2" fmla="*/ 1693017 w 4418512"/>
              <a:gd name="connsiteY2" fmla="*/ 1390001 h 1396059"/>
              <a:gd name="connsiteX3" fmla="*/ 2751565 w 4418512"/>
              <a:gd name="connsiteY3" fmla="*/ 1 h 1396059"/>
              <a:gd name="connsiteX4" fmla="*/ 3757584 w 4418512"/>
              <a:gd name="connsiteY4" fmla="*/ 1389565 h 1396059"/>
              <a:gd name="connsiteX5" fmla="*/ 4418512 w 4418512"/>
              <a:gd name="connsiteY5" fmla="*/ 555218 h 1396059"/>
              <a:gd name="connsiteX0" fmla="*/ 0 w 4326590"/>
              <a:gd name="connsiteY0" fmla="*/ 819814 h 1403209"/>
              <a:gd name="connsiteX1" fmla="*/ 674060 w 4326590"/>
              <a:gd name="connsiteY1" fmla="*/ 13666 h 1403209"/>
              <a:gd name="connsiteX2" fmla="*/ 1693017 w 4326590"/>
              <a:gd name="connsiteY2" fmla="*/ 1390001 h 1403209"/>
              <a:gd name="connsiteX3" fmla="*/ 2751565 w 4326590"/>
              <a:gd name="connsiteY3" fmla="*/ 1 h 1403209"/>
              <a:gd name="connsiteX4" fmla="*/ 3757584 w 4326590"/>
              <a:gd name="connsiteY4" fmla="*/ 1389565 h 1403209"/>
              <a:gd name="connsiteX5" fmla="*/ 4326590 w 4326590"/>
              <a:gd name="connsiteY5" fmla="*/ 746527 h 1403209"/>
              <a:gd name="connsiteX0" fmla="*/ 0 w 4431644"/>
              <a:gd name="connsiteY0" fmla="*/ 819814 h 1396452"/>
              <a:gd name="connsiteX1" fmla="*/ 674060 w 4431644"/>
              <a:gd name="connsiteY1" fmla="*/ 13666 h 1396452"/>
              <a:gd name="connsiteX2" fmla="*/ 1693017 w 4431644"/>
              <a:gd name="connsiteY2" fmla="*/ 1390001 h 1396452"/>
              <a:gd name="connsiteX3" fmla="*/ 2751565 w 4431644"/>
              <a:gd name="connsiteY3" fmla="*/ 1 h 1396452"/>
              <a:gd name="connsiteX4" fmla="*/ 3757584 w 4431644"/>
              <a:gd name="connsiteY4" fmla="*/ 1389565 h 1396452"/>
              <a:gd name="connsiteX5" fmla="*/ 4431644 w 4431644"/>
              <a:gd name="connsiteY5" fmla="*/ 568885 h 13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644" h="1396452">
                <a:moveTo>
                  <a:pt x="0" y="819814"/>
                </a:moveTo>
                <a:cubicBezTo>
                  <a:pt x="211265" y="372640"/>
                  <a:pt x="391891" y="-81365"/>
                  <a:pt x="674060" y="13666"/>
                </a:cubicBezTo>
                <a:cubicBezTo>
                  <a:pt x="956230" y="108697"/>
                  <a:pt x="1346766" y="1392278"/>
                  <a:pt x="1693017" y="1390001"/>
                </a:cubicBezTo>
                <a:cubicBezTo>
                  <a:pt x="2039268" y="1387724"/>
                  <a:pt x="2407471" y="74"/>
                  <a:pt x="2751565" y="1"/>
                </a:cubicBezTo>
                <a:cubicBezTo>
                  <a:pt x="3095659" y="-72"/>
                  <a:pt x="3477571" y="1294751"/>
                  <a:pt x="3757584" y="1389565"/>
                </a:cubicBezTo>
                <a:cubicBezTo>
                  <a:pt x="4037597" y="1484379"/>
                  <a:pt x="4431644" y="568885"/>
                  <a:pt x="4431644" y="568885"/>
                </a:cubicBezTo>
              </a:path>
            </a:pathLst>
          </a:custGeom>
          <a:ln w="28575" cmpd="sng"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6474910" y="4950123"/>
            <a:ext cx="246752" cy="0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308275" y="1097600"/>
            <a:ext cx="2801772" cy="1720241"/>
            <a:chOff x="912535" y="1036411"/>
            <a:chExt cx="3006572" cy="185070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912535" y="1036411"/>
              <a:ext cx="2016504" cy="0"/>
            </a:xfrm>
            <a:prstGeom prst="line">
              <a:avLst/>
            </a:prstGeom>
            <a:ln w="38100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reeform 136"/>
            <p:cNvSpPr/>
            <p:nvPr/>
          </p:nvSpPr>
          <p:spPr>
            <a:xfrm>
              <a:off x="2922261" y="1036411"/>
              <a:ext cx="996846" cy="1850700"/>
            </a:xfrm>
            <a:custGeom>
              <a:avLst/>
              <a:gdLst>
                <a:gd name="connsiteX0" fmla="*/ 0 w 887602"/>
                <a:gd name="connsiteY0" fmla="*/ 0 h 2239347"/>
                <a:gd name="connsiteX1" fmla="*/ 245798 w 887602"/>
                <a:gd name="connsiteY1" fmla="*/ 314055 h 2239347"/>
                <a:gd name="connsiteX2" fmla="*/ 477940 w 887602"/>
                <a:gd name="connsiteY2" fmla="*/ 1870674 h 2239347"/>
                <a:gd name="connsiteX3" fmla="*/ 887602 w 887602"/>
                <a:gd name="connsiteY3" fmla="*/ 2239347 h 223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7602" h="2239347">
                  <a:moveTo>
                    <a:pt x="0" y="0"/>
                  </a:moveTo>
                  <a:cubicBezTo>
                    <a:pt x="83070" y="1138"/>
                    <a:pt x="166141" y="2276"/>
                    <a:pt x="245798" y="314055"/>
                  </a:cubicBezTo>
                  <a:cubicBezTo>
                    <a:pt x="325455" y="625834"/>
                    <a:pt x="370973" y="1549792"/>
                    <a:pt x="477940" y="1870674"/>
                  </a:cubicBezTo>
                  <a:cubicBezTo>
                    <a:pt x="584907" y="2191556"/>
                    <a:pt x="887602" y="2239347"/>
                    <a:pt x="887602" y="2239347"/>
                  </a:cubicBezTo>
                </a:path>
              </a:pathLst>
            </a:custGeom>
            <a:ln w="38100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555209" y="1001516"/>
            <a:ext cx="2177477" cy="650779"/>
            <a:chOff x="2555209" y="1001516"/>
            <a:chExt cx="2177477" cy="650779"/>
          </a:xfrm>
        </p:grpSpPr>
        <p:sp>
          <p:nvSpPr>
            <p:cNvPr id="139" name="TextBox 138"/>
            <p:cNvSpPr txBox="1"/>
            <p:nvPr/>
          </p:nvSpPr>
          <p:spPr>
            <a:xfrm>
              <a:off x="2695787" y="1005964"/>
              <a:ext cx="20368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Anti-aliasing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filter</a:t>
              </a:r>
            </a:p>
          </p:txBody>
        </p:sp>
        <p:sp>
          <p:nvSpPr>
            <p:cNvPr id="140" name="Freeform 139"/>
            <p:cNvSpPr/>
            <p:nvPr/>
          </p:nvSpPr>
          <p:spPr>
            <a:xfrm rot="1975996" flipV="1">
              <a:off x="2555209" y="1001516"/>
              <a:ext cx="461619" cy="386439"/>
            </a:xfrm>
            <a:custGeom>
              <a:avLst/>
              <a:gdLst>
                <a:gd name="connsiteX0" fmla="*/ 819324 w 819324"/>
                <a:gd name="connsiteY0" fmla="*/ 505218 h 505218"/>
                <a:gd name="connsiteX1" fmla="*/ 314074 w 819324"/>
                <a:gd name="connsiteY1" fmla="*/ 314054 h 505218"/>
                <a:gd name="connsiteX2" fmla="*/ 587182 w 819324"/>
                <a:gd name="connsiteY2" fmla="*/ 204818 h 505218"/>
                <a:gd name="connsiteX3" fmla="*/ 0 w 819324"/>
                <a:gd name="connsiteY3" fmla="*/ 0 h 50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24" h="505218">
                  <a:moveTo>
                    <a:pt x="819324" y="505218"/>
                  </a:moveTo>
                  <a:cubicBezTo>
                    <a:pt x="586044" y="434669"/>
                    <a:pt x="352764" y="364120"/>
                    <a:pt x="314074" y="314054"/>
                  </a:cubicBezTo>
                  <a:cubicBezTo>
                    <a:pt x="275384" y="263988"/>
                    <a:pt x="639528" y="257160"/>
                    <a:pt x="587182" y="204818"/>
                  </a:cubicBezTo>
                  <a:cubicBezTo>
                    <a:pt x="534836" y="152476"/>
                    <a:pt x="0" y="0"/>
                    <a:pt x="0" y="0"/>
                  </a:cubicBezTo>
                </a:path>
              </a:pathLst>
            </a:custGeom>
            <a:ln w="9525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94620" y="2805341"/>
            <a:ext cx="9027246" cy="369332"/>
            <a:chOff x="294620" y="2805341"/>
            <a:chExt cx="9027246" cy="369332"/>
          </a:xfrm>
        </p:grpSpPr>
        <p:sp>
          <p:nvSpPr>
            <p:cNvPr id="165" name="TextBox 164"/>
            <p:cNvSpPr txBox="1"/>
            <p:nvPr/>
          </p:nvSpPr>
          <p:spPr>
            <a:xfrm>
              <a:off x="929564" y="2805341"/>
              <a:ext cx="848721" cy="27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10k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V="1">
              <a:off x="294620" y="2816579"/>
              <a:ext cx="8849380" cy="14386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784963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20k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662840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630629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40k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564701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50k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386383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60k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241782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70k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085942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80k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862668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90k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473145" y="2805341"/>
              <a:ext cx="8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100k</a:t>
              </a: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4054989" y="5509027"/>
            <a:ext cx="2096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charset="0"/>
                <a:ea typeface="Lucida Bright" charset="0"/>
                <a:cs typeface="Lucida Bright" charset="0"/>
              </a:rPr>
              <a:t>Anti-aliasing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charset="0"/>
                <a:ea typeface="Lucida Bright" charset="0"/>
                <a:cs typeface="Lucida Bright" charset="0"/>
              </a:rPr>
              <a:t>Filter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646689" y="5273803"/>
            <a:ext cx="1017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charset="0"/>
                <a:ea typeface="Lucida Bright" charset="0"/>
                <a:cs typeface="Lucida Bright" charset="0"/>
              </a:rPr>
              <a:t>ADC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-103755" y="689655"/>
            <a:ext cx="412030" cy="2147032"/>
            <a:chOff x="150235" y="59664"/>
            <a:chExt cx="412030" cy="2857700"/>
          </a:xfrm>
        </p:grpSpPr>
        <p:cxnSp>
          <p:nvCxnSpPr>
            <p:cNvPr id="121" name="Straight Connector 120"/>
            <p:cNvCxnSpPr/>
            <p:nvPr/>
          </p:nvCxnSpPr>
          <p:spPr>
            <a:xfrm flipV="1">
              <a:off x="562265" y="59664"/>
              <a:ext cx="0" cy="28577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22" name="TextBox 121"/>
            <p:cNvSpPr txBox="1"/>
            <p:nvPr/>
          </p:nvSpPr>
          <p:spPr>
            <a:xfrm rot="16200000">
              <a:off x="-491404" y="1619586"/>
              <a:ext cx="1683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Amplitude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8B776C1-3FE6-2346-85DD-33018869D525}"/>
              </a:ext>
            </a:extLst>
          </p:cNvPr>
          <p:cNvGrpSpPr/>
          <p:nvPr/>
        </p:nvGrpSpPr>
        <p:grpSpPr>
          <a:xfrm>
            <a:off x="1581240" y="4590933"/>
            <a:ext cx="631292" cy="722222"/>
            <a:chOff x="950036" y="1905174"/>
            <a:chExt cx="631292" cy="722222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322B1E9-16AA-A145-A9C3-0C61402A174E}"/>
                </a:ext>
              </a:extLst>
            </p:cNvPr>
            <p:cNvSpPr/>
            <p:nvPr/>
          </p:nvSpPr>
          <p:spPr>
            <a:xfrm>
              <a:off x="983661" y="1979886"/>
              <a:ext cx="597667" cy="56034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A3231E52-C335-524F-8E03-575683078C3D}"/>
                </a:ext>
              </a:extLst>
            </p:cNvPr>
            <p:cNvSpPr/>
            <p:nvPr/>
          </p:nvSpPr>
          <p:spPr>
            <a:xfrm>
              <a:off x="950036" y="1917626"/>
              <a:ext cx="177045" cy="709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B656DFB-6D7D-3945-B854-86377C2F2A67}"/>
                </a:ext>
              </a:extLst>
            </p:cNvPr>
            <p:cNvCxnSpPr/>
            <p:nvPr/>
          </p:nvCxnSpPr>
          <p:spPr>
            <a:xfrm>
              <a:off x="1133078" y="1905174"/>
              <a:ext cx="0" cy="70977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D35EA6A5-A460-4E49-BE99-9F3FBAF664BD}"/>
              </a:ext>
            </a:extLst>
          </p:cNvPr>
          <p:cNvCxnSpPr>
            <a:cxnSpLocks/>
          </p:cNvCxnSpPr>
          <p:nvPr/>
        </p:nvCxnSpPr>
        <p:spPr>
          <a:xfrm>
            <a:off x="2205318" y="4947830"/>
            <a:ext cx="1054902" cy="0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382807C-E20F-2543-88FD-19B81ED94E22}"/>
              </a:ext>
            </a:extLst>
          </p:cNvPr>
          <p:cNvGrpSpPr/>
          <p:nvPr/>
        </p:nvGrpSpPr>
        <p:grpSpPr>
          <a:xfrm>
            <a:off x="1003734" y="4523652"/>
            <a:ext cx="672355" cy="753665"/>
            <a:chOff x="89338" y="3908684"/>
            <a:chExt cx="672355" cy="753665"/>
          </a:xfrm>
        </p:grpSpPr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05EC051A-CB06-AC4D-BFB1-35D3C48E189D}"/>
                </a:ext>
              </a:extLst>
            </p:cNvPr>
            <p:cNvSpPr/>
            <p:nvPr/>
          </p:nvSpPr>
          <p:spPr>
            <a:xfrm>
              <a:off x="89338" y="4461384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04F88E1-EF4C-204B-A036-8E54886C680D}"/>
                </a:ext>
              </a:extLst>
            </p:cNvPr>
            <p:cNvSpPr/>
            <p:nvPr/>
          </p:nvSpPr>
          <p:spPr>
            <a:xfrm>
              <a:off x="91533" y="4323209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268433F9-2159-FF43-8E1F-552F4FDF9D78}"/>
                </a:ext>
              </a:extLst>
            </p:cNvPr>
            <p:cNvSpPr/>
            <p:nvPr/>
          </p:nvSpPr>
          <p:spPr>
            <a:xfrm>
              <a:off x="93728" y="4185034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C7FEAF73-DD36-084E-B7E8-C21D50949533}"/>
                </a:ext>
              </a:extLst>
            </p:cNvPr>
            <p:cNvSpPr/>
            <p:nvPr/>
          </p:nvSpPr>
          <p:spPr>
            <a:xfrm>
              <a:off x="95923" y="4046859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68EFBED2-D818-A14A-9BF2-DE248A72E751}"/>
                </a:ext>
              </a:extLst>
            </p:cNvPr>
            <p:cNvSpPr/>
            <p:nvPr/>
          </p:nvSpPr>
          <p:spPr>
            <a:xfrm>
              <a:off x="98118" y="3908684"/>
              <a:ext cx="663575" cy="200965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38100" cmpd="sng">
              <a:solidFill>
                <a:srgbClr val="9537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8D4D4B4-FF7B-4340-8678-059DA7FA3289}"/>
              </a:ext>
            </a:extLst>
          </p:cNvPr>
          <p:cNvGrpSpPr/>
          <p:nvPr/>
        </p:nvGrpSpPr>
        <p:grpSpPr>
          <a:xfrm>
            <a:off x="3273563" y="4274187"/>
            <a:ext cx="988832" cy="1389597"/>
            <a:chOff x="3273563" y="3597955"/>
            <a:chExt cx="988832" cy="1389597"/>
          </a:xfrm>
        </p:grpSpPr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379B9C90-9407-4848-AC15-3684D97D43D5}"/>
                </a:ext>
              </a:extLst>
            </p:cNvPr>
            <p:cNvSpPr/>
            <p:nvPr/>
          </p:nvSpPr>
          <p:spPr>
            <a:xfrm>
              <a:off x="3295546" y="4356835"/>
              <a:ext cx="729933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0F6CAE42-05E8-7F41-9105-6F87593E75FA}"/>
                </a:ext>
              </a:extLst>
            </p:cNvPr>
            <p:cNvSpPr/>
            <p:nvPr/>
          </p:nvSpPr>
          <p:spPr>
            <a:xfrm>
              <a:off x="3273563" y="4167115"/>
              <a:ext cx="802926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5AFCEA76-3951-0348-B79C-7315C9367779}"/>
                </a:ext>
              </a:extLst>
            </p:cNvPr>
            <p:cNvSpPr/>
            <p:nvPr/>
          </p:nvSpPr>
          <p:spPr>
            <a:xfrm>
              <a:off x="3288077" y="3977395"/>
              <a:ext cx="802926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A8804A74-696D-FC4D-AC93-9A82EC142B07}"/>
                </a:ext>
              </a:extLst>
            </p:cNvPr>
            <p:cNvSpPr/>
            <p:nvPr/>
          </p:nvSpPr>
          <p:spPr>
            <a:xfrm>
              <a:off x="3291473" y="3787675"/>
              <a:ext cx="883219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CDE365EC-A62C-B647-AF01-8EAC55898DBA}"/>
                </a:ext>
              </a:extLst>
            </p:cNvPr>
            <p:cNvSpPr/>
            <p:nvPr/>
          </p:nvSpPr>
          <p:spPr>
            <a:xfrm>
              <a:off x="3290854" y="3597955"/>
              <a:ext cx="971541" cy="630717"/>
            </a:xfrm>
            <a:custGeom>
              <a:avLst/>
              <a:gdLst>
                <a:gd name="connsiteX0" fmla="*/ 0 w 4457907"/>
                <a:gd name="connsiteY0" fmla="*/ 844407 h 1393813"/>
                <a:gd name="connsiteX1" fmla="*/ 595269 w 4457907"/>
                <a:gd name="connsiteY1" fmla="*/ 10929 h 1393813"/>
                <a:gd name="connsiteX2" fmla="*/ 1666754 w 4457907"/>
                <a:gd name="connsiteY2" fmla="*/ 1373599 h 1393813"/>
                <a:gd name="connsiteX3" fmla="*/ 2764696 w 4457907"/>
                <a:gd name="connsiteY3" fmla="*/ 10929 h 1393813"/>
                <a:gd name="connsiteX4" fmla="*/ 3862637 w 4457907"/>
                <a:gd name="connsiteY4" fmla="*/ 1386829 h 1393813"/>
                <a:gd name="connsiteX5" fmla="*/ 4457907 w 4457907"/>
                <a:gd name="connsiteY5" fmla="*/ 579811 h 1393813"/>
                <a:gd name="connsiteX0" fmla="*/ 0 w 4457907"/>
                <a:gd name="connsiteY0" fmla="*/ 857806 h 1407212"/>
                <a:gd name="connsiteX1" fmla="*/ 647797 w 4457907"/>
                <a:gd name="connsiteY1" fmla="*/ 10663 h 1407212"/>
                <a:gd name="connsiteX2" fmla="*/ 1666754 w 4457907"/>
                <a:gd name="connsiteY2" fmla="*/ 1386998 h 1407212"/>
                <a:gd name="connsiteX3" fmla="*/ 2764696 w 4457907"/>
                <a:gd name="connsiteY3" fmla="*/ 24328 h 1407212"/>
                <a:gd name="connsiteX4" fmla="*/ 3862637 w 4457907"/>
                <a:gd name="connsiteY4" fmla="*/ 1400228 h 1407212"/>
                <a:gd name="connsiteX5" fmla="*/ 4457907 w 4457907"/>
                <a:gd name="connsiteY5" fmla="*/ 593210 h 1407212"/>
                <a:gd name="connsiteX0" fmla="*/ 0 w 4484170"/>
                <a:gd name="connsiteY0" fmla="*/ 819184 h 1409585"/>
                <a:gd name="connsiteX1" fmla="*/ 674060 w 4484170"/>
                <a:gd name="connsiteY1" fmla="*/ 13036 h 1409585"/>
                <a:gd name="connsiteX2" fmla="*/ 1693017 w 4484170"/>
                <a:gd name="connsiteY2" fmla="*/ 1389371 h 1409585"/>
                <a:gd name="connsiteX3" fmla="*/ 2790959 w 4484170"/>
                <a:gd name="connsiteY3" fmla="*/ 26701 h 1409585"/>
                <a:gd name="connsiteX4" fmla="*/ 3888900 w 4484170"/>
                <a:gd name="connsiteY4" fmla="*/ 1402601 h 1409585"/>
                <a:gd name="connsiteX5" fmla="*/ 4484170 w 4484170"/>
                <a:gd name="connsiteY5" fmla="*/ 595583 h 1409585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90959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409272"/>
                <a:gd name="connsiteX1" fmla="*/ 674060 w 4484170"/>
                <a:gd name="connsiteY1" fmla="*/ 12723 h 1409272"/>
                <a:gd name="connsiteX2" fmla="*/ 1693017 w 4484170"/>
                <a:gd name="connsiteY2" fmla="*/ 1389058 h 1409272"/>
                <a:gd name="connsiteX3" fmla="*/ 2725301 w 4484170"/>
                <a:gd name="connsiteY3" fmla="*/ 26388 h 1409272"/>
                <a:gd name="connsiteX4" fmla="*/ 3888900 w 4484170"/>
                <a:gd name="connsiteY4" fmla="*/ 1402288 h 1409272"/>
                <a:gd name="connsiteX5" fmla="*/ 4484170 w 4484170"/>
                <a:gd name="connsiteY5" fmla="*/ 595270 h 1409272"/>
                <a:gd name="connsiteX0" fmla="*/ 0 w 4484170"/>
                <a:gd name="connsiteY0" fmla="*/ 818871 h 1389059"/>
                <a:gd name="connsiteX1" fmla="*/ 674060 w 4484170"/>
                <a:gd name="connsiteY1" fmla="*/ 12723 h 1389059"/>
                <a:gd name="connsiteX2" fmla="*/ 1693017 w 4484170"/>
                <a:gd name="connsiteY2" fmla="*/ 1389058 h 1389059"/>
                <a:gd name="connsiteX3" fmla="*/ 2725301 w 4484170"/>
                <a:gd name="connsiteY3" fmla="*/ 26388 h 1389059"/>
                <a:gd name="connsiteX4" fmla="*/ 3744451 w 4484170"/>
                <a:gd name="connsiteY4" fmla="*/ 1374958 h 1389059"/>
                <a:gd name="connsiteX5" fmla="*/ 4484170 w 4484170"/>
                <a:gd name="connsiteY5" fmla="*/ 595270 h 1389059"/>
                <a:gd name="connsiteX0" fmla="*/ 0 w 4418512"/>
                <a:gd name="connsiteY0" fmla="*/ 818871 h 1389060"/>
                <a:gd name="connsiteX1" fmla="*/ 674060 w 4418512"/>
                <a:gd name="connsiteY1" fmla="*/ 12723 h 1389060"/>
                <a:gd name="connsiteX2" fmla="*/ 1693017 w 4418512"/>
                <a:gd name="connsiteY2" fmla="*/ 1389058 h 1389060"/>
                <a:gd name="connsiteX3" fmla="*/ 2725301 w 4418512"/>
                <a:gd name="connsiteY3" fmla="*/ 26388 h 1389060"/>
                <a:gd name="connsiteX4" fmla="*/ 3744451 w 4418512"/>
                <a:gd name="connsiteY4" fmla="*/ 1374958 h 1389060"/>
                <a:gd name="connsiteX5" fmla="*/ 4418512 w 4418512"/>
                <a:gd name="connsiteY5" fmla="*/ 554275 h 1389060"/>
                <a:gd name="connsiteX0" fmla="*/ 0 w 4418512"/>
                <a:gd name="connsiteY0" fmla="*/ 819816 h 1390006"/>
                <a:gd name="connsiteX1" fmla="*/ 674060 w 4418512"/>
                <a:gd name="connsiteY1" fmla="*/ 13668 h 1390006"/>
                <a:gd name="connsiteX2" fmla="*/ 1693017 w 4418512"/>
                <a:gd name="connsiteY2" fmla="*/ 1390003 h 1390006"/>
                <a:gd name="connsiteX3" fmla="*/ 2751565 w 4418512"/>
                <a:gd name="connsiteY3" fmla="*/ 3 h 1390006"/>
                <a:gd name="connsiteX4" fmla="*/ 3744451 w 4418512"/>
                <a:gd name="connsiteY4" fmla="*/ 1375903 h 1390006"/>
                <a:gd name="connsiteX5" fmla="*/ 4418512 w 4418512"/>
                <a:gd name="connsiteY5" fmla="*/ 555220 h 1390006"/>
                <a:gd name="connsiteX0" fmla="*/ 0 w 4418512"/>
                <a:gd name="connsiteY0" fmla="*/ 819814 h 1396059"/>
                <a:gd name="connsiteX1" fmla="*/ 674060 w 4418512"/>
                <a:gd name="connsiteY1" fmla="*/ 13666 h 1396059"/>
                <a:gd name="connsiteX2" fmla="*/ 1693017 w 4418512"/>
                <a:gd name="connsiteY2" fmla="*/ 1390001 h 1396059"/>
                <a:gd name="connsiteX3" fmla="*/ 2751565 w 4418512"/>
                <a:gd name="connsiteY3" fmla="*/ 1 h 1396059"/>
                <a:gd name="connsiteX4" fmla="*/ 3757584 w 4418512"/>
                <a:gd name="connsiteY4" fmla="*/ 1389565 h 1396059"/>
                <a:gd name="connsiteX5" fmla="*/ 4418512 w 4418512"/>
                <a:gd name="connsiteY5" fmla="*/ 555218 h 1396059"/>
                <a:gd name="connsiteX0" fmla="*/ 0 w 4326590"/>
                <a:gd name="connsiteY0" fmla="*/ 819814 h 1403209"/>
                <a:gd name="connsiteX1" fmla="*/ 674060 w 4326590"/>
                <a:gd name="connsiteY1" fmla="*/ 13666 h 1403209"/>
                <a:gd name="connsiteX2" fmla="*/ 1693017 w 4326590"/>
                <a:gd name="connsiteY2" fmla="*/ 1390001 h 1403209"/>
                <a:gd name="connsiteX3" fmla="*/ 2751565 w 4326590"/>
                <a:gd name="connsiteY3" fmla="*/ 1 h 1403209"/>
                <a:gd name="connsiteX4" fmla="*/ 3757584 w 4326590"/>
                <a:gd name="connsiteY4" fmla="*/ 1389565 h 1403209"/>
                <a:gd name="connsiteX5" fmla="*/ 4326590 w 4326590"/>
                <a:gd name="connsiteY5" fmla="*/ 746527 h 1403209"/>
                <a:gd name="connsiteX0" fmla="*/ 0 w 4431644"/>
                <a:gd name="connsiteY0" fmla="*/ 819814 h 1396452"/>
                <a:gd name="connsiteX1" fmla="*/ 674060 w 4431644"/>
                <a:gd name="connsiteY1" fmla="*/ 13666 h 1396452"/>
                <a:gd name="connsiteX2" fmla="*/ 1693017 w 4431644"/>
                <a:gd name="connsiteY2" fmla="*/ 1390001 h 1396452"/>
                <a:gd name="connsiteX3" fmla="*/ 2751565 w 4431644"/>
                <a:gd name="connsiteY3" fmla="*/ 1 h 1396452"/>
                <a:gd name="connsiteX4" fmla="*/ 3757584 w 4431644"/>
                <a:gd name="connsiteY4" fmla="*/ 1389565 h 1396452"/>
                <a:gd name="connsiteX5" fmla="*/ 4431644 w 4431644"/>
                <a:gd name="connsiteY5" fmla="*/ 568885 h 13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1644" h="1396452">
                  <a:moveTo>
                    <a:pt x="0" y="819814"/>
                  </a:moveTo>
                  <a:cubicBezTo>
                    <a:pt x="211265" y="372640"/>
                    <a:pt x="391891" y="-81365"/>
                    <a:pt x="674060" y="13666"/>
                  </a:cubicBezTo>
                  <a:cubicBezTo>
                    <a:pt x="956230" y="108697"/>
                    <a:pt x="1346766" y="1392278"/>
                    <a:pt x="1693017" y="1390001"/>
                  </a:cubicBezTo>
                  <a:cubicBezTo>
                    <a:pt x="2039268" y="1387724"/>
                    <a:pt x="2407471" y="74"/>
                    <a:pt x="2751565" y="1"/>
                  </a:cubicBezTo>
                  <a:cubicBezTo>
                    <a:pt x="3095659" y="-72"/>
                    <a:pt x="3477571" y="1294751"/>
                    <a:pt x="3757584" y="1389565"/>
                  </a:cubicBezTo>
                  <a:cubicBezTo>
                    <a:pt x="4037597" y="1484379"/>
                    <a:pt x="4431644" y="568885"/>
                    <a:pt x="4431644" y="568885"/>
                  </a:cubicBezTo>
                </a:path>
              </a:pathLst>
            </a:custGeom>
            <a:ln w="19050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0A961C51-4E83-9744-9107-ECC14B3A862F}"/>
              </a:ext>
            </a:extLst>
          </p:cNvPr>
          <p:cNvCxnSpPr/>
          <p:nvPr/>
        </p:nvCxnSpPr>
        <p:spPr>
          <a:xfrm>
            <a:off x="4332657" y="4956039"/>
            <a:ext cx="246752" cy="0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BA3C6CAE-D834-7743-8B2E-DCDC9C74E50D}"/>
              </a:ext>
            </a:extLst>
          </p:cNvPr>
          <p:cNvSpPr txBox="1"/>
          <p:nvPr/>
        </p:nvSpPr>
        <p:spPr>
          <a:xfrm>
            <a:off x="992951" y="5273803"/>
            <a:ext cx="1916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charset="0"/>
                <a:ea typeface="Lucida Bright" charset="0"/>
                <a:cs typeface="Lucida Bright" charset="0"/>
              </a:rPr>
              <a:t>Sensor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8980B69-7662-4248-8B3A-83C3569A5F5E}"/>
              </a:ext>
            </a:extLst>
          </p:cNvPr>
          <p:cNvSpPr txBox="1"/>
          <p:nvPr/>
        </p:nvSpPr>
        <p:spPr>
          <a:xfrm>
            <a:off x="2529308" y="3134742"/>
            <a:ext cx="470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Frequency spectrum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783D53E-4F2C-D840-93FE-1FB6852C27DB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Anti-aliasing filter</a:t>
            </a:r>
          </a:p>
        </p:txBody>
      </p:sp>
    </p:spTree>
    <p:extLst>
      <p:ext uri="{BB962C8B-B14F-4D97-AF65-F5344CB8AC3E}">
        <p14:creationId xmlns:p14="http://schemas.microsoft.com/office/powerpoint/2010/main" val="25300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5D356-419C-1E62-3A88-2CD7FC431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48578A-7C9C-FA57-A94D-3D0B7E673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85038">
            <a:off x="1563076" y="781985"/>
            <a:ext cx="1732280" cy="174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965112-1CDF-741C-C36E-7687656E2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39005">
            <a:off x="1563079" y="2410251"/>
            <a:ext cx="1732280" cy="1746250"/>
          </a:xfrm>
          <a:prstGeom prst="ellipse">
            <a:avLst/>
          </a:prstGeom>
        </p:spPr>
      </p:pic>
      <p:pic>
        <p:nvPicPr>
          <p:cNvPr id="1026" name="Picture 2" descr="Uniform Circular Motion -- from Wolfram MathWorld">
            <a:extLst>
              <a:ext uri="{FF2B5EF4-FFF2-40B4-BE49-F238E27FC236}">
                <a16:creationId xmlns:a16="http://schemas.microsoft.com/office/drawing/2014/main" id="{EAC27CAC-C951-A90F-9C93-83D0404B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deo camera symbol. png video camera icon symbol. illustration on  transparent background PNG 19879206 PNG">
            <a:extLst>
              <a:ext uri="{FF2B5EF4-FFF2-40B4-BE49-F238E27FC236}">
                <a16:creationId xmlns:a16="http://schemas.microsoft.com/office/drawing/2014/main" id="{96C2F242-1172-ADD1-1DCF-844918B31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0981">
            <a:off x="3466252" y="4309767"/>
            <a:ext cx="188482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070946-969B-F7C1-D384-87E37BF2DA26}"/>
              </a:ext>
            </a:extLst>
          </p:cNvPr>
          <p:cNvSpPr txBox="1"/>
          <p:nvPr/>
        </p:nvSpPr>
        <p:spPr>
          <a:xfrm>
            <a:off x="3900487" y="5758933"/>
            <a:ext cx="4583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Sampling system</a:t>
            </a:r>
          </a:p>
          <a:p>
            <a:r>
              <a:rPr lang="en-US" sz="2400" dirty="0"/>
              <a:t>(taking snapshot at a constant rate)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470B3-4DF4-3B2B-A1DD-834515D5CC4C}"/>
              </a:ext>
            </a:extLst>
          </p:cNvPr>
          <p:cNvSpPr txBox="1"/>
          <p:nvPr/>
        </p:nvSpPr>
        <p:spPr>
          <a:xfrm>
            <a:off x="5867975" y="4156501"/>
            <a:ext cx="3276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Circular motion</a:t>
            </a:r>
          </a:p>
          <a:p>
            <a:pPr algn="ctr"/>
            <a:r>
              <a:rPr lang="en-US" sz="2400" dirty="0"/>
              <a:t>(depicting pure sinusoid)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66999-C4EE-95BC-9A14-F7D6E60B0C79}"/>
              </a:ext>
            </a:extLst>
          </p:cNvPr>
          <p:cNvSpPr txBox="1"/>
          <p:nvPr/>
        </p:nvSpPr>
        <p:spPr>
          <a:xfrm>
            <a:off x="210478" y="4756665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CF411-BB8C-AFF2-11A9-50113B49FD7F}"/>
              </a:ext>
            </a:extLst>
          </p:cNvPr>
          <p:cNvSpPr txBox="1"/>
          <p:nvPr/>
        </p:nvSpPr>
        <p:spPr>
          <a:xfrm>
            <a:off x="210478" y="3046926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EB6D72-D9E8-F5E2-F382-9D4262879705}"/>
              </a:ext>
            </a:extLst>
          </p:cNvPr>
          <p:cNvSpPr txBox="1"/>
          <p:nvPr/>
        </p:nvSpPr>
        <p:spPr>
          <a:xfrm>
            <a:off x="210475" y="1418660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4CF07C-2494-3E23-6928-E8831C8EC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4884">
            <a:off x="1563079" y="4119990"/>
            <a:ext cx="1732280" cy="17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5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BC611-3622-0E48-2E45-E59F2CCAD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718309-E48E-D684-B797-908F6E7A7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85038">
            <a:off x="1563076" y="781985"/>
            <a:ext cx="1732280" cy="174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3B114-82C7-974A-8262-D2A5B7A6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39005">
            <a:off x="1563079" y="2410251"/>
            <a:ext cx="1732280" cy="1746250"/>
          </a:xfrm>
          <a:prstGeom prst="ellipse">
            <a:avLst/>
          </a:prstGeom>
        </p:spPr>
      </p:pic>
      <p:pic>
        <p:nvPicPr>
          <p:cNvPr id="1026" name="Picture 2" descr="Uniform Circular Motion -- from Wolfram MathWorld">
            <a:extLst>
              <a:ext uri="{FF2B5EF4-FFF2-40B4-BE49-F238E27FC236}">
                <a16:creationId xmlns:a16="http://schemas.microsoft.com/office/drawing/2014/main" id="{4C0EF0D2-4B23-9098-B83B-9F3F89984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deo camera symbol. png video camera icon symbol. illustration on  transparent background PNG 19879206 PNG">
            <a:extLst>
              <a:ext uri="{FF2B5EF4-FFF2-40B4-BE49-F238E27FC236}">
                <a16:creationId xmlns:a16="http://schemas.microsoft.com/office/drawing/2014/main" id="{9B5FDDDE-A164-2E8A-A4C1-D32A9AA5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0981">
            <a:off x="3466252" y="4309767"/>
            <a:ext cx="188482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83282-171C-85D0-E334-159104C4B424}"/>
              </a:ext>
            </a:extLst>
          </p:cNvPr>
          <p:cNvSpPr txBox="1"/>
          <p:nvPr/>
        </p:nvSpPr>
        <p:spPr>
          <a:xfrm>
            <a:off x="3900487" y="5758933"/>
            <a:ext cx="4583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Sampling system</a:t>
            </a:r>
          </a:p>
          <a:p>
            <a:r>
              <a:rPr lang="en-US" sz="2400" dirty="0"/>
              <a:t>(taking snapshot at a constant rate)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ADB3A-B62A-1466-A246-C64D8F9E363D}"/>
              </a:ext>
            </a:extLst>
          </p:cNvPr>
          <p:cNvSpPr txBox="1"/>
          <p:nvPr/>
        </p:nvSpPr>
        <p:spPr>
          <a:xfrm>
            <a:off x="5867975" y="4156501"/>
            <a:ext cx="3276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Circular motion</a:t>
            </a:r>
          </a:p>
          <a:p>
            <a:pPr algn="ctr"/>
            <a:r>
              <a:rPr lang="en-US" sz="2400" dirty="0"/>
              <a:t>(depicting pure sinusoid)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ACBDC-1212-2E2A-E98E-DAE6D16F3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4884">
            <a:off x="1563079" y="4119990"/>
            <a:ext cx="1732280" cy="174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4CBEBB-133F-78B7-832E-994F669433B6}"/>
              </a:ext>
            </a:extLst>
          </p:cNvPr>
          <p:cNvSpPr txBox="1"/>
          <p:nvPr/>
        </p:nvSpPr>
        <p:spPr>
          <a:xfrm>
            <a:off x="210478" y="4756665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20F1D-F1A7-7218-F142-FFBE8E36D9A9}"/>
              </a:ext>
            </a:extLst>
          </p:cNvPr>
          <p:cNvSpPr txBox="1"/>
          <p:nvPr/>
        </p:nvSpPr>
        <p:spPr>
          <a:xfrm>
            <a:off x="210478" y="3046926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114FC-F187-A144-4273-CEAE842AEA80}"/>
              </a:ext>
            </a:extLst>
          </p:cNvPr>
          <p:cNvSpPr txBox="1"/>
          <p:nvPr/>
        </p:nvSpPr>
        <p:spPr>
          <a:xfrm>
            <a:off x="210475" y="1418660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Sample-3</a:t>
            </a:r>
          </a:p>
        </p:txBody>
      </p:sp>
    </p:spTree>
    <p:extLst>
      <p:ext uri="{BB962C8B-B14F-4D97-AF65-F5344CB8AC3E}">
        <p14:creationId xmlns:p14="http://schemas.microsoft.com/office/powerpoint/2010/main" val="263234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4690</TotalTime>
  <Words>2550</Words>
  <Application>Microsoft Macintosh PowerPoint</Application>
  <PresentationFormat>On-screen Show (4:3)</PresentationFormat>
  <Paragraphs>1177</Paragraphs>
  <Slides>78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Calibri</vt:lpstr>
      <vt:lpstr>Calibri Light</vt:lpstr>
      <vt:lpstr>Cambria Math</vt:lpstr>
      <vt:lpstr>Helvetica Neue</vt:lpstr>
      <vt:lpstr>Lucida Bright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541</cp:revision>
  <dcterms:created xsi:type="dcterms:W3CDTF">2019-01-28T20:09:31Z</dcterms:created>
  <dcterms:modified xsi:type="dcterms:W3CDTF">2024-09-18T16:08:33Z</dcterms:modified>
</cp:coreProperties>
</file>