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55"/>
  </p:notesMasterIdLst>
  <p:sldIdLst>
    <p:sldId id="1467" r:id="rId4"/>
    <p:sldId id="1573" r:id="rId5"/>
    <p:sldId id="1627" r:id="rId6"/>
    <p:sldId id="1628" r:id="rId7"/>
    <p:sldId id="1629" r:id="rId8"/>
    <p:sldId id="1769" r:id="rId9"/>
    <p:sldId id="1630" r:id="rId10"/>
    <p:sldId id="1631" r:id="rId11"/>
    <p:sldId id="1632" r:id="rId12"/>
    <p:sldId id="1633" r:id="rId13"/>
    <p:sldId id="1634" r:id="rId14"/>
    <p:sldId id="1650" r:id="rId15"/>
    <p:sldId id="1635" r:id="rId16"/>
    <p:sldId id="1636" r:id="rId17"/>
    <p:sldId id="518" r:id="rId18"/>
    <p:sldId id="588" r:id="rId19"/>
    <p:sldId id="590" r:id="rId20"/>
    <p:sldId id="591" r:id="rId21"/>
    <p:sldId id="472" r:id="rId22"/>
    <p:sldId id="594" r:id="rId23"/>
    <p:sldId id="595" r:id="rId24"/>
    <p:sldId id="593" r:id="rId25"/>
    <p:sldId id="473" r:id="rId26"/>
    <p:sldId id="536" r:id="rId27"/>
    <p:sldId id="1780" r:id="rId28"/>
    <p:sldId id="1781" r:id="rId29"/>
    <p:sldId id="1782" r:id="rId30"/>
    <p:sldId id="1783" r:id="rId31"/>
    <p:sldId id="1784" r:id="rId32"/>
    <p:sldId id="1785" r:id="rId33"/>
    <p:sldId id="1786" r:id="rId34"/>
    <p:sldId id="1787" r:id="rId35"/>
    <p:sldId id="1788" r:id="rId36"/>
    <p:sldId id="1789" r:id="rId37"/>
    <p:sldId id="1790" r:id="rId38"/>
    <p:sldId id="1791" r:id="rId39"/>
    <p:sldId id="1792" r:id="rId40"/>
    <p:sldId id="1793" r:id="rId41"/>
    <p:sldId id="1818" r:id="rId42"/>
    <p:sldId id="1772" r:id="rId43"/>
    <p:sldId id="287" r:id="rId44"/>
    <p:sldId id="989" r:id="rId45"/>
    <p:sldId id="1794" r:id="rId46"/>
    <p:sldId id="1795" r:id="rId47"/>
    <p:sldId id="1796" r:id="rId48"/>
    <p:sldId id="1797" r:id="rId49"/>
    <p:sldId id="1798" r:id="rId50"/>
    <p:sldId id="1799" r:id="rId51"/>
    <p:sldId id="1800" r:id="rId52"/>
    <p:sldId id="1801" r:id="rId53"/>
    <p:sldId id="180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0"/>
    <p:restoredTop sz="75548"/>
  </p:normalViewPr>
  <p:slideViewPr>
    <p:cSldViewPr snapToGrid="0" snapToObjects="1" showGuides="1">
      <p:cViewPr varScale="1">
        <p:scale>
          <a:sx n="90" d="100"/>
          <a:sy n="90" d="100"/>
        </p:scale>
        <p:origin x="198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7BD6-ED39-B2D9-5236-A12C586B2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5B5D0B-256A-16D1-6D01-30272C59B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35891-D9AE-9215-6FF5-AEB27592C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3EDD4-0CC9-63FD-186F-A927B6E9D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9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FBAC-0C21-C205-165A-C7D297877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5C165-4C54-1901-FBB8-E244B2FBA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59454-6999-2339-7A09-3948E3D6C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979C-09F3-6807-643B-316D0DA19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04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EEE27-1004-E343-A593-E24A739D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383F3-4D76-150A-9E0D-5309739A3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61DA4-D245-FF88-8970-1F060EBC7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5F9E6-8229-D05F-9B1A-D53801001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22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136A1-6CCF-4A38-47BE-FAACA567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891A4-67E1-069D-003A-09162F368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FEAF7-0140-0E64-E0B0-BEE2ECD97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1730-E6B4-028D-124B-1E50CADB7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6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7525F-0DEC-2450-0576-6F6DF929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530BF7-C741-B35C-0D75-5264D9563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41849-FEF9-936C-AB50-A01BDC115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F7DA2-C675-5966-6962-105EC67EF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22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50539-86A7-6C3B-983A-F49E2C8F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4555E-A800-7A5C-B74F-FD0866563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455DF-C4B9-2B22-FB80-E07E3E63F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11ABC-A2A6-A5A6-0738-5A1C18F6C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34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09B72-71E3-02A9-A650-3FAFD0A9F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EC9B6-C648-30A6-F585-D506AB543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30B02-DDCA-5EA3-004B-6746D08CE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76B00-B682-E47E-E8B9-040D179ED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1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30FA2-D0B8-3208-A651-D86AADDA3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BB8E1-7CA8-DF09-E0DC-29E0A3ED0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ADBFD-7EE5-7BC3-A7B5-38CBB7E80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803BA-145A-314A-D7BD-C3B749DC5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85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E184-E874-214D-5267-3D71D817E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190CA-A064-AC43-E5A0-0BE216DB9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D6F06-E113-C6AC-A46B-5E180B524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BC780-B2B1-6DAF-B228-712C3051C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34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A8DD0-F834-DA4D-8440-FAA015C6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F86A8-964F-B9B6-2619-FD588882F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16EE-607A-B882-97E7-8FA12078C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5EAC3-FE58-3E40-4BF5-EA34A361B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2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2F11A-234B-D373-BCEC-0C145454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4C1F5-4C34-C529-5398-D54E1839B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63157-A671-1684-8094-98711013B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E8C90-EF29-756C-6D48-969651E59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64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DD283-48F0-34BD-52BA-1413A4779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6E502-A70D-2E56-7156-FBA4CA7DB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7EC5-C2F0-42F2-5F30-9D96B0B22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72093-DE1B-58AE-2D10-CB018408C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9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86D10-F24D-6710-FB55-FD4A38712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E2516-C196-F659-6E52-705B358BC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9FA12F-83CB-4C8A-7766-B6CF1C6F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BB758-68D4-A9F0-50CB-C57CDDE3F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63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Good morning, I am Nirupam Roy and today I want to talk to you about our work … on how sounds can be designed such that … microphones hear what they are NOT supposed to hear.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joint work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and we are all from the University of Illinois at Urbana Champaign.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294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175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B8135-54D7-3746-8976-0B97D07C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8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276ED-51A3-1C36-E330-C4CF3E612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F24AE-4831-3BD7-A86A-39B0CC4D8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4A22C-0E03-5462-58FC-8D2DC71C8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We all know that hundreds of devices and applications are designed to record and process audible sounds …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32FA7-E2AE-243D-90CA-8FCC11828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040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E699E-5C85-5082-8BF3-F8E3123CA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DEADD-AEB6-C510-FF78-624E90FE0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06133-6BFB-C521-A288-C2E289EA0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and all these systems obviously rely on the microphone embedded in them.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54162-E743-863F-C334-DF2B6C04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761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6A6A3-2C0C-0CF4-9A5A-22850D0BE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9CCBB2-690F-5BFB-C4AA-6B7343F28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5C79E-E482-CEC2-B7E9-56EA66465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 know, microphones are just like human ears … if we play an audible sound … both microphones and humans can hear them ...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E164C-3C06-6984-FC2A-2FF8E5DB0F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21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12D33-D1D9-3387-2797-C4141A591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50CAB-C334-ED37-7DE1-69C1E67C4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FFC35-4EF4-A93F-63D3-4A4B8EEE4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In this project … … we design sound…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47D62-5DD7-8AF7-6332-3038C285B3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38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4BA36-79CD-A1CC-67B8-57DA58790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023F7-1436-69C4-7020-1F34F7BB4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98048-1599-CCDE-1FB3-E53B21954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inaudible to human ears … …  but still recordable by microphones 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 do that we don’t need to change anything in the microphone hardware ...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2E3F3-0C9D-404C-7AE7-07D4D9DCB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CF13B-8842-D577-21E3-D9F693267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DF06B-1305-B078-2FC6-0D3026C10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173245-A57F-B212-9F15-F32E656C4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which means our ideas are immediately applicable to all off-the-shelf devices that have microphones in them … … including smartphones,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smartwatches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cameras, Amazon Echo, hearing aids, etc.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F4BB7-A1F1-E0CA-A24F-FA7154BBC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062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FEFE5-C4AB-8746-E571-F8F3B61C1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C044B9-B3D9-76BA-43AB-2408E5CFF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0C1BF-1B12-75FA-02C5-1D1298A42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when I say this to people, they often think we are using NEAR ultrasound frequencies … which a small frequency band … just ABOVE human hearing range … but WITHIN the microphone’s processing range ...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 lot of past work have leveraged this difference to enable creative products and applications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system has NOTHING to do with near  ultrasound …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 is it about sending very soft sounds that humans cannot hear ...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... our idea is the following … … </a:t>
            </a:r>
          </a:p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0547C-4726-D3B8-A6B3-B70B60603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330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9BF6A-2A46-59D4-C8EA-A67F70F2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363F93-3EC6-BDE4-64A5-74B4EBFAF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2A343-8428-C8A2-0AA9-1EEE3EE49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use loud sounds at HIGH ultrasound frequencies … … WAY ABOVE the human AND microphone hearing range … but design them in a way such that … … when it passes through the microphone hardware, it automatically gets SHIFTED to the recordable range … … … …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some sense … … the higher frequencies have found a BACKDOOR into the lower frequencies … and hence they become recordable …</a:t>
            </a:r>
            <a:r>
              <a:rPr lang="en-US" sz="120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 if they should not have been …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explain the technical details in a few slides … … but before that let’s ask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48484-ADA5-A6F3-4047-2C6D5F94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20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52D79-7FAE-E5A8-7ED3-43DE9137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B6719-186C-754F-D281-0B48384D7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851EAA-6C71-A7E7-CC21-97F970EDB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we do with this BACKDOOR capability?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70A9F-CFA8-DCA9-0AD4-AE3BD45DA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8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D03EC-96FC-33B6-DF0E-56C89DDC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4554B-4306-577F-C51E-04F8A6C5E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AA2B4-3363-5220-FB99-81802D96E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53D08-C763-FC30-A8EF-D6638EECE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621A-E34F-9248-B830-032176361374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49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3CE8-C674-4D49-9C10-57BD8F83D6EA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29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4E207-597E-4041-995D-8D10AE3834B1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71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77AF-E967-6C4D-90E9-CADD951F0B37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4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395A6-6430-C346-8914-03CC2FE40AFF}" type="datetime1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48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FA972-9F11-C14E-8FCE-5719FD4B061B}" type="datetime1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50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424-28EF-E44E-8212-AC30A1EA6150}" type="datetime1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1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92F1-F3A0-324A-B1F5-BCB3FEF5A4C8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99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6DE3-05F3-F143-B9B0-36D433505E01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65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3213-8B16-C24A-88C8-0589995BF694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9F-1B81-6D42-9619-670D79F231C8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9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6691-3FC3-0D47-A55E-9931E91284A7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6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g"/><Relationship Id="rId5" Type="http://schemas.openxmlformats.org/officeDocument/2006/relationships/image" Target="../media/image42.png"/><Relationship Id="rId4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5.jp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5.jp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3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4.jpg"/><Relationship Id="rId9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7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Centaur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 – 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715 : Fall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1.6: Aliasing and Frequency Shifting</a:t>
            </a:r>
          </a:p>
        </p:txBody>
      </p:sp>
    </p:spTree>
    <p:extLst>
      <p:ext uri="{BB962C8B-B14F-4D97-AF65-F5344CB8AC3E}">
        <p14:creationId xmlns:p14="http://schemas.microsoft.com/office/powerpoint/2010/main" val="249864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3DD19-4808-3CB2-C08D-FF4DB9FB5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F146ED-0C48-1D3D-E0CF-078F0BEAFA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054A6-46B6-5368-3F3C-3F3884D7838A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509977-B098-2264-F245-7FEDFF3CD9BB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C89685-F6E6-CB75-9F15-91A21F4DC826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9B6A19-61F3-F9E0-296E-93C1EDA9F1CC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2A7968-42BA-A8BE-FD44-16B41BD40DC8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240B1EE-01D4-5B83-10F5-8279892CD9B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02CA61-6440-DCD0-1BDC-3D86F2DA1903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02CA61-6440-DCD0-1BDC-3D86F2DA1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11E94A-F020-4CD4-9BDB-707FEE8ED8EB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EB6E164-686E-D83B-B016-73D18C71E806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3960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EE75-0520-0B89-7D6C-0DC3A2CF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4BC0AB-B8AE-8371-5989-4EF9D5D5B5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D4793-DE87-8441-0E21-0B899D61C0B6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E4CEF-4A76-0E3A-CFCD-D02322E28D1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5BD04F-3E46-3110-D52E-B5D37ABF7337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CF8A20-5149-2AA5-DACA-6A29283D24D2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21FAB5-89FF-A3A7-110D-E3749EB8B42A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7913F01-9E5E-73A2-8DCC-B8A07334CA7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B946BD-7B6C-C144-8E3D-115C6EFD77EE}"/>
              </a:ext>
            </a:extLst>
          </p:cNvPr>
          <p:cNvCxnSpPr>
            <a:cxnSpLocks/>
          </p:cNvCxnSpPr>
          <p:nvPr/>
        </p:nvCxnSpPr>
        <p:spPr>
          <a:xfrm flipV="1">
            <a:off x="5712033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E1478BE-3E5C-7BCF-3361-C6213ED83E4B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E1478BE-3E5C-7BCF-3361-C6213ED83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AFF84-70C7-A5C1-3B2E-F067FCBE906F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AFF84-70C7-A5C1-3B2E-F067FCBE9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blipFill>
                <a:blip r:embed="rId4"/>
                <a:stretch>
                  <a:fillRect l="-3306" t="-4878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AA806BE-7D5F-95A2-7C12-59A831D5BC75}"/>
              </a:ext>
            </a:extLst>
          </p:cNvPr>
          <p:cNvSpPr txBox="1"/>
          <p:nvPr/>
        </p:nvSpPr>
        <p:spPr>
          <a:xfrm>
            <a:off x="5546129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64323B-86F0-384A-04CF-38219EE2EA0B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B2560A-9A6F-1E29-A4A6-22B455C51BC0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F48B771-E107-590B-18D1-64159F9428E4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5DDEB5-B79E-0D1D-57FB-488D099DEAAC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2B136A-7896-3236-EB2B-E491BC619C30}"/>
              </a:ext>
            </a:extLst>
          </p:cNvPr>
          <p:cNvSpPr txBox="1"/>
          <p:nvPr/>
        </p:nvSpPr>
        <p:spPr>
          <a:xfrm>
            <a:off x="5862376" y="4426893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AEFB6-1FB2-D33F-0936-E483C1FB26D8}"/>
              </a:ext>
            </a:extLst>
          </p:cNvPr>
          <p:cNvSpPr txBox="1"/>
          <p:nvPr/>
        </p:nvSpPr>
        <p:spPr>
          <a:xfrm>
            <a:off x="90322" y="832718"/>
            <a:ext cx="216796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Addition (complex)</a:t>
            </a:r>
          </a:p>
        </p:txBody>
      </p:sp>
    </p:spTree>
    <p:extLst>
      <p:ext uri="{BB962C8B-B14F-4D97-AF65-F5344CB8AC3E}">
        <p14:creationId xmlns:p14="http://schemas.microsoft.com/office/powerpoint/2010/main" val="3056235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8896D-1189-3B55-9D83-17CEF84A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8AD0E-3F5E-11A7-BDD0-B69DFACDD9E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57D7D-CBA3-688A-E098-0B6D2E45EE78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074135-6434-E8BD-EC42-920ED261397B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EEA414-9BC6-EF0C-FC27-93108D35558D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D2D10A-C511-01F8-8846-08AAED7FEB26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89CBA-4A4C-B3F5-966B-3EA7DD0F901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AD2897A-4B10-A475-E870-C5C35746443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8E911C-CC7C-77BC-016E-C0CEC0B22CE7}"/>
              </a:ext>
            </a:extLst>
          </p:cNvPr>
          <p:cNvCxnSpPr>
            <a:cxnSpLocks/>
          </p:cNvCxnSpPr>
          <p:nvPr/>
        </p:nvCxnSpPr>
        <p:spPr>
          <a:xfrm flipV="1">
            <a:off x="5712033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1B692A-2539-E8DC-BA63-0681659BC31D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1B692A-2539-E8DC-BA63-0681659BC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D16C9F-BDE5-E966-2403-926C8ED7A26E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D16C9F-BDE5-E966-2403-926C8ED7A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blipFill>
                <a:blip r:embed="rId4"/>
                <a:stretch>
                  <a:fillRect l="-3306" t="-4878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76703E7-5617-6898-886C-11F5FAB4194D}"/>
              </a:ext>
            </a:extLst>
          </p:cNvPr>
          <p:cNvSpPr txBox="1"/>
          <p:nvPr/>
        </p:nvSpPr>
        <p:spPr>
          <a:xfrm>
            <a:off x="5546129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C7F2A3-E0B1-FE3B-5DD2-AE0ADE32F2DF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8C0466F-207C-921C-3616-6750E1ABE385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8651277-E05E-3323-7E57-A66A40DB32AA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274022-9F18-CA4F-3EB2-8D52FE48979A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FA1D00-BF5B-3099-9F45-8A89909EAE63}"/>
              </a:ext>
            </a:extLst>
          </p:cNvPr>
          <p:cNvSpPr txBox="1"/>
          <p:nvPr/>
        </p:nvSpPr>
        <p:spPr>
          <a:xfrm>
            <a:off x="5862376" y="4426893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6FD43-4F6B-7762-58A9-AA2EFA8C84DE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669001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898FF-9C19-1324-B0F3-64FC4833A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FDAC57-5711-8038-A227-F2FA2ACAD05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8DB06-BD31-B93F-53F8-52C0EA044A8A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EF8A57-888C-C855-79F6-81B6F418DE36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0E7DDC-6F9A-C237-E74E-4FFA8AE7FC49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B3399A-2C51-9C87-5524-B64C57ED4316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6659D5-7F96-2FE6-079F-22583B99F21C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2F089D-690B-B1DB-971B-E01C50D03A6F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0224EE8-CC75-B431-E3F6-A00425198847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0224EE8-CC75-B431-E3F6-A00425198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496A75-834A-6530-8A10-501CD5647207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496A75-834A-6530-8A10-501CD5647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blipFill>
                <a:blip r:embed="rId4"/>
                <a:stretch>
                  <a:fillRect l="-3306" t="-4878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5E40775D-66E8-F01B-F861-E4B7D3E11310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30DB11-8B71-0AD4-3BB5-6205263A805F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80D4AA-3D06-4008-F322-B7A1B815F4F9}"/>
                  </a:ext>
                </a:extLst>
              </p:cNvPr>
              <p:cNvSpPr txBox="1"/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80D4AA-3D06-4008-F322-B7A1B815F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blipFill>
                <a:blip r:embed="rId5"/>
                <a:stretch>
                  <a:fillRect l="-599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5107B1-A76C-DC24-1C9C-74732ED6E62B}"/>
              </a:ext>
            </a:extLst>
          </p:cNvPr>
          <p:cNvCxnSpPr>
            <a:cxnSpLocks/>
          </p:cNvCxnSpPr>
          <p:nvPr/>
        </p:nvCxnSpPr>
        <p:spPr>
          <a:xfrm flipV="1">
            <a:off x="8149687" y="2168517"/>
            <a:ext cx="0" cy="802056"/>
          </a:xfrm>
          <a:prstGeom prst="line">
            <a:avLst/>
          </a:prstGeom>
          <a:noFill/>
          <a:ln w="50800" cmpd="sng">
            <a:solidFill>
              <a:schemeClr val="tx1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262086-CAEA-71CF-7411-66D0C9C2E507}"/>
              </a:ext>
            </a:extLst>
          </p:cNvPr>
          <p:cNvSpPr txBox="1"/>
          <p:nvPr/>
        </p:nvSpPr>
        <p:spPr>
          <a:xfrm>
            <a:off x="7759356" y="2970943"/>
            <a:ext cx="78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+ f</a:t>
            </a:r>
            <a:r>
              <a:rPr lang="en-US" sz="2400" baseline="-25000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78A6D-A95D-C4E9-A935-177FF709CEDE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169715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53522-BF58-8CEF-C91F-907E7210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FE0A1-8456-10D0-5CDD-7BD0264069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944F4-91A8-7B06-2E40-ADDF64C1FB5C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4AAB76-D7A3-2BB0-1E04-E2C79CAB75B2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8C4E78-5C0D-A30B-0BE1-F9A9AD48B452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2DC650-2172-8F65-7E58-7D149934CE5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4E3F41-F93E-3CDF-20A8-B4484CA3F8FF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BBF66F-A15A-CB12-029E-72F2D165E168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503E6A5-9A6D-0E62-0A6E-1440D584A9F5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503E6A5-9A6D-0E62-0A6E-1440D584A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651233-8DA6-7F36-2201-C11B6EBF4F0E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651233-8DA6-7F36-2201-C11B6EBF4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1363263-39DB-610D-F3F3-0B799E9A8409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319AFC-6658-6E05-D299-310623AA282F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92D5C-69CA-5A02-D1E6-ACD4A134C444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C03472-906B-4494-F8C7-0DD4B45F3780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F1B786-09B3-C2AD-F24E-F78327E46D65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16B00F-DAE3-5173-A1C5-9D78C1EA367A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CC0AB4-B599-F9B7-35D1-3B2252DFADAB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AF97B-CBF8-C53D-BDF0-DA71B5AC5AEF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462399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C685A-15AE-A2F4-6117-08CA181F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79A2EA-79D7-3496-732B-4D7F97C2925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5B2DF-17F4-9C87-35CD-6FC73BAD6A2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918B9A-A7B2-AEB1-E386-C277377E383A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46FACD-32D5-D427-D72E-C13233AB2F79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3ACA16-1D37-C0A0-871B-2DDA67592A32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15BB39-85B7-2040-828D-F54FAC29700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18A778-A881-24E4-7A5E-7589DC638112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CD7E9D2-D1E1-EBDF-63CE-AED19160DD87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CD7E9D2-D1E1-EBDF-63CE-AED19160D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16DBFE-1F33-E598-4BCE-87A3BF252150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16DBFE-1F33-E598-4BCE-87A3BF252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7806B4B-9453-3030-5C29-1F689558E9A6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4E5A88-9374-5151-CB6A-D3FAFB53A651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AF6C2D-F946-789B-B1AA-0811B936C9D8}"/>
                  </a:ext>
                </a:extLst>
              </p:cNvPr>
              <p:cNvSpPr txBox="1"/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AF6C2D-F946-789B-B1AA-0811B936C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blipFill>
                <a:blip r:embed="rId5"/>
                <a:stretch>
                  <a:fillRect l="-599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40DDA4-9EB9-F8F4-873D-0DCC569B2FA8}"/>
              </a:ext>
            </a:extLst>
          </p:cNvPr>
          <p:cNvCxnSpPr>
            <a:cxnSpLocks/>
          </p:cNvCxnSpPr>
          <p:nvPr/>
        </p:nvCxnSpPr>
        <p:spPr>
          <a:xfrm flipV="1">
            <a:off x="4906421" y="2168517"/>
            <a:ext cx="0" cy="802056"/>
          </a:xfrm>
          <a:prstGeom prst="line">
            <a:avLst/>
          </a:prstGeom>
          <a:noFill/>
          <a:ln w="50800" cmpd="sng">
            <a:solidFill>
              <a:schemeClr val="tx1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0FCFDE1-865E-1356-FA69-5511A6809900}"/>
              </a:ext>
            </a:extLst>
          </p:cNvPr>
          <p:cNvSpPr txBox="1"/>
          <p:nvPr/>
        </p:nvSpPr>
        <p:spPr>
          <a:xfrm>
            <a:off x="4516090" y="2970943"/>
            <a:ext cx="721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- f</a:t>
            </a:r>
            <a:r>
              <a:rPr lang="en-US" sz="2400" baseline="-25000" dirty="0"/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8935D-031E-EE18-793C-6AA9017141ED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168844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DF30-3BFC-C5DE-C499-8AF35B07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8654FF-6690-A533-BC74-B993572E45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07553-7411-4B1E-8C29-E2D206F87B6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5070B9-05CC-ECD3-E093-A9484AEDCE95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F0C303-A68D-0763-BE2C-9F1E7F911440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1F1B40-59B1-FA34-B24C-2232F20FE32D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4AF5EBA-7281-581D-ED7A-A697D7DEACBC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CB9E4B-10D5-180F-CCE0-948C9F8D20CF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CB9E4B-10D5-180F-CCE0-948C9F8D2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B58F91-06D9-D9C7-80BD-09EEB8E76316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B58F91-06D9-D9C7-80BD-09EEB8E76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51ECDB6D-83BD-E416-62E5-71C90BE967A1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14DE60-6187-1BA0-6B58-C753A922A817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54D03E-CCCE-00F4-EEF4-AAEA10E7D2DC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5F4BF6-D2F2-257A-62AA-9C95515D5057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72C617-0CED-9612-703E-C49847A88BDC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D3581B-F870-EF54-02C2-F25DD4832D8C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AC6B70-2685-1DF6-91DF-1FADEF456C04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54939-448A-46DD-47B5-08BDB88DC4D3}"/>
              </a:ext>
            </a:extLst>
          </p:cNvPr>
          <p:cNvSpPr txBox="1"/>
          <p:nvPr/>
        </p:nvSpPr>
        <p:spPr>
          <a:xfrm>
            <a:off x="90322" y="832718"/>
            <a:ext cx="338015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complex)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DD3B59-032F-7063-7019-35B8BFD80164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52895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DD5B0-7C1A-FA49-D6F1-DBD0213DD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31A31-652F-E453-B2A4-12E754F0DE8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3F17A-AF53-CF84-0EC2-0956A8761A7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48F00-301F-808A-E723-E63B1A7F5E7D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C2FFBCA-AC8A-9D45-289C-F8A307C0AE9B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EB5A54-58C1-6A81-C4E3-5BD3C0110029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099692-DCE4-875D-93DB-8BFA109FA53B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504B91-22CC-7FE7-FCEB-2014585B6FF7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6BA20CA-0E71-B93E-4AFC-AB183C204B81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𝑓𝑥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6BA20CA-0E71-B93E-4AFC-AB183C204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blipFill>
                <a:blip r:embed="rId3"/>
                <a:stretch>
                  <a:fillRect l="-787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E01414-E983-5597-7F19-3C71432040C2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E01414-E983-5597-7F19-3C7143204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0CAE54E-6676-A174-2E85-B82B30853A39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7445C8-A5D5-2CC2-C512-2D3F0D1F6A11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80B53-FE0D-3264-4EF5-8EF0039A0538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BE39BC-2565-EF28-713C-53764F2F699E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9D3562-E9EC-E629-9314-53747B8AD6F7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E3B41-A6F2-DC1D-F53E-F7DE0F93CF16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AEF1F-29FD-6410-40B1-33407F93D85F}"/>
              </a:ext>
            </a:extLst>
          </p:cNvPr>
          <p:cNvSpPr txBox="1"/>
          <p:nvPr/>
        </p:nvSpPr>
        <p:spPr>
          <a:xfrm>
            <a:off x="90322" y="832718"/>
            <a:ext cx="338015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7C190-7B09-2C52-0114-81DFD31212A7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89935C1-072E-A2FE-7EBD-F04EC8684D2F}"/>
              </a:ext>
            </a:extLst>
          </p:cNvPr>
          <p:cNvSpPr/>
          <p:nvPr/>
        </p:nvSpPr>
        <p:spPr>
          <a:xfrm>
            <a:off x="5992222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885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A849-64F7-59CC-AC0F-CC380C3AD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C6EA0-8DF4-D65E-C68C-7D4979508F7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248C9-2563-141A-B291-D8CC7674BC33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10ABD6-190A-DC5A-A59C-B385B8A78451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0A1380-F5A1-5674-FBFA-70F9E6816399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973B80-D552-749A-8C30-732637A7E384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6DEA7FA-DF25-48D5-BC11-3FB6C0DD2342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8D28048-2837-C21C-24B2-AEBC47CFF58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316985-689E-8F13-42DC-378051D132B8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𝑓𝑥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316985-689E-8F13-42DC-378051D13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blipFill>
                <a:blip r:embed="rId3"/>
                <a:stretch>
                  <a:fillRect l="-787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377BB6-D71B-FB6E-22FC-784E52100C68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377BB6-D71B-FB6E-22FC-784E52100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2C65CEF-D6E4-B19E-C3B7-C2A136475E49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A8D832-6A4A-ACF7-E7CA-A0CFB3BDE7CB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9066DC-9E02-1988-EF9E-4D37C973A1E1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7D7E30-14DF-30DE-59BE-C5CB1279BBC1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E1FB6-6DF3-BE5B-8B6C-FCC750DD3189}"/>
              </a:ext>
            </a:extLst>
          </p:cNvPr>
          <p:cNvSpPr txBox="1"/>
          <p:nvPr/>
        </p:nvSpPr>
        <p:spPr>
          <a:xfrm>
            <a:off x="5015497" y="2985110"/>
            <a:ext cx="373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8AA956-8F75-9EC4-B17C-34894301596A}"/>
              </a:ext>
            </a:extLst>
          </p:cNvPr>
          <p:cNvSpPr txBox="1"/>
          <p:nvPr/>
        </p:nvSpPr>
        <p:spPr>
          <a:xfrm>
            <a:off x="90322" y="832718"/>
            <a:ext cx="338015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2C7F8-9664-46AE-073F-A6622DA13602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C409D80-7FA1-4E58-7585-7D54FBD1E370}"/>
              </a:ext>
            </a:extLst>
          </p:cNvPr>
          <p:cNvSpPr/>
          <p:nvPr/>
        </p:nvSpPr>
        <p:spPr>
          <a:xfrm>
            <a:off x="4642097" y="1335218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0BC77B-7335-8E3B-35D3-8706302CE4E0}"/>
                  </a:ext>
                </a:extLst>
              </p:cNvPr>
              <p:cNvSpPr txBox="1"/>
              <p:nvPr/>
            </p:nvSpPr>
            <p:spPr>
              <a:xfrm>
                <a:off x="5817589" y="4457540"/>
                <a:ext cx="160332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𝑓𝑦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0BC77B-7335-8E3B-35D3-8706302CE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89" y="4457540"/>
                <a:ext cx="1603324" cy="512961"/>
              </a:xfrm>
              <a:prstGeom prst="rect">
                <a:avLst/>
              </a:prstGeom>
              <a:blipFill>
                <a:blip r:embed="rId5"/>
                <a:stretch>
                  <a:fillRect l="-781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5129299-9C90-ED37-C27A-A3580F3C69A0}"/>
              </a:ext>
            </a:extLst>
          </p:cNvPr>
          <p:cNvSpPr txBox="1"/>
          <p:nvPr/>
        </p:nvSpPr>
        <p:spPr>
          <a:xfrm>
            <a:off x="5869631" y="5203757"/>
            <a:ext cx="230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- f</a:t>
            </a:r>
            <a:r>
              <a:rPr lang="en-US" sz="2400" baseline="-25000" dirty="0"/>
              <a:t>c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  <a:r>
              <a:rPr lang="en-US" sz="2400" dirty="0"/>
              <a:t>- f</a:t>
            </a:r>
            <a:r>
              <a:rPr lang="en-US" sz="2400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49197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23766-3A05-5A6C-5FAF-C3A7AEE6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53529-5D34-F2CA-7CB2-853DF8744C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52C1C-0C96-8BE5-5480-8C8D4F4A0059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5A0BB-6C91-ACED-1391-78E5136169D9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CE7B25-E6E9-0341-6193-28FA01EA3D30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BF1504-4402-84FE-C4EF-47647B061F9F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81259E-0317-72D4-BCC3-CA9E9BD0EACA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E310D8B-957F-1D7C-6957-2C8EE8B636B3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994E10F-4825-74BC-2D83-B03D5BC664B0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994E10F-4825-74BC-2D83-B03D5BC6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36FA67-EECC-857A-9B9B-90B1B75D73E8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36FA67-EECC-857A-9B9B-90B1B75D7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A2A6B33-CE25-95B0-F5BF-1E95719A476C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D0630B-DC2F-8AFF-D57D-F447AD3B8758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D0160-4F6F-7F8B-8BF5-89ADD8EF96DF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1AB45C-170F-2930-3183-83B35F77090E}"/>
              </a:ext>
            </a:extLst>
          </p:cNvPr>
          <p:cNvCxnSpPr>
            <a:cxnSpLocks/>
          </p:cNvCxnSpPr>
          <p:nvPr/>
        </p:nvCxnSpPr>
        <p:spPr>
          <a:xfrm flipV="1">
            <a:off x="2976435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29717C-A5FD-65AE-04EE-A7E6B653D832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8B6F17-E86B-14F1-A53C-16226892BE81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B6DAE0-E4DC-3F17-58D9-03FE4CA4C772}"/>
              </a:ext>
            </a:extLst>
          </p:cNvPr>
          <p:cNvSpPr txBox="1"/>
          <p:nvPr/>
        </p:nvSpPr>
        <p:spPr>
          <a:xfrm>
            <a:off x="90322" y="832718"/>
            <a:ext cx="387227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39BC7-B1AD-D927-F29E-B216C20A9672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E83C063-1A23-BCA8-F91C-1C4B67AFB5D7}"/>
              </a:ext>
            </a:extLst>
          </p:cNvPr>
          <p:cNvSpPr/>
          <p:nvPr/>
        </p:nvSpPr>
        <p:spPr>
          <a:xfrm>
            <a:off x="5992222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9F4D53-5163-232E-B16C-2B7CDB2DB4AA}"/>
              </a:ext>
            </a:extLst>
          </p:cNvPr>
          <p:cNvSpPr/>
          <p:nvPr/>
        </p:nvSpPr>
        <p:spPr>
          <a:xfrm flipH="1">
            <a:off x="1516081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92CEA-2551-75F7-8A03-405CC165C868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84639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AEEB-8D9E-7D0D-082C-3C9792421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03BD8-C487-0EE1-46C3-675B6DB28B3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2FF77-8053-21CD-C32E-66845A73BFB3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A6A059-579A-71D8-CD22-5C8840FC682D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0DD917-C2BD-0626-AB8E-041E4AD96FBA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BE1553-AE2D-C349-6DDC-EC670FF48E72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E6EC3D-DD5F-80AE-52A5-30DE943C3E62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97F68B4-414C-CB1A-1EDA-8D58BC5C25C7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CC769B-318B-80A6-32B4-8EFA2CFBB122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CC769B-318B-80A6-32B4-8EFA2CFBB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B4C731-4876-2110-A953-053F7C08C3A5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B4C731-4876-2110-A953-053F7C08C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4348" t="-4878" r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8B1F57A4-307D-F6B0-8AEE-2B5E080A31FE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A52679-EE0D-D08B-425C-D66B5AA6BA07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6F7B3-42E6-B413-5BE9-6454822711A3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16236E-40FC-747F-3767-1BDDE8D37272}"/>
              </a:ext>
            </a:extLst>
          </p:cNvPr>
          <p:cNvCxnSpPr>
            <a:cxnSpLocks/>
          </p:cNvCxnSpPr>
          <p:nvPr/>
        </p:nvCxnSpPr>
        <p:spPr>
          <a:xfrm flipV="1">
            <a:off x="2976435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C4C706-C34C-F85C-4B14-858AE79A65F8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E896B-96A9-D695-97F8-512C0E4D9CE2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A670C-974D-148F-AF22-4A98A1A69CA8}"/>
              </a:ext>
            </a:extLst>
          </p:cNvPr>
          <p:cNvSpPr txBox="1"/>
          <p:nvPr/>
        </p:nvSpPr>
        <p:spPr>
          <a:xfrm>
            <a:off x="90322" y="832718"/>
            <a:ext cx="387227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0814C-4517-4169-FA1C-F46F0CE20F7E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8B8B0-8E6C-3D5B-8398-11F4D8D38B5C}"/>
              </a:ext>
            </a:extLst>
          </p:cNvPr>
          <p:cNvGrpSpPr/>
          <p:nvPr/>
        </p:nvGrpSpPr>
        <p:grpSpPr>
          <a:xfrm>
            <a:off x="1516081" y="1362942"/>
            <a:ext cx="5703675" cy="1607631"/>
            <a:chOff x="1516081" y="1362942"/>
            <a:chExt cx="5703675" cy="160763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04C7798-92DE-BAF5-6752-105625B252C9}"/>
                </a:ext>
              </a:extLst>
            </p:cNvPr>
            <p:cNvSpPr/>
            <p:nvPr/>
          </p:nvSpPr>
          <p:spPr>
            <a:xfrm>
              <a:off x="5992222" y="1362942"/>
              <a:ext cx="1227534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6FC00E9-DB72-FFE4-999D-2DE4D57F3397}"/>
                </a:ext>
              </a:extLst>
            </p:cNvPr>
            <p:cNvSpPr/>
            <p:nvPr/>
          </p:nvSpPr>
          <p:spPr>
            <a:xfrm flipH="1">
              <a:off x="1516081" y="1362942"/>
              <a:ext cx="1227534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CB6173-68BE-6F82-C6B5-4C7E3839CCD0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29167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0.146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639AF-944E-EF9E-31BE-C780F27D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16E1DA-5EE4-9C76-21DC-1286310A95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2739B-FF8F-AFE1-C950-9E7D423E6DF5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367817-5646-EAE1-BF89-F48F457C38CB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323C18-5BE1-6A83-C25C-6A1E14CC5E47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013ADA-0A47-1197-1B58-A29BF651A2E4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E03E75-E858-D42D-5AE9-AB187C942D82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C1F13C0-8CDD-3D0E-C3BE-1B60778D9F8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8C53EB-9C47-0656-D690-5EC6FB12F324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8C53EB-9C47-0656-D690-5EC6FB12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C5F7456-33F1-CA5E-42B0-F47451DB482B}"/>
                  </a:ext>
                </a:extLst>
              </p:cNvPr>
              <p:cNvSpPr txBox="1"/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𝑓𝑐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C5F7456-33F1-CA5E-42B0-F47451DB4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blipFill>
                <a:blip r:embed="rId4"/>
                <a:stretch>
                  <a:fillRect l="-3825" r="-546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3A46D29-1922-B2EC-01E9-F9D7FF2EBB01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DF8F6D-B6A2-BBEB-3189-570B843A993A}"/>
              </a:ext>
            </a:extLst>
          </p:cNvPr>
          <p:cNvSpPr txBox="1"/>
          <p:nvPr/>
        </p:nvSpPr>
        <p:spPr>
          <a:xfrm>
            <a:off x="5740141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5E17C-B277-4AE4-9303-4EE7C197A9FC}"/>
              </a:ext>
            </a:extLst>
          </p:cNvPr>
          <p:cNvSpPr txBox="1"/>
          <p:nvPr/>
        </p:nvSpPr>
        <p:spPr>
          <a:xfrm>
            <a:off x="6245745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4C192A-62BC-A8EF-33C1-FCFD26F740A2}"/>
              </a:ext>
            </a:extLst>
          </p:cNvPr>
          <p:cNvCxnSpPr>
            <a:cxnSpLocks/>
          </p:cNvCxnSpPr>
          <p:nvPr/>
        </p:nvCxnSpPr>
        <p:spPr>
          <a:xfrm flipV="1">
            <a:off x="2976435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B7F5B8-C612-B798-CE2C-0B19AA637539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D6DF6-AABF-1355-9199-231F5FF014AD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86432-D632-C017-AEF1-64D152C7EC4A}"/>
              </a:ext>
            </a:extLst>
          </p:cNvPr>
          <p:cNvSpPr txBox="1"/>
          <p:nvPr/>
        </p:nvSpPr>
        <p:spPr>
          <a:xfrm>
            <a:off x="90322" y="832718"/>
            <a:ext cx="33986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real/real)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E1AFF-CD8A-25CF-3988-A6FBAADD9C48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8E3CF11-7247-2B02-7102-11349A19E941}"/>
              </a:ext>
            </a:extLst>
          </p:cNvPr>
          <p:cNvSpPr/>
          <p:nvPr/>
        </p:nvSpPr>
        <p:spPr>
          <a:xfrm>
            <a:off x="5992222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50D04D5-4225-98FE-D097-9ABA0F6C5483}"/>
              </a:ext>
            </a:extLst>
          </p:cNvPr>
          <p:cNvSpPr/>
          <p:nvPr/>
        </p:nvSpPr>
        <p:spPr>
          <a:xfrm flipH="1">
            <a:off x="1516081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F9D46-FBBC-9B2F-2F84-2BB30C6D7425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BDAE17-C06F-8024-E75A-2A3F41B4C8FD}"/>
              </a:ext>
            </a:extLst>
          </p:cNvPr>
          <p:cNvCxnSpPr>
            <a:cxnSpLocks/>
          </p:cNvCxnSpPr>
          <p:nvPr/>
        </p:nvCxnSpPr>
        <p:spPr>
          <a:xfrm flipV="1">
            <a:off x="567995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18C954-02AF-2E80-4551-CB5EBDC7D64A}"/>
              </a:ext>
            </a:extLst>
          </p:cNvPr>
          <p:cNvSpPr txBox="1"/>
          <p:nvPr/>
        </p:nvSpPr>
        <p:spPr>
          <a:xfrm>
            <a:off x="5514053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2335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129E-E1D5-C4FD-A7FF-69619CB88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E9492-34D5-4B64-BB5D-5F29C2212F6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644CF-EAA0-B144-018C-CEF9E88B20DF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C5F886-230E-2B79-D019-6F05C2F1234F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EB02F0-B121-CE21-5066-FFA5BBA65900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3FC903-2D83-00EB-D1AB-2000411475A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97F83C-151A-930B-5E74-72067A219628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435A249-A96A-16BE-B5EA-539A4EF51170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714E33-4644-A577-8E89-E8F3CEB5ACE6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714E33-4644-A577-8E89-E8F3CEB5A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479ED4-729D-F31F-A313-5909C89BAF9F}"/>
                  </a:ext>
                </a:extLst>
              </p:cNvPr>
              <p:cNvSpPr txBox="1"/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𝑓𝑐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479ED4-729D-F31F-A313-5909C89BA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blipFill>
                <a:blip r:embed="rId4"/>
                <a:stretch>
                  <a:fillRect l="-4372" r="-655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6F071FD1-ACE2-8764-42F9-35578B20DC0C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CE5FE8-22D9-7B00-1C18-D7C4ED60A2E4}"/>
              </a:ext>
            </a:extLst>
          </p:cNvPr>
          <p:cNvSpPr txBox="1"/>
          <p:nvPr/>
        </p:nvSpPr>
        <p:spPr>
          <a:xfrm>
            <a:off x="5740141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E12D3-7011-46A4-1613-9D3CB6181666}"/>
              </a:ext>
            </a:extLst>
          </p:cNvPr>
          <p:cNvSpPr txBox="1"/>
          <p:nvPr/>
        </p:nvSpPr>
        <p:spPr>
          <a:xfrm>
            <a:off x="6290431" y="4422963"/>
            <a:ext cx="18586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Four bands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AC20D3-8254-9135-4C5C-B57A3F61123D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464141-36A1-968A-C3EB-C2A3B0A303BB}"/>
              </a:ext>
            </a:extLst>
          </p:cNvPr>
          <p:cNvSpPr txBox="1"/>
          <p:nvPr/>
        </p:nvSpPr>
        <p:spPr>
          <a:xfrm>
            <a:off x="90322" y="832718"/>
            <a:ext cx="33986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real/real)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285AD-3F37-A44A-8FE4-0526CC05A256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6F71C2-87EA-C3BA-E843-C17F0AD6F5D9}"/>
              </a:ext>
            </a:extLst>
          </p:cNvPr>
          <p:cNvSpPr/>
          <p:nvPr/>
        </p:nvSpPr>
        <p:spPr>
          <a:xfrm>
            <a:off x="7916466" y="1348654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A2857A-A61B-2DDA-19D4-CA82E98EF824}"/>
              </a:ext>
            </a:extLst>
          </p:cNvPr>
          <p:cNvSpPr/>
          <p:nvPr/>
        </p:nvSpPr>
        <p:spPr>
          <a:xfrm flipH="1">
            <a:off x="287343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AEFC4-D5B2-53DF-CE4D-DF5EA2C52952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D2EF8-0C88-4DDD-1B3D-1FA4B9EF0DC4}"/>
              </a:ext>
            </a:extLst>
          </p:cNvPr>
          <p:cNvSpPr txBox="1"/>
          <p:nvPr/>
        </p:nvSpPr>
        <p:spPr>
          <a:xfrm>
            <a:off x="5514053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9C5163A-B112-954E-32B4-6CF8BA5597C4}"/>
              </a:ext>
            </a:extLst>
          </p:cNvPr>
          <p:cNvSpPr/>
          <p:nvPr/>
        </p:nvSpPr>
        <p:spPr>
          <a:xfrm>
            <a:off x="4477379" y="1356218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E41895F-3EA5-69A0-8296-72801136FBA4}"/>
              </a:ext>
            </a:extLst>
          </p:cNvPr>
          <p:cNvSpPr/>
          <p:nvPr/>
        </p:nvSpPr>
        <p:spPr>
          <a:xfrm flipH="1">
            <a:off x="2932498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59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39F5-4945-A452-56D5-10D84ABC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0CF077-3A81-0F0C-02D4-E96498C0F1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32785-9A1A-4967-4735-839B468A26CC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57A8B0-533D-EB30-CDCF-656B3527DCE2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0822C5-64DD-580D-9242-18E8E4C7C1A3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3CF803-02CA-EB75-A6F6-38AAE37240E6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C8222F-DDE8-8259-E246-9ABAF7DCE4A1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7E554E0-40A7-E00E-4E48-C5F2A98E4D0C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87610F-40C2-168E-6DA0-B56EF25973C8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87610F-40C2-168E-6DA0-B56EF259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66C10-0E9D-7827-7036-7AECC70DE8A7}"/>
                  </a:ext>
                </a:extLst>
              </p:cNvPr>
              <p:cNvSpPr txBox="1"/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𝑓𝑐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66C10-0E9D-7827-7036-7AECC70DE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blipFill>
                <a:blip r:embed="rId4"/>
                <a:stretch>
                  <a:fillRect l="-4372" r="-655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E8C864A-8B10-0718-5576-94BB54D42C1A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9C1CD6-CF39-34F1-9DEE-1F208C54212C}"/>
              </a:ext>
            </a:extLst>
          </p:cNvPr>
          <p:cNvSpPr txBox="1"/>
          <p:nvPr/>
        </p:nvSpPr>
        <p:spPr>
          <a:xfrm>
            <a:off x="5740141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740F8-ABD4-5717-9EF1-BAE2CEF99036}"/>
              </a:ext>
            </a:extLst>
          </p:cNvPr>
          <p:cNvSpPr txBox="1"/>
          <p:nvPr/>
        </p:nvSpPr>
        <p:spPr>
          <a:xfrm>
            <a:off x="6290431" y="4422963"/>
            <a:ext cx="18586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Four bands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D1F0E-AA2F-24FA-17DF-561930DA380E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A8208-9A1C-816B-7924-EB935007368D}"/>
              </a:ext>
            </a:extLst>
          </p:cNvPr>
          <p:cNvSpPr txBox="1"/>
          <p:nvPr/>
        </p:nvSpPr>
        <p:spPr>
          <a:xfrm>
            <a:off x="90322" y="832718"/>
            <a:ext cx="33986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real/real)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08932-1C73-CDEB-2CB5-37EEC5962975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814C659-4B30-9A2A-4004-916BDEC10818}"/>
              </a:ext>
            </a:extLst>
          </p:cNvPr>
          <p:cNvSpPr/>
          <p:nvPr/>
        </p:nvSpPr>
        <p:spPr>
          <a:xfrm>
            <a:off x="7916466" y="1348654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AA20CB6-6E1F-40DC-7359-F9BE05E9B91A}"/>
              </a:ext>
            </a:extLst>
          </p:cNvPr>
          <p:cNvSpPr/>
          <p:nvPr/>
        </p:nvSpPr>
        <p:spPr>
          <a:xfrm flipH="1">
            <a:off x="287343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46E95-4904-1340-26B1-B09AEA1DAD4F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810B1-57E4-24AC-335F-4249A49BAE52}"/>
              </a:ext>
            </a:extLst>
          </p:cNvPr>
          <p:cNvSpPr txBox="1"/>
          <p:nvPr/>
        </p:nvSpPr>
        <p:spPr>
          <a:xfrm>
            <a:off x="5514053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9A0FE4D-6A70-0E6B-9D5F-62ECFDF0064F}"/>
              </a:ext>
            </a:extLst>
          </p:cNvPr>
          <p:cNvSpPr/>
          <p:nvPr/>
        </p:nvSpPr>
        <p:spPr>
          <a:xfrm>
            <a:off x="4477379" y="1356218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3213F36-125F-97FF-32BD-8633D87B0007}"/>
              </a:ext>
            </a:extLst>
          </p:cNvPr>
          <p:cNvSpPr/>
          <p:nvPr/>
        </p:nvSpPr>
        <p:spPr>
          <a:xfrm flipH="1">
            <a:off x="2932498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0813D6-8DAA-3EE6-7DAE-203898BF4C57}"/>
              </a:ext>
            </a:extLst>
          </p:cNvPr>
          <p:cNvSpPr/>
          <p:nvPr/>
        </p:nvSpPr>
        <p:spPr>
          <a:xfrm>
            <a:off x="2026309" y="1040638"/>
            <a:ext cx="2300287" cy="1985643"/>
          </a:xfrm>
          <a:custGeom>
            <a:avLst/>
            <a:gdLst>
              <a:gd name="connsiteX0" fmla="*/ 0 w 2300287"/>
              <a:gd name="connsiteY0" fmla="*/ 1914525 h 2005613"/>
              <a:gd name="connsiteX1" fmla="*/ 600075 w 2300287"/>
              <a:gd name="connsiteY1" fmla="*/ 1828800 h 2005613"/>
              <a:gd name="connsiteX2" fmla="*/ 1071562 w 2300287"/>
              <a:gd name="connsiteY2" fmla="*/ 314325 h 2005613"/>
              <a:gd name="connsiteX3" fmla="*/ 2300287 w 2300287"/>
              <a:gd name="connsiteY3" fmla="*/ 0 h 200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7" h="2005613">
                <a:moveTo>
                  <a:pt x="0" y="1914525"/>
                </a:moveTo>
                <a:cubicBezTo>
                  <a:pt x="210740" y="2005012"/>
                  <a:pt x="421481" y="2095500"/>
                  <a:pt x="600075" y="1828800"/>
                </a:cubicBezTo>
                <a:cubicBezTo>
                  <a:pt x="778669" y="1562100"/>
                  <a:pt x="788193" y="619125"/>
                  <a:pt x="1071562" y="314325"/>
                </a:cubicBezTo>
                <a:cubicBezTo>
                  <a:pt x="1354931" y="9525"/>
                  <a:pt x="1827609" y="4762"/>
                  <a:pt x="2300287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A232F09-0145-A22A-3644-0C0BEB832D16}"/>
              </a:ext>
            </a:extLst>
          </p:cNvPr>
          <p:cNvSpPr/>
          <p:nvPr/>
        </p:nvSpPr>
        <p:spPr>
          <a:xfrm flipH="1">
            <a:off x="4335637" y="1032773"/>
            <a:ext cx="2300287" cy="1985643"/>
          </a:xfrm>
          <a:custGeom>
            <a:avLst/>
            <a:gdLst>
              <a:gd name="connsiteX0" fmla="*/ 0 w 2300287"/>
              <a:gd name="connsiteY0" fmla="*/ 1914525 h 2005613"/>
              <a:gd name="connsiteX1" fmla="*/ 600075 w 2300287"/>
              <a:gd name="connsiteY1" fmla="*/ 1828800 h 2005613"/>
              <a:gd name="connsiteX2" fmla="*/ 1071562 w 2300287"/>
              <a:gd name="connsiteY2" fmla="*/ 314325 h 2005613"/>
              <a:gd name="connsiteX3" fmla="*/ 2300287 w 2300287"/>
              <a:gd name="connsiteY3" fmla="*/ 0 h 200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7" h="2005613">
                <a:moveTo>
                  <a:pt x="0" y="1914525"/>
                </a:moveTo>
                <a:cubicBezTo>
                  <a:pt x="210740" y="2005012"/>
                  <a:pt x="421481" y="2095500"/>
                  <a:pt x="600075" y="1828800"/>
                </a:cubicBezTo>
                <a:cubicBezTo>
                  <a:pt x="778669" y="1562100"/>
                  <a:pt x="788193" y="619125"/>
                  <a:pt x="1071562" y="314325"/>
                </a:cubicBezTo>
                <a:cubicBezTo>
                  <a:pt x="1354931" y="9525"/>
                  <a:pt x="1827609" y="4762"/>
                  <a:pt x="2300287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E143B-F1E5-A77F-0ACF-8777D692E87D}"/>
              </a:ext>
            </a:extLst>
          </p:cNvPr>
          <p:cNvSpPr txBox="1"/>
          <p:nvPr/>
        </p:nvSpPr>
        <p:spPr>
          <a:xfrm>
            <a:off x="4991140" y="1488483"/>
            <a:ext cx="2300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Filter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0193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s of Digital Down-Conversion in DSP - Technical Articles">
            <a:extLst>
              <a:ext uri="{FF2B5EF4-FFF2-40B4-BE49-F238E27FC236}">
                <a16:creationId xmlns:a16="http://schemas.microsoft.com/office/drawing/2014/main" id="{C4D74630-F597-A6B1-8DD2-4E087431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425"/>
            <a:ext cx="9144000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5FAF2-1ADA-AADB-011D-1DF8929676F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D6167-BD5C-383F-1665-1670957DBA9C}"/>
              </a:ext>
            </a:extLst>
          </p:cNvPr>
          <p:cNvSpPr txBox="1"/>
          <p:nvPr/>
        </p:nvSpPr>
        <p:spPr>
          <a:xfrm>
            <a:off x="2069233" y="5314951"/>
            <a:ext cx="5611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Typical usage of frequency band conversion</a:t>
            </a:r>
          </a:p>
          <a:p>
            <a:pPr algn="ctr"/>
            <a:r>
              <a:rPr lang="en-US" sz="2400" dirty="0"/>
              <a:t>in communication devices.</a:t>
            </a:r>
          </a:p>
        </p:txBody>
      </p:sp>
    </p:spTree>
    <p:extLst>
      <p:ext uri="{BB962C8B-B14F-4D97-AF65-F5344CB8AC3E}">
        <p14:creationId xmlns:p14="http://schemas.microsoft.com/office/powerpoint/2010/main" val="319470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1665856"/>
            <a:ext cx="9144001" cy="2034529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55251" y="4085106"/>
            <a:ext cx="1083556" cy="1083556"/>
            <a:chOff x="2801925" y="3316535"/>
            <a:chExt cx="1586434" cy="1586434"/>
          </a:xfrm>
        </p:grpSpPr>
        <p:sp>
          <p:nvSpPr>
            <p:cNvPr id="5" name="Oval 4"/>
            <p:cNvSpPr/>
            <p:nvPr/>
          </p:nvSpPr>
          <p:spPr>
            <a:xfrm>
              <a:off x="2801925" y="331653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 descr="romi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83" y="3395847"/>
              <a:ext cx="1453178" cy="1453178"/>
            </a:xfrm>
            <a:prstGeom prst="ellipse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721080" y="4085106"/>
            <a:ext cx="1083556" cy="1083556"/>
            <a:chOff x="174866" y="1118605"/>
            <a:chExt cx="1586434" cy="1586434"/>
          </a:xfrm>
        </p:grpSpPr>
        <p:sp>
          <p:nvSpPr>
            <p:cNvPr id="9" name="Oval 8"/>
            <p:cNvSpPr/>
            <p:nvPr/>
          </p:nvSpPr>
          <p:spPr>
            <a:xfrm>
              <a:off x="174866" y="111860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Roy, Nirupam_2157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" t="5955" r="6029" b="27912"/>
            <a:stretch/>
          </p:blipFill>
          <p:spPr>
            <a:xfrm>
              <a:off x="248718" y="1192718"/>
              <a:ext cx="1453178" cy="1457070"/>
            </a:xfrm>
            <a:prstGeom prst="ellipse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006236" y="4085106"/>
            <a:ext cx="1083556" cy="1083556"/>
            <a:chOff x="1465676" y="2264752"/>
            <a:chExt cx="1586434" cy="1586434"/>
          </a:xfrm>
        </p:grpSpPr>
        <p:sp>
          <p:nvSpPr>
            <p:cNvPr id="13" name="Oval 12"/>
            <p:cNvSpPr/>
            <p:nvPr/>
          </p:nvSpPr>
          <p:spPr>
            <a:xfrm>
              <a:off x="1465676" y="2264752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 descr="Prof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2" t="10075" r="24569" b="19030"/>
            <a:stretch/>
          </p:blipFill>
          <p:spPr>
            <a:xfrm>
              <a:off x="1531027" y="2345658"/>
              <a:ext cx="1457069" cy="1457070"/>
            </a:xfrm>
            <a:prstGeom prst="ellipse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64564" y="1728309"/>
            <a:ext cx="8664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BackDoor: Making Microphones Hear Inaudible Sounds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Avenir Book"/>
                <a:cs typeface="Avenir Book"/>
              </a:rPr>
              <a:t>(MobiSys 2017)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4424" y="6031443"/>
            <a:ext cx="531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University of Illinois at Urbana-Champaign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0825" y="5143352"/>
            <a:ext cx="229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Nirupam Roy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7531" y="5143352"/>
            <a:ext cx="261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Haitham Hassanieh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081" y="5143352"/>
            <a:ext cx="287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Romit Roy Choudhury</a:t>
            </a:r>
          </a:p>
        </p:txBody>
      </p:sp>
    </p:spTree>
    <p:extLst>
      <p:ext uri="{BB962C8B-B14F-4D97-AF65-F5344CB8AC3E}">
        <p14:creationId xmlns:p14="http://schemas.microsoft.com/office/powerpoint/2010/main" val="2671450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1665856"/>
            <a:ext cx="9144001" cy="20345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29687" y="4085106"/>
            <a:ext cx="1083556" cy="1083556"/>
            <a:chOff x="2801925" y="3316535"/>
            <a:chExt cx="1586434" cy="1586434"/>
          </a:xfrm>
        </p:grpSpPr>
        <p:sp>
          <p:nvSpPr>
            <p:cNvPr id="5" name="Oval 4"/>
            <p:cNvSpPr/>
            <p:nvPr/>
          </p:nvSpPr>
          <p:spPr>
            <a:xfrm>
              <a:off x="2801925" y="331653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 descr="romi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83" y="3395847"/>
              <a:ext cx="1453178" cy="1453178"/>
            </a:xfrm>
            <a:prstGeom prst="ellipse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18223" y="4085106"/>
            <a:ext cx="1083556" cy="1083556"/>
            <a:chOff x="174866" y="1118605"/>
            <a:chExt cx="1586434" cy="1586434"/>
          </a:xfrm>
        </p:grpSpPr>
        <p:sp>
          <p:nvSpPr>
            <p:cNvPr id="9" name="Oval 8"/>
            <p:cNvSpPr/>
            <p:nvPr/>
          </p:nvSpPr>
          <p:spPr>
            <a:xfrm>
              <a:off x="174866" y="111860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Roy, Nirupam_2157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718" y="1192717"/>
              <a:ext cx="1453178" cy="1457071"/>
            </a:xfrm>
            <a:prstGeom prst="ellipse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81030" y="4085106"/>
            <a:ext cx="1083556" cy="1083556"/>
            <a:chOff x="1465676" y="2264752"/>
            <a:chExt cx="1586434" cy="1586434"/>
          </a:xfrm>
        </p:grpSpPr>
        <p:sp>
          <p:nvSpPr>
            <p:cNvPr id="13" name="Oval 12"/>
            <p:cNvSpPr/>
            <p:nvPr/>
          </p:nvSpPr>
          <p:spPr>
            <a:xfrm>
              <a:off x="1465676" y="2264752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 descr="Prof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027" y="2345658"/>
              <a:ext cx="1457069" cy="1457070"/>
            </a:xfrm>
            <a:prstGeom prst="ellipse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64564" y="1842613"/>
            <a:ext cx="8664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Inaudible Voice Commands: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The Long-Range Attack and Defense</a:t>
            </a:r>
          </a:p>
          <a:p>
            <a:pPr algn="ctr"/>
            <a:r>
              <a:rPr lang="en-US" sz="4000" dirty="0">
                <a:latin typeface="Avenir Book"/>
                <a:cs typeface="Avenir Book"/>
              </a:rPr>
              <a:t>(NSDI 2018)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78662" y="6031443"/>
            <a:ext cx="591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University of Illinois at Urbana-Champaign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02032" y="5143352"/>
            <a:ext cx="229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Nirupam Roy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2325" y="5143352"/>
            <a:ext cx="2803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Haitham Hassanieh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7602" y="5143352"/>
            <a:ext cx="3212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Romit Roy Choudhury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9009E0-5702-4763-B297-C2914104430D}"/>
              </a:ext>
            </a:extLst>
          </p:cNvPr>
          <p:cNvSpPr/>
          <p:nvPr/>
        </p:nvSpPr>
        <p:spPr>
          <a:xfrm>
            <a:off x="2385744" y="4085106"/>
            <a:ext cx="1083556" cy="1083556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C01E28-37E0-4E0B-83F8-6453C5614FEA}"/>
              </a:ext>
            </a:extLst>
          </p:cNvPr>
          <p:cNvSpPr txBox="1"/>
          <p:nvPr/>
        </p:nvSpPr>
        <p:spPr>
          <a:xfrm>
            <a:off x="1765489" y="5143352"/>
            <a:ext cx="229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Sheng Shen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161A2-06FF-4055-AE9D-45C2C04CC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707" y="4133069"/>
            <a:ext cx="987629" cy="9876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1802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2608" r="22928" b="4289"/>
          <a:stretch/>
        </p:blipFill>
        <p:spPr>
          <a:xfrm>
            <a:off x="-295309" y="-58300"/>
            <a:ext cx="9704054" cy="70704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480" y="955421"/>
            <a:ext cx="4806991" cy="68031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/>
          <p:cNvSpPr/>
          <p:nvPr/>
        </p:nvSpPr>
        <p:spPr>
          <a:xfrm>
            <a:off x="-528235" y="5144422"/>
            <a:ext cx="10862396" cy="647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-36738" y="5150855"/>
            <a:ext cx="1001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50 million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voice assistants are sold in US</a:t>
            </a:r>
          </a:p>
        </p:txBody>
      </p:sp>
    </p:spTree>
    <p:extLst>
      <p:ext uri="{BB962C8B-B14F-4D97-AF65-F5344CB8AC3E}">
        <p14:creationId xmlns:p14="http://schemas.microsoft.com/office/powerpoint/2010/main" val="1991706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A9B20-604A-8B6B-7C10-C9206E97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79242E-0F5F-11E1-EE1B-5ACB96472028}"/>
              </a:ext>
            </a:extLst>
          </p:cNvPr>
          <p:cNvSpPr txBox="1"/>
          <p:nvPr/>
        </p:nvSpPr>
        <p:spPr>
          <a:xfrm>
            <a:off x="0" y="80267"/>
            <a:ext cx="9155441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Microphones are everywhere</a:t>
            </a:r>
          </a:p>
        </p:txBody>
      </p:sp>
      <p:pic>
        <p:nvPicPr>
          <p:cNvPr id="11" name="Picture 10" descr="b09ba2091571144a4aa244fc67899b29.jpg">
            <a:extLst>
              <a:ext uri="{FF2B5EF4-FFF2-40B4-BE49-F238E27FC236}">
                <a16:creationId xmlns:a16="http://schemas.microsoft.com/office/drawing/2014/main" id="{FB2EB28D-D857-63F5-9523-39A5F925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" y="883031"/>
            <a:ext cx="2612444" cy="3918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mazon-echo-dot-review-0-980x420.jpg">
            <a:extLst>
              <a:ext uri="{FF2B5EF4-FFF2-40B4-BE49-F238E27FC236}">
                <a16:creationId xmlns:a16="http://schemas.microsoft.com/office/drawing/2014/main" id="{FE344F9E-46E3-FF19-3130-53DC6E8A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2875677" y="3115651"/>
            <a:ext cx="3646283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amazon-echo-hero.jpg">
            <a:extLst>
              <a:ext uri="{FF2B5EF4-FFF2-40B4-BE49-F238E27FC236}">
                <a16:creationId xmlns:a16="http://schemas.microsoft.com/office/drawing/2014/main" id="{8DF47401-6840-96FA-142C-AB965959C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/>
          <a:stretch/>
        </p:blipFill>
        <p:spPr>
          <a:xfrm>
            <a:off x="7215815" y="4843779"/>
            <a:ext cx="1560925" cy="18955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jibocompanypage.jpg">
            <a:extLst>
              <a:ext uri="{FF2B5EF4-FFF2-40B4-BE49-F238E27FC236}">
                <a16:creationId xmlns:a16="http://schemas.microsoft.com/office/drawing/2014/main" id="{209429B1-65B7-FEAF-38C3-4B7B60161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6" y="4847004"/>
            <a:ext cx="3617907" cy="18822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maxresdefault-2.jpg">
            <a:extLst>
              <a:ext uri="{FF2B5EF4-FFF2-40B4-BE49-F238E27FC236}">
                <a16:creationId xmlns:a16="http://schemas.microsoft.com/office/drawing/2014/main" id="{63B92759-B5A3-3B70-FF63-B019D1B5AF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r="29335" b="29355"/>
          <a:stretch/>
        </p:blipFill>
        <p:spPr>
          <a:xfrm>
            <a:off x="6606450" y="883031"/>
            <a:ext cx="2170289" cy="2157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22164-7ee672020ad5412c815072a8b1c5ccc0.jpg">
            <a:extLst>
              <a:ext uri="{FF2B5EF4-FFF2-40B4-BE49-F238E27FC236}">
                <a16:creationId xmlns:a16="http://schemas.microsoft.com/office/drawing/2014/main" id="{CCCE22E4-6BD6-10D6-4853-AC1BCCE9C4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9015" r="18553"/>
          <a:stretch/>
        </p:blipFill>
        <p:spPr>
          <a:xfrm>
            <a:off x="6606450" y="3115651"/>
            <a:ext cx="2178015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skype-overview-08052013-en_img350.jpg">
            <a:extLst>
              <a:ext uri="{FF2B5EF4-FFF2-40B4-BE49-F238E27FC236}">
                <a16:creationId xmlns:a16="http://schemas.microsoft.com/office/drawing/2014/main" id="{500D02BD-CC14-8FD8-1779-FFBF98A9D7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/>
          <a:stretch/>
        </p:blipFill>
        <p:spPr>
          <a:xfrm>
            <a:off x="2875677" y="883030"/>
            <a:ext cx="3646284" cy="2169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F883_1_Zoom.jpg">
            <a:extLst>
              <a:ext uri="{FF2B5EF4-FFF2-40B4-BE49-F238E27FC236}">
                <a16:creationId xmlns:a16="http://schemas.microsoft.com/office/drawing/2014/main" id="{D9EE366C-9F10-6258-532C-1E1CACF5D4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183866" y="4847004"/>
            <a:ext cx="1577556" cy="1892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panasonic-kx-tg2722eb-twin-dect-cordless-telephone-set-with-answer-machine-[2]-400-p.jpg">
            <a:extLst>
              <a:ext uri="{FF2B5EF4-FFF2-40B4-BE49-F238E27FC236}">
                <a16:creationId xmlns:a16="http://schemas.microsoft.com/office/drawing/2014/main" id="{B16028C2-506C-EDAD-8E0D-BA5F9BEBB8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823" r="23565"/>
          <a:stretch/>
        </p:blipFill>
        <p:spPr>
          <a:xfrm>
            <a:off x="1832642" y="4847005"/>
            <a:ext cx="1609531" cy="19160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2741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3CDAB-02D5-6101-E871-12ADE5CF4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09ba2091571144a4aa244fc67899b29.jpg">
            <a:extLst>
              <a:ext uri="{FF2B5EF4-FFF2-40B4-BE49-F238E27FC236}">
                <a16:creationId xmlns:a16="http://schemas.microsoft.com/office/drawing/2014/main" id="{EA04B168-81BA-3B86-32C2-C4D2EA678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" y="883031"/>
            <a:ext cx="2612444" cy="3918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mazon-echo-dot-review-0-980x420.jpg">
            <a:extLst>
              <a:ext uri="{FF2B5EF4-FFF2-40B4-BE49-F238E27FC236}">
                <a16:creationId xmlns:a16="http://schemas.microsoft.com/office/drawing/2014/main" id="{33E41FBF-2F41-7D01-067B-1C826C1E9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2875677" y="3115651"/>
            <a:ext cx="3646283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amazon-echo-hero.jpg">
            <a:extLst>
              <a:ext uri="{FF2B5EF4-FFF2-40B4-BE49-F238E27FC236}">
                <a16:creationId xmlns:a16="http://schemas.microsoft.com/office/drawing/2014/main" id="{CEE51F56-A732-EFD3-8FBB-2BD9CBB3E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/>
          <a:stretch/>
        </p:blipFill>
        <p:spPr>
          <a:xfrm>
            <a:off x="7215815" y="4843779"/>
            <a:ext cx="1560925" cy="18955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jibocompanypage.jpg">
            <a:extLst>
              <a:ext uri="{FF2B5EF4-FFF2-40B4-BE49-F238E27FC236}">
                <a16:creationId xmlns:a16="http://schemas.microsoft.com/office/drawing/2014/main" id="{A83347E4-8E24-1B65-A06B-1A2B39FB7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6" y="4847004"/>
            <a:ext cx="3617907" cy="18822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maxresdefault-2.jpg">
            <a:extLst>
              <a:ext uri="{FF2B5EF4-FFF2-40B4-BE49-F238E27FC236}">
                <a16:creationId xmlns:a16="http://schemas.microsoft.com/office/drawing/2014/main" id="{6BA51A9F-2A17-0D4C-D220-0FAF8C0689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r="29335" b="29355"/>
          <a:stretch/>
        </p:blipFill>
        <p:spPr>
          <a:xfrm>
            <a:off x="6606450" y="883031"/>
            <a:ext cx="2170289" cy="2157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22164-7ee672020ad5412c815072a8b1c5ccc0.jpg">
            <a:extLst>
              <a:ext uri="{FF2B5EF4-FFF2-40B4-BE49-F238E27FC236}">
                <a16:creationId xmlns:a16="http://schemas.microsoft.com/office/drawing/2014/main" id="{9B069640-E532-BE02-C367-F6E06E67F6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9015" r="18553"/>
          <a:stretch/>
        </p:blipFill>
        <p:spPr>
          <a:xfrm>
            <a:off x="6606450" y="3115651"/>
            <a:ext cx="2178015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skype-overview-08052013-en_img350.jpg">
            <a:extLst>
              <a:ext uri="{FF2B5EF4-FFF2-40B4-BE49-F238E27FC236}">
                <a16:creationId xmlns:a16="http://schemas.microsoft.com/office/drawing/2014/main" id="{837B3C2E-5BB1-CC80-90C9-AB8EE15640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/>
          <a:stretch/>
        </p:blipFill>
        <p:spPr>
          <a:xfrm>
            <a:off x="2875677" y="883030"/>
            <a:ext cx="3646284" cy="2169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F883_1_Zoom.jpg">
            <a:extLst>
              <a:ext uri="{FF2B5EF4-FFF2-40B4-BE49-F238E27FC236}">
                <a16:creationId xmlns:a16="http://schemas.microsoft.com/office/drawing/2014/main" id="{E91F5E8B-5C37-48CA-9C53-2F3FF60023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183866" y="4847004"/>
            <a:ext cx="1577556" cy="1892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panasonic-kx-tg2722eb-twin-dect-cordless-telephone-set-with-answer-machine-[2]-400-p.jpg">
            <a:extLst>
              <a:ext uri="{FF2B5EF4-FFF2-40B4-BE49-F238E27FC236}">
                <a16:creationId xmlns:a16="http://schemas.microsoft.com/office/drawing/2014/main" id="{BA401ACD-B13B-ADC6-2212-4A8A0A3BB6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823" r="23565"/>
          <a:stretch/>
        </p:blipFill>
        <p:spPr>
          <a:xfrm>
            <a:off x="1832642" y="4847005"/>
            <a:ext cx="1609531" cy="19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D961D2-FAB8-6739-9FBE-AB5193193D7E}"/>
              </a:ext>
            </a:extLst>
          </p:cNvPr>
          <p:cNvSpPr/>
          <p:nvPr/>
        </p:nvSpPr>
        <p:spPr>
          <a:xfrm>
            <a:off x="-332347" y="415457"/>
            <a:ext cx="9733026" cy="6635434"/>
          </a:xfrm>
          <a:prstGeom prst="rect">
            <a:avLst/>
          </a:prstGeom>
          <a:solidFill>
            <a:schemeClr val="bg1">
              <a:lumMod val="65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78295-C5E8-FDC8-0B73-71310316B004}"/>
              </a:ext>
            </a:extLst>
          </p:cNvPr>
          <p:cNvSpPr txBox="1"/>
          <p:nvPr/>
        </p:nvSpPr>
        <p:spPr>
          <a:xfrm>
            <a:off x="0" y="80267"/>
            <a:ext cx="9155441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Microphones are everywhere</a:t>
            </a:r>
          </a:p>
        </p:txBody>
      </p:sp>
      <p:pic>
        <p:nvPicPr>
          <p:cNvPr id="13" name="Picture 12" descr="Podcast-Opp.png">
            <a:extLst>
              <a:ext uri="{FF2B5EF4-FFF2-40B4-BE49-F238E27FC236}">
                <a16:creationId xmlns:a16="http://schemas.microsoft.com/office/drawing/2014/main" id="{8C3D138F-03D4-C10D-1762-1EA69ACEA0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5" y="2894362"/>
            <a:ext cx="442577" cy="442576"/>
          </a:xfrm>
          <a:prstGeom prst="rect">
            <a:avLst/>
          </a:prstGeom>
        </p:spPr>
      </p:pic>
      <p:pic>
        <p:nvPicPr>
          <p:cNvPr id="16" name="Picture 15" descr="Podcast-Opp.png">
            <a:extLst>
              <a:ext uri="{FF2B5EF4-FFF2-40B4-BE49-F238E27FC236}">
                <a16:creationId xmlns:a16="http://schemas.microsoft.com/office/drawing/2014/main" id="{BDC211E0-005E-398E-8908-5BB29CA45A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14" y="1123793"/>
            <a:ext cx="442577" cy="442576"/>
          </a:xfrm>
          <a:prstGeom prst="rect">
            <a:avLst/>
          </a:prstGeom>
        </p:spPr>
      </p:pic>
      <p:pic>
        <p:nvPicPr>
          <p:cNvPr id="21" name="Picture 20" descr="Podcast-Opp.png">
            <a:extLst>
              <a:ext uri="{FF2B5EF4-FFF2-40B4-BE49-F238E27FC236}">
                <a16:creationId xmlns:a16="http://schemas.microsoft.com/office/drawing/2014/main" id="{96AA4AC6-2501-50B9-5451-EC0CA8B698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59" y="1746446"/>
            <a:ext cx="784053" cy="784051"/>
          </a:xfrm>
          <a:prstGeom prst="rect">
            <a:avLst/>
          </a:prstGeom>
        </p:spPr>
      </p:pic>
      <p:pic>
        <p:nvPicPr>
          <p:cNvPr id="22" name="Picture 21" descr="Podcast-Opp.png">
            <a:extLst>
              <a:ext uri="{FF2B5EF4-FFF2-40B4-BE49-F238E27FC236}">
                <a16:creationId xmlns:a16="http://schemas.microsoft.com/office/drawing/2014/main" id="{05D626C6-B5B9-1B82-09D7-6C8399DB1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90" y="3498337"/>
            <a:ext cx="589070" cy="589069"/>
          </a:xfrm>
          <a:prstGeom prst="rect">
            <a:avLst/>
          </a:prstGeom>
        </p:spPr>
      </p:pic>
      <p:pic>
        <p:nvPicPr>
          <p:cNvPr id="23" name="Picture 22" descr="Podcast-Opp.png">
            <a:extLst>
              <a:ext uri="{FF2B5EF4-FFF2-40B4-BE49-F238E27FC236}">
                <a16:creationId xmlns:a16="http://schemas.microsoft.com/office/drawing/2014/main" id="{0C6FE92E-45FE-6259-B618-BA54E847C7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78" y="5608977"/>
            <a:ext cx="442577" cy="442576"/>
          </a:xfrm>
          <a:prstGeom prst="rect">
            <a:avLst/>
          </a:prstGeom>
        </p:spPr>
      </p:pic>
      <p:pic>
        <p:nvPicPr>
          <p:cNvPr id="24" name="Picture 23" descr="Podcast-Opp.png">
            <a:extLst>
              <a:ext uri="{FF2B5EF4-FFF2-40B4-BE49-F238E27FC236}">
                <a16:creationId xmlns:a16="http://schemas.microsoft.com/office/drawing/2014/main" id="{4789D878-D52E-4859-0728-79DD36BC3B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17" y="5990695"/>
            <a:ext cx="457119" cy="457118"/>
          </a:xfrm>
          <a:prstGeom prst="rect">
            <a:avLst/>
          </a:prstGeom>
        </p:spPr>
      </p:pic>
      <p:pic>
        <p:nvPicPr>
          <p:cNvPr id="25" name="Picture 24" descr="Podcast-Opp.png">
            <a:extLst>
              <a:ext uri="{FF2B5EF4-FFF2-40B4-BE49-F238E27FC236}">
                <a16:creationId xmlns:a16="http://schemas.microsoft.com/office/drawing/2014/main" id="{7625D126-0EA0-902A-C4AE-DB960D6475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87" y="5232760"/>
            <a:ext cx="402343" cy="402342"/>
          </a:xfrm>
          <a:prstGeom prst="rect">
            <a:avLst/>
          </a:prstGeom>
        </p:spPr>
      </p:pic>
      <p:pic>
        <p:nvPicPr>
          <p:cNvPr id="26" name="Picture 25" descr="Podcast-Opp.png">
            <a:extLst>
              <a:ext uri="{FF2B5EF4-FFF2-40B4-BE49-F238E27FC236}">
                <a16:creationId xmlns:a16="http://schemas.microsoft.com/office/drawing/2014/main" id="{64B4D400-CB51-CE47-6129-F14AFD35F5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93" y="5177076"/>
            <a:ext cx="392026" cy="392025"/>
          </a:xfrm>
          <a:prstGeom prst="rect">
            <a:avLst/>
          </a:prstGeom>
        </p:spPr>
      </p:pic>
      <p:pic>
        <p:nvPicPr>
          <p:cNvPr id="27" name="Picture 26" descr="Podcast-Opp.png">
            <a:extLst>
              <a:ext uri="{FF2B5EF4-FFF2-40B4-BE49-F238E27FC236}">
                <a16:creationId xmlns:a16="http://schemas.microsoft.com/office/drawing/2014/main" id="{D0454DD9-54B4-584D-5D86-253980D1A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9" y="3945271"/>
            <a:ext cx="589070" cy="5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90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27DA0-0F16-3B01-CF6F-10892C842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2D07E9CD-A378-C00F-7490-F4ED4AF4EF77}"/>
              </a:ext>
            </a:extLst>
          </p:cNvPr>
          <p:cNvGrpSpPr/>
          <p:nvPr/>
        </p:nvGrpSpPr>
        <p:grpSpPr>
          <a:xfrm>
            <a:off x="11460" y="2521764"/>
            <a:ext cx="3650411" cy="2669847"/>
            <a:chOff x="11460" y="2521764"/>
            <a:chExt cx="3650411" cy="26698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B48540-D11E-BB77-9D42-C8A8037926C0}"/>
                </a:ext>
              </a:extLst>
            </p:cNvPr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>
                <a:extLst>
                  <a:ext uri="{FF2B5EF4-FFF2-40B4-BE49-F238E27FC236}">
                    <a16:creationId xmlns:a16="http://schemas.microsoft.com/office/drawing/2014/main" id="{FA8E2446-EA34-C382-FD9C-AB24AC895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7B6288-05BD-5600-0A90-B123BDAAD648}"/>
                  </a:ext>
                </a:extLst>
              </p:cNvPr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Speaker</a:t>
                </a:r>
              </a:p>
            </p:txBody>
          </p:sp>
        </p:grp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46DF0F00-2BC7-6D42-0BBB-04325D2941F3}"/>
                </a:ext>
              </a:extLst>
            </p:cNvPr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46AA657-656B-08DD-5AF3-1663EBC659C5}"/>
                </a:ext>
              </a:extLst>
            </p:cNvPr>
            <p:cNvSpPr txBox="1"/>
            <p:nvPr/>
          </p:nvSpPr>
          <p:spPr>
            <a:xfrm>
              <a:off x="11460" y="2550173"/>
              <a:ext cx="2030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Audible sound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F8E1B30-A207-EAAC-D8E6-1E7B53229D99}"/>
                </a:ext>
              </a:extLst>
            </p:cNvPr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noFill/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6952C7-0A6B-65B5-B8BE-E3F51A55EF4B}"/>
              </a:ext>
            </a:extLst>
          </p:cNvPr>
          <p:cNvGrpSpPr/>
          <p:nvPr/>
        </p:nvGrpSpPr>
        <p:grpSpPr>
          <a:xfrm>
            <a:off x="6856003" y="4039132"/>
            <a:ext cx="1505981" cy="2604289"/>
            <a:chOff x="6856003" y="4039132"/>
            <a:chExt cx="1505981" cy="2604289"/>
          </a:xfrm>
        </p:grpSpPr>
        <p:pic>
          <p:nvPicPr>
            <p:cNvPr id="83" name="Picture 82" descr="iphone-7-plus.jpg">
              <a:extLst>
                <a:ext uri="{FF2B5EF4-FFF2-40B4-BE49-F238E27FC236}">
                  <a16:creationId xmlns:a16="http://schemas.microsoft.com/office/drawing/2014/main" id="{5AE10F8B-24EF-D75C-67A6-02D7585B1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66D3DF2-D12F-C2BC-B8D2-18C58C809DBB}"/>
                </a:ext>
              </a:extLst>
            </p:cNvPr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5" name="Picture 84" descr="Podcast-Opp.png">
              <a:extLst>
                <a:ext uri="{FF2B5EF4-FFF2-40B4-BE49-F238E27FC236}">
                  <a16:creationId xmlns:a16="http://schemas.microsoft.com/office/drawing/2014/main" id="{0C6EC6FB-6B9E-B55E-EA89-8FBEDD8D1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pic>
        <p:nvPicPr>
          <p:cNvPr id="4" name="Picture 3" descr="3d_model_of_a_human_head_in_3d_studio_max.jpg">
            <a:extLst>
              <a:ext uri="{FF2B5EF4-FFF2-40B4-BE49-F238E27FC236}">
                <a16:creationId xmlns:a16="http://schemas.microsoft.com/office/drawing/2014/main" id="{7D79528F-92C0-A038-B23D-D65CE4B7C8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EB848F-0450-57C5-9100-FCCFE2CA93A1}"/>
              </a:ext>
            </a:extLst>
          </p:cNvPr>
          <p:cNvGrpSpPr/>
          <p:nvPr/>
        </p:nvGrpSpPr>
        <p:grpSpPr>
          <a:xfrm rot="19295091">
            <a:off x="1976167" y="2166494"/>
            <a:ext cx="4717709" cy="2609076"/>
            <a:chOff x="486834" y="10626"/>
            <a:chExt cx="6578677" cy="3697120"/>
          </a:xfrm>
          <a:effectLst/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71678B6A-15F7-C16C-1C84-2D1130DC3754}"/>
                </a:ext>
              </a:extLst>
            </p:cNvPr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3D4D2DE-11E4-B35D-2D70-15EB926CED4F}"/>
                </a:ext>
              </a:extLst>
            </p:cNvPr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FE3454C6-8EBE-4878-A91A-1AEEC243D090}"/>
                </a:ext>
              </a:extLst>
            </p:cNvPr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0100D956-1719-72F7-A4D7-4F1D41DC09DA}"/>
                </a:ext>
              </a:extLst>
            </p:cNvPr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B1B7730-8C5C-A1A8-7EEB-2775B5483DB0}"/>
                </a:ext>
              </a:extLst>
            </p:cNvPr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F5F86640-FC79-EC74-FBD5-4256A48DC680}"/>
                </a:ext>
              </a:extLst>
            </p:cNvPr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7C63ABF-F04D-8FA2-2DCD-AF9DD8714EEC}"/>
                </a:ext>
              </a:extLst>
            </p:cNvPr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364F2DA7-F57A-6EFC-E7A3-EA1BC91DE268}"/>
                </a:ext>
              </a:extLst>
            </p:cNvPr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64BECBA9-3E9B-21B8-BA4E-93145A5BF405}"/>
                </a:ext>
              </a:extLst>
            </p:cNvPr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E19B38A-31AD-88F3-9399-7C625C119F98}"/>
                </a:ext>
              </a:extLst>
            </p:cNvPr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809408B9-2E12-0A75-4D31-2A31F6C97E7D}"/>
                </a:ext>
              </a:extLst>
            </p:cNvPr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BAC0ADD-F4DC-94F2-FE5C-D20077B5A5A3}"/>
                </a:ext>
              </a:extLst>
            </p:cNvPr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F6F26F50-50EC-F98B-1386-BDFD892B053D}"/>
                </a:ext>
              </a:extLst>
            </p:cNvPr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35FE021-8ACE-5422-88BF-4987AE7C1A17}"/>
                </a:ext>
              </a:extLst>
            </p:cNvPr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A78C9231-CA83-F3D8-4640-1611C7F8C754}"/>
                </a:ext>
              </a:extLst>
            </p:cNvPr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B90104E-0E0C-B382-44A8-CDE243CE228D}"/>
                </a:ext>
              </a:extLst>
            </p:cNvPr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72BBA5DA-871C-58A3-CBB3-AAF503729BEE}"/>
                </a:ext>
              </a:extLst>
            </p:cNvPr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1D646EE2-742F-F96E-F6AF-BD59A93C124D}"/>
                </a:ext>
              </a:extLst>
            </p:cNvPr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FD416DC-6AD1-53E4-8B50-1D442910474F}"/>
                </a:ext>
              </a:extLst>
            </p:cNvPr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B42FF57-0313-305D-BA02-FB4F5CA7B8D2}"/>
                </a:ext>
              </a:extLst>
            </p:cNvPr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167637B7-7A66-F564-7A0B-E25D784ACA69}"/>
                </a:ext>
              </a:extLst>
            </p:cNvPr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7DA0C45A-FDCB-BC85-206F-09591D68656B}"/>
                </a:ext>
              </a:extLst>
            </p:cNvPr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7C3BB68B-A2E8-0123-195B-341B1DD88399}"/>
                </a:ext>
              </a:extLst>
            </p:cNvPr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53EE610F-40A2-4E86-9E03-CD90E0852924}"/>
                </a:ext>
              </a:extLst>
            </p:cNvPr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11038E10-E42F-E43F-35CD-7BCB0785A472}"/>
                </a:ext>
              </a:extLst>
            </p:cNvPr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9818B2EA-DB17-4CEA-5370-8B059778DDDA}"/>
                </a:ext>
              </a:extLst>
            </p:cNvPr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B6AA5075-44D4-9E56-9643-226B967F1D87}"/>
                </a:ext>
              </a:extLst>
            </p:cNvPr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48A41546-926C-FC0D-B9F8-F0F81F508E7E}"/>
                </a:ext>
              </a:extLst>
            </p:cNvPr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AA82CE3C-59B6-4AC2-8D35-41DACA649898}"/>
                </a:ext>
              </a:extLst>
            </p:cNvPr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1D950101-65F3-731C-A793-E025D1CF208A}"/>
                </a:ext>
              </a:extLst>
            </p:cNvPr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12FD9F6-291C-B120-251B-46B050B4EF54}"/>
              </a:ext>
            </a:extLst>
          </p:cNvPr>
          <p:cNvGrpSpPr/>
          <p:nvPr/>
        </p:nvGrpSpPr>
        <p:grpSpPr>
          <a:xfrm>
            <a:off x="6958493" y="2493344"/>
            <a:ext cx="999440" cy="309947"/>
            <a:chOff x="5019498" y="706286"/>
            <a:chExt cx="2592288" cy="421130"/>
          </a:xfrm>
        </p:grpSpPr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3E3CC316-1E76-0C8C-BFDC-6E5DDB8911DD}"/>
                </a:ext>
              </a:extLst>
            </p:cNvPr>
            <p:cNvSpPr/>
            <p:nvPr/>
          </p:nvSpPr>
          <p:spPr>
            <a:xfrm>
              <a:off x="5019498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5568F4B-5268-4B85-F569-66D25D81997F}"/>
                </a:ext>
              </a:extLst>
            </p:cNvPr>
            <p:cNvSpPr/>
            <p:nvPr/>
          </p:nvSpPr>
          <p:spPr>
            <a:xfrm>
              <a:off x="5878215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F7E95EB5-91BE-5EB7-3285-E29B4B9C6F40}"/>
                </a:ext>
              </a:extLst>
            </p:cNvPr>
            <p:cNvSpPr/>
            <p:nvPr/>
          </p:nvSpPr>
          <p:spPr>
            <a:xfrm>
              <a:off x="6728568" y="735791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E053030-391C-68D3-F7ED-C387D87945A7}"/>
              </a:ext>
            </a:extLst>
          </p:cNvPr>
          <p:cNvGrpSpPr/>
          <p:nvPr/>
        </p:nvGrpSpPr>
        <p:grpSpPr>
          <a:xfrm rot="21376586">
            <a:off x="1842978" y="3079565"/>
            <a:ext cx="4984907" cy="2561083"/>
            <a:chOff x="486834" y="10626"/>
            <a:chExt cx="6578677" cy="3697120"/>
          </a:xfrm>
          <a:effectLst/>
        </p:grpSpPr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844CFCC6-9298-7FAA-7CA5-0340002750C9}"/>
                </a:ext>
              </a:extLst>
            </p:cNvPr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CDA6FC5A-45E1-D22B-27D6-0F502A8377A2}"/>
                </a:ext>
              </a:extLst>
            </p:cNvPr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F463E4A2-A66B-1474-D81A-A4F33E536603}"/>
                </a:ext>
              </a:extLst>
            </p:cNvPr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11848620-33A2-43FC-8F54-4918A2040DE0}"/>
                </a:ext>
              </a:extLst>
            </p:cNvPr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3DC2573E-1B3F-B2AF-62C9-25CC5F85EE86}"/>
                </a:ext>
              </a:extLst>
            </p:cNvPr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657FCE4-720B-9FFF-BD6C-3E8AFFFCFB50}"/>
                </a:ext>
              </a:extLst>
            </p:cNvPr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2EE42F40-9A0B-11AC-9E91-642DDEDE2A79}"/>
                </a:ext>
              </a:extLst>
            </p:cNvPr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3F1C9610-4177-0F68-6CC7-90B0D52B9D85}"/>
                </a:ext>
              </a:extLst>
            </p:cNvPr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3721674E-0098-4C80-4ADD-E03481FB6A89}"/>
                </a:ext>
              </a:extLst>
            </p:cNvPr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50F9C740-1817-F7CB-A960-041C7FBBBD5B}"/>
                </a:ext>
              </a:extLst>
            </p:cNvPr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CB138073-30C3-DA57-DB7C-25BABFBFA96F}"/>
                </a:ext>
              </a:extLst>
            </p:cNvPr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8910BBA4-1562-2D23-A1C0-B7480021E4AA}"/>
                </a:ext>
              </a:extLst>
            </p:cNvPr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C15A66A8-516A-F6C4-3BDF-4C998AD7EE96}"/>
                </a:ext>
              </a:extLst>
            </p:cNvPr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DC99DFA9-AF66-968A-79D8-06E71842F738}"/>
                </a:ext>
              </a:extLst>
            </p:cNvPr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D729D15E-03D8-C9EC-02DF-079ADEAC640A}"/>
                </a:ext>
              </a:extLst>
            </p:cNvPr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536457A-06B1-B763-BFDA-4201DE3013E8}"/>
                </a:ext>
              </a:extLst>
            </p:cNvPr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84DDE8C6-B0CD-0C34-94AB-53EB6280350F}"/>
                </a:ext>
              </a:extLst>
            </p:cNvPr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70C9C4DE-AB6C-3FB8-83C2-4BD8942E46FC}"/>
                </a:ext>
              </a:extLst>
            </p:cNvPr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9D0973A5-A9D8-C02E-3762-DA2214CF9AA7}"/>
                </a:ext>
              </a:extLst>
            </p:cNvPr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F3EFF849-03BD-25B4-0E24-F738D60CAD3D}"/>
                </a:ext>
              </a:extLst>
            </p:cNvPr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33D8C3D6-993F-1C02-2A04-E744B2D2A8CE}"/>
                </a:ext>
              </a:extLst>
            </p:cNvPr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7F525056-95D7-0708-00ED-056CE5529B73}"/>
                </a:ext>
              </a:extLst>
            </p:cNvPr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A4B19D87-0291-FC49-8A54-C127426B34B8}"/>
                </a:ext>
              </a:extLst>
            </p:cNvPr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04EDE7BC-011F-5605-5F00-C472C5450105}"/>
                </a:ext>
              </a:extLst>
            </p:cNvPr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E83677C5-A80A-4042-5A5A-566F18FA2131}"/>
                </a:ext>
              </a:extLst>
            </p:cNvPr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56176FDC-C806-2F36-670C-A07CB30A7C37}"/>
                </a:ext>
              </a:extLst>
            </p:cNvPr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61E849A9-5111-BAEB-0EE1-1C5EBF2DAA7F}"/>
                </a:ext>
              </a:extLst>
            </p:cNvPr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019EE02B-840B-3FE3-2FA3-BA390E5B10C8}"/>
                </a:ext>
              </a:extLst>
            </p:cNvPr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BA78E924-299B-3E59-FB9E-04C874BC425B}"/>
                </a:ext>
              </a:extLst>
            </p:cNvPr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3620705B-24E8-12F9-C993-E2629364E7CB}"/>
                </a:ext>
              </a:extLst>
            </p:cNvPr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A7D9A14-E973-68A2-0C78-E681984DCE2B}"/>
              </a:ext>
            </a:extLst>
          </p:cNvPr>
          <p:cNvGrpSpPr/>
          <p:nvPr/>
        </p:nvGrpSpPr>
        <p:grpSpPr>
          <a:xfrm>
            <a:off x="7213069" y="4903204"/>
            <a:ext cx="908582" cy="281770"/>
            <a:chOff x="5019498" y="706286"/>
            <a:chExt cx="2592288" cy="421130"/>
          </a:xfrm>
        </p:grpSpPr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5EBE900A-F347-CE97-DDD3-7C71BBC8C742}"/>
                </a:ext>
              </a:extLst>
            </p:cNvPr>
            <p:cNvSpPr/>
            <p:nvPr/>
          </p:nvSpPr>
          <p:spPr>
            <a:xfrm>
              <a:off x="5019498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AD666B8-09D0-0B68-3435-E8ABBAE3F7FD}"/>
                </a:ext>
              </a:extLst>
            </p:cNvPr>
            <p:cNvSpPr/>
            <p:nvPr/>
          </p:nvSpPr>
          <p:spPr>
            <a:xfrm>
              <a:off x="5878215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C39090EE-5E1D-3345-75DB-06EEF0813CFA}"/>
                </a:ext>
              </a:extLst>
            </p:cNvPr>
            <p:cNvSpPr/>
            <p:nvPr/>
          </p:nvSpPr>
          <p:spPr>
            <a:xfrm>
              <a:off x="6728568" y="735791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EF760D38-806F-88D9-4BF3-4AB6E9CDB7CF}"/>
              </a:ext>
            </a:extLst>
          </p:cNvPr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</a:rPr>
              <a:t>Microphones record audible sounds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61EE1A-C87B-FB98-E14F-AB7B05D5F287}"/>
              </a:ext>
            </a:extLst>
          </p:cNvPr>
          <p:cNvGrpSpPr/>
          <p:nvPr/>
        </p:nvGrpSpPr>
        <p:grpSpPr>
          <a:xfrm>
            <a:off x="3639388" y="958441"/>
            <a:ext cx="3542633" cy="5858231"/>
            <a:chOff x="3639388" y="958441"/>
            <a:chExt cx="3542633" cy="585823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447AC6D-1DBE-B2BF-9B1B-5FF1C6632EA9}"/>
                </a:ext>
              </a:extLst>
            </p:cNvPr>
            <p:cNvGrpSpPr/>
            <p:nvPr/>
          </p:nvGrpSpPr>
          <p:grpSpPr>
            <a:xfrm>
              <a:off x="3639388" y="958441"/>
              <a:ext cx="2748632" cy="5858231"/>
              <a:chOff x="3639388" y="958441"/>
              <a:chExt cx="2748632" cy="5858231"/>
            </a:xfrm>
          </p:grpSpPr>
          <p:sp>
            <p:nvSpPr>
              <p:cNvPr id="72" name="Oval Callout 71">
                <a:extLst>
                  <a:ext uri="{FF2B5EF4-FFF2-40B4-BE49-F238E27FC236}">
                    <a16:creationId xmlns:a16="http://schemas.microsoft.com/office/drawing/2014/main" id="{D2130819-7437-A068-4ECE-57C8E0A73E55}"/>
                  </a:ext>
                </a:extLst>
              </p:cNvPr>
              <p:cNvSpPr/>
              <p:nvPr/>
            </p:nvSpPr>
            <p:spPr>
              <a:xfrm>
                <a:off x="3639388" y="958441"/>
                <a:ext cx="2422687" cy="1236165"/>
              </a:xfrm>
              <a:prstGeom prst="wedgeEllipseCallout">
                <a:avLst>
                  <a:gd name="adj1" fmla="val 72352"/>
                  <a:gd name="adj2" fmla="val 41435"/>
                </a:avLst>
              </a:prstGeom>
              <a:noFill/>
              <a:ln w="5715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Oval Callout 92">
                <a:extLst>
                  <a:ext uri="{FF2B5EF4-FFF2-40B4-BE49-F238E27FC236}">
                    <a16:creationId xmlns:a16="http://schemas.microsoft.com/office/drawing/2014/main" id="{1AAF08AC-8EE5-85C4-5114-36905757FD68}"/>
                  </a:ext>
                </a:extLst>
              </p:cNvPr>
              <p:cNvSpPr/>
              <p:nvPr/>
            </p:nvSpPr>
            <p:spPr>
              <a:xfrm>
                <a:off x="3965333" y="5580507"/>
                <a:ext cx="2422687" cy="1236165"/>
              </a:xfrm>
              <a:prstGeom prst="wedgeEllipseCallout">
                <a:avLst>
                  <a:gd name="adj1" fmla="val 75719"/>
                  <a:gd name="adj2" fmla="val -34908"/>
                </a:avLst>
              </a:prstGeom>
              <a:noFill/>
              <a:ln w="5715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1BAE05D-38CB-1AFF-81F5-AB21EBDA3C63}"/>
                  </a:ext>
                </a:extLst>
              </p:cNvPr>
              <p:cNvSpPr txBox="1"/>
              <p:nvPr/>
            </p:nvSpPr>
            <p:spPr>
              <a:xfrm>
                <a:off x="3876894" y="1269516"/>
                <a:ext cx="20300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I hear that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561EF2D-39C1-4FD5-3EEB-61830D873E0F}"/>
                  </a:ext>
                </a:extLst>
              </p:cNvPr>
              <p:cNvSpPr txBox="1"/>
              <p:nvPr/>
            </p:nvSpPr>
            <p:spPr>
              <a:xfrm>
                <a:off x="4136997" y="5751011"/>
                <a:ext cx="20300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I record that</a:t>
                </a:r>
              </a:p>
            </p:txBody>
          </p:sp>
        </p:grpSp>
        <p:pic>
          <p:nvPicPr>
            <p:cNvPr id="96" name="Picture 95" descr="yes-check-mark-png-21.png">
              <a:extLst>
                <a:ext uri="{FF2B5EF4-FFF2-40B4-BE49-F238E27FC236}">
                  <a16:creationId xmlns:a16="http://schemas.microsoft.com/office/drawing/2014/main" id="{975D89BE-CA1F-47E2-D61C-E1A19F38D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160" y="1644041"/>
              <a:ext cx="906132" cy="906132"/>
            </a:xfrm>
            <a:prstGeom prst="rect">
              <a:avLst/>
            </a:prstGeom>
          </p:spPr>
        </p:pic>
        <p:pic>
          <p:nvPicPr>
            <p:cNvPr id="97" name="Picture 96" descr="yes-check-mark-png-21.png">
              <a:extLst>
                <a:ext uri="{FF2B5EF4-FFF2-40B4-BE49-F238E27FC236}">
                  <a16:creationId xmlns:a16="http://schemas.microsoft.com/office/drawing/2014/main" id="{E9E4135B-CBDB-CB3D-A8EA-A617E700A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889" y="3807504"/>
              <a:ext cx="906132" cy="906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87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257B3-8BE5-803D-E9EE-5304CEB8D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06250484-12AE-3D73-7C25-7B5AA3E27C8C}"/>
              </a:ext>
            </a:extLst>
          </p:cNvPr>
          <p:cNvGrpSpPr/>
          <p:nvPr/>
        </p:nvGrpSpPr>
        <p:grpSpPr>
          <a:xfrm>
            <a:off x="6856003" y="4039132"/>
            <a:ext cx="1505981" cy="2604289"/>
            <a:chOff x="6856003" y="4039132"/>
            <a:chExt cx="1505981" cy="2604289"/>
          </a:xfrm>
        </p:grpSpPr>
        <p:pic>
          <p:nvPicPr>
            <p:cNvPr id="83" name="Picture 82" descr="iphone-7-plus.jpg">
              <a:extLst>
                <a:ext uri="{FF2B5EF4-FFF2-40B4-BE49-F238E27FC236}">
                  <a16:creationId xmlns:a16="http://schemas.microsoft.com/office/drawing/2014/main" id="{CC9388BE-43EE-9796-16D9-3293EC5F6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67CC14D-D90B-392E-72E7-A753DB440DE2}"/>
                </a:ext>
              </a:extLst>
            </p:cNvPr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5" name="Picture 84" descr="Podcast-Opp.png">
              <a:extLst>
                <a:ext uri="{FF2B5EF4-FFF2-40B4-BE49-F238E27FC236}">
                  <a16:creationId xmlns:a16="http://schemas.microsoft.com/office/drawing/2014/main" id="{35C11E60-9195-C6A5-3EFB-035A6B1A3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pic>
        <p:nvPicPr>
          <p:cNvPr id="4" name="Picture 3" descr="3d_model_of_a_human_head_in_3d_studio_max.jpg">
            <a:extLst>
              <a:ext uri="{FF2B5EF4-FFF2-40B4-BE49-F238E27FC236}">
                <a16:creationId xmlns:a16="http://schemas.microsoft.com/office/drawing/2014/main" id="{0447E570-CD62-4F52-D9EF-7820BC716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1FBC913-43C3-D378-F2A9-E1BF2A89AFC7}"/>
              </a:ext>
            </a:extLst>
          </p:cNvPr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</a:rPr>
              <a:t>Inaudible, but recordable !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6AAF87-51CB-FB48-BD84-B3AC2F10A611}"/>
              </a:ext>
            </a:extLst>
          </p:cNvPr>
          <p:cNvGrpSpPr/>
          <p:nvPr/>
        </p:nvGrpSpPr>
        <p:grpSpPr>
          <a:xfrm>
            <a:off x="114310" y="2521764"/>
            <a:ext cx="3547561" cy="2669847"/>
            <a:chOff x="114310" y="2521764"/>
            <a:chExt cx="3547561" cy="26698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4C6A2A-DBD6-24EC-F040-DAB76028BCC2}"/>
                </a:ext>
              </a:extLst>
            </p:cNvPr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>
                <a:extLst>
                  <a:ext uri="{FF2B5EF4-FFF2-40B4-BE49-F238E27FC236}">
                    <a16:creationId xmlns:a16="http://schemas.microsoft.com/office/drawing/2014/main" id="{F333F0CE-606A-D0A3-1578-4C5DAFA59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971F84-1308-8CED-31B2-0D6BA9FB0750}"/>
                  </a:ext>
                </a:extLst>
              </p:cNvPr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Speaker</a:t>
                </a: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9C9C17F-E3E3-5C32-51D7-0C7BD62E8800}"/>
                </a:ext>
              </a:extLst>
            </p:cNvPr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8E9AC8B1-1DB9-E4B3-0234-F0CA8A5B2EF5}"/>
                </a:ext>
              </a:extLst>
            </p:cNvPr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4745E5F-0E7F-E49C-ADD2-AB0268C56A44}"/>
              </a:ext>
            </a:extLst>
          </p:cNvPr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E4F89FA-4B35-6581-68C1-4ADB3954AB71}"/>
                </a:ext>
              </a:extLst>
            </p:cNvPr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9CE86A2B-540D-9B75-77F3-2CB100797519}"/>
                </a:ext>
              </a:extLst>
            </p:cNvPr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" name="Freeform 98">
            <a:extLst>
              <a:ext uri="{FF2B5EF4-FFF2-40B4-BE49-F238E27FC236}">
                <a16:creationId xmlns:a16="http://schemas.microsoft.com/office/drawing/2014/main" id="{00E89044-52B5-9603-F9C1-53A1ED7A13D4}"/>
              </a:ext>
            </a:extLst>
          </p:cNvPr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73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6B576-0110-DB11-2A6F-7FA15AAFF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iphone-7-plus.jpg">
            <a:extLst>
              <a:ext uri="{FF2B5EF4-FFF2-40B4-BE49-F238E27FC236}">
                <a16:creationId xmlns:a16="http://schemas.microsoft.com/office/drawing/2014/main" id="{DFE5F0A9-7588-2681-FA2B-ACF0984C1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r="30328"/>
          <a:stretch/>
        </p:blipFill>
        <p:spPr>
          <a:xfrm>
            <a:off x="6856003" y="4039132"/>
            <a:ext cx="1505981" cy="2604289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622A196F-BB72-67CD-3F41-6AAFC5FED846}"/>
              </a:ext>
            </a:extLst>
          </p:cNvPr>
          <p:cNvSpPr/>
          <p:nvPr/>
        </p:nvSpPr>
        <p:spPr>
          <a:xfrm>
            <a:off x="7122946" y="4372106"/>
            <a:ext cx="1072287" cy="18803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5" name="Picture 84" descr="Podcast-Opp.png">
            <a:extLst>
              <a:ext uri="{FF2B5EF4-FFF2-40B4-BE49-F238E27FC236}">
                <a16:creationId xmlns:a16="http://schemas.microsoft.com/office/drawing/2014/main" id="{8858A037-0069-BF94-94C4-BC1AD828F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80" y="5414539"/>
            <a:ext cx="784053" cy="784051"/>
          </a:xfrm>
          <a:prstGeom prst="rect">
            <a:avLst/>
          </a:prstGeom>
        </p:spPr>
      </p:pic>
      <p:pic>
        <p:nvPicPr>
          <p:cNvPr id="4" name="Picture 3" descr="3d_model_of_a_human_head_in_3d_studio_max.jpg">
            <a:extLst>
              <a:ext uri="{FF2B5EF4-FFF2-40B4-BE49-F238E27FC236}">
                <a16:creationId xmlns:a16="http://schemas.microsoft.com/office/drawing/2014/main" id="{0C55004D-E8F5-4062-64D5-9232D007A0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CD890EF8-FB37-6DAA-6040-05F8750ED6E5}"/>
              </a:ext>
            </a:extLst>
          </p:cNvPr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</a:rPr>
              <a:t>Inaudible, but recordable !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9270068-002C-6D00-1830-E4D8B5830BC2}"/>
              </a:ext>
            </a:extLst>
          </p:cNvPr>
          <p:cNvGrpSpPr/>
          <p:nvPr/>
        </p:nvGrpSpPr>
        <p:grpSpPr>
          <a:xfrm>
            <a:off x="114310" y="2521764"/>
            <a:ext cx="3547561" cy="2669847"/>
            <a:chOff x="114310" y="2521764"/>
            <a:chExt cx="3547561" cy="266984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482643-192D-024F-645A-B1BE9968D4D5}"/>
                </a:ext>
              </a:extLst>
            </p:cNvPr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>
                <a:extLst>
                  <a:ext uri="{FF2B5EF4-FFF2-40B4-BE49-F238E27FC236}">
                    <a16:creationId xmlns:a16="http://schemas.microsoft.com/office/drawing/2014/main" id="{3736A3BC-70A8-4F9E-AD08-2915B108D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4A007C-8067-C7DC-2851-C560ABDEC93D}"/>
                  </a:ext>
                </a:extLst>
              </p:cNvPr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Speaker</a:t>
                </a: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5C2AFE9-2437-1012-7F46-18FF7C26D7E1}"/>
                </a:ext>
              </a:extLst>
            </p:cNvPr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15E97DD6-6D97-8DAB-1663-6BE42CAE4B95}"/>
                </a:ext>
              </a:extLst>
            </p:cNvPr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B31B077-B339-4AE5-472B-284F260B7495}"/>
              </a:ext>
            </a:extLst>
          </p:cNvPr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D3627604-348A-3D11-42FA-E6A2D35A4A2E}"/>
                </a:ext>
              </a:extLst>
            </p:cNvPr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B5B526B-E91C-AE9C-F02D-AFD372FC96D8}"/>
                </a:ext>
              </a:extLst>
            </p:cNvPr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" name="Freeform 98">
            <a:extLst>
              <a:ext uri="{FF2B5EF4-FFF2-40B4-BE49-F238E27FC236}">
                <a16:creationId xmlns:a16="http://schemas.microsoft.com/office/drawing/2014/main" id="{38CAEA1D-E7CD-8C64-0964-3003B380E600}"/>
              </a:ext>
            </a:extLst>
          </p:cNvPr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FEE3FD-7A6A-7901-B580-5E96A08875F9}"/>
              </a:ext>
            </a:extLst>
          </p:cNvPr>
          <p:cNvGrpSpPr/>
          <p:nvPr/>
        </p:nvGrpSpPr>
        <p:grpSpPr>
          <a:xfrm rot="19295091">
            <a:off x="1976167" y="2166494"/>
            <a:ext cx="4717709" cy="2609076"/>
            <a:chOff x="486834" y="10626"/>
            <a:chExt cx="6578677" cy="3697120"/>
          </a:xfrm>
          <a:effectLst/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763047A7-00F0-7DD7-6884-0154DB0F801E}"/>
                </a:ext>
              </a:extLst>
            </p:cNvPr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0ADA513-FBDD-3A3B-FE6C-A56293CEB831}"/>
                </a:ext>
              </a:extLst>
            </p:cNvPr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9AD223FA-2EDC-54A5-8F9C-21283902FD2F}"/>
                </a:ext>
              </a:extLst>
            </p:cNvPr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CE68043B-2C9A-9732-BE79-B508CE4A52AE}"/>
                </a:ext>
              </a:extLst>
            </p:cNvPr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54E915FE-643B-7099-C785-E00878C19669}"/>
                </a:ext>
              </a:extLst>
            </p:cNvPr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31D5EA7-A4C5-1412-4C2C-652FB83CC1C4}"/>
                </a:ext>
              </a:extLst>
            </p:cNvPr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0CF08375-ED47-3691-D777-D58DEFB3178B}"/>
                </a:ext>
              </a:extLst>
            </p:cNvPr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7C37158-B247-1B42-04DD-86F534E993FF}"/>
                </a:ext>
              </a:extLst>
            </p:cNvPr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218C056D-2A5F-5488-F6FD-FD789BF9D6D5}"/>
                </a:ext>
              </a:extLst>
            </p:cNvPr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EA2C440B-930E-BF01-6D80-622393097210}"/>
                </a:ext>
              </a:extLst>
            </p:cNvPr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669994E1-A8B6-14B5-9C7D-CCFB098DA675}"/>
                </a:ext>
              </a:extLst>
            </p:cNvPr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AC9DAC4-D0DE-B3B4-D48A-D36E969B8059}"/>
                </a:ext>
              </a:extLst>
            </p:cNvPr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6B3C8FDF-29CB-0222-34FF-A2F9C198830D}"/>
                </a:ext>
              </a:extLst>
            </p:cNvPr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FC695EE5-CF2D-FA12-16AF-7BF4AFD87196}"/>
                </a:ext>
              </a:extLst>
            </p:cNvPr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885D1AEB-FB78-6B1E-4062-51D4BAF8A9FB}"/>
                </a:ext>
              </a:extLst>
            </p:cNvPr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6636F40-905F-BB01-7C25-AD8BDEA8B773}"/>
                </a:ext>
              </a:extLst>
            </p:cNvPr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51B711C9-9E7C-6A68-9064-21E64FA959DF}"/>
                </a:ext>
              </a:extLst>
            </p:cNvPr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26279233-8974-2027-7CC8-297A4474172A}"/>
                </a:ext>
              </a:extLst>
            </p:cNvPr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4BC55A5F-5958-1968-26F0-0A6944008D34}"/>
                </a:ext>
              </a:extLst>
            </p:cNvPr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9629B6D-49EF-AAF8-4587-009A89C95BB9}"/>
                </a:ext>
              </a:extLst>
            </p:cNvPr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FB073B40-5FB8-8064-6DA9-05593F6777BB}"/>
                </a:ext>
              </a:extLst>
            </p:cNvPr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3E91A0FB-B2A5-5835-B1E8-7227B6459632}"/>
                </a:ext>
              </a:extLst>
            </p:cNvPr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EC931578-A8D3-EAEA-4EEE-D99FD5D197CC}"/>
                </a:ext>
              </a:extLst>
            </p:cNvPr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1E6E0B73-0662-4F1E-F6CD-D10A91F067D8}"/>
                </a:ext>
              </a:extLst>
            </p:cNvPr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2AD6E4A8-7B3E-442A-A933-A8441056463C}"/>
                </a:ext>
              </a:extLst>
            </p:cNvPr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0EA44ACD-A17D-FD83-4902-27D7CA9B2F6D}"/>
                </a:ext>
              </a:extLst>
            </p:cNvPr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2972DB39-347C-2177-5F3D-14C417DDCA4E}"/>
                </a:ext>
              </a:extLst>
            </p:cNvPr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1E92849D-70DF-2E4F-966F-B52692D0382B}"/>
                </a:ext>
              </a:extLst>
            </p:cNvPr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21C1EC0E-26AA-9A84-894D-AC6174E15003}"/>
                </a:ext>
              </a:extLst>
            </p:cNvPr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966F752A-02F2-22F8-AD31-B7971A668FE2}"/>
                </a:ext>
              </a:extLst>
            </p:cNvPr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5242E8B-11E7-5B8F-49FC-D7B0E07F9A6D}"/>
              </a:ext>
            </a:extLst>
          </p:cNvPr>
          <p:cNvGrpSpPr/>
          <p:nvPr/>
        </p:nvGrpSpPr>
        <p:grpSpPr>
          <a:xfrm>
            <a:off x="3639388" y="958441"/>
            <a:ext cx="3720543" cy="2111252"/>
            <a:chOff x="3639388" y="958441"/>
            <a:chExt cx="3720543" cy="2111252"/>
          </a:xfrm>
        </p:grpSpPr>
        <p:sp>
          <p:nvSpPr>
            <p:cNvPr id="50" name="Oval Callout 49">
              <a:extLst>
                <a:ext uri="{FF2B5EF4-FFF2-40B4-BE49-F238E27FC236}">
                  <a16:creationId xmlns:a16="http://schemas.microsoft.com/office/drawing/2014/main" id="{335EF955-D44C-E759-C49F-A8DD614AE1E5}"/>
                </a:ext>
              </a:extLst>
            </p:cNvPr>
            <p:cNvSpPr/>
            <p:nvPr/>
          </p:nvSpPr>
          <p:spPr>
            <a:xfrm>
              <a:off x="3639388" y="958441"/>
              <a:ext cx="2422687" cy="1236165"/>
            </a:xfrm>
            <a:prstGeom prst="wedgeEllipseCallout">
              <a:avLst>
                <a:gd name="adj1" fmla="val 72352"/>
                <a:gd name="adj2" fmla="val 41435"/>
              </a:avLst>
            </a:prstGeom>
            <a:noFill/>
            <a:ln w="571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B93B3D6-D69A-CC6F-9813-7F3D1276E2A3}"/>
                </a:ext>
              </a:extLst>
            </p:cNvPr>
            <p:cNvSpPr txBox="1"/>
            <p:nvPr/>
          </p:nvSpPr>
          <p:spPr>
            <a:xfrm>
              <a:off x="3876894" y="1106402"/>
              <a:ext cx="203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I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C2025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can’t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hear that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0231EC9-7F64-EC1B-4044-2F60EB739A52}"/>
                </a:ext>
              </a:extLst>
            </p:cNvPr>
            <p:cNvGrpSpPr/>
            <p:nvPr/>
          </p:nvGrpSpPr>
          <p:grpSpPr>
            <a:xfrm>
              <a:off x="6487036" y="2207237"/>
              <a:ext cx="872895" cy="862456"/>
              <a:chOff x="2955221" y="4059102"/>
              <a:chExt cx="596199" cy="58906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37A3B22-FEB9-4F31-0FC2-9C48DF4F154D}"/>
                  </a:ext>
                </a:extLst>
              </p:cNvPr>
              <p:cNvSpPr/>
              <p:nvPr/>
            </p:nvSpPr>
            <p:spPr>
              <a:xfrm>
                <a:off x="2955221" y="4059102"/>
                <a:ext cx="596199" cy="589069"/>
              </a:xfrm>
              <a:prstGeom prst="ellips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20233B3-6DB9-A4F4-2CF8-301E7DD73749}"/>
                  </a:ext>
                </a:extLst>
              </p:cNvPr>
              <p:cNvCxnSpPr>
                <a:stCxn id="53" idx="7"/>
                <a:endCxn id="53" idx="3"/>
              </p:cNvCxnSpPr>
              <p:nvPr/>
            </p:nvCxnSpPr>
            <p:spPr>
              <a:xfrm flipH="1">
                <a:off x="3042532" y="4145369"/>
                <a:ext cx="421577" cy="416535"/>
              </a:xfrm>
              <a:prstGeom prst="lin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5CC68E-DA84-BF9F-C65E-FBBF8941153B}"/>
              </a:ext>
            </a:extLst>
          </p:cNvPr>
          <p:cNvGrpSpPr/>
          <p:nvPr/>
        </p:nvGrpSpPr>
        <p:grpSpPr>
          <a:xfrm>
            <a:off x="1842978" y="3079565"/>
            <a:ext cx="6278673" cy="3737107"/>
            <a:chOff x="1842978" y="3079565"/>
            <a:chExt cx="6278673" cy="373710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F03B825-48E8-069C-F81F-A437FAF468FA}"/>
                </a:ext>
              </a:extLst>
            </p:cNvPr>
            <p:cNvSpPr txBox="1"/>
            <p:nvPr/>
          </p:nvSpPr>
          <p:spPr>
            <a:xfrm>
              <a:off x="4136997" y="5751011"/>
              <a:ext cx="203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I record that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93951B3-2EFD-AB2B-296E-2061C0FC7138}"/>
                </a:ext>
              </a:extLst>
            </p:cNvPr>
            <p:cNvGrpSpPr/>
            <p:nvPr/>
          </p:nvGrpSpPr>
          <p:grpSpPr>
            <a:xfrm rot="21376586">
              <a:off x="1842978" y="3079565"/>
              <a:ext cx="4984907" cy="2561083"/>
              <a:chOff x="486834" y="10626"/>
              <a:chExt cx="6578677" cy="3697120"/>
            </a:xfrm>
            <a:effectLst/>
          </p:grpSpPr>
          <p:sp>
            <p:nvSpPr>
              <p:cNvPr id="57" name="Arc 56">
                <a:extLst>
                  <a:ext uri="{FF2B5EF4-FFF2-40B4-BE49-F238E27FC236}">
                    <a16:creationId xmlns:a16="http://schemas.microsoft.com/office/drawing/2014/main" id="{55C9349B-EE52-D8A5-B08D-18695DDFDD46}"/>
                  </a:ext>
                </a:extLst>
              </p:cNvPr>
              <p:cNvSpPr/>
              <p:nvPr/>
            </p:nvSpPr>
            <p:spPr>
              <a:xfrm rot="3841350">
                <a:off x="476250" y="2121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FDCE34F9-CC20-F55B-7A29-3F8E5A58A6C5}"/>
                  </a:ext>
                </a:extLst>
              </p:cNvPr>
              <p:cNvSpPr/>
              <p:nvPr/>
            </p:nvSpPr>
            <p:spPr>
              <a:xfrm rot="3841350">
                <a:off x="649817" y="9529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68319212-7485-385D-7DFE-D2A3AAE865A6}"/>
                  </a:ext>
                </a:extLst>
              </p:cNvPr>
              <p:cNvSpPr/>
              <p:nvPr/>
            </p:nvSpPr>
            <p:spPr>
              <a:xfrm rot="3841350">
                <a:off x="823384" y="16937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08C72DD4-DC79-4281-1EE4-08F8035B4C88}"/>
                  </a:ext>
                </a:extLst>
              </p:cNvPr>
              <p:cNvSpPr/>
              <p:nvPr/>
            </p:nvSpPr>
            <p:spPr>
              <a:xfrm rot="3841350">
                <a:off x="996951" y="24345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2882A163-4D7A-AD4F-AEA7-3548677EED63}"/>
                  </a:ext>
                </a:extLst>
              </p:cNvPr>
              <p:cNvSpPr/>
              <p:nvPr/>
            </p:nvSpPr>
            <p:spPr>
              <a:xfrm rot="3841350">
                <a:off x="1170518" y="31753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54FEBEE3-A184-E69E-3E92-38AE6125C805}"/>
                  </a:ext>
                </a:extLst>
              </p:cNvPr>
              <p:cNvSpPr/>
              <p:nvPr/>
            </p:nvSpPr>
            <p:spPr>
              <a:xfrm rot="3841350">
                <a:off x="1344085" y="39161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0A5EEAD3-4B64-648F-F053-7BF49F62D7F0}"/>
                  </a:ext>
                </a:extLst>
              </p:cNvPr>
              <p:cNvSpPr/>
              <p:nvPr/>
            </p:nvSpPr>
            <p:spPr>
              <a:xfrm rot="3841350">
                <a:off x="1517652" y="465696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D4C81994-C472-A83E-62BA-BE5168557F07}"/>
                  </a:ext>
                </a:extLst>
              </p:cNvPr>
              <p:cNvSpPr/>
              <p:nvPr/>
            </p:nvSpPr>
            <p:spPr>
              <a:xfrm rot="3841350">
                <a:off x="1691219" y="539777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F9C293A5-97CD-5BC3-E80B-E4CAAF631C88}"/>
                  </a:ext>
                </a:extLst>
              </p:cNvPr>
              <p:cNvSpPr/>
              <p:nvPr/>
            </p:nvSpPr>
            <p:spPr>
              <a:xfrm rot="3841350">
                <a:off x="1864786" y="61385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64BA571C-771D-4A98-BDCA-7633105B7A2D}"/>
                  </a:ext>
                </a:extLst>
              </p:cNvPr>
              <p:cNvSpPr/>
              <p:nvPr/>
            </p:nvSpPr>
            <p:spPr>
              <a:xfrm rot="3841350">
                <a:off x="2038353" y="68793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F19D9AFE-6C46-DCF0-7379-1BC3E4CB5258}"/>
                  </a:ext>
                </a:extLst>
              </p:cNvPr>
              <p:cNvSpPr/>
              <p:nvPr/>
            </p:nvSpPr>
            <p:spPr>
              <a:xfrm rot="3841350">
                <a:off x="2211920" y="76202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F5B20F90-C890-FB51-1BFF-54DE98D6A47E}"/>
                  </a:ext>
                </a:extLst>
              </p:cNvPr>
              <p:cNvSpPr/>
              <p:nvPr/>
            </p:nvSpPr>
            <p:spPr>
              <a:xfrm rot="3841350">
                <a:off x="2385487" y="83610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9B031D71-CAED-3CB4-D7EA-B2E53E3504A7}"/>
                  </a:ext>
                </a:extLst>
              </p:cNvPr>
              <p:cNvSpPr/>
              <p:nvPr/>
            </p:nvSpPr>
            <p:spPr>
              <a:xfrm rot="3841350">
                <a:off x="2559054" y="91018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E09D32F0-BC83-E6CE-902E-FE59B920A539}"/>
                  </a:ext>
                </a:extLst>
              </p:cNvPr>
              <p:cNvSpPr/>
              <p:nvPr/>
            </p:nvSpPr>
            <p:spPr>
              <a:xfrm rot="3841350">
                <a:off x="2732621" y="98426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D975528-7048-69B2-731A-FDF3E32245B7}"/>
                  </a:ext>
                </a:extLst>
              </p:cNvPr>
              <p:cNvSpPr/>
              <p:nvPr/>
            </p:nvSpPr>
            <p:spPr>
              <a:xfrm rot="3841350">
                <a:off x="2906188" y="105834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8D0932A8-67F0-E958-5746-828B28E00A9F}"/>
                  </a:ext>
                </a:extLst>
              </p:cNvPr>
              <p:cNvSpPr/>
              <p:nvPr/>
            </p:nvSpPr>
            <p:spPr>
              <a:xfrm rot="3841350">
                <a:off x="3079755" y="113242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2854B4BC-0BAB-21BA-91E1-3F71DD155D2A}"/>
                  </a:ext>
                </a:extLst>
              </p:cNvPr>
              <p:cNvSpPr/>
              <p:nvPr/>
            </p:nvSpPr>
            <p:spPr>
              <a:xfrm rot="3841350">
                <a:off x="3253322" y="1206506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76AE1375-1068-5234-28E6-61FC3B1189BA}"/>
                  </a:ext>
                </a:extLst>
              </p:cNvPr>
              <p:cNvSpPr/>
              <p:nvPr/>
            </p:nvSpPr>
            <p:spPr>
              <a:xfrm rot="3841350">
                <a:off x="3426889" y="1280587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2761AA4C-402E-9825-AD0E-5425345114A1}"/>
                  </a:ext>
                </a:extLst>
              </p:cNvPr>
              <p:cNvSpPr/>
              <p:nvPr/>
            </p:nvSpPr>
            <p:spPr>
              <a:xfrm rot="3841350">
                <a:off x="3600456" y="135466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01E889EA-C948-7FE9-E98A-7D8203E88EF8}"/>
                  </a:ext>
                </a:extLst>
              </p:cNvPr>
              <p:cNvSpPr/>
              <p:nvPr/>
            </p:nvSpPr>
            <p:spPr>
              <a:xfrm rot="3841350">
                <a:off x="3774023" y="142874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B83A4656-E155-6DC7-0A22-952518EC0D47}"/>
                  </a:ext>
                </a:extLst>
              </p:cNvPr>
              <p:cNvSpPr/>
              <p:nvPr/>
            </p:nvSpPr>
            <p:spPr>
              <a:xfrm rot="3841350">
                <a:off x="3947590" y="150283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2E0E839A-91B4-3FDA-D08E-A51111D75A30}"/>
                  </a:ext>
                </a:extLst>
              </p:cNvPr>
              <p:cNvSpPr/>
              <p:nvPr/>
            </p:nvSpPr>
            <p:spPr>
              <a:xfrm rot="3841350">
                <a:off x="4121157" y="157691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697DF91B-4E37-C125-5B08-5EB3689568C6}"/>
                  </a:ext>
                </a:extLst>
              </p:cNvPr>
              <p:cNvSpPr/>
              <p:nvPr/>
            </p:nvSpPr>
            <p:spPr>
              <a:xfrm rot="3841350">
                <a:off x="4294724" y="165099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8268B3B9-5681-EE05-B9EB-7FD11B523BB7}"/>
                  </a:ext>
                </a:extLst>
              </p:cNvPr>
              <p:cNvSpPr/>
              <p:nvPr/>
            </p:nvSpPr>
            <p:spPr>
              <a:xfrm rot="3841350">
                <a:off x="4468291" y="172507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407E441A-F497-2717-2816-6CE7038EAAB3}"/>
                  </a:ext>
                </a:extLst>
              </p:cNvPr>
              <p:cNvSpPr/>
              <p:nvPr/>
            </p:nvSpPr>
            <p:spPr>
              <a:xfrm rot="3841350">
                <a:off x="4641858" y="179915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id="{F4CE70D8-21FE-0B52-6C9D-F3FD10C96511}"/>
                  </a:ext>
                </a:extLst>
              </p:cNvPr>
              <p:cNvSpPr/>
              <p:nvPr/>
            </p:nvSpPr>
            <p:spPr>
              <a:xfrm rot="3841350">
                <a:off x="4815425" y="187323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5B4A66F4-AE2B-E0C1-2AA3-DA3D5D6A2785}"/>
                  </a:ext>
                </a:extLst>
              </p:cNvPr>
              <p:cNvSpPr/>
              <p:nvPr/>
            </p:nvSpPr>
            <p:spPr>
              <a:xfrm rot="3841350">
                <a:off x="4978476" y="191917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Arc 89">
                <a:extLst>
                  <a:ext uri="{FF2B5EF4-FFF2-40B4-BE49-F238E27FC236}">
                    <a16:creationId xmlns:a16="http://schemas.microsoft.com/office/drawing/2014/main" id="{2726CDEA-A379-8418-F7B8-9FD0E17D5ECF}"/>
                  </a:ext>
                </a:extLst>
              </p:cNvPr>
              <p:cNvSpPr/>
              <p:nvPr/>
            </p:nvSpPr>
            <p:spPr>
              <a:xfrm rot="3841350">
                <a:off x="5152043" y="199325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7924E1E0-4380-118C-19ED-BCB15000FF8B}"/>
                  </a:ext>
                </a:extLst>
              </p:cNvPr>
              <p:cNvSpPr/>
              <p:nvPr/>
            </p:nvSpPr>
            <p:spPr>
              <a:xfrm rot="3841350">
                <a:off x="5325610" y="206733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E64C9F51-F102-A731-1907-AE18C77E019E}"/>
                  </a:ext>
                </a:extLst>
              </p:cNvPr>
              <p:cNvSpPr/>
              <p:nvPr/>
            </p:nvSpPr>
            <p:spPr>
              <a:xfrm rot="3841350">
                <a:off x="5499177" y="214141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4" name="Oval Callout 93">
              <a:extLst>
                <a:ext uri="{FF2B5EF4-FFF2-40B4-BE49-F238E27FC236}">
                  <a16:creationId xmlns:a16="http://schemas.microsoft.com/office/drawing/2014/main" id="{3ACCD4A1-DCB1-3A56-57D4-E54C41867C00}"/>
                </a:ext>
              </a:extLst>
            </p:cNvPr>
            <p:cNvSpPr/>
            <p:nvPr/>
          </p:nvSpPr>
          <p:spPr>
            <a:xfrm>
              <a:off x="3965333" y="5580507"/>
              <a:ext cx="2422687" cy="1236165"/>
            </a:xfrm>
            <a:prstGeom prst="wedgeEllipseCallout">
              <a:avLst>
                <a:gd name="adj1" fmla="val 75719"/>
                <a:gd name="adj2" fmla="val -34908"/>
              </a:avLst>
            </a:prstGeom>
            <a:noFill/>
            <a:ln w="571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5C5EB21-C0F3-5E7F-BDB9-DAD3EF82A436}"/>
                </a:ext>
              </a:extLst>
            </p:cNvPr>
            <p:cNvGrpSpPr/>
            <p:nvPr/>
          </p:nvGrpSpPr>
          <p:grpSpPr>
            <a:xfrm>
              <a:off x="7213069" y="4903204"/>
              <a:ext cx="908582" cy="281770"/>
              <a:chOff x="5019498" y="706286"/>
              <a:chExt cx="2592288" cy="421130"/>
            </a:xfrm>
          </p:grpSpPr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7C26E913-AA90-2852-61CF-8D7E6523E876}"/>
                  </a:ext>
                </a:extLst>
              </p:cNvPr>
              <p:cNvSpPr/>
              <p:nvPr/>
            </p:nvSpPr>
            <p:spPr>
              <a:xfrm>
                <a:off x="5019498" y="706286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274B35B4-6EDB-4A22-6818-4CEBBB11D970}"/>
                  </a:ext>
                </a:extLst>
              </p:cNvPr>
              <p:cNvSpPr/>
              <p:nvPr/>
            </p:nvSpPr>
            <p:spPr>
              <a:xfrm>
                <a:off x="5878215" y="706286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BB8B1E45-CDB4-C73C-CD41-843DD2353492}"/>
                  </a:ext>
                </a:extLst>
              </p:cNvPr>
              <p:cNvSpPr/>
              <p:nvPr/>
            </p:nvSpPr>
            <p:spPr>
              <a:xfrm>
                <a:off x="6728568" y="735791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4" name="Picture 103" descr="yes-check-mark-png-21.png">
            <a:extLst>
              <a:ext uri="{FF2B5EF4-FFF2-40B4-BE49-F238E27FC236}">
                <a16:creationId xmlns:a16="http://schemas.microsoft.com/office/drawing/2014/main" id="{CB4C23B7-08E7-1B44-3399-0134677C8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89" y="3807504"/>
            <a:ext cx="906132" cy="9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24A26-35B9-0728-70C0-C1630E15D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EAF2559-101B-C3BE-01ED-82F2EDCEDEC0}"/>
              </a:ext>
            </a:extLst>
          </p:cNvPr>
          <p:cNvGrpSpPr/>
          <p:nvPr/>
        </p:nvGrpSpPr>
        <p:grpSpPr>
          <a:xfrm>
            <a:off x="1855471" y="3260410"/>
            <a:ext cx="1806400" cy="1931201"/>
            <a:chOff x="517041" y="3669752"/>
            <a:chExt cx="1806400" cy="1931201"/>
          </a:xfrm>
        </p:grpSpPr>
        <p:pic>
          <p:nvPicPr>
            <p:cNvPr id="5" name="Picture 4" descr="Oxygen-Icons.org-Oxygen-Actions-speaker.ico">
              <a:extLst>
                <a:ext uri="{FF2B5EF4-FFF2-40B4-BE49-F238E27FC236}">
                  <a16:creationId xmlns:a16="http://schemas.microsoft.com/office/drawing/2014/main" id="{2AA7F8C8-DB19-20DA-4A6E-06F72A298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7786">
              <a:off x="676821" y="3669752"/>
              <a:ext cx="1284459" cy="128445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76EFF8-76CD-752B-A3AD-8E6684B98321}"/>
                </a:ext>
              </a:extLst>
            </p:cNvPr>
            <p:cNvSpPr txBox="1"/>
            <p:nvPr/>
          </p:nvSpPr>
          <p:spPr>
            <a:xfrm>
              <a:off x="517041" y="5139288"/>
              <a:ext cx="180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Speaker</a:t>
              </a: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A866AAE-4F98-03B9-0BB2-449662101C5D}"/>
              </a:ext>
            </a:extLst>
          </p:cNvPr>
          <p:cNvSpPr/>
          <p:nvPr/>
        </p:nvSpPr>
        <p:spPr>
          <a:xfrm>
            <a:off x="114310" y="2521764"/>
            <a:ext cx="2003526" cy="8851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8004B96-7688-183A-3763-55CB0BE3BC9E}"/>
              </a:ext>
            </a:extLst>
          </p:cNvPr>
          <p:cNvGrpSpPr/>
          <p:nvPr/>
        </p:nvGrpSpPr>
        <p:grpSpPr>
          <a:xfrm>
            <a:off x="7556041" y="4645365"/>
            <a:ext cx="1028605" cy="1778765"/>
            <a:chOff x="6856003" y="4039132"/>
            <a:chExt cx="1505981" cy="2604289"/>
          </a:xfrm>
        </p:grpSpPr>
        <p:pic>
          <p:nvPicPr>
            <p:cNvPr id="83" name="Picture 82" descr="iphone-7-plus.jpg">
              <a:extLst>
                <a:ext uri="{FF2B5EF4-FFF2-40B4-BE49-F238E27FC236}">
                  <a16:creationId xmlns:a16="http://schemas.microsoft.com/office/drawing/2014/main" id="{8194B9F3-B013-8909-6665-627FF0389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CF13E83-254C-0EAE-F1E3-6853FA38B173}"/>
                </a:ext>
              </a:extLst>
            </p:cNvPr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5" name="Picture 84" descr="Podcast-Opp.png">
              <a:extLst>
                <a:ext uri="{FF2B5EF4-FFF2-40B4-BE49-F238E27FC236}">
                  <a16:creationId xmlns:a16="http://schemas.microsoft.com/office/drawing/2014/main" id="{6B3CB81F-ECBF-BB6F-1145-4B4025D10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7BACA0-E204-D22F-034D-114D4C2EBAC0}"/>
              </a:ext>
            </a:extLst>
          </p:cNvPr>
          <p:cNvGrpSpPr/>
          <p:nvPr/>
        </p:nvGrpSpPr>
        <p:grpSpPr>
          <a:xfrm rot="21376586">
            <a:off x="1842978" y="3079565"/>
            <a:ext cx="4984907" cy="2561083"/>
            <a:chOff x="486834" y="10626"/>
            <a:chExt cx="6578677" cy="3697120"/>
          </a:xfrm>
          <a:effectLst/>
        </p:grpSpPr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D53E7E1C-3C46-9DF0-3E26-9F4916963225}"/>
                </a:ext>
              </a:extLst>
            </p:cNvPr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E9C57C71-4B92-193A-206B-B116C4F6822B}"/>
                </a:ext>
              </a:extLst>
            </p:cNvPr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DDD470E6-CCA0-C506-C707-30189D0395E7}"/>
                </a:ext>
              </a:extLst>
            </p:cNvPr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6512E080-996A-F9C7-674E-C7E87DD8C48A}"/>
                </a:ext>
              </a:extLst>
            </p:cNvPr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B0938EDB-F1D9-ADAC-3737-072A1249DD35}"/>
                </a:ext>
              </a:extLst>
            </p:cNvPr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825E4B53-1365-88C5-BCAD-ACE010EF4B30}"/>
                </a:ext>
              </a:extLst>
            </p:cNvPr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EF0ABC62-692B-B24B-88C0-DE7144A0A25F}"/>
                </a:ext>
              </a:extLst>
            </p:cNvPr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D33F2A45-2F61-E5AA-A3C6-39862200D118}"/>
                </a:ext>
              </a:extLst>
            </p:cNvPr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F9A13B46-EF67-5A0B-8B07-B47E235EA817}"/>
                </a:ext>
              </a:extLst>
            </p:cNvPr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535C08D0-5B76-3095-F843-28B3FC2822ED}"/>
                </a:ext>
              </a:extLst>
            </p:cNvPr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6D85BCA7-BFCE-27D4-C466-10266C9BAFAF}"/>
                </a:ext>
              </a:extLst>
            </p:cNvPr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10E30A4D-AB03-183E-1F38-A598652BF74C}"/>
                </a:ext>
              </a:extLst>
            </p:cNvPr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0A9FC858-025D-337C-721A-4A04EF7E6473}"/>
                </a:ext>
              </a:extLst>
            </p:cNvPr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99C67132-CD9B-96C0-8651-1B5A6E5D4778}"/>
                </a:ext>
              </a:extLst>
            </p:cNvPr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9FDB3E70-FFF3-2673-C5B8-20AE1DDDBC04}"/>
                </a:ext>
              </a:extLst>
            </p:cNvPr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97958AAF-3EF0-8B69-A15E-CEB053DE1A72}"/>
                </a:ext>
              </a:extLst>
            </p:cNvPr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7315F77F-DD7D-8B87-BC52-054D9583E38E}"/>
                </a:ext>
              </a:extLst>
            </p:cNvPr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1B1A037F-3DAC-0F15-8F9E-E3470418F204}"/>
                </a:ext>
              </a:extLst>
            </p:cNvPr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BEBD8B87-D030-29CF-BFE1-20E0FFCB483D}"/>
                </a:ext>
              </a:extLst>
            </p:cNvPr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F850150F-3F46-1BE4-609E-CE8E08ED26F8}"/>
                </a:ext>
              </a:extLst>
            </p:cNvPr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B10DFFB4-1E19-68E4-441A-AE4165E01D66}"/>
                </a:ext>
              </a:extLst>
            </p:cNvPr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FC228CC4-1729-9EB8-D408-513AC7DF5404}"/>
                </a:ext>
              </a:extLst>
            </p:cNvPr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852E685-6D70-6DB0-78BC-D340D7851E3C}"/>
                </a:ext>
              </a:extLst>
            </p:cNvPr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A8A44E37-AA52-2F07-25FD-3EC7ADB4EA65}"/>
                </a:ext>
              </a:extLst>
            </p:cNvPr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A83A3B3E-B2E6-FBD9-EB00-CE72E0DF890A}"/>
                </a:ext>
              </a:extLst>
            </p:cNvPr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C7C287DE-290C-8487-0F2F-5D550889BD6E}"/>
                </a:ext>
              </a:extLst>
            </p:cNvPr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B75CB924-1C84-373E-1F86-495B56F76F26}"/>
                </a:ext>
              </a:extLst>
            </p:cNvPr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671D4DA8-5BFB-E229-00C3-B3D0F7EA579C}"/>
                </a:ext>
              </a:extLst>
            </p:cNvPr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FA2A4040-A142-23E7-07EA-F5B689C55AD5}"/>
                </a:ext>
              </a:extLst>
            </p:cNvPr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C7C35FE4-67F2-5A36-FE9D-AE7220113910}"/>
                </a:ext>
              </a:extLst>
            </p:cNvPr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0BB76103-BCA4-AA81-7FAC-7512916E1C23}"/>
              </a:ext>
            </a:extLst>
          </p:cNvPr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</a:rPr>
              <a:t>Works with unmodified devices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7EFD12D-D4CF-8CBC-D253-1207E7615BBB}"/>
              </a:ext>
            </a:extLst>
          </p:cNvPr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01F7DD3B-8376-068A-0575-1B79BA54D005}"/>
                </a:ext>
              </a:extLst>
            </p:cNvPr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4A70693-5DFF-A163-B287-616DB97C34B0}"/>
                </a:ext>
              </a:extLst>
            </p:cNvPr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" name="Freeform 98">
            <a:extLst>
              <a:ext uri="{FF2B5EF4-FFF2-40B4-BE49-F238E27FC236}">
                <a16:creationId xmlns:a16="http://schemas.microsoft.com/office/drawing/2014/main" id="{07AFC78D-47EB-3B04-AC58-91F70FFC5D62}"/>
              </a:ext>
            </a:extLst>
          </p:cNvPr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4" name="Elbow Connector 103">
            <a:extLst>
              <a:ext uri="{FF2B5EF4-FFF2-40B4-BE49-F238E27FC236}">
                <a16:creationId xmlns:a16="http://schemas.microsoft.com/office/drawing/2014/main" id="{091E282A-8E02-7C2B-8EFD-BD19AAB2E662}"/>
              </a:ext>
            </a:extLst>
          </p:cNvPr>
          <p:cNvCxnSpPr/>
          <p:nvPr/>
        </p:nvCxnSpPr>
        <p:spPr>
          <a:xfrm>
            <a:off x="970591" y="3428822"/>
            <a:ext cx="1230859" cy="445181"/>
          </a:xfrm>
          <a:prstGeom prst="bentConnector3">
            <a:avLst>
              <a:gd name="adj1" fmla="val 773"/>
            </a:avLst>
          </a:prstGeom>
          <a:ln w="57150" cmpd="sng">
            <a:solidFill>
              <a:srgbClr val="17375E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1BC48AE-B6F7-E0AE-EDE3-588B6D16E411}"/>
              </a:ext>
            </a:extLst>
          </p:cNvPr>
          <p:cNvGrpSpPr/>
          <p:nvPr/>
        </p:nvGrpSpPr>
        <p:grpSpPr>
          <a:xfrm>
            <a:off x="5715759" y="3068252"/>
            <a:ext cx="1536559" cy="1225938"/>
            <a:chOff x="1688171" y="4757697"/>
            <a:chExt cx="1536559" cy="1225938"/>
          </a:xfrm>
        </p:grpSpPr>
        <p:pic>
          <p:nvPicPr>
            <p:cNvPr id="108" name="Picture 107" descr="PowerShot_ELPH_190_IS_Black_1_l.jpg">
              <a:extLst>
                <a:ext uri="{FF2B5EF4-FFF2-40B4-BE49-F238E27FC236}">
                  <a16:creationId xmlns:a16="http://schemas.microsoft.com/office/drawing/2014/main" id="{A58A90C9-C047-02E2-20D2-9B0A478C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171" y="4757697"/>
              <a:ext cx="1536559" cy="1024373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4E84565-D7E4-1BC3-8C90-6C38D5FD4910}"/>
                </a:ext>
              </a:extLst>
            </p:cNvPr>
            <p:cNvSpPr txBox="1"/>
            <p:nvPr/>
          </p:nvSpPr>
          <p:spPr>
            <a:xfrm>
              <a:off x="1761625" y="5614303"/>
              <a:ext cx="1386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Camera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ECBF78F-D2B8-5999-2CBE-D69F4E81CA88}"/>
              </a:ext>
            </a:extLst>
          </p:cNvPr>
          <p:cNvGrpSpPr/>
          <p:nvPr/>
        </p:nvGrpSpPr>
        <p:grpSpPr>
          <a:xfrm>
            <a:off x="7064742" y="3337081"/>
            <a:ext cx="1575022" cy="1284083"/>
            <a:chOff x="5771960" y="4939834"/>
            <a:chExt cx="1575022" cy="1284083"/>
          </a:xfrm>
        </p:grpSpPr>
        <p:pic>
          <p:nvPicPr>
            <p:cNvPr id="111" name="Picture 110" descr="10-Gear-2-neo-black-2.jpg">
              <a:extLst>
                <a:ext uri="{FF2B5EF4-FFF2-40B4-BE49-F238E27FC236}">
                  <a16:creationId xmlns:a16="http://schemas.microsoft.com/office/drawing/2014/main" id="{C1FC36FD-40CA-DABD-D1AB-F64B738A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2" t="5055" r="18767" b="5037"/>
            <a:stretch/>
          </p:blipFill>
          <p:spPr>
            <a:xfrm>
              <a:off x="6078813" y="4939834"/>
              <a:ext cx="833322" cy="987575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C1CD05B-0615-9CFC-670F-9C16333B4816}"/>
                </a:ext>
              </a:extLst>
            </p:cNvPr>
            <p:cNvSpPr txBox="1"/>
            <p:nvPr/>
          </p:nvSpPr>
          <p:spPr>
            <a:xfrm>
              <a:off x="5771960" y="5854585"/>
              <a:ext cx="157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Smartwatch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2BE0A5D-106C-46D7-B4F0-9A1A2F3820D5}"/>
              </a:ext>
            </a:extLst>
          </p:cNvPr>
          <p:cNvGrpSpPr/>
          <p:nvPr/>
        </p:nvGrpSpPr>
        <p:grpSpPr>
          <a:xfrm>
            <a:off x="4801123" y="5396812"/>
            <a:ext cx="1585061" cy="1322623"/>
            <a:chOff x="7312347" y="5015714"/>
            <a:chExt cx="1585061" cy="1322623"/>
          </a:xfrm>
        </p:grpSpPr>
        <p:pic>
          <p:nvPicPr>
            <p:cNvPr id="114" name="Picture 113" descr="23a5e291ace35986b50efe296d8c85c6.jpg">
              <a:extLst>
                <a:ext uri="{FF2B5EF4-FFF2-40B4-BE49-F238E27FC236}">
                  <a16:creationId xmlns:a16="http://schemas.microsoft.com/office/drawing/2014/main" id="{38A2782D-A844-17C9-8450-F315026FF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51646" y="5015714"/>
              <a:ext cx="1545762" cy="949410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61CD842-664F-172B-D727-D7323C64C387}"/>
                </a:ext>
              </a:extLst>
            </p:cNvPr>
            <p:cNvSpPr txBox="1"/>
            <p:nvPr/>
          </p:nvSpPr>
          <p:spPr>
            <a:xfrm>
              <a:off x="7312347" y="5969005"/>
              <a:ext cx="157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1C479B-8498-52DD-B3C2-E4775BD2A6A4}"/>
              </a:ext>
            </a:extLst>
          </p:cNvPr>
          <p:cNvGrpSpPr/>
          <p:nvPr/>
        </p:nvGrpSpPr>
        <p:grpSpPr>
          <a:xfrm>
            <a:off x="6401094" y="5650463"/>
            <a:ext cx="1501147" cy="1149857"/>
            <a:chOff x="553686" y="5584467"/>
            <a:chExt cx="1816388" cy="1391326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0DE26805-96A6-DAE7-6428-A2303F30F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187" y="5584467"/>
              <a:ext cx="1022191" cy="1034631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B9E5C18-1DA8-F938-986A-510C20F84719}"/>
                </a:ext>
              </a:extLst>
            </p:cNvPr>
            <p:cNvSpPr txBox="1"/>
            <p:nvPr/>
          </p:nvSpPr>
          <p:spPr>
            <a:xfrm>
              <a:off x="553686" y="6528901"/>
              <a:ext cx="1816388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Hearing Aid</a:t>
              </a:r>
            </a:p>
          </p:txBody>
        </p:sp>
      </p:grpSp>
      <p:pic>
        <p:nvPicPr>
          <p:cNvPr id="70" name="Picture 69" descr="yes-check-mark-png-21.png">
            <a:extLst>
              <a:ext uri="{FF2B5EF4-FFF2-40B4-BE49-F238E27FC236}">
                <a16:creationId xmlns:a16="http://schemas.microsoft.com/office/drawing/2014/main" id="{A611B85B-B907-844D-4B87-8B2597AA13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16" y="2719171"/>
            <a:ext cx="422716" cy="422716"/>
          </a:xfrm>
          <a:prstGeom prst="rect">
            <a:avLst/>
          </a:prstGeom>
        </p:spPr>
      </p:pic>
      <p:pic>
        <p:nvPicPr>
          <p:cNvPr id="71" name="Picture 70" descr="yes-check-mark-png-21.png">
            <a:extLst>
              <a:ext uri="{FF2B5EF4-FFF2-40B4-BE49-F238E27FC236}">
                <a16:creationId xmlns:a16="http://schemas.microsoft.com/office/drawing/2014/main" id="{F1A3107F-D38E-1DDC-8164-F9A0EB7A0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83" y="2914365"/>
            <a:ext cx="422716" cy="422716"/>
          </a:xfrm>
          <a:prstGeom prst="rect">
            <a:avLst/>
          </a:prstGeom>
        </p:spPr>
      </p:pic>
      <p:pic>
        <p:nvPicPr>
          <p:cNvPr id="72" name="Picture 71" descr="yes-check-mark-png-21.png">
            <a:extLst>
              <a:ext uri="{FF2B5EF4-FFF2-40B4-BE49-F238E27FC236}">
                <a16:creationId xmlns:a16="http://schemas.microsoft.com/office/drawing/2014/main" id="{CC4F046D-A3E3-C09C-07A4-21C3A344B3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19" y="4643072"/>
            <a:ext cx="422716" cy="422716"/>
          </a:xfrm>
          <a:prstGeom prst="rect">
            <a:avLst/>
          </a:prstGeom>
        </p:spPr>
      </p:pic>
      <p:pic>
        <p:nvPicPr>
          <p:cNvPr id="73" name="Picture 72" descr="yes-check-mark-png-21.png">
            <a:extLst>
              <a:ext uri="{FF2B5EF4-FFF2-40B4-BE49-F238E27FC236}">
                <a16:creationId xmlns:a16="http://schemas.microsoft.com/office/drawing/2014/main" id="{827A8338-7350-D8B1-2608-5E1F959E04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37" y="5329307"/>
            <a:ext cx="422716" cy="422716"/>
          </a:xfrm>
          <a:prstGeom prst="rect">
            <a:avLst/>
          </a:prstGeom>
        </p:spPr>
      </p:pic>
      <p:pic>
        <p:nvPicPr>
          <p:cNvPr id="74" name="Picture 73" descr="yes-check-mark-png-21.png">
            <a:extLst>
              <a:ext uri="{FF2B5EF4-FFF2-40B4-BE49-F238E27FC236}">
                <a16:creationId xmlns:a16="http://schemas.microsoft.com/office/drawing/2014/main" id="{92D34646-BF50-E9EC-79BC-B2908D5BEC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95" y="5184543"/>
            <a:ext cx="422716" cy="4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67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E8911-6B22-04B8-2680-05AB85BF7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E1C1C0-8616-9011-4C34-19B7FD798D22}"/>
              </a:ext>
            </a:extLst>
          </p:cNvPr>
          <p:cNvGrpSpPr/>
          <p:nvPr/>
        </p:nvGrpSpPr>
        <p:grpSpPr>
          <a:xfrm>
            <a:off x="2135190" y="966682"/>
            <a:ext cx="2859356" cy="1876394"/>
            <a:chOff x="2135190" y="966682"/>
            <a:chExt cx="2859356" cy="187639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17B225-F1B2-E5C0-4FDF-8D340B99B3D8}"/>
                </a:ext>
              </a:extLst>
            </p:cNvPr>
            <p:cNvSpPr/>
            <p:nvPr/>
          </p:nvSpPr>
          <p:spPr>
            <a:xfrm>
              <a:off x="2135190" y="1041215"/>
              <a:ext cx="327428" cy="18018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F07E5E8-131D-A860-DFF3-709B1BFDD71E}"/>
                </a:ext>
              </a:extLst>
            </p:cNvPr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2515FD-8B54-37E0-4EA8-56623E9D406E}"/>
                </a:ext>
              </a:extLst>
            </p:cNvPr>
            <p:cNvSpPr txBox="1"/>
            <p:nvPr/>
          </p:nvSpPr>
          <p:spPr>
            <a:xfrm>
              <a:off x="2957647" y="966682"/>
              <a:ext cx="2036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Near-ultrasound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8081EA9B-0BD4-EA6A-AB1D-2AFD0ED92282}"/>
              </a:ext>
            </a:extLst>
          </p:cNvPr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</a:rPr>
              <a:t>It’s not “near-ultrasound”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8B86CD9-BBF5-EA75-3157-A5F914812883}"/>
              </a:ext>
            </a:extLst>
          </p:cNvPr>
          <p:cNvSpPr txBox="1"/>
          <p:nvPr/>
        </p:nvSpPr>
        <p:spPr>
          <a:xfrm>
            <a:off x="4708500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50k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790711B2-311D-49EE-81DD-BDF661A4BAED}"/>
              </a:ext>
            </a:extLst>
          </p:cNvPr>
          <p:cNvSpPr txBox="1"/>
          <p:nvPr/>
        </p:nvSpPr>
        <p:spPr>
          <a:xfrm>
            <a:off x="3808548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40k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17A82AD-08CF-757C-03DE-27C5DD8E48BC}"/>
              </a:ext>
            </a:extLst>
          </p:cNvPr>
          <p:cNvSpPr txBox="1"/>
          <p:nvPr/>
        </p:nvSpPr>
        <p:spPr>
          <a:xfrm>
            <a:off x="929564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10k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FF0C4B7-AA53-EA0C-1306-3626EA627C9A}"/>
              </a:ext>
            </a:extLst>
          </p:cNvPr>
          <p:cNvGrpSpPr/>
          <p:nvPr/>
        </p:nvGrpSpPr>
        <p:grpSpPr>
          <a:xfrm>
            <a:off x="-103755" y="909324"/>
            <a:ext cx="412030" cy="1951847"/>
            <a:chOff x="150235" y="300204"/>
            <a:chExt cx="412030" cy="2597909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464D4B4-2231-EE49-C146-8E5F1A8651ED}"/>
                </a:ext>
              </a:extLst>
            </p:cNvPr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C00E9DF9-CCA8-758F-4512-56ECE897764B}"/>
                </a:ext>
              </a:extLst>
            </p:cNvPr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06EE6A6-4FD7-CE9F-D885-D7E603CB2813}"/>
              </a:ext>
            </a:extLst>
          </p:cNvPr>
          <p:cNvCxnSpPr/>
          <p:nvPr/>
        </p:nvCxnSpPr>
        <p:spPr>
          <a:xfrm flipV="1">
            <a:off x="294620" y="283808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F068559C-DD40-2840-B5F3-C4CB43ADC2B5}"/>
              </a:ext>
            </a:extLst>
          </p:cNvPr>
          <p:cNvSpPr txBox="1"/>
          <p:nvPr/>
        </p:nvSpPr>
        <p:spPr>
          <a:xfrm>
            <a:off x="5922257" y="290649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C0CCD11-963F-68B3-6196-46FA88A05EB2}"/>
              </a:ext>
            </a:extLst>
          </p:cNvPr>
          <p:cNvSpPr txBox="1"/>
          <p:nvPr/>
        </p:nvSpPr>
        <p:spPr>
          <a:xfrm>
            <a:off x="1829462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20k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4D4BB204-D91F-4BB3-B1A7-C425B9C54FCA}"/>
              </a:ext>
            </a:extLst>
          </p:cNvPr>
          <p:cNvSpPr txBox="1"/>
          <p:nvPr/>
        </p:nvSpPr>
        <p:spPr>
          <a:xfrm>
            <a:off x="2801924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E12A80-C218-5136-4257-AA74B3E8BEBC}"/>
              </a:ext>
            </a:extLst>
          </p:cNvPr>
          <p:cNvGrpSpPr/>
          <p:nvPr/>
        </p:nvGrpSpPr>
        <p:grpSpPr>
          <a:xfrm>
            <a:off x="307261" y="2042598"/>
            <a:ext cx="1936689" cy="502525"/>
            <a:chOff x="307261" y="2042598"/>
            <a:chExt cx="1936689" cy="502525"/>
          </a:xfrm>
        </p:grpSpPr>
        <p:pic>
          <p:nvPicPr>
            <p:cNvPr id="11" name="Picture 10" descr="19494-200.png">
              <a:extLst>
                <a:ext uri="{FF2B5EF4-FFF2-40B4-BE49-F238E27FC236}">
                  <a16:creationId xmlns:a16="http://schemas.microsoft.com/office/drawing/2014/main" id="{D9EE48D3-FDE2-2D8A-2A8B-62410310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25" y="2042598"/>
              <a:ext cx="502525" cy="50252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E60D919-691C-F053-7632-578196391830}"/>
                </a:ext>
              </a:extLst>
            </p:cNvPr>
            <p:cNvCxnSpPr/>
            <p:nvPr/>
          </p:nvCxnSpPr>
          <p:spPr>
            <a:xfrm>
              <a:off x="307261" y="2293860"/>
              <a:ext cx="15814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38E553-1664-5D8A-189E-1B7E22EB6E25}"/>
              </a:ext>
            </a:extLst>
          </p:cNvPr>
          <p:cNvGrpSpPr/>
          <p:nvPr/>
        </p:nvGrpSpPr>
        <p:grpSpPr>
          <a:xfrm>
            <a:off x="317657" y="1625116"/>
            <a:ext cx="2583300" cy="552778"/>
            <a:chOff x="343843" y="1625116"/>
            <a:chExt cx="2583300" cy="552778"/>
          </a:xfrm>
        </p:grpSpPr>
        <p:pic>
          <p:nvPicPr>
            <p:cNvPr id="10" name="Picture 9" descr="6083-200.png">
              <a:extLst>
                <a:ext uri="{FF2B5EF4-FFF2-40B4-BE49-F238E27FC236}">
                  <a16:creationId xmlns:a16="http://schemas.microsoft.com/office/drawing/2014/main" id="{48664CCF-8CA0-0517-91BE-4E998C9BB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2A6DDD91-1525-5DDC-B28F-43244A7A799E}"/>
                </a:ext>
              </a:extLst>
            </p:cNvPr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2B17E1-F036-B13E-3967-B465CB08F4F1}"/>
              </a:ext>
            </a:extLst>
          </p:cNvPr>
          <p:cNvGrpSpPr/>
          <p:nvPr/>
        </p:nvGrpSpPr>
        <p:grpSpPr>
          <a:xfrm>
            <a:off x="229691" y="3740239"/>
            <a:ext cx="8820267" cy="3008313"/>
            <a:chOff x="229691" y="3740239"/>
            <a:chExt cx="8820267" cy="3008313"/>
          </a:xfrm>
        </p:grpSpPr>
        <p:pic>
          <p:nvPicPr>
            <p:cNvPr id="9" name="Picture 8" descr="audio-jammer-ultrasuoni_400x400.jpg">
              <a:extLst>
                <a:ext uri="{FF2B5EF4-FFF2-40B4-BE49-F238E27FC236}">
                  <a16:creationId xmlns:a16="http://schemas.microsoft.com/office/drawing/2014/main" id="{74E220A9-EA8F-CF3C-E196-1A04FF425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78463" y="3999926"/>
              <a:ext cx="1471495" cy="1471495"/>
            </a:xfrm>
            <a:prstGeom prst="rect">
              <a:avLst/>
            </a:prstGeom>
          </p:spPr>
        </p:pic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A508A561-DC9F-F6A4-4BB7-DB4192A322F6}"/>
                </a:ext>
              </a:extLst>
            </p:cNvPr>
            <p:cNvSpPr/>
            <p:nvPr/>
          </p:nvSpPr>
          <p:spPr>
            <a:xfrm>
              <a:off x="229691" y="3810406"/>
              <a:ext cx="8806646" cy="2911069"/>
            </a:xfrm>
            <a:prstGeom prst="wedgeRoundRectCallout">
              <a:avLst>
                <a:gd name="adj1" fmla="val -26360"/>
                <a:gd name="adj2" fmla="val -73261"/>
                <a:gd name="adj3" fmla="val 16667"/>
              </a:avLst>
            </a:prstGeom>
            <a:noFill/>
            <a:ln w="3810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02E32D6-5957-E942-4882-02B6EDECAC14}"/>
                </a:ext>
              </a:extLst>
            </p:cNvPr>
            <p:cNvGrpSpPr/>
            <p:nvPr/>
          </p:nvGrpSpPr>
          <p:grpSpPr>
            <a:xfrm>
              <a:off x="412243" y="4010484"/>
              <a:ext cx="1861705" cy="620888"/>
              <a:chOff x="156701" y="3981737"/>
              <a:chExt cx="1861705" cy="620888"/>
            </a:xfrm>
          </p:grpSpPr>
          <p:pic>
            <p:nvPicPr>
              <p:cNvPr id="4" name="Picture 3" descr="Screen-Shot-2016-05-22-at-8.05.00-PM.png">
                <a:extLst>
                  <a:ext uri="{FF2B5EF4-FFF2-40B4-BE49-F238E27FC236}">
                    <a16:creationId xmlns:a16="http://schemas.microsoft.com/office/drawing/2014/main" id="{0EC30724-29AB-D4D5-D4BE-C4A0C6D4A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01" y="3981737"/>
                <a:ext cx="620888" cy="620888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BF49375-F88B-431C-3105-5BE5AF8926A7}"/>
                  </a:ext>
                </a:extLst>
              </p:cNvPr>
              <p:cNvSpPr txBox="1"/>
              <p:nvPr/>
            </p:nvSpPr>
            <p:spPr>
              <a:xfrm>
                <a:off x="709824" y="4057145"/>
                <a:ext cx="1308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chirp.io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234A2A-BE19-48E8-D942-9A30484612C9}"/>
                </a:ext>
              </a:extLst>
            </p:cNvPr>
            <p:cNvGrpSpPr/>
            <p:nvPr/>
          </p:nvGrpSpPr>
          <p:grpSpPr>
            <a:xfrm>
              <a:off x="305529" y="5278693"/>
              <a:ext cx="2154978" cy="650742"/>
              <a:chOff x="925260" y="4604483"/>
              <a:chExt cx="2154978" cy="650742"/>
            </a:xfrm>
          </p:grpSpPr>
          <p:pic>
            <p:nvPicPr>
              <p:cNvPr id="5" name="Picture 4" descr="lisnr-vert-color.png">
                <a:extLst>
                  <a:ext uri="{FF2B5EF4-FFF2-40B4-BE49-F238E27FC236}">
                    <a16:creationId xmlns:a16="http://schemas.microsoft.com/office/drawing/2014/main" id="{C6199C15-EA6D-6690-9408-DA6143AF00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69" r="17562" b="36820"/>
              <a:stretch/>
            </p:blipFill>
            <p:spPr>
              <a:xfrm>
                <a:off x="925260" y="4604483"/>
                <a:ext cx="701070" cy="65074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0381FF-391E-BADB-50C1-70E0A011BDA4}"/>
                  </a:ext>
                </a:extLst>
              </p:cNvPr>
              <p:cNvSpPr txBox="1"/>
              <p:nvPr/>
            </p:nvSpPr>
            <p:spPr>
              <a:xfrm>
                <a:off x="1558890" y="4642012"/>
                <a:ext cx="15213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lisnr.com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55651F-1985-8384-D9CD-2AAB6EE625E6}"/>
                </a:ext>
              </a:extLst>
            </p:cNvPr>
            <p:cNvSpPr txBox="1"/>
            <p:nvPr/>
          </p:nvSpPr>
          <p:spPr>
            <a:xfrm>
              <a:off x="5595736" y="3873975"/>
              <a:ext cx="210215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ApneaApp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   MobiSys’15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61D2AB-18BD-1FC1-249B-CB8FF14A42D6}"/>
                </a:ext>
              </a:extLst>
            </p:cNvPr>
            <p:cNvSpPr txBox="1"/>
            <p:nvPr/>
          </p:nvSpPr>
          <p:spPr>
            <a:xfrm>
              <a:off x="2415078" y="5149366"/>
              <a:ext cx="20729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AAMouse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  MobiSys’15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20195-1BE2-DC4F-ED64-DA06129F8F40}"/>
                </a:ext>
              </a:extLst>
            </p:cNvPr>
            <p:cNvSpPr txBox="1"/>
            <p:nvPr/>
          </p:nvSpPr>
          <p:spPr>
            <a:xfrm>
              <a:off x="828778" y="5831460"/>
              <a:ext cx="237162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Spartacus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   MobiSys’13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77E075-EDC9-F8A7-6CA2-67AFE4ADCA14}"/>
                </a:ext>
              </a:extLst>
            </p:cNvPr>
            <p:cNvSpPr txBox="1"/>
            <p:nvPr/>
          </p:nvSpPr>
          <p:spPr>
            <a:xfrm>
              <a:off x="1112561" y="4466506"/>
              <a:ext cx="194933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DopLink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UbiComp’13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D613AA-FEC6-4591-EA00-2E174ED65744}"/>
                </a:ext>
              </a:extLst>
            </p:cNvPr>
            <p:cNvSpPr txBox="1"/>
            <p:nvPr/>
          </p:nvSpPr>
          <p:spPr>
            <a:xfrm>
              <a:off x="5481186" y="5082942"/>
              <a:ext cx="16929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AirLink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UbiComp’14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536611-8DF3-D909-F4B4-342943D7296B}"/>
                </a:ext>
              </a:extLst>
            </p:cNvPr>
            <p:cNvSpPr txBox="1"/>
            <p:nvPr/>
          </p:nvSpPr>
          <p:spPr>
            <a:xfrm>
              <a:off x="2061567" y="3740239"/>
              <a:ext cx="32115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Pseudo-ranging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		SenSys’12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E5BB067-C46C-2CB9-8471-9544777B81CE}"/>
                </a:ext>
              </a:extLst>
            </p:cNvPr>
            <p:cNvSpPr txBox="1"/>
            <p:nvPr/>
          </p:nvSpPr>
          <p:spPr>
            <a:xfrm>
              <a:off x="3282504" y="5856000"/>
              <a:ext cx="334300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Crowd-counting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         SenSys’12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342051-F66D-0351-D4FE-B3E9D423DEBC}"/>
                </a:ext>
              </a:extLst>
            </p:cNvPr>
            <p:cNvSpPr txBox="1"/>
            <p:nvPr/>
          </p:nvSpPr>
          <p:spPr>
            <a:xfrm>
              <a:off x="3547336" y="4545085"/>
              <a:ext cx="25482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SoundWave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        CHI’12</a:t>
              </a:r>
            </a:p>
          </p:txBody>
        </p:sp>
        <p:pic>
          <p:nvPicPr>
            <p:cNvPr id="14" name="Picture 13" descr="spysonic-handheld-plus-jammer.jpg">
              <a:extLst>
                <a:ext uri="{FF2B5EF4-FFF2-40B4-BE49-F238E27FC236}">
                  <a16:creationId xmlns:a16="http://schemas.microsoft.com/office/drawing/2014/main" id="{DA93D6B8-5D3C-4035-F6AC-B2D383A02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0" t="7447" r="19355" b="8734"/>
            <a:stretch/>
          </p:blipFill>
          <p:spPr>
            <a:xfrm>
              <a:off x="7087321" y="5438621"/>
              <a:ext cx="881663" cy="1165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0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AA9BD-4C80-EA52-FF3C-46CDA2C98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977014-27F1-C3BA-CA4C-B8E332C983E2}"/>
              </a:ext>
            </a:extLst>
          </p:cNvPr>
          <p:cNvGrpSpPr/>
          <p:nvPr/>
        </p:nvGrpSpPr>
        <p:grpSpPr>
          <a:xfrm>
            <a:off x="1986011" y="3192514"/>
            <a:ext cx="1631825" cy="3163836"/>
            <a:chOff x="1986011" y="3192514"/>
            <a:chExt cx="1631825" cy="31638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1E4E9C-846C-B5F6-090C-E25E498B2EF2}"/>
                </a:ext>
              </a:extLst>
            </p:cNvPr>
            <p:cNvGrpSpPr/>
            <p:nvPr/>
          </p:nvGrpSpPr>
          <p:grpSpPr>
            <a:xfrm>
              <a:off x="2003573" y="3192514"/>
              <a:ext cx="1505981" cy="2604289"/>
              <a:chOff x="6856003" y="4039132"/>
              <a:chExt cx="1505981" cy="2604289"/>
            </a:xfrm>
          </p:grpSpPr>
          <p:pic>
            <p:nvPicPr>
              <p:cNvPr id="33" name="Picture 32" descr="iphone-7-plus.jpg">
                <a:extLst>
                  <a:ext uri="{FF2B5EF4-FFF2-40B4-BE49-F238E27FC236}">
                    <a16:creationId xmlns:a16="http://schemas.microsoft.com/office/drawing/2014/main" id="{A8E5F603-FB97-1A77-98A0-604495F10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02" r="30328"/>
              <a:stretch/>
            </p:blipFill>
            <p:spPr>
              <a:xfrm>
                <a:off x="6856003" y="4039132"/>
                <a:ext cx="1505981" cy="2604289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CA1D696-366D-55EE-19A8-8FFD1A024E7C}"/>
                  </a:ext>
                </a:extLst>
              </p:cNvPr>
              <p:cNvSpPr/>
              <p:nvPr/>
            </p:nvSpPr>
            <p:spPr>
              <a:xfrm>
                <a:off x="7122946" y="4372106"/>
                <a:ext cx="1072287" cy="188030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 descr="Podcast-Opp.png">
                <a:extLst>
                  <a:ext uri="{FF2B5EF4-FFF2-40B4-BE49-F238E27FC236}">
                    <a16:creationId xmlns:a16="http://schemas.microsoft.com/office/drawing/2014/main" id="{D7EEDB6C-E696-80D9-22E0-A6101B679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9980" y="5414539"/>
                <a:ext cx="784053" cy="784051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70663A-6484-1228-1EDD-0B73F420FD8E}"/>
                </a:ext>
              </a:extLst>
            </p:cNvPr>
            <p:cNvSpPr txBox="1"/>
            <p:nvPr/>
          </p:nvSpPr>
          <p:spPr>
            <a:xfrm>
              <a:off x="1986011" y="5648464"/>
              <a:ext cx="1631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Microphone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hardware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42D0A47-3BE1-9083-3173-0B6D4474544F}"/>
              </a:ext>
            </a:extLst>
          </p:cNvPr>
          <p:cNvSpPr/>
          <p:nvPr/>
        </p:nvSpPr>
        <p:spPr>
          <a:xfrm>
            <a:off x="3384016" y="1316512"/>
            <a:ext cx="2030925" cy="1521576"/>
          </a:xfrm>
          <a:prstGeom prst="rect">
            <a:avLst/>
          </a:pr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4C890C-2E54-DC5E-AFCB-B1AAEAF4DB24}"/>
              </a:ext>
            </a:extLst>
          </p:cNvPr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</a:rPr>
              <a:t>Exploiting fundamental nonlinearity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14C57AA-D02C-02C2-E82C-976AC39395C8}"/>
              </a:ext>
            </a:extLst>
          </p:cNvPr>
          <p:cNvSpPr txBox="1"/>
          <p:nvPr/>
        </p:nvSpPr>
        <p:spPr>
          <a:xfrm>
            <a:off x="4708500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50k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9D0D855-760C-F2BF-04A9-A1929C30E645}"/>
              </a:ext>
            </a:extLst>
          </p:cNvPr>
          <p:cNvSpPr txBox="1"/>
          <p:nvPr/>
        </p:nvSpPr>
        <p:spPr>
          <a:xfrm>
            <a:off x="3808548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40k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AFAE18B-151D-40B2-CA4D-BE9DEAC31776}"/>
              </a:ext>
            </a:extLst>
          </p:cNvPr>
          <p:cNvSpPr txBox="1"/>
          <p:nvPr/>
        </p:nvSpPr>
        <p:spPr>
          <a:xfrm>
            <a:off x="929564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10k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C5829D3-C5E7-0790-D946-414F7E5DAE79}"/>
              </a:ext>
            </a:extLst>
          </p:cNvPr>
          <p:cNvGrpSpPr/>
          <p:nvPr/>
        </p:nvGrpSpPr>
        <p:grpSpPr>
          <a:xfrm>
            <a:off x="-103755" y="909324"/>
            <a:ext cx="412030" cy="1951847"/>
            <a:chOff x="150235" y="300204"/>
            <a:chExt cx="412030" cy="2597909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4468C6CF-D12C-293A-3961-ECE8C55813F3}"/>
                </a:ext>
              </a:extLst>
            </p:cNvPr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330E068E-3595-5226-CA2D-6C5D24905B9E}"/>
                </a:ext>
              </a:extLst>
            </p:cNvPr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0ED648B-0D97-4246-D51B-07EA836E0A9D}"/>
              </a:ext>
            </a:extLst>
          </p:cNvPr>
          <p:cNvCxnSpPr/>
          <p:nvPr/>
        </p:nvCxnSpPr>
        <p:spPr>
          <a:xfrm flipV="1">
            <a:off x="294620" y="283808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05E670D8-3734-5EC4-DC2C-8ED1C884F485}"/>
              </a:ext>
            </a:extLst>
          </p:cNvPr>
          <p:cNvSpPr txBox="1"/>
          <p:nvPr/>
        </p:nvSpPr>
        <p:spPr>
          <a:xfrm>
            <a:off x="1829462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20k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631CD9B-F91E-0082-5052-363CF0704B8B}"/>
              </a:ext>
            </a:extLst>
          </p:cNvPr>
          <p:cNvSpPr txBox="1"/>
          <p:nvPr/>
        </p:nvSpPr>
        <p:spPr>
          <a:xfrm>
            <a:off x="2801924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30k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C4FB8C7-3973-600D-A626-F044E8851505}"/>
              </a:ext>
            </a:extLst>
          </p:cNvPr>
          <p:cNvSpPr/>
          <p:nvPr/>
        </p:nvSpPr>
        <p:spPr>
          <a:xfrm>
            <a:off x="2992762" y="2609791"/>
            <a:ext cx="1049522" cy="1393682"/>
          </a:xfrm>
          <a:custGeom>
            <a:avLst/>
            <a:gdLst>
              <a:gd name="connsiteX0" fmla="*/ 1269921 w 1269921"/>
              <a:gd name="connsiteY0" fmla="*/ 0 h 2265500"/>
              <a:gd name="connsiteX1" fmla="*/ 1029666 w 1269921"/>
              <a:gd name="connsiteY1" fmla="*/ 1464565 h 2265500"/>
              <a:gd name="connsiteX2" fmla="*/ 0 w 1269921"/>
              <a:gd name="connsiteY2" fmla="*/ 2265500 h 226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921" h="2265500">
                <a:moveTo>
                  <a:pt x="1269921" y="0"/>
                </a:moveTo>
                <a:cubicBezTo>
                  <a:pt x="1255620" y="543491"/>
                  <a:pt x="1241319" y="1086982"/>
                  <a:pt x="1029666" y="1464565"/>
                </a:cubicBezTo>
                <a:cubicBezTo>
                  <a:pt x="818013" y="1842148"/>
                  <a:pt x="0" y="2265500"/>
                  <a:pt x="0" y="2265500"/>
                </a:cubicBezTo>
              </a:path>
            </a:pathLst>
          </a:custGeom>
          <a:ln w="38100" cmpd="sng">
            <a:solidFill>
              <a:schemeClr val="tx1"/>
            </a:solidFill>
            <a:prstDash val="sysDash"/>
            <a:headEnd type="oval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F2E7FB-EB07-801B-B709-566AA534D421}"/>
              </a:ext>
            </a:extLst>
          </p:cNvPr>
          <p:cNvGrpSpPr/>
          <p:nvPr/>
        </p:nvGrpSpPr>
        <p:grpSpPr>
          <a:xfrm>
            <a:off x="470819" y="1316512"/>
            <a:ext cx="2219085" cy="2495112"/>
            <a:chOff x="470819" y="1316512"/>
            <a:chExt cx="2219085" cy="249511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24DA46-D419-F509-1B29-FAF79E0709BA}"/>
                </a:ext>
              </a:extLst>
            </p:cNvPr>
            <p:cNvSpPr/>
            <p:nvPr/>
          </p:nvSpPr>
          <p:spPr>
            <a:xfrm>
              <a:off x="470819" y="1316512"/>
              <a:ext cx="2030925" cy="1521576"/>
            </a:xfrm>
            <a:prstGeom prst="rect">
              <a:avLst/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C42517B-E91C-5E26-3BCF-1DBA9770E3FD}"/>
                </a:ext>
              </a:extLst>
            </p:cNvPr>
            <p:cNvSpPr/>
            <p:nvPr/>
          </p:nvSpPr>
          <p:spPr>
            <a:xfrm rot="6611043">
              <a:off x="1488970" y="2610689"/>
              <a:ext cx="1072400" cy="1329469"/>
            </a:xfrm>
            <a:custGeom>
              <a:avLst/>
              <a:gdLst>
                <a:gd name="connsiteX0" fmla="*/ 1269921 w 1269921"/>
                <a:gd name="connsiteY0" fmla="*/ 0 h 2265500"/>
                <a:gd name="connsiteX1" fmla="*/ 1029666 w 1269921"/>
                <a:gd name="connsiteY1" fmla="*/ 1464565 h 2265500"/>
                <a:gd name="connsiteX2" fmla="*/ 0 w 1269921"/>
                <a:gd name="connsiteY2" fmla="*/ 2265500 h 226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921" h="2265500">
                  <a:moveTo>
                    <a:pt x="1269921" y="0"/>
                  </a:moveTo>
                  <a:cubicBezTo>
                    <a:pt x="1255620" y="543491"/>
                    <a:pt x="1241319" y="1086982"/>
                    <a:pt x="1029666" y="1464565"/>
                  </a:cubicBezTo>
                  <a:cubicBezTo>
                    <a:pt x="818013" y="1842148"/>
                    <a:pt x="0" y="2265500"/>
                    <a:pt x="0" y="2265500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headEnd type="oval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24C809-6F0E-F783-04E3-C9A07A49D043}"/>
              </a:ext>
            </a:extLst>
          </p:cNvPr>
          <p:cNvGrpSpPr/>
          <p:nvPr/>
        </p:nvGrpSpPr>
        <p:grpSpPr>
          <a:xfrm>
            <a:off x="307261" y="2042598"/>
            <a:ext cx="1936689" cy="502525"/>
            <a:chOff x="307261" y="2042598"/>
            <a:chExt cx="1936689" cy="502525"/>
          </a:xfrm>
        </p:grpSpPr>
        <p:pic>
          <p:nvPicPr>
            <p:cNvPr id="31" name="Picture 30" descr="19494-200.png">
              <a:extLst>
                <a:ext uri="{FF2B5EF4-FFF2-40B4-BE49-F238E27FC236}">
                  <a16:creationId xmlns:a16="http://schemas.microsoft.com/office/drawing/2014/main" id="{5FF8A79A-68DC-92B7-820B-34D092669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25" y="2042598"/>
              <a:ext cx="502525" cy="502525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355129A-7765-9F0E-8C09-FB452B5100F1}"/>
                </a:ext>
              </a:extLst>
            </p:cNvPr>
            <p:cNvCxnSpPr/>
            <p:nvPr/>
          </p:nvCxnSpPr>
          <p:spPr>
            <a:xfrm>
              <a:off x="307261" y="2293860"/>
              <a:ext cx="15814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7CD171-89CD-0920-ED64-80998C45B7E3}"/>
              </a:ext>
            </a:extLst>
          </p:cNvPr>
          <p:cNvGrpSpPr/>
          <p:nvPr/>
        </p:nvGrpSpPr>
        <p:grpSpPr>
          <a:xfrm>
            <a:off x="317657" y="1625116"/>
            <a:ext cx="2583300" cy="552778"/>
            <a:chOff x="343843" y="1625116"/>
            <a:chExt cx="2583300" cy="552778"/>
          </a:xfrm>
        </p:grpSpPr>
        <p:pic>
          <p:nvPicPr>
            <p:cNvPr id="40" name="Picture 39" descr="6083-200.png">
              <a:extLst>
                <a:ext uri="{FF2B5EF4-FFF2-40B4-BE49-F238E27FC236}">
                  <a16:creationId xmlns:a16="http://schemas.microsoft.com/office/drawing/2014/main" id="{9F506AED-39A8-1E93-3889-47A0647B6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61FC0AA-4187-11C0-3A99-BD2AF8C4C432}"/>
                </a:ext>
              </a:extLst>
            </p:cNvPr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6259402-6D4E-FF3D-6EC2-C44F1CF320B5}"/>
              </a:ext>
            </a:extLst>
          </p:cNvPr>
          <p:cNvSpPr txBox="1"/>
          <p:nvPr/>
        </p:nvSpPr>
        <p:spPr>
          <a:xfrm>
            <a:off x="5922257" y="290649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</a:t>
            </a:r>
          </a:p>
        </p:txBody>
      </p:sp>
      <p:pic>
        <p:nvPicPr>
          <p:cNvPr id="7" name="Picture 6" descr="PastedGraphic-1.tiff">
            <a:extLst>
              <a:ext uri="{FF2B5EF4-FFF2-40B4-BE49-F238E27FC236}">
                <a16:creationId xmlns:a16="http://schemas.microsoft.com/office/drawing/2014/main" id="{342BE897-8EDC-D519-A842-500F8727A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06" y="3500039"/>
            <a:ext cx="1103622" cy="11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BB7D-B6EC-9743-BF25-C6C15D00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DB5E9-0DB7-C6EA-5460-59B3E4941CD2}"/>
              </a:ext>
            </a:extLst>
          </p:cNvPr>
          <p:cNvSpPr/>
          <p:nvPr/>
        </p:nvSpPr>
        <p:spPr>
          <a:xfrm>
            <a:off x="0" y="2236365"/>
            <a:ext cx="9144000" cy="21577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12D84-DA5E-CECF-FFC7-9962CC8AAD5A}"/>
              </a:ext>
            </a:extLst>
          </p:cNvPr>
          <p:cNvSpPr txBox="1"/>
          <p:nvPr/>
        </p:nvSpPr>
        <p:spPr>
          <a:xfrm>
            <a:off x="0" y="28645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What can we do with it?</a:t>
            </a:r>
          </a:p>
        </p:txBody>
      </p:sp>
    </p:spTree>
    <p:extLst>
      <p:ext uri="{BB962C8B-B14F-4D97-AF65-F5344CB8AC3E}">
        <p14:creationId xmlns:p14="http://schemas.microsoft.com/office/powerpoint/2010/main" val="313618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5073</TotalTime>
  <Words>1933</Words>
  <Application>Microsoft Macintosh PowerPoint</Application>
  <PresentationFormat>On-screen Show (4:3)</PresentationFormat>
  <Paragraphs>673</Paragraphs>
  <Slides>51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Avenir Book</vt:lpstr>
      <vt:lpstr>Calibri</vt:lpstr>
      <vt:lpstr>Calibri Light</vt:lpstr>
      <vt:lpstr>Cambria Math</vt:lpstr>
      <vt:lpstr>Helvetica</vt:lpstr>
      <vt:lpstr>Helvetica Neue</vt:lpstr>
      <vt:lpstr>Lucida Bright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568</cp:revision>
  <dcterms:created xsi:type="dcterms:W3CDTF">2019-01-28T20:09:31Z</dcterms:created>
  <dcterms:modified xsi:type="dcterms:W3CDTF">2024-09-30T15:09:17Z</dcterms:modified>
</cp:coreProperties>
</file>