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0"/>
  </p:notesMasterIdLst>
  <p:sldIdLst>
    <p:sldId id="1666" r:id="rId2"/>
    <p:sldId id="320" r:id="rId3"/>
    <p:sldId id="534" r:id="rId4"/>
    <p:sldId id="257" r:id="rId5"/>
    <p:sldId id="1468" r:id="rId6"/>
    <p:sldId id="1470" r:id="rId7"/>
    <p:sldId id="1471" r:id="rId8"/>
    <p:sldId id="1472" r:id="rId9"/>
    <p:sldId id="1473" r:id="rId10"/>
    <p:sldId id="1705" r:id="rId11"/>
    <p:sldId id="1628" r:id="rId12"/>
    <p:sldId id="1620" r:id="rId13"/>
    <p:sldId id="1621" r:id="rId14"/>
    <p:sldId id="1636" r:id="rId15"/>
    <p:sldId id="1637" r:id="rId16"/>
    <p:sldId id="1633" r:id="rId17"/>
    <p:sldId id="1634" r:id="rId18"/>
    <p:sldId id="1635" r:id="rId19"/>
    <p:sldId id="1638" r:id="rId20"/>
    <p:sldId id="1639" r:id="rId21"/>
    <p:sldId id="1640" r:id="rId22"/>
    <p:sldId id="1526" r:id="rId23"/>
    <p:sldId id="298" r:id="rId24"/>
    <p:sldId id="331" r:id="rId25"/>
    <p:sldId id="304" r:id="rId26"/>
    <p:sldId id="305" r:id="rId27"/>
    <p:sldId id="1629" r:id="rId28"/>
    <p:sldId id="306" r:id="rId29"/>
    <p:sldId id="307" r:id="rId30"/>
    <p:sldId id="308" r:id="rId31"/>
    <p:sldId id="741" r:id="rId32"/>
    <p:sldId id="1710" r:id="rId33"/>
    <p:sldId id="1711" r:id="rId34"/>
    <p:sldId id="742" r:id="rId35"/>
    <p:sldId id="666" r:id="rId36"/>
    <p:sldId id="668" r:id="rId37"/>
    <p:sldId id="680" r:id="rId38"/>
    <p:sldId id="1706" r:id="rId39"/>
    <p:sldId id="1708" r:id="rId40"/>
    <p:sldId id="1707" r:id="rId41"/>
    <p:sldId id="1709" r:id="rId42"/>
    <p:sldId id="669" r:id="rId43"/>
    <p:sldId id="670" r:id="rId44"/>
    <p:sldId id="671" r:id="rId45"/>
    <p:sldId id="672" r:id="rId46"/>
    <p:sldId id="1704" r:id="rId47"/>
    <p:sldId id="1703" r:id="rId48"/>
    <p:sldId id="1667" r:id="rId49"/>
    <p:sldId id="1701" r:id="rId50"/>
    <p:sldId id="1700" r:id="rId51"/>
    <p:sldId id="1668" r:id="rId52"/>
    <p:sldId id="1680" r:id="rId53"/>
    <p:sldId id="1669" r:id="rId54"/>
    <p:sldId id="1681" r:id="rId55"/>
    <p:sldId id="1682" r:id="rId56"/>
    <p:sldId id="1611" r:id="rId57"/>
    <p:sldId id="1683" r:id="rId58"/>
    <p:sldId id="1625" r:id="rId59"/>
    <p:sldId id="1689" r:id="rId60"/>
    <p:sldId id="1690" r:id="rId61"/>
    <p:sldId id="1691" r:id="rId62"/>
    <p:sldId id="1692" r:id="rId63"/>
    <p:sldId id="1693" r:id="rId64"/>
    <p:sldId id="1694" r:id="rId65"/>
    <p:sldId id="1695" r:id="rId66"/>
    <p:sldId id="1696" r:id="rId67"/>
    <p:sldId id="1662" r:id="rId68"/>
    <p:sldId id="1697" r:id="rId69"/>
    <p:sldId id="1631" r:id="rId70"/>
    <p:sldId id="1632" r:id="rId71"/>
    <p:sldId id="1698" r:id="rId72"/>
    <p:sldId id="1699" r:id="rId73"/>
    <p:sldId id="1684" r:id="rId74"/>
    <p:sldId id="330" r:id="rId75"/>
    <p:sldId id="276" r:id="rId76"/>
    <p:sldId id="1538" r:id="rId77"/>
    <p:sldId id="279" r:id="rId78"/>
    <p:sldId id="282" r:id="rId79"/>
    <p:sldId id="283" r:id="rId80"/>
    <p:sldId id="287" r:id="rId81"/>
    <p:sldId id="291" r:id="rId82"/>
    <p:sldId id="580" r:id="rId83"/>
    <p:sldId id="286" r:id="rId84"/>
    <p:sldId id="289" r:id="rId85"/>
    <p:sldId id="288" r:id="rId86"/>
    <p:sldId id="290" r:id="rId87"/>
    <p:sldId id="1685" r:id="rId88"/>
    <p:sldId id="1686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83"/>
    <p:restoredTop sz="94795"/>
  </p:normalViewPr>
  <p:slideViewPr>
    <p:cSldViewPr snapToGrid="0" snapToObjects="1" showGuides="1">
      <p:cViewPr varScale="1">
        <p:scale>
          <a:sx n="103" d="100"/>
          <a:sy n="103" d="100"/>
        </p:scale>
        <p:origin x="168" y="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9/30/24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8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97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7" Type="http://schemas.openxmlformats.org/officeDocument/2006/relationships/image" Target="NUL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60.tiff"/><Relationship Id="rId7" Type="http://schemas.openxmlformats.org/officeDocument/2006/relationships/image" Target="NUL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9.png"/><Relationship Id="rId7" Type="http://schemas.openxmlformats.org/officeDocument/2006/relationships/image" Target="NULL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7" Type="http://schemas.openxmlformats.org/officeDocument/2006/relationships/image" Target="NUL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60.tiff"/><Relationship Id="rId7" Type="http://schemas.openxmlformats.org/officeDocument/2006/relationships/image" Target="NUL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60.tiff"/><Relationship Id="rId7" Type="http://schemas.openxmlformats.org/officeDocument/2006/relationships/image" Target="NUL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60.tiff"/><Relationship Id="rId7" Type="http://schemas.openxmlformats.org/officeDocument/2006/relationships/image" Target="NUL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9" Type="http://schemas.openxmlformats.org/officeDocument/2006/relationships/image" Target="../media/image61.tif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3" Type="http://schemas.openxmlformats.org/officeDocument/2006/relationships/image" Target="../media/image60.tiff"/><Relationship Id="rId7" Type="http://schemas.openxmlformats.org/officeDocument/2006/relationships/image" Target="NUL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60.tiff"/><Relationship Id="rId7" Type="http://schemas.openxmlformats.org/officeDocument/2006/relationships/image" Target="NUL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9" Type="http://schemas.openxmlformats.org/officeDocument/2006/relationships/image" Target="../media/image6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for the IoT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Centaur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 – 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2207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715 : Fall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2.1: Waves</a:t>
            </a:r>
          </a:p>
        </p:txBody>
      </p:sp>
    </p:spTree>
    <p:extLst>
      <p:ext uri="{BB962C8B-B14F-4D97-AF65-F5344CB8AC3E}">
        <p14:creationId xmlns:p14="http://schemas.microsoft.com/office/powerpoint/2010/main" val="2498640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tonomous Vehicle Radar Perception in 360 Degrees | NVIDIA Technical Blog">
            <a:extLst>
              <a:ext uri="{FF2B5EF4-FFF2-40B4-BE49-F238E27FC236}">
                <a16:creationId xmlns:a16="http://schemas.microsoft.com/office/drawing/2014/main" id="{40AD336E-D6F9-2B57-9781-37B6BBF39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800100"/>
            <a:ext cx="8585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CFA369-4B6A-30B7-E867-3D41EDE3A2F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</p:spTree>
    <p:extLst>
      <p:ext uri="{BB962C8B-B14F-4D97-AF65-F5344CB8AC3E}">
        <p14:creationId xmlns:p14="http://schemas.microsoft.com/office/powerpoint/2010/main" val="413970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DC1E3D-37BB-F649-AB71-F3D8D274E6FD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properties:</a:t>
            </a:r>
          </a:p>
          <a:p>
            <a:r>
              <a:rPr lang="en-US" sz="3200" dirty="0">
                <a:solidFill>
                  <a:schemeClr val="bg1"/>
                </a:solidFill>
              </a:rPr>
              <a:t>frequency, amplitude, phase + speed</a:t>
            </a:r>
          </a:p>
        </p:txBody>
      </p:sp>
      <p:pic>
        <p:nvPicPr>
          <p:cNvPr id="3074" name="Picture 2" descr="3. Waves (Classical Form) | Of Particular Significance">
            <a:extLst>
              <a:ext uri="{FF2B5EF4-FFF2-40B4-BE49-F238E27FC236}">
                <a16:creationId xmlns:a16="http://schemas.microsoft.com/office/drawing/2014/main" id="{D222025B-D998-8747-A0E4-29DD8BFF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59000"/>
            <a:ext cx="762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57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1028" name="Picture 4" descr="Classifying IoT Devices in Smart Environments Using Network Traffic  Characteristics">
            <a:extLst>
              <a:ext uri="{FF2B5EF4-FFF2-40B4-BE49-F238E27FC236}">
                <a16:creationId xmlns:a16="http://schemas.microsoft.com/office/drawing/2014/main" id="{F896D1BF-0C0C-3143-9907-2B94694D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5" y="808059"/>
            <a:ext cx="5913110" cy="56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124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3074" name="Picture 2" descr="Shyam Gollakota">
            <a:extLst>
              <a:ext uri="{FF2B5EF4-FFF2-40B4-BE49-F238E27FC236}">
                <a16:creationId xmlns:a16="http://schemas.microsoft.com/office/drawing/2014/main" id="{C83DE7B2-2F48-894C-8515-7A5637F26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736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9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CCA11F-038B-514A-8C69-68375EA6B0AB}"/>
              </a:ext>
            </a:extLst>
          </p:cNvPr>
          <p:cNvGrpSpPr/>
          <p:nvPr/>
        </p:nvGrpSpPr>
        <p:grpSpPr>
          <a:xfrm>
            <a:off x="1952259" y="1440823"/>
            <a:ext cx="4558" cy="2714481"/>
            <a:chOff x="1952259" y="1440823"/>
            <a:chExt cx="4558" cy="271448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4A078A-D6E1-564D-9355-58FCEBC80CE8}"/>
                </a:ext>
              </a:extLst>
            </p:cNvPr>
            <p:cNvCxnSpPr>
              <a:cxnSpLocks/>
            </p:cNvCxnSpPr>
            <p:nvPr/>
          </p:nvCxnSpPr>
          <p:spPr>
            <a:xfrm>
              <a:off x="1956817" y="1440823"/>
              <a:ext cx="0" cy="1357240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621B56-A9B0-B944-9182-69C3B67DF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2259" y="2798063"/>
              <a:ext cx="1" cy="1357241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0E0830-0653-1F4B-8F0D-E743125C5D3E}"/>
              </a:ext>
            </a:extLst>
          </p:cNvPr>
          <p:cNvGrpSpPr/>
          <p:nvPr/>
        </p:nvGrpSpPr>
        <p:grpSpPr>
          <a:xfrm>
            <a:off x="3909074" y="584775"/>
            <a:ext cx="387795" cy="2714481"/>
            <a:chOff x="1915319" y="1593223"/>
            <a:chExt cx="387795" cy="271448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B730DE-080F-1242-A979-04802DEC204A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BF4A55-C08A-6048-BFEA-5BE0D0CFC163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14962AE-C658-5A4D-AE09-114A83AED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B8AEAE1-7158-6E40-9C3E-088FFF9400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0FD456-CA42-9747-9F71-2AA58F5B91D5}"/>
              </a:ext>
            </a:extLst>
          </p:cNvPr>
          <p:cNvGrpSpPr/>
          <p:nvPr/>
        </p:nvGrpSpPr>
        <p:grpSpPr>
          <a:xfrm>
            <a:off x="7517906" y="3937575"/>
            <a:ext cx="387795" cy="2714481"/>
            <a:chOff x="1915319" y="1593223"/>
            <a:chExt cx="387795" cy="27144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F3639D-AB60-F240-A5B0-ECDE42869D53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CDA5FD-3FF3-0F4B-BD78-5801D0C49224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B465E2-051C-B348-8D6A-3FA70EBF7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C30E17E-742E-1A47-8518-BB1DCCA2BB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C02EB38-1660-3144-A306-3DAD460A46BB}"/>
              </a:ext>
            </a:extLst>
          </p:cNvPr>
          <p:cNvSpPr txBox="1"/>
          <p:nvPr/>
        </p:nvSpPr>
        <p:spPr>
          <a:xfrm>
            <a:off x="59483" y="5973435"/>
            <a:ext cx="6697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Temporal variation of the wave’s amplitude</a:t>
            </a:r>
          </a:p>
        </p:txBody>
      </p:sp>
    </p:spTree>
    <p:extLst>
      <p:ext uri="{BB962C8B-B14F-4D97-AF65-F5344CB8AC3E}">
        <p14:creationId xmlns:p14="http://schemas.microsoft.com/office/powerpoint/2010/main" val="214681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D5DB4-1AEC-5843-BDDE-2D4627747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911" y="4855366"/>
            <a:ext cx="954169" cy="9541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F461-0B56-4448-A257-5370CEA3D283}"/>
              </a:ext>
            </a:extLst>
          </p:cNvPr>
          <p:cNvGrpSpPr/>
          <p:nvPr/>
        </p:nvGrpSpPr>
        <p:grpSpPr>
          <a:xfrm>
            <a:off x="6781080" y="3877231"/>
            <a:ext cx="387795" cy="2714481"/>
            <a:chOff x="1915319" y="1593223"/>
            <a:chExt cx="387795" cy="27144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5834E1-5DF4-0D47-B230-80B001DAD742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947F30-DA7A-AC4E-A64E-384389A6E69F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733E721-4CD8-CF46-B9A7-64D5BEC85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B960519-DFF1-CD4C-A93A-6246F4F421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3623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00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2128256"/>
            <a:ext cx="1540748" cy="140549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251494"/>
            <a:ext cx="1540748" cy="116156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477653"/>
            <a:ext cx="1540748" cy="793367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126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6A338-1D84-0D4F-A63A-148DF7F27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0" y="974583"/>
            <a:ext cx="8713181" cy="4908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4516D-12EC-4546-9840-2A0C5D5FEE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</a:t>
            </a:r>
          </a:p>
        </p:txBody>
      </p:sp>
    </p:spTree>
    <p:extLst>
      <p:ext uri="{BB962C8B-B14F-4D97-AF65-F5344CB8AC3E}">
        <p14:creationId xmlns:p14="http://schemas.microsoft.com/office/powerpoint/2010/main" val="2809413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3665237" y="1986775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723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6152405" y="1974583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87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E1D1C-F1FF-3640-8B5E-3173A2503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95"/>
          <a:stretch/>
        </p:blipFill>
        <p:spPr>
          <a:xfrm>
            <a:off x="1308654" y="2585044"/>
            <a:ext cx="1797939" cy="1474987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3BDFFE-8EB2-7640-A1CD-602FB9A08FFA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AC4D4-E3E8-CF44-A04A-41D796436A48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7481D-8D35-7B4F-A420-2661FB9033FE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228-3A5B-1447-A1EB-A249151BE857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515542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C0D7AE-2524-3E42-B10A-A41BA94FF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4CBF61-8FF3-C84D-AA59-4C2FC343EBD0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8F9790-4679-B344-857D-0C29A781D1F8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529901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8C30AA-D89D-3D44-9545-F667781D4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24CBF61-8FF3-C84D-AA59-4C2FC343EBD0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912B5-95C4-2A46-BA86-B91FD4D731EF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2DCAF-77FB-FF44-A57C-8315D9B6A2DA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865477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0E9A589-2E97-D94E-8EEB-11743BAB3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3BDFFE-8EB2-7640-A1CD-602FB9A08FFA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54234C-5828-F147-BE0B-D9FB44AFD4B9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C3603-B628-3644-B45D-DFA0BBA0EC66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AC4D4-E3E8-CF44-A04A-41D796436A48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7481D-8D35-7B4F-A420-2661FB9033FE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228-3A5B-1447-A1EB-A249151BE857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209449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FA2C37A-76F8-C049-8A6A-01631C10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1DAAA81-25C9-D64F-A8A2-882244A2B4A5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5B2E1-92A5-C248-AE7D-D06C9AE8C00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23093-917D-3147-933E-6E4D1B7DF9C4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F7609-E5CC-9C4E-A383-77D3650A2FCD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701104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9EB22E-B90E-A949-8758-70BACA43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83" y="2990118"/>
            <a:ext cx="3841750" cy="1005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D03A77-4730-1F4E-AE4B-3FEFE0A7E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686" y="3039013"/>
            <a:ext cx="3702050" cy="908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AD2838-F7DD-B340-86D6-094F55F705E8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speed of the wave is known</a:t>
            </a:r>
          </a:p>
        </p:txBody>
      </p:sp>
    </p:spTree>
    <p:extLst>
      <p:ext uri="{BB962C8B-B14F-4D97-AF65-F5344CB8AC3E}">
        <p14:creationId xmlns:p14="http://schemas.microsoft.com/office/powerpoint/2010/main" val="804872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8AD9CE0-6A6F-FB42-A48E-B7E4F343E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C.(t2-t1)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EC6F9-B98F-1F44-8836-08D6508301A8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3D7971-AFCE-C844-87FB-627BE05EA6F1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682994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700EB2D-04F7-2F4B-AF7E-33D7DAB2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C.(t2-t1)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702EE0-3CAA-2544-A0AC-E114872BE010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Echolocation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4AAFF5-6CF8-3344-AF29-FC391376C69A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CECA5E-49DB-2F40-B6E8-2F83F0674E25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894674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44516D-12EC-4546-9840-2A0C5D5FEE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Waves: Transfer of energy, not mass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07D83-456A-0744-9841-171F134DC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25" y="1762210"/>
            <a:ext cx="4348150" cy="333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81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19BC3-D4B3-4A49-920B-AF82B8862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847" y="1671842"/>
            <a:ext cx="3712306" cy="3514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Echolocation in nature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198F1-D6D7-9544-A387-BC9CE04441AD}"/>
              </a:ext>
            </a:extLst>
          </p:cNvPr>
          <p:cNvSpPr txBox="1"/>
          <p:nvPr/>
        </p:nvSpPr>
        <p:spPr>
          <a:xfrm>
            <a:off x="4051105" y="5186158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6896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706E560-C630-3140-ACDB-EBC4F4A8C560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4D687A-1BCE-C947-8FC6-7F1E7B3A6E86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FA9661-ED25-F445-A95B-2C0E2697D26C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A1174E-7E11-EE4E-ABE2-0F0E13280E46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CC639-CD59-0040-89E1-121401F939F6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0D50F6-1B3C-854D-AD7F-E45D26DD9AD4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1BD0F10D-082B-E146-B5D8-1DB8F5A0B0DE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E29DB-DF1E-A946-A283-C46390121008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5675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AB893-76DD-B8F2-3151-DD3482057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01F9EC24-6F63-F060-7020-E43249D2A0F7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81700E-8813-42C3-3619-5E29E23B134C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DEE7C5-C51D-4C11-B7C2-5B4AB34327A7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5E01E41-2496-C3DE-D259-512718E79555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E6AEEA-4D3D-405F-156F-19F9F4D92A8B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B7FEC-E524-0A51-DB6C-C6C218DAB77B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F70F7E-DAF3-3316-2BE4-F42883D188DE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89B97B-321D-2310-CF79-3724E08E5B85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9483735-D4E6-2EE7-44F4-83B341DB7630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7D8ABB9-A8AB-F6FC-6CBC-D63ED4B8CE14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8CEFDC4-899E-315B-AADF-362DA29C0F91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10192F-F9F3-34CF-E703-5E7F03737DD8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0807E2-F9F3-7A30-C108-5DA4FE911098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4CE966-2F33-5E4D-297D-9FD8FC6D629A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A2B556FC-340C-7351-6D84-A932D7711B4A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514C67-798A-AE97-0A09-1A535B0CCDBE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6176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7A921-73A9-6AF2-08A8-C591093FD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5C6F73B-FF57-19C6-ABBF-C39F8B3DA94D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4E20F15-BEB8-0827-30A4-F8013FFC86FA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6EB141-333B-483D-531B-F8D8D26D6EB4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0513AF-6D31-625C-A9CC-4A83205A1B95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30843B-3C7C-789E-0B5B-8AE1C8F0DAA0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5C16EF-7EFB-1704-2759-30FEF130B546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EB5C20-04C2-1150-F4BE-BBB0EAC53415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0EC822E-C627-3652-A701-823D8FCAB763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DB30E3-43B4-AB91-128A-274600183CDE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4E7FFAF-D30C-2F40-A80D-64CC66593DDC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B2D521-807C-3173-31DB-16D4B0C76334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4946A0-38B1-B7A5-F40D-FEB51F3665E4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555475-B306-222E-CCB2-F2174D213222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5327B-E55C-B728-30CD-6F51F1C004E8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799FEB-37E9-FBC4-2709-ACBBE4727DDA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D58195-1820-F92E-0B5C-0EE5696E4FD5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366405-79F0-FC9D-FEC8-AAB19869E3E7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B5B97B2-C7B5-9B65-2BE3-7366C43EAC38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27D59D-4B77-A2F0-0D95-1D4CD98B8EE2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5C89603-2A7D-4E47-8949-1926E584CD73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AC086B-A519-C8B4-EA82-F582AA5096DD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78C1D8-2988-2155-10F9-B0F9E4A74CE8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10EADB-0493-DF7D-1C46-D00E4756870E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327D66A3-CE14-CCC4-9B1D-8C3BCF5BFE01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1206C5-3AC8-284A-2AA2-86381E994BD0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7621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706E560-C630-3140-ACDB-EBC4F4A8C560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4D687A-1BCE-C947-8FC6-7F1E7B3A6E86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FA9661-ED25-F445-A95B-2C0E2697D26C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A1174E-7E11-EE4E-ABE2-0F0E13280E46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CC639-CD59-0040-89E1-121401F939F6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0D50F6-1B3C-854D-AD7F-E45D26DD9AD4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1BD0F10D-082B-E146-B5D8-1DB8F5A0B0DE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E29DB-DF1E-A946-A283-C46390121008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CCAD17-83FF-6448-9E8E-E72FCC5213C0}"/>
              </a:ext>
            </a:extLst>
          </p:cNvPr>
          <p:cNvSpPr txBox="1"/>
          <p:nvPr/>
        </p:nvSpPr>
        <p:spPr>
          <a:xfrm>
            <a:off x="-5121" y="2722330"/>
            <a:ext cx="9149121" cy="132343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detect the signal at the receiver/observer?</a:t>
            </a:r>
          </a:p>
        </p:txBody>
      </p:sp>
    </p:spTree>
    <p:extLst>
      <p:ext uri="{BB962C8B-B14F-4D97-AF65-F5344CB8AC3E}">
        <p14:creationId xmlns:p14="http://schemas.microsoft.com/office/powerpoint/2010/main" val="867820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</p:spTree>
    <p:extLst>
      <p:ext uri="{BB962C8B-B14F-4D97-AF65-F5344CB8AC3E}">
        <p14:creationId xmlns:p14="http://schemas.microsoft.com/office/powerpoint/2010/main" val="4113092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</p:spTree>
    <p:extLst>
      <p:ext uri="{BB962C8B-B14F-4D97-AF65-F5344CB8AC3E}">
        <p14:creationId xmlns:p14="http://schemas.microsoft.com/office/powerpoint/2010/main" val="3148262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11246-99B4-A541-9E3F-5CC6B5794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782" y="4706849"/>
            <a:ext cx="3035300" cy="1816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0C18AC-8432-B940-B77F-7B637A9D840C}"/>
              </a:ext>
            </a:extLst>
          </p:cNvPr>
          <p:cNvSpPr txBox="1"/>
          <p:nvPr/>
        </p:nvSpPr>
        <p:spPr>
          <a:xfrm>
            <a:off x="125065" y="5343252"/>
            <a:ext cx="470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of a discrete signal x(n),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619F49-3669-9B4D-9910-2F9714F8D505}"/>
              </a:ext>
            </a:extLst>
          </p:cNvPr>
          <p:cNvSpPr txBox="1"/>
          <p:nvPr/>
        </p:nvSpPr>
        <p:spPr>
          <a:xfrm>
            <a:off x="200054" y="4150975"/>
            <a:ext cx="498162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based signal detector</a:t>
            </a:r>
          </a:p>
        </p:txBody>
      </p:sp>
    </p:spTree>
    <p:extLst>
      <p:ext uri="{BB962C8B-B14F-4D97-AF65-F5344CB8AC3E}">
        <p14:creationId xmlns:p14="http://schemas.microsoft.com/office/powerpoint/2010/main" val="51231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7627B-6C55-6FDB-02F8-65E6FAB1C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B1A5D2-9A45-4D16-6C75-FB55848E632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to Noise ratio (SNR)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280DB4-413F-8D72-D608-8D2BD0DA8233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795C75-9BB2-B135-0133-105E7F89CCE5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7B8CAF2-3ED2-DA38-D872-2AAC5FE382AD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C47C5D-82D5-A04B-0A36-6DBEEC20769D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9BC3DEA-C7D6-62CD-82D0-691DEB333F86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6712CED-C6F2-01CA-71B6-0DAE813BF011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2BC7B07-CDFF-CD5B-6B85-30956CC04882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2B8838E-B719-6F51-57DC-D728D880A92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BDA5A73-71B2-91E4-8A49-3546C1CDEE37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F2639C-C8CC-C8FC-894A-3998A2ADE2FA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2AC7D82-9C08-A521-6CD2-CE52FDFA948B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FEFBF8-586F-A26B-8CD9-C2AE8240D560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7C35F0B-B7D3-A7E0-82BA-8C876C0C8B04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B2BD4DF-0AEA-B3A5-7920-B4054D50EEFE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23BBCF7-6E0D-BC72-2053-2BAA5BF6252D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BDAF29D-FB53-2560-A39F-32D69C60E6E3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B48B95E-FC3D-1235-4C2B-0A3102917D09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EAA25C-085D-0B8F-E61C-E0BADE2A829F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15210E8-040A-8678-640E-199145A5DEC4}"/>
              </a:ext>
            </a:extLst>
          </p:cNvPr>
          <p:cNvSpPr/>
          <p:nvPr/>
        </p:nvSpPr>
        <p:spPr>
          <a:xfrm>
            <a:off x="5431316" y="2324565"/>
            <a:ext cx="310985" cy="269027"/>
          </a:xfrm>
          <a:custGeom>
            <a:avLst/>
            <a:gdLst>
              <a:gd name="connsiteX0" fmla="*/ 0 w 837282"/>
              <a:gd name="connsiteY0" fmla="*/ 390689 h 560571"/>
              <a:gd name="connsiteX1" fmla="*/ 66101 w 837282"/>
              <a:gd name="connsiteY1" fmla="*/ 214420 h 560571"/>
              <a:gd name="connsiteX2" fmla="*/ 110168 w 837282"/>
              <a:gd name="connsiteY2" fmla="*/ 489841 h 560571"/>
              <a:gd name="connsiteX3" fmla="*/ 143219 w 837282"/>
              <a:gd name="connsiteY3" fmla="*/ 60183 h 560571"/>
              <a:gd name="connsiteX4" fmla="*/ 154236 w 837282"/>
              <a:gd name="connsiteY4" fmla="*/ 269504 h 560571"/>
              <a:gd name="connsiteX5" fmla="*/ 209320 w 837282"/>
              <a:gd name="connsiteY5" fmla="*/ 5099 h 560571"/>
              <a:gd name="connsiteX6" fmla="*/ 242371 w 837282"/>
              <a:gd name="connsiteY6" fmla="*/ 555942 h 560571"/>
              <a:gd name="connsiteX7" fmla="*/ 253388 w 837282"/>
              <a:gd name="connsiteY7" fmla="*/ 280521 h 560571"/>
              <a:gd name="connsiteX8" fmla="*/ 330506 w 837282"/>
              <a:gd name="connsiteY8" fmla="*/ 489841 h 560571"/>
              <a:gd name="connsiteX9" fmla="*/ 341523 w 837282"/>
              <a:gd name="connsiteY9" fmla="*/ 71200 h 560571"/>
              <a:gd name="connsiteX10" fmla="*/ 407624 w 837282"/>
              <a:gd name="connsiteY10" fmla="*/ 423740 h 560571"/>
              <a:gd name="connsiteX11" fmla="*/ 462708 w 837282"/>
              <a:gd name="connsiteY11" fmla="*/ 170352 h 560571"/>
              <a:gd name="connsiteX12" fmla="*/ 495759 w 837282"/>
              <a:gd name="connsiteY12" fmla="*/ 445774 h 560571"/>
              <a:gd name="connsiteX13" fmla="*/ 539826 w 837282"/>
              <a:gd name="connsiteY13" fmla="*/ 214420 h 560571"/>
              <a:gd name="connsiteX14" fmla="*/ 583894 w 837282"/>
              <a:gd name="connsiteY14" fmla="*/ 434757 h 560571"/>
              <a:gd name="connsiteX15" fmla="*/ 627961 w 837282"/>
              <a:gd name="connsiteY15" fmla="*/ 82217 h 560571"/>
              <a:gd name="connsiteX16" fmla="*/ 683045 w 837282"/>
              <a:gd name="connsiteY16" fmla="*/ 467808 h 560571"/>
              <a:gd name="connsiteX17" fmla="*/ 749147 w 837282"/>
              <a:gd name="connsiteY17" fmla="*/ 126285 h 560571"/>
              <a:gd name="connsiteX18" fmla="*/ 760164 w 837282"/>
              <a:gd name="connsiteY18" fmla="*/ 511875 h 560571"/>
              <a:gd name="connsiteX19" fmla="*/ 837282 w 837282"/>
              <a:gd name="connsiteY19" fmla="*/ 159335 h 56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7282" h="560571">
                <a:moveTo>
                  <a:pt x="0" y="390689"/>
                </a:moveTo>
                <a:cubicBezTo>
                  <a:pt x="23870" y="294292"/>
                  <a:pt x="47740" y="197895"/>
                  <a:pt x="66101" y="214420"/>
                </a:cubicBezTo>
                <a:cubicBezTo>
                  <a:pt x="84462" y="230945"/>
                  <a:pt x="97315" y="515547"/>
                  <a:pt x="110168" y="489841"/>
                </a:cubicBezTo>
                <a:cubicBezTo>
                  <a:pt x="123021" y="464135"/>
                  <a:pt x="135874" y="96906"/>
                  <a:pt x="143219" y="60183"/>
                </a:cubicBezTo>
                <a:cubicBezTo>
                  <a:pt x="150564" y="23460"/>
                  <a:pt x="143219" y="278685"/>
                  <a:pt x="154236" y="269504"/>
                </a:cubicBezTo>
                <a:cubicBezTo>
                  <a:pt x="165253" y="260323"/>
                  <a:pt x="194631" y="-42641"/>
                  <a:pt x="209320" y="5099"/>
                </a:cubicBezTo>
                <a:cubicBezTo>
                  <a:pt x="224009" y="52839"/>
                  <a:pt x="235026" y="510038"/>
                  <a:pt x="242371" y="555942"/>
                </a:cubicBezTo>
                <a:cubicBezTo>
                  <a:pt x="249716" y="601846"/>
                  <a:pt x="238699" y="291538"/>
                  <a:pt x="253388" y="280521"/>
                </a:cubicBezTo>
                <a:cubicBezTo>
                  <a:pt x="268077" y="269504"/>
                  <a:pt x="315817" y="524728"/>
                  <a:pt x="330506" y="489841"/>
                </a:cubicBezTo>
                <a:cubicBezTo>
                  <a:pt x="345195" y="454954"/>
                  <a:pt x="328670" y="82217"/>
                  <a:pt x="341523" y="71200"/>
                </a:cubicBezTo>
                <a:cubicBezTo>
                  <a:pt x="354376" y="60183"/>
                  <a:pt x="387427" y="407215"/>
                  <a:pt x="407624" y="423740"/>
                </a:cubicBezTo>
                <a:cubicBezTo>
                  <a:pt x="427821" y="440265"/>
                  <a:pt x="448019" y="166680"/>
                  <a:pt x="462708" y="170352"/>
                </a:cubicBezTo>
                <a:cubicBezTo>
                  <a:pt x="477397" y="174024"/>
                  <a:pt x="482906" y="438429"/>
                  <a:pt x="495759" y="445774"/>
                </a:cubicBezTo>
                <a:cubicBezTo>
                  <a:pt x="508612" y="453119"/>
                  <a:pt x="525137" y="216256"/>
                  <a:pt x="539826" y="214420"/>
                </a:cubicBezTo>
                <a:cubicBezTo>
                  <a:pt x="554515" y="212584"/>
                  <a:pt x="569205" y="456791"/>
                  <a:pt x="583894" y="434757"/>
                </a:cubicBezTo>
                <a:cubicBezTo>
                  <a:pt x="598583" y="412723"/>
                  <a:pt x="611436" y="76708"/>
                  <a:pt x="627961" y="82217"/>
                </a:cubicBezTo>
                <a:cubicBezTo>
                  <a:pt x="644486" y="87726"/>
                  <a:pt x="662847" y="460463"/>
                  <a:pt x="683045" y="467808"/>
                </a:cubicBezTo>
                <a:cubicBezTo>
                  <a:pt x="703243" y="475153"/>
                  <a:pt x="736294" y="118941"/>
                  <a:pt x="749147" y="126285"/>
                </a:cubicBezTo>
                <a:cubicBezTo>
                  <a:pt x="762000" y="133629"/>
                  <a:pt x="745475" y="506367"/>
                  <a:pt x="760164" y="511875"/>
                </a:cubicBezTo>
                <a:cubicBezTo>
                  <a:pt x="774853" y="517383"/>
                  <a:pt x="806067" y="338359"/>
                  <a:pt x="837282" y="1593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510DDE8-45D7-6796-D2CF-820BA517B866}"/>
              </a:ext>
            </a:extLst>
          </p:cNvPr>
          <p:cNvSpPr/>
          <p:nvPr/>
        </p:nvSpPr>
        <p:spPr>
          <a:xfrm>
            <a:off x="5748666" y="2322458"/>
            <a:ext cx="310985" cy="269027"/>
          </a:xfrm>
          <a:custGeom>
            <a:avLst/>
            <a:gdLst>
              <a:gd name="connsiteX0" fmla="*/ 0 w 837282"/>
              <a:gd name="connsiteY0" fmla="*/ 390689 h 560571"/>
              <a:gd name="connsiteX1" fmla="*/ 66101 w 837282"/>
              <a:gd name="connsiteY1" fmla="*/ 214420 h 560571"/>
              <a:gd name="connsiteX2" fmla="*/ 110168 w 837282"/>
              <a:gd name="connsiteY2" fmla="*/ 489841 h 560571"/>
              <a:gd name="connsiteX3" fmla="*/ 143219 w 837282"/>
              <a:gd name="connsiteY3" fmla="*/ 60183 h 560571"/>
              <a:gd name="connsiteX4" fmla="*/ 154236 w 837282"/>
              <a:gd name="connsiteY4" fmla="*/ 269504 h 560571"/>
              <a:gd name="connsiteX5" fmla="*/ 209320 w 837282"/>
              <a:gd name="connsiteY5" fmla="*/ 5099 h 560571"/>
              <a:gd name="connsiteX6" fmla="*/ 242371 w 837282"/>
              <a:gd name="connsiteY6" fmla="*/ 555942 h 560571"/>
              <a:gd name="connsiteX7" fmla="*/ 253388 w 837282"/>
              <a:gd name="connsiteY7" fmla="*/ 280521 h 560571"/>
              <a:gd name="connsiteX8" fmla="*/ 330506 w 837282"/>
              <a:gd name="connsiteY8" fmla="*/ 489841 h 560571"/>
              <a:gd name="connsiteX9" fmla="*/ 341523 w 837282"/>
              <a:gd name="connsiteY9" fmla="*/ 71200 h 560571"/>
              <a:gd name="connsiteX10" fmla="*/ 407624 w 837282"/>
              <a:gd name="connsiteY10" fmla="*/ 423740 h 560571"/>
              <a:gd name="connsiteX11" fmla="*/ 462708 w 837282"/>
              <a:gd name="connsiteY11" fmla="*/ 170352 h 560571"/>
              <a:gd name="connsiteX12" fmla="*/ 495759 w 837282"/>
              <a:gd name="connsiteY12" fmla="*/ 445774 h 560571"/>
              <a:gd name="connsiteX13" fmla="*/ 539826 w 837282"/>
              <a:gd name="connsiteY13" fmla="*/ 214420 h 560571"/>
              <a:gd name="connsiteX14" fmla="*/ 583894 w 837282"/>
              <a:gd name="connsiteY14" fmla="*/ 434757 h 560571"/>
              <a:gd name="connsiteX15" fmla="*/ 627961 w 837282"/>
              <a:gd name="connsiteY15" fmla="*/ 82217 h 560571"/>
              <a:gd name="connsiteX16" fmla="*/ 683045 w 837282"/>
              <a:gd name="connsiteY16" fmla="*/ 467808 h 560571"/>
              <a:gd name="connsiteX17" fmla="*/ 749147 w 837282"/>
              <a:gd name="connsiteY17" fmla="*/ 126285 h 560571"/>
              <a:gd name="connsiteX18" fmla="*/ 760164 w 837282"/>
              <a:gd name="connsiteY18" fmla="*/ 511875 h 560571"/>
              <a:gd name="connsiteX19" fmla="*/ 837282 w 837282"/>
              <a:gd name="connsiteY19" fmla="*/ 159335 h 56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7282" h="560571">
                <a:moveTo>
                  <a:pt x="0" y="390689"/>
                </a:moveTo>
                <a:cubicBezTo>
                  <a:pt x="23870" y="294292"/>
                  <a:pt x="47740" y="197895"/>
                  <a:pt x="66101" y="214420"/>
                </a:cubicBezTo>
                <a:cubicBezTo>
                  <a:pt x="84462" y="230945"/>
                  <a:pt x="97315" y="515547"/>
                  <a:pt x="110168" y="489841"/>
                </a:cubicBezTo>
                <a:cubicBezTo>
                  <a:pt x="123021" y="464135"/>
                  <a:pt x="135874" y="96906"/>
                  <a:pt x="143219" y="60183"/>
                </a:cubicBezTo>
                <a:cubicBezTo>
                  <a:pt x="150564" y="23460"/>
                  <a:pt x="143219" y="278685"/>
                  <a:pt x="154236" y="269504"/>
                </a:cubicBezTo>
                <a:cubicBezTo>
                  <a:pt x="165253" y="260323"/>
                  <a:pt x="194631" y="-42641"/>
                  <a:pt x="209320" y="5099"/>
                </a:cubicBezTo>
                <a:cubicBezTo>
                  <a:pt x="224009" y="52839"/>
                  <a:pt x="235026" y="510038"/>
                  <a:pt x="242371" y="555942"/>
                </a:cubicBezTo>
                <a:cubicBezTo>
                  <a:pt x="249716" y="601846"/>
                  <a:pt x="238699" y="291538"/>
                  <a:pt x="253388" y="280521"/>
                </a:cubicBezTo>
                <a:cubicBezTo>
                  <a:pt x="268077" y="269504"/>
                  <a:pt x="315817" y="524728"/>
                  <a:pt x="330506" y="489841"/>
                </a:cubicBezTo>
                <a:cubicBezTo>
                  <a:pt x="345195" y="454954"/>
                  <a:pt x="328670" y="82217"/>
                  <a:pt x="341523" y="71200"/>
                </a:cubicBezTo>
                <a:cubicBezTo>
                  <a:pt x="354376" y="60183"/>
                  <a:pt x="387427" y="407215"/>
                  <a:pt x="407624" y="423740"/>
                </a:cubicBezTo>
                <a:cubicBezTo>
                  <a:pt x="427821" y="440265"/>
                  <a:pt x="448019" y="166680"/>
                  <a:pt x="462708" y="170352"/>
                </a:cubicBezTo>
                <a:cubicBezTo>
                  <a:pt x="477397" y="174024"/>
                  <a:pt x="482906" y="438429"/>
                  <a:pt x="495759" y="445774"/>
                </a:cubicBezTo>
                <a:cubicBezTo>
                  <a:pt x="508612" y="453119"/>
                  <a:pt x="525137" y="216256"/>
                  <a:pt x="539826" y="214420"/>
                </a:cubicBezTo>
                <a:cubicBezTo>
                  <a:pt x="554515" y="212584"/>
                  <a:pt x="569205" y="456791"/>
                  <a:pt x="583894" y="434757"/>
                </a:cubicBezTo>
                <a:cubicBezTo>
                  <a:pt x="598583" y="412723"/>
                  <a:pt x="611436" y="76708"/>
                  <a:pt x="627961" y="82217"/>
                </a:cubicBezTo>
                <a:cubicBezTo>
                  <a:pt x="644486" y="87726"/>
                  <a:pt x="662847" y="460463"/>
                  <a:pt x="683045" y="467808"/>
                </a:cubicBezTo>
                <a:cubicBezTo>
                  <a:pt x="703243" y="475153"/>
                  <a:pt x="736294" y="118941"/>
                  <a:pt x="749147" y="126285"/>
                </a:cubicBezTo>
                <a:cubicBezTo>
                  <a:pt x="762000" y="133629"/>
                  <a:pt x="745475" y="506367"/>
                  <a:pt x="760164" y="511875"/>
                </a:cubicBezTo>
                <a:cubicBezTo>
                  <a:pt x="774853" y="517383"/>
                  <a:pt x="806067" y="338359"/>
                  <a:pt x="837282" y="1593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892A8DC-EE52-5996-C768-A5426660BAE7}"/>
              </a:ext>
            </a:extLst>
          </p:cNvPr>
          <p:cNvSpPr/>
          <p:nvPr/>
        </p:nvSpPr>
        <p:spPr>
          <a:xfrm>
            <a:off x="6066016" y="2320351"/>
            <a:ext cx="310985" cy="269027"/>
          </a:xfrm>
          <a:custGeom>
            <a:avLst/>
            <a:gdLst>
              <a:gd name="connsiteX0" fmla="*/ 0 w 837282"/>
              <a:gd name="connsiteY0" fmla="*/ 390689 h 560571"/>
              <a:gd name="connsiteX1" fmla="*/ 66101 w 837282"/>
              <a:gd name="connsiteY1" fmla="*/ 214420 h 560571"/>
              <a:gd name="connsiteX2" fmla="*/ 110168 w 837282"/>
              <a:gd name="connsiteY2" fmla="*/ 489841 h 560571"/>
              <a:gd name="connsiteX3" fmla="*/ 143219 w 837282"/>
              <a:gd name="connsiteY3" fmla="*/ 60183 h 560571"/>
              <a:gd name="connsiteX4" fmla="*/ 154236 w 837282"/>
              <a:gd name="connsiteY4" fmla="*/ 269504 h 560571"/>
              <a:gd name="connsiteX5" fmla="*/ 209320 w 837282"/>
              <a:gd name="connsiteY5" fmla="*/ 5099 h 560571"/>
              <a:gd name="connsiteX6" fmla="*/ 242371 w 837282"/>
              <a:gd name="connsiteY6" fmla="*/ 555942 h 560571"/>
              <a:gd name="connsiteX7" fmla="*/ 253388 w 837282"/>
              <a:gd name="connsiteY7" fmla="*/ 280521 h 560571"/>
              <a:gd name="connsiteX8" fmla="*/ 330506 w 837282"/>
              <a:gd name="connsiteY8" fmla="*/ 489841 h 560571"/>
              <a:gd name="connsiteX9" fmla="*/ 341523 w 837282"/>
              <a:gd name="connsiteY9" fmla="*/ 71200 h 560571"/>
              <a:gd name="connsiteX10" fmla="*/ 407624 w 837282"/>
              <a:gd name="connsiteY10" fmla="*/ 423740 h 560571"/>
              <a:gd name="connsiteX11" fmla="*/ 462708 w 837282"/>
              <a:gd name="connsiteY11" fmla="*/ 170352 h 560571"/>
              <a:gd name="connsiteX12" fmla="*/ 495759 w 837282"/>
              <a:gd name="connsiteY12" fmla="*/ 445774 h 560571"/>
              <a:gd name="connsiteX13" fmla="*/ 539826 w 837282"/>
              <a:gd name="connsiteY13" fmla="*/ 214420 h 560571"/>
              <a:gd name="connsiteX14" fmla="*/ 583894 w 837282"/>
              <a:gd name="connsiteY14" fmla="*/ 434757 h 560571"/>
              <a:gd name="connsiteX15" fmla="*/ 627961 w 837282"/>
              <a:gd name="connsiteY15" fmla="*/ 82217 h 560571"/>
              <a:gd name="connsiteX16" fmla="*/ 683045 w 837282"/>
              <a:gd name="connsiteY16" fmla="*/ 467808 h 560571"/>
              <a:gd name="connsiteX17" fmla="*/ 749147 w 837282"/>
              <a:gd name="connsiteY17" fmla="*/ 126285 h 560571"/>
              <a:gd name="connsiteX18" fmla="*/ 760164 w 837282"/>
              <a:gd name="connsiteY18" fmla="*/ 511875 h 560571"/>
              <a:gd name="connsiteX19" fmla="*/ 837282 w 837282"/>
              <a:gd name="connsiteY19" fmla="*/ 159335 h 56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7282" h="560571">
                <a:moveTo>
                  <a:pt x="0" y="390689"/>
                </a:moveTo>
                <a:cubicBezTo>
                  <a:pt x="23870" y="294292"/>
                  <a:pt x="47740" y="197895"/>
                  <a:pt x="66101" y="214420"/>
                </a:cubicBezTo>
                <a:cubicBezTo>
                  <a:pt x="84462" y="230945"/>
                  <a:pt x="97315" y="515547"/>
                  <a:pt x="110168" y="489841"/>
                </a:cubicBezTo>
                <a:cubicBezTo>
                  <a:pt x="123021" y="464135"/>
                  <a:pt x="135874" y="96906"/>
                  <a:pt x="143219" y="60183"/>
                </a:cubicBezTo>
                <a:cubicBezTo>
                  <a:pt x="150564" y="23460"/>
                  <a:pt x="143219" y="278685"/>
                  <a:pt x="154236" y="269504"/>
                </a:cubicBezTo>
                <a:cubicBezTo>
                  <a:pt x="165253" y="260323"/>
                  <a:pt x="194631" y="-42641"/>
                  <a:pt x="209320" y="5099"/>
                </a:cubicBezTo>
                <a:cubicBezTo>
                  <a:pt x="224009" y="52839"/>
                  <a:pt x="235026" y="510038"/>
                  <a:pt x="242371" y="555942"/>
                </a:cubicBezTo>
                <a:cubicBezTo>
                  <a:pt x="249716" y="601846"/>
                  <a:pt x="238699" y="291538"/>
                  <a:pt x="253388" y="280521"/>
                </a:cubicBezTo>
                <a:cubicBezTo>
                  <a:pt x="268077" y="269504"/>
                  <a:pt x="315817" y="524728"/>
                  <a:pt x="330506" y="489841"/>
                </a:cubicBezTo>
                <a:cubicBezTo>
                  <a:pt x="345195" y="454954"/>
                  <a:pt x="328670" y="82217"/>
                  <a:pt x="341523" y="71200"/>
                </a:cubicBezTo>
                <a:cubicBezTo>
                  <a:pt x="354376" y="60183"/>
                  <a:pt x="387427" y="407215"/>
                  <a:pt x="407624" y="423740"/>
                </a:cubicBezTo>
                <a:cubicBezTo>
                  <a:pt x="427821" y="440265"/>
                  <a:pt x="448019" y="166680"/>
                  <a:pt x="462708" y="170352"/>
                </a:cubicBezTo>
                <a:cubicBezTo>
                  <a:pt x="477397" y="174024"/>
                  <a:pt x="482906" y="438429"/>
                  <a:pt x="495759" y="445774"/>
                </a:cubicBezTo>
                <a:cubicBezTo>
                  <a:pt x="508612" y="453119"/>
                  <a:pt x="525137" y="216256"/>
                  <a:pt x="539826" y="214420"/>
                </a:cubicBezTo>
                <a:cubicBezTo>
                  <a:pt x="554515" y="212584"/>
                  <a:pt x="569205" y="456791"/>
                  <a:pt x="583894" y="434757"/>
                </a:cubicBezTo>
                <a:cubicBezTo>
                  <a:pt x="598583" y="412723"/>
                  <a:pt x="611436" y="76708"/>
                  <a:pt x="627961" y="82217"/>
                </a:cubicBezTo>
                <a:cubicBezTo>
                  <a:pt x="644486" y="87726"/>
                  <a:pt x="662847" y="460463"/>
                  <a:pt x="683045" y="467808"/>
                </a:cubicBezTo>
                <a:cubicBezTo>
                  <a:pt x="703243" y="475153"/>
                  <a:pt x="736294" y="118941"/>
                  <a:pt x="749147" y="126285"/>
                </a:cubicBezTo>
                <a:cubicBezTo>
                  <a:pt x="762000" y="133629"/>
                  <a:pt x="745475" y="506367"/>
                  <a:pt x="760164" y="511875"/>
                </a:cubicBezTo>
                <a:cubicBezTo>
                  <a:pt x="774853" y="517383"/>
                  <a:pt x="806067" y="338359"/>
                  <a:pt x="837282" y="1593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A95A2B-740B-C4E8-838C-6E5192058377}"/>
              </a:ext>
            </a:extLst>
          </p:cNvPr>
          <p:cNvSpPr/>
          <p:nvPr/>
        </p:nvSpPr>
        <p:spPr>
          <a:xfrm>
            <a:off x="6383366" y="2318244"/>
            <a:ext cx="310985" cy="269027"/>
          </a:xfrm>
          <a:custGeom>
            <a:avLst/>
            <a:gdLst>
              <a:gd name="connsiteX0" fmla="*/ 0 w 837282"/>
              <a:gd name="connsiteY0" fmla="*/ 390689 h 560571"/>
              <a:gd name="connsiteX1" fmla="*/ 66101 w 837282"/>
              <a:gd name="connsiteY1" fmla="*/ 214420 h 560571"/>
              <a:gd name="connsiteX2" fmla="*/ 110168 w 837282"/>
              <a:gd name="connsiteY2" fmla="*/ 489841 h 560571"/>
              <a:gd name="connsiteX3" fmla="*/ 143219 w 837282"/>
              <a:gd name="connsiteY3" fmla="*/ 60183 h 560571"/>
              <a:gd name="connsiteX4" fmla="*/ 154236 w 837282"/>
              <a:gd name="connsiteY4" fmla="*/ 269504 h 560571"/>
              <a:gd name="connsiteX5" fmla="*/ 209320 w 837282"/>
              <a:gd name="connsiteY5" fmla="*/ 5099 h 560571"/>
              <a:gd name="connsiteX6" fmla="*/ 242371 w 837282"/>
              <a:gd name="connsiteY6" fmla="*/ 555942 h 560571"/>
              <a:gd name="connsiteX7" fmla="*/ 253388 w 837282"/>
              <a:gd name="connsiteY7" fmla="*/ 280521 h 560571"/>
              <a:gd name="connsiteX8" fmla="*/ 330506 w 837282"/>
              <a:gd name="connsiteY8" fmla="*/ 489841 h 560571"/>
              <a:gd name="connsiteX9" fmla="*/ 341523 w 837282"/>
              <a:gd name="connsiteY9" fmla="*/ 71200 h 560571"/>
              <a:gd name="connsiteX10" fmla="*/ 407624 w 837282"/>
              <a:gd name="connsiteY10" fmla="*/ 423740 h 560571"/>
              <a:gd name="connsiteX11" fmla="*/ 462708 w 837282"/>
              <a:gd name="connsiteY11" fmla="*/ 170352 h 560571"/>
              <a:gd name="connsiteX12" fmla="*/ 495759 w 837282"/>
              <a:gd name="connsiteY12" fmla="*/ 445774 h 560571"/>
              <a:gd name="connsiteX13" fmla="*/ 539826 w 837282"/>
              <a:gd name="connsiteY13" fmla="*/ 214420 h 560571"/>
              <a:gd name="connsiteX14" fmla="*/ 583894 w 837282"/>
              <a:gd name="connsiteY14" fmla="*/ 434757 h 560571"/>
              <a:gd name="connsiteX15" fmla="*/ 627961 w 837282"/>
              <a:gd name="connsiteY15" fmla="*/ 82217 h 560571"/>
              <a:gd name="connsiteX16" fmla="*/ 683045 w 837282"/>
              <a:gd name="connsiteY16" fmla="*/ 467808 h 560571"/>
              <a:gd name="connsiteX17" fmla="*/ 749147 w 837282"/>
              <a:gd name="connsiteY17" fmla="*/ 126285 h 560571"/>
              <a:gd name="connsiteX18" fmla="*/ 760164 w 837282"/>
              <a:gd name="connsiteY18" fmla="*/ 511875 h 560571"/>
              <a:gd name="connsiteX19" fmla="*/ 837282 w 837282"/>
              <a:gd name="connsiteY19" fmla="*/ 159335 h 56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7282" h="560571">
                <a:moveTo>
                  <a:pt x="0" y="390689"/>
                </a:moveTo>
                <a:cubicBezTo>
                  <a:pt x="23870" y="294292"/>
                  <a:pt x="47740" y="197895"/>
                  <a:pt x="66101" y="214420"/>
                </a:cubicBezTo>
                <a:cubicBezTo>
                  <a:pt x="84462" y="230945"/>
                  <a:pt x="97315" y="515547"/>
                  <a:pt x="110168" y="489841"/>
                </a:cubicBezTo>
                <a:cubicBezTo>
                  <a:pt x="123021" y="464135"/>
                  <a:pt x="135874" y="96906"/>
                  <a:pt x="143219" y="60183"/>
                </a:cubicBezTo>
                <a:cubicBezTo>
                  <a:pt x="150564" y="23460"/>
                  <a:pt x="143219" y="278685"/>
                  <a:pt x="154236" y="269504"/>
                </a:cubicBezTo>
                <a:cubicBezTo>
                  <a:pt x="165253" y="260323"/>
                  <a:pt x="194631" y="-42641"/>
                  <a:pt x="209320" y="5099"/>
                </a:cubicBezTo>
                <a:cubicBezTo>
                  <a:pt x="224009" y="52839"/>
                  <a:pt x="235026" y="510038"/>
                  <a:pt x="242371" y="555942"/>
                </a:cubicBezTo>
                <a:cubicBezTo>
                  <a:pt x="249716" y="601846"/>
                  <a:pt x="238699" y="291538"/>
                  <a:pt x="253388" y="280521"/>
                </a:cubicBezTo>
                <a:cubicBezTo>
                  <a:pt x="268077" y="269504"/>
                  <a:pt x="315817" y="524728"/>
                  <a:pt x="330506" y="489841"/>
                </a:cubicBezTo>
                <a:cubicBezTo>
                  <a:pt x="345195" y="454954"/>
                  <a:pt x="328670" y="82217"/>
                  <a:pt x="341523" y="71200"/>
                </a:cubicBezTo>
                <a:cubicBezTo>
                  <a:pt x="354376" y="60183"/>
                  <a:pt x="387427" y="407215"/>
                  <a:pt x="407624" y="423740"/>
                </a:cubicBezTo>
                <a:cubicBezTo>
                  <a:pt x="427821" y="440265"/>
                  <a:pt x="448019" y="166680"/>
                  <a:pt x="462708" y="170352"/>
                </a:cubicBezTo>
                <a:cubicBezTo>
                  <a:pt x="477397" y="174024"/>
                  <a:pt x="482906" y="438429"/>
                  <a:pt x="495759" y="445774"/>
                </a:cubicBezTo>
                <a:cubicBezTo>
                  <a:pt x="508612" y="453119"/>
                  <a:pt x="525137" y="216256"/>
                  <a:pt x="539826" y="214420"/>
                </a:cubicBezTo>
                <a:cubicBezTo>
                  <a:pt x="554515" y="212584"/>
                  <a:pt x="569205" y="456791"/>
                  <a:pt x="583894" y="434757"/>
                </a:cubicBezTo>
                <a:cubicBezTo>
                  <a:pt x="598583" y="412723"/>
                  <a:pt x="611436" y="76708"/>
                  <a:pt x="627961" y="82217"/>
                </a:cubicBezTo>
                <a:cubicBezTo>
                  <a:pt x="644486" y="87726"/>
                  <a:pt x="662847" y="460463"/>
                  <a:pt x="683045" y="467808"/>
                </a:cubicBezTo>
                <a:cubicBezTo>
                  <a:pt x="703243" y="475153"/>
                  <a:pt x="736294" y="118941"/>
                  <a:pt x="749147" y="126285"/>
                </a:cubicBezTo>
                <a:cubicBezTo>
                  <a:pt x="762000" y="133629"/>
                  <a:pt x="745475" y="506367"/>
                  <a:pt x="760164" y="511875"/>
                </a:cubicBezTo>
                <a:cubicBezTo>
                  <a:pt x="774853" y="517383"/>
                  <a:pt x="806067" y="338359"/>
                  <a:pt x="837282" y="1593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3046577-83C6-9353-9D9A-9371758C1D29}"/>
              </a:ext>
            </a:extLst>
          </p:cNvPr>
          <p:cNvSpPr/>
          <p:nvPr/>
        </p:nvSpPr>
        <p:spPr>
          <a:xfrm>
            <a:off x="6700716" y="2316137"/>
            <a:ext cx="310985" cy="269027"/>
          </a:xfrm>
          <a:custGeom>
            <a:avLst/>
            <a:gdLst>
              <a:gd name="connsiteX0" fmla="*/ 0 w 837282"/>
              <a:gd name="connsiteY0" fmla="*/ 390689 h 560571"/>
              <a:gd name="connsiteX1" fmla="*/ 66101 w 837282"/>
              <a:gd name="connsiteY1" fmla="*/ 214420 h 560571"/>
              <a:gd name="connsiteX2" fmla="*/ 110168 w 837282"/>
              <a:gd name="connsiteY2" fmla="*/ 489841 h 560571"/>
              <a:gd name="connsiteX3" fmla="*/ 143219 w 837282"/>
              <a:gd name="connsiteY3" fmla="*/ 60183 h 560571"/>
              <a:gd name="connsiteX4" fmla="*/ 154236 w 837282"/>
              <a:gd name="connsiteY4" fmla="*/ 269504 h 560571"/>
              <a:gd name="connsiteX5" fmla="*/ 209320 w 837282"/>
              <a:gd name="connsiteY5" fmla="*/ 5099 h 560571"/>
              <a:gd name="connsiteX6" fmla="*/ 242371 w 837282"/>
              <a:gd name="connsiteY6" fmla="*/ 555942 h 560571"/>
              <a:gd name="connsiteX7" fmla="*/ 253388 w 837282"/>
              <a:gd name="connsiteY7" fmla="*/ 280521 h 560571"/>
              <a:gd name="connsiteX8" fmla="*/ 330506 w 837282"/>
              <a:gd name="connsiteY8" fmla="*/ 489841 h 560571"/>
              <a:gd name="connsiteX9" fmla="*/ 341523 w 837282"/>
              <a:gd name="connsiteY9" fmla="*/ 71200 h 560571"/>
              <a:gd name="connsiteX10" fmla="*/ 407624 w 837282"/>
              <a:gd name="connsiteY10" fmla="*/ 423740 h 560571"/>
              <a:gd name="connsiteX11" fmla="*/ 462708 w 837282"/>
              <a:gd name="connsiteY11" fmla="*/ 170352 h 560571"/>
              <a:gd name="connsiteX12" fmla="*/ 495759 w 837282"/>
              <a:gd name="connsiteY12" fmla="*/ 445774 h 560571"/>
              <a:gd name="connsiteX13" fmla="*/ 539826 w 837282"/>
              <a:gd name="connsiteY13" fmla="*/ 214420 h 560571"/>
              <a:gd name="connsiteX14" fmla="*/ 583894 w 837282"/>
              <a:gd name="connsiteY14" fmla="*/ 434757 h 560571"/>
              <a:gd name="connsiteX15" fmla="*/ 627961 w 837282"/>
              <a:gd name="connsiteY15" fmla="*/ 82217 h 560571"/>
              <a:gd name="connsiteX16" fmla="*/ 683045 w 837282"/>
              <a:gd name="connsiteY16" fmla="*/ 467808 h 560571"/>
              <a:gd name="connsiteX17" fmla="*/ 749147 w 837282"/>
              <a:gd name="connsiteY17" fmla="*/ 126285 h 560571"/>
              <a:gd name="connsiteX18" fmla="*/ 760164 w 837282"/>
              <a:gd name="connsiteY18" fmla="*/ 511875 h 560571"/>
              <a:gd name="connsiteX19" fmla="*/ 837282 w 837282"/>
              <a:gd name="connsiteY19" fmla="*/ 159335 h 56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7282" h="560571">
                <a:moveTo>
                  <a:pt x="0" y="390689"/>
                </a:moveTo>
                <a:cubicBezTo>
                  <a:pt x="23870" y="294292"/>
                  <a:pt x="47740" y="197895"/>
                  <a:pt x="66101" y="214420"/>
                </a:cubicBezTo>
                <a:cubicBezTo>
                  <a:pt x="84462" y="230945"/>
                  <a:pt x="97315" y="515547"/>
                  <a:pt x="110168" y="489841"/>
                </a:cubicBezTo>
                <a:cubicBezTo>
                  <a:pt x="123021" y="464135"/>
                  <a:pt x="135874" y="96906"/>
                  <a:pt x="143219" y="60183"/>
                </a:cubicBezTo>
                <a:cubicBezTo>
                  <a:pt x="150564" y="23460"/>
                  <a:pt x="143219" y="278685"/>
                  <a:pt x="154236" y="269504"/>
                </a:cubicBezTo>
                <a:cubicBezTo>
                  <a:pt x="165253" y="260323"/>
                  <a:pt x="194631" y="-42641"/>
                  <a:pt x="209320" y="5099"/>
                </a:cubicBezTo>
                <a:cubicBezTo>
                  <a:pt x="224009" y="52839"/>
                  <a:pt x="235026" y="510038"/>
                  <a:pt x="242371" y="555942"/>
                </a:cubicBezTo>
                <a:cubicBezTo>
                  <a:pt x="249716" y="601846"/>
                  <a:pt x="238699" y="291538"/>
                  <a:pt x="253388" y="280521"/>
                </a:cubicBezTo>
                <a:cubicBezTo>
                  <a:pt x="268077" y="269504"/>
                  <a:pt x="315817" y="524728"/>
                  <a:pt x="330506" y="489841"/>
                </a:cubicBezTo>
                <a:cubicBezTo>
                  <a:pt x="345195" y="454954"/>
                  <a:pt x="328670" y="82217"/>
                  <a:pt x="341523" y="71200"/>
                </a:cubicBezTo>
                <a:cubicBezTo>
                  <a:pt x="354376" y="60183"/>
                  <a:pt x="387427" y="407215"/>
                  <a:pt x="407624" y="423740"/>
                </a:cubicBezTo>
                <a:cubicBezTo>
                  <a:pt x="427821" y="440265"/>
                  <a:pt x="448019" y="166680"/>
                  <a:pt x="462708" y="170352"/>
                </a:cubicBezTo>
                <a:cubicBezTo>
                  <a:pt x="477397" y="174024"/>
                  <a:pt x="482906" y="438429"/>
                  <a:pt x="495759" y="445774"/>
                </a:cubicBezTo>
                <a:cubicBezTo>
                  <a:pt x="508612" y="453119"/>
                  <a:pt x="525137" y="216256"/>
                  <a:pt x="539826" y="214420"/>
                </a:cubicBezTo>
                <a:cubicBezTo>
                  <a:pt x="554515" y="212584"/>
                  <a:pt x="569205" y="456791"/>
                  <a:pt x="583894" y="434757"/>
                </a:cubicBezTo>
                <a:cubicBezTo>
                  <a:pt x="598583" y="412723"/>
                  <a:pt x="611436" y="76708"/>
                  <a:pt x="627961" y="82217"/>
                </a:cubicBezTo>
                <a:cubicBezTo>
                  <a:pt x="644486" y="87726"/>
                  <a:pt x="662847" y="460463"/>
                  <a:pt x="683045" y="467808"/>
                </a:cubicBezTo>
                <a:cubicBezTo>
                  <a:pt x="703243" y="475153"/>
                  <a:pt x="736294" y="118941"/>
                  <a:pt x="749147" y="126285"/>
                </a:cubicBezTo>
                <a:cubicBezTo>
                  <a:pt x="762000" y="133629"/>
                  <a:pt x="745475" y="506367"/>
                  <a:pt x="760164" y="511875"/>
                </a:cubicBezTo>
                <a:cubicBezTo>
                  <a:pt x="774853" y="517383"/>
                  <a:pt x="806067" y="338359"/>
                  <a:pt x="837282" y="1593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7B86667-E25F-88AA-7801-5EE2594D47BC}"/>
              </a:ext>
            </a:extLst>
          </p:cNvPr>
          <p:cNvSpPr/>
          <p:nvPr/>
        </p:nvSpPr>
        <p:spPr>
          <a:xfrm>
            <a:off x="7018066" y="2314030"/>
            <a:ext cx="310985" cy="269027"/>
          </a:xfrm>
          <a:custGeom>
            <a:avLst/>
            <a:gdLst>
              <a:gd name="connsiteX0" fmla="*/ 0 w 837282"/>
              <a:gd name="connsiteY0" fmla="*/ 390689 h 560571"/>
              <a:gd name="connsiteX1" fmla="*/ 66101 w 837282"/>
              <a:gd name="connsiteY1" fmla="*/ 214420 h 560571"/>
              <a:gd name="connsiteX2" fmla="*/ 110168 w 837282"/>
              <a:gd name="connsiteY2" fmla="*/ 489841 h 560571"/>
              <a:gd name="connsiteX3" fmla="*/ 143219 w 837282"/>
              <a:gd name="connsiteY3" fmla="*/ 60183 h 560571"/>
              <a:gd name="connsiteX4" fmla="*/ 154236 w 837282"/>
              <a:gd name="connsiteY4" fmla="*/ 269504 h 560571"/>
              <a:gd name="connsiteX5" fmla="*/ 209320 w 837282"/>
              <a:gd name="connsiteY5" fmla="*/ 5099 h 560571"/>
              <a:gd name="connsiteX6" fmla="*/ 242371 w 837282"/>
              <a:gd name="connsiteY6" fmla="*/ 555942 h 560571"/>
              <a:gd name="connsiteX7" fmla="*/ 253388 w 837282"/>
              <a:gd name="connsiteY7" fmla="*/ 280521 h 560571"/>
              <a:gd name="connsiteX8" fmla="*/ 330506 w 837282"/>
              <a:gd name="connsiteY8" fmla="*/ 489841 h 560571"/>
              <a:gd name="connsiteX9" fmla="*/ 341523 w 837282"/>
              <a:gd name="connsiteY9" fmla="*/ 71200 h 560571"/>
              <a:gd name="connsiteX10" fmla="*/ 407624 w 837282"/>
              <a:gd name="connsiteY10" fmla="*/ 423740 h 560571"/>
              <a:gd name="connsiteX11" fmla="*/ 462708 w 837282"/>
              <a:gd name="connsiteY11" fmla="*/ 170352 h 560571"/>
              <a:gd name="connsiteX12" fmla="*/ 495759 w 837282"/>
              <a:gd name="connsiteY12" fmla="*/ 445774 h 560571"/>
              <a:gd name="connsiteX13" fmla="*/ 539826 w 837282"/>
              <a:gd name="connsiteY13" fmla="*/ 214420 h 560571"/>
              <a:gd name="connsiteX14" fmla="*/ 583894 w 837282"/>
              <a:gd name="connsiteY14" fmla="*/ 434757 h 560571"/>
              <a:gd name="connsiteX15" fmla="*/ 627961 w 837282"/>
              <a:gd name="connsiteY15" fmla="*/ 82217 h 560571"/>
              <a:gd name="connsiteX16" fmla="*/ 683045 w 837282"/>
              <a:gd name="connsiteY16" fmla="*/ 467808 h 560571"/>
              <a:gd name="connsiteX17" fmla="*/ 749147 w 837282"/>
              <a:gd name="connsiteY17" fmla="*/ 126285 h 560571"/>
              <a:gd name="connsiteX18" fmla="*/ 760164 w 837282"/>
              <a:gd name="connsiteY18" fmla="*/ 511875 h 560571"/>
              <a:gd name="connsiteX19" fmla="*/ 837282 w 837282"/>
              <a:gd name="connsiteY19" fmla="*/ 159335 h 56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7282" h="560571">
                <a:moveTo>
                  <a:pt x="0" y="390689"/>
                </a:moveTo>
                <a:cubicBezTo>
                  <a:pt x="23870" y="294292"/>
                  <a:pt x="47740" y="197895"/>
                  <a:pt x="66101" y="214420"/>
                </a:cubicBezTo>
                <a:cubicBezTo>
                  <a:pt x="84462" y="230945"/>
                  <a:pt x="97315" y="515547"/>
                  <a:pt x="110168" y="489841"/>
                </a:cubicBezTo>
                <a:cubicBezTo>
                  <a:pt x="123021" y="464135"/>
                  <a:pt x="135874" y="96906"/>
                  <a:pt x="143219" y="60183"/>
                </a:cubicBezTo>
                <a:cubicBezTo>
                  <a:pt x="150564" y="23460"/>
                  <a:pt x="143219" y="278685"/>
                  <a:pt x="154236" y="269504"/>
                </a:cubicBezTo>
                <a:cubicBezTo>
                  <a:pt x="165253" y="260323"/>
                  <a:pt x="194631" y="-42641"/>
                  <a:pt x="209320" y="5099"/>
                </a:cubicBezTo>
                <a:cubicBezTo>
                  <a:pt x="224009" y="52839"/>
                  <a:pt x="235026" y="510038"/>
                  <a:pt x="242371" y="555942"/>
                </a:cubicBezTo>
                <a:cubicBezTo>
                  <a:pt x="249716" y="601846"/>
                  <a:pt x="238699" y="291538"/>
                  <a:pt x="253388" y="280521"/>
                </a:cubicBezTo>
                <a:cubicBezTo>
                  <a:pt x="268077" y="269504"/>
                  <a:pt x="315817" y="524728"/>
                  <a:pt x="330506" y="489841"/>
                </a:cubicBezTo>
                <a:cubicBezTo>
                  <a:pt x="345195" y="454954"/>
                  <a:pt x="328670" y="82217"/>
                  <a:pt x="341523" y="71200"/>
                </a:cubicBezTo>
                <a:cubicBezTo>
                  <a:pt x="354376" y="60183"/>
                  <a:pt x="387427" y="407215"/>
                  <a:pt x="407624" y="423740"/>
                </a:cubicBezTo>
                <a:cubicBezTo>
                  <a:pt x="427821" y="440265"/>
                  <a:pt x="448019" y="166680"/>
                  <a:pt x="462708" y="170352"/>
                </a:cubicBezTo>
                <a:cubicBezTo>
                  <a:pt x="477397" y="174024"/>
                  <a:pt x="482906" y="438429"/>
                  <a:pt x="495759" y="445774"/>
                </a:cubicBezTo>
                <a:cubicBezTo>
                  <a:pt x="508612" y="453119"/>
                  <a:pt x="525137" y="216256"/>
                  <a:pt x="539826" y="214420"/>
                </a:cubicBezTo>
                <a:cubicBezTo>
                  <a:pt x="554515" y="212584"/>
                  <a:pt x="569205" y="456791"/>
                  <a:pt x="583894" y="434757"/>
                </a:cubicBezTo>
                <a:cubicBezTo>
                  <a:pt x="598583" y="412723"/>
                  <a:pt x="611436" y="76708"/>
                  <a:pt x="627961" y="82217"/>
                </a:cubicBezTo>
                <a:cubicBezTo>
                  <a:pt x="644486" y="87726"/>
                  <a:pt x="662847" y="460463"/>
                  <a:pt x="683045" y="467808"/>
                </a:cubicBezTo>
                <a:cubicBezTo>
                  <a:pt x="703243" y="475153"/>
                  <a:pt x="736294" y="118941"/>
                  <a:pt x="749147" y="126285"/>
                </a:cubicBezTo>
                <a:cubicBezTo>
                  <a:pt x="762000" y="133629"/>
                  <a:pt x="745475" y="506367"/>
                  <a:pt x="760164" y="511875"/>
                </a:cubicBezTo>
                <a:cubicBezTo>
                  <a:pt x="774853" y="517383"/>
                  <a:pt x="806067" y="338359"/>
                  <a:pt x="837282" y="1593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728A8DE0-D652-EA53-54AF-48257B48FC51}"/>
              </a:ext>
            </a:extLst>
          </p:cNvPr>
          <p:cNvSpPr/>
          <p:nvPr/>
        </p:nvSpPr>
        <p:spPr>
          <a:xfrm>
            <a:off x="7335416" y="2311923"/>
            <a:ext cx="310985" cy="269027"/>
          </a:xfrm>
          <a:custGeom>
            <a:avLst/>
            <a:gdLst>
              <a:gd name="connsiteX0" fmla="*/ 0 w 837282"/>
              <a:gd name="connsiteY0" fmla="*/ 390689 h 560571"/>
              <a:gd name="connsiteX1" fmla="*/ 66101 w 837282"/>
              <a:gd name="connsiteY1" fmla="*/ 214420 h 560571"/>
              <a:gd name="connsiteX2" fmla="*/ 110168 w 837282"/>
              <a:gd name="connsiteY2" fmla="*/ 489841 h 560571"/>
              <a:gd name="connsiteX3" fmla="*/ 143219 w 837282"/>
              <a:gd name="connsiteY3" fmla="*/ 60183 h 560571"/>
              <a:gd name="connsiteX4" fmla="*/ 154236 w 837282"/>
              <a:gd name="connsiteY4" fmla="*/ 269504 h 560571"/>
              <a:gd name="connsiteX5" fmla="*/ 209320 w 837282"/>
              <a:gd name="connsiteY5" fmla="*/ 5099 h 560571"/>
              <a:gd name="connsiteX6" fmla="*/ 242371 w 837282"/>
              <a:gd name="connsiteY6" fmla="*/ 555942 h 560571"/>
              <a:gd name="connsiteX7" fmla="*/ 253388 w 837282"/>
              <a:gd name="connsiteY7" fmla="*/ 280521 h 560571"/>
              <a:gd name="connsiteX8" fmla="*/ 330506 w 837282"/>
              <a:gd name="connsiteY8" fmla="*/ 489841 h 560571"/>
              <a:gd name="connsiteX9" fmla="*/ 341523 w 837282"/>
              <a:gd name="connsiteY9" fmla="*/ 71200 h 560571"/>
              <a:gd name="connsiteX10" fmla="*/ 407624 w 837282"/>
              <a:gd name="connsiteY10" fmla="*/ 423740 h 560571"/>
              <a:gd name="connsiteX11" fmla="*/ 462708 w 837282"/>
              <a:gd name="connsiteY11" fmla="*/ 170352 h 560571"/>
              <a:gd name="connsiteX12" fmla="*/ 495759 w 837282"/>
              <a:gd name="connsiteY12" fmla="*/ 445774 h 560571"/>
              <a:gd name="connsiteX13" fmla="*/ 539826 w 837282"/>
              <a:gd name="connsiteY13" fmla="*/ 214420 h 560571"/>
              <a:gd name="connsiteX14" fmla="*/ 583894 w 837282"/>
              <a:gd name="connsiteY14" fmla="*/ 434757 h 560571"/>
              <a:gd name="connsiteX15" fmla="*/ 627961 w 837282"/>
              <a:gd name="connsiteY15" fmla="*/ 82217 h 560571"/>
              <a:gd name="connsiteX16" fmla="*/ 683045 w 837282"/>
              <a:gd name="connsiteY16" fmla="*/ 467808 h 560571"/>
              <a:gd name="connsiteX17" fmla="*/ 749147 w 837282"/>
              <a:gd name="connsiteY17" fmla="*/ 126285 h 560571"/>
              <a:gd name="connsiteX18" fmla="*/ 760164 w 837282"/>
              <a:gd name="connsiteY18" fmla="*/ 511875 h 560571"/>
              <a:gd name="connsiteX19" fmla="*/ 837282 w 837282"/>
              <a:gd name="connsiteY19" fmla="*/ 159335 h 56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7282" h="560571">
                <a:moveTo>
                  <a:pt x="0" y="390689"/>
                </a:moveTo>
                <a:cubicBezTo>
                  <a:pt x="23870" y="294292"/>
                  <a:pt x="47740" y="197895"/>
                  <a:pt x="66101" y="214420"/>
                </a:cubicBezTo>
                <a:cubicBezTo>
                  <a:pt x="84462" y="230945"/>
                  <a:pt x="97315" y="515547"/>
                  <a:pt x="110168" y="489841"/>
                </a:cubicBezTo>
                <a:cubicBezTo>
                  <a:pt x="123021" y="464135"/>
                  <a:pt x="135874" y="96906"/>
                  <a:pt x="143219" y="60183"/>
                </a:cubicBezTo>
                <a:cubicBezTo>
                  <a:pt x="150564" y="23460"/>
                  <a:pt x="143219" y="278685"/>
                  <a:pt x="154236" y="269504"/>
                </a:cubicBezTo>
                <a:cubicBezTo>
                  <a:pt x="165253" y="260323"/>
                  <a:pt x="194631" y="-42641"/>
                  <a:pt x="209320" y="5099"/>
                </a:cubicBezTo>
                <a:cubicBezTo>
                  <a:pt x="224009" y="52839"/>
                  <a:pt x="235026" y="510038"/>
                  <a:pt x="242371" y="555942"/>
                </a:cubicBezTo>
                <a:cubicBezTo>
                  <a:pt x="249716" y="601846"/>
                  <a:pt x="238699" y="291538"/>
                  <a:pt x="253388" y="280521"/>
                </a:cubicBezTo>
                <a:cubicBezTo>
                  <a:pt x="268077" y="269504"/>
                  <a:pt x="315817" y="524728"/>
                  <a:pt x="330506" y="489841"/>
                </a:cubicBezTo>
                <a:cubicBezTo>
                  <a:pt x="345195" y="454954"/>
                  <a:pt x="328670" y="82217"/>
                  <a:pt x="341523" y="71200"/>
                </a:cubicBezTo>
                <a:cubicBezTo>
                  <a:pt x="354376" y="60183"/>
                  <a:pt x="387427" y="407215"/>
                  <a:pt x="407624" y="423740"/>
                </a:cubicBezTo>
                <a:cubicBezTo>
                  <a:pt x="427821" y="440265"/>
                  <a:pt x="448019" y="166680"/>
                  <a:pt x="462708" y="170352"/>
                </a:cubicBezTo>
                <a:cubicBezTo>
                  <a:pt x="477397" y="174024"/>
                  <a:pt x="482906" y="438429"/>
                  <a:pt x="495759" y="445774"/>
                </a:cubicBezTo>
                <a:cubicBezTo>
                  <a:pt x="508612" y="453119"/>
                  <a:pt x="525137" y="216256"/>
                  <a:pt x="539826" y="214420"/>
                </a:cubicBezTo>
                <a:cubicBezTo>
                  <a:pt x="554515" y="212584"/>
                  <a:pt x="569205" y="456791"/>
                  <a:pt x="583894" y="434757"/>
                </a:cubicBezTo>
                <a:cubicBezTo>
                  <a:pt x="598583" y="412723"/>
                  <a:pt x="611436" y="76708"/>
                  <a:pt x="627961" y="82217"/>
                </a:cubicBezTo>
                <a:cubicBezTo>
                  <a:pt x="644486" y="87726"/>
                  <a:pt x="662847" y="460463"/>
                  <a:pt x="683045" y="467808"/>
                </a:cubicBezTo>
                <a:cubicBezTo>
                  <a:pt x="703243" y="475153"/>
                  <a:pt x="736294" y="118941"/>
                  <a:pt x="749147" y="126285"/>
                </a:cubicBezTo>
                <a:cubicBezTo>
                  <a:pt x="762000" y="133629"/>
                  <a:pt x="745475" y="506367"/>
                  <a:pt x="760164" y="511875"/>
                </a:cubicBezTo>
                <a:cubicBezTo>
                  <a:pt x="774853" y="517383"/>
                  <a:pt x="806067" y="338359"/>
                  <a:pt x="837282" y="1593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97E3283-69B7-DB57-F1D8-A1AED2D1A914}"/>
              </a:ext>
            </a:extLst>
          </p:cNvPr>
          <p:cNvSpPr/>
          <p:nvPr/>
        </p:nvSpPr>
        <p:spPr>
          <a:xfrm>
            <a:off x="7652766" y="2309816"/>
            <a:ext cx="310985" cy="269027"/>
          </a:xfrm>
          <a:custGeom>
            <a:avLst/>
            <a:gdLst>
              <a:gd name="connsiteX0" fmla="*/ 0 w 837282"/>
              <a:gd name="connsiteY0" fmla="*/ 390689 h 560571"/>
              <a:gd name="connsiteX1" fmla="*/ 66101 w 837282"/>
              <a:gd name="connsiteY1" fmla="*/ 214420 h 560571"/>
              <a:gd name="connsiteX2" fmla="*/ 110168 w 837282"/>
              <a:gd name="connsiteY2" fmla="*/ 489841 h 560571"/>
              <a:gd name="connsiteX3" fmla="*/ 143219 w 837282"/>
              <a:gd name="connsiteY3" fmla="*/ 60183 h 560571"/>
              <a:gd name="connsiteX4" fmla="*/ 154236 w 837282"/>
              <a:gd name="connsiteY4" fmla="*/ 269504 h 560571"/>
              <a:gd name="connsiteX5" fmla="*/ 209320 w 837282"/>
              <a:gd name="connsiteY5" fmla="*/ 5099 h 560571"/>
              <a:gd name="connsiteX6" fmla="*/ 242371 w 837282"/>
              <a:gd name="connsiteY6" fmla="*/ 555942 h 560571"/>
              <a:gd name="connsiteX7" fmla="*/ 253388 w 837282"/>
              <a:gd name="connsiteY7" fmla="*/ 280521 h 560571"/>
              <a:gd name="connsiteX8" fmla="*/ 330506 w 837282"/>
              <a:gd name="connsiteY8" fmla="*/ 489841 h 560571"/>
              <a:gd name="connsiteX9" fmla="*/ 341523 w 837282"/>
              <a:gd name="connsiteY9" fmla="*/ 71200 h 560571"/>
              <a:gd name="connsiteX10" fmla="*/ 407624 w 837282"/>
              <a:gd name="connsiteY10" fmla="*/ 423740 h 560571"/>
              <a:gd name="connsiteX11" fmla="*/ 462708 w 837282"/>
              <a:gd name="connsiteY11" fmla="*/ 170352 h 560571"/>
              <a:gd name="connsiteX12" fmla="*/ 495759 w 837282"/>
              <a:gd name="connsiteY12" fmla="*/ 445774 h 560571"/>
              <a:gd name="connsiteX13" fmla="*/ 539826 w 837282"/>
              <a:gd name="connsiteY13" fmla="*/ 214420 h 560571"/>
              <a:gd name="connsiteX14" fmla="*/ 583894 w 837282"/>
              <a:gd name="connsiteY14" fmla="*/ 434757 h 560571"/>
              <a:gd name="connsiteX15" fmla="*/ 627961 w 837282"/>
              <a:gd name="connsiteY15" fmla="*/ 82217 h 560571"/>
              <a:gd name="connsiteX16" fmla="*/ 683045 w 837282"/>
              <a:gd name="connsiteY16" fmla="*/ 467808 h 560571"/>
              <a:gd name="connsiteX17" fmla="*/ 749147 w 837282"/>
              <a:gd name="connsiteY17" fmla="*/ 126285 h 560571"/>
              <a:gd name="connsiteX18" fmla="*/ 760164 w 837282"/>
              <a:gd name="connsiteY18" fmla="*/ 511875 h 560571"/>
              <a:gd name="connsiteX19" fmla="*/ 837282 w 837282"/>
              <a:gd name="connsiteY19" fmla="*/ 159335 h 56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7282" h="560571">
                <a:moveTo>
                  <a:pt x="0" y="390689"/>
                </a:moveTo>
                <a:cubicBezTo>
                  <a:pt x="23870" y="294292"/>
                  <a:pt x="47740" y="197895"/>
                  <a:pt x="66101" y="214420"/>
                </a:cubicBezTo>
                <a:cubicBezTo>
                  <a:pt x="84462" y="230945"/>
                  <a:pt x="97315" y="515547"/>
                  <a:pt x="110168" y="489841"/>
                </a:cubicBezTo>
                <a:cubicBezTo>
                  <a:pt x="123021" y="464135"/>
                  <a:pt x="135874" y="96906"/>
                  <a:pt x="143219" y="60183"/>
                </a:cubicBezTo>
                <a:cubicBezTo>
                  <a:pt x="150564" y="23460"/>
                  <a:pt x="143219" y="278685"/>
                  <a:pt x="154236" y="269504"/>
                </a:cubicBezTo>
                <a:cubicBezTo>
                  <a:pt x="165253" y="260323"/>
                  <a:pt x="194631" y="-42641"/>
                  <a:pt x="209320" y="5099"/>
                </a:cubicBezTo>
                <a:cubicBezTo>
                  <a:pt x="224009" y="52839"/>
                  <a:pt x="235026" y="510038"/>
                  <a:pt x="242371" y="555942"/>
                </a:cubicBezTo>
                <a:cubicBezTo>
                  <a:pt x="249716" y="601846"/>
                  <a:pt x="238699" y="291538"/>
                  <a:pt x="253388" y="280521"/>
                </a:cubicBezTo>
                <a:cubicBezTo>
                  <a:pt x="268077" y="269504"/>
                  <a:pt x="315817" y="524728"/>
                  <a:pt x="330506" y="489841"/>
                </a:cubicBezTo>
                <a:cubicBezTo>
                  <a:pt x="345195" y="454954"/>
                  <a:pt x="328670" y="82217"/>
                  <a:pt x="341523" y="71200"/>
                </a:cubicBezTo>
                <a:cubicBezTo>
                  <a:pt x="354376" y="60183"/>
                  <a:pt x="387427" y="407215"/>
                  <a:pt x="407624" y="423740"/>
                </a:cubicBezTo>
                <a:cubicBezTo>
                  <a:pt x="427821" y="440265"/>
                  <a:pt x="448019" y="166680"/>
                  <a:pt x="462708" y="170352"/>
                </a:cubicBezTo>
                <a:cubicBezTo>
                  <a:pt x="477397" y="174024"/>
                  <a:pt x="482906" y="438429"/>
                  <a:pt x="495759" y="445774"/>
                </a:cubicBezTo>
                <a:cubicBezTo>
                  <a:pt x="508612" y="453119"/>
                  <a:pt x="525137" y="216256"/>
                  <a:pt x="539826" y="214420"/>
                </a:cubicBezTo>
                <a:cubicBezTo>
                  <a:pt x="554515" y="212584"/>
                  <a:pt x="569205" y="456791"/>
                  <a:pt x="583894" y="434757"/>
                </a:cubicBezTo>
                <a:cubicBezTo>
                  <a:pt x="598583" y="412723"/>
                  <a:pt x="611436" y="76708"/>
                  <a:pt x="627961" y="82217"/>
                </a:cubicBezTo>
                <a:cubicBezTo>
                  <a:pt x="644486" y="87726"/>
                  <a:pt x="662847" y="460463"/>
                  <a:pt x="683045" y="467808"/>
                </a:cubicBezTo>
                <a:cubicBezTo>
                  <a:pt x="703243" y="475153"/>
                  <a:pt x="736294" y="118941"/>
                  <a:pt x="749147" y="126285"/>
                </a:cubicBezTo>
                <a:cubicBezTo>
                  <a:pt x="762000" y="133629"/>
                  <a:pt x="745475" y="506367"/>
                  <a:pt x="760164" y="511875"/>
                </a:cubicBezTo>
                <a:cubicBezTo>
                  <a:pt x="774853" y="517383"/>
                  <a:pt x="806067" y="338359"/>
                  <a:pt x="837282" y="1593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EF535588-0CBB-026E-B7C7-AF3CE892DDFE}"/>
              </a:ext>
            </a:extLst>
          </p:cNvPr>
          <p:cNvSpPr/>
          <p:nvPr/>
        </p:nvSpPr>
        <p:spPr>
          <a:xfrm>
            <a:off x="6940627" y="1344058"/>
            <a:ext cx="760163" cy="936434"/>
          </a:xfrm>
          <a:custGeom>
            <a:avLst/>
            <a:gdLst>
              <a:gd name="connsiteX0" fmla="*/ 0 w 760163"/>
              <a:gd name="connsiteY0" fmla="*/ 0 h 936434"/>
              <a:gd name="connsiteX1" fmla="*/ 594910 w 760163"/>
              <a:gd name="connsiteY1" fmla="*/ 319489 h 936434"/>
              <a:gd name="connsiteX2" fmla="*/ 760163 w 760163"/>
              <a:gd name="connsiteY2" fmla="*/ 936434 h 93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0163" h="936434">
                <a:moveTo>
                  <a:pt x="0" y="0"/>
                </a:moveTo>
                <a:cubicBezTo>
                  <a:pt x="234108" y="81708"/>
                  <a:pt x="468216" y="163417"/>
                  <a:pt x="594910" y="319489"/>
                </a:cubicBezTo>
                <a:cubicBezTo>
                  <a:pt x="721604" y="475561"/>
                  <a:pt x="740883" y="705997"/>
                  <a:pt x="760163" y="936434"/>
                </a:cubicBez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943089-DD48-6EA1-2225-4EDB32DDCB68}"/>
              </a:ext>
            </a:extLst>
          </p:cNvPr>
          <p:cNvSpPr txBox="1"/>
          <p:nvPr/>
        </p:nvSpPr>
        <p:spPr>
          <a:xfrm>
            <a:off x="5315404" y="1089643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1429569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8E696-37A3-6110-D6E8-23A3B6A01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A3603A-191B-1C7E-3015-26A3ADCC14C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to Noise ratio (SNR)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F7D2C5-B801-0C4A-2E08-20E23E50E074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783503-8F7E-FD59-13E1-918C1E5A4776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068B395-FC74-DD5C-7DDD-1524CC71073C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EAFD83-922E-9EC6-13DB-9A1C5D6E046D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8D2E2A-E585-3EC8-F4D0-72F9FAD731F5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469CD6A-BC45-9C80-C0CC-7F406A4D3619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A741FD5-8153-2C63-2500-0CBEC8513771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15D0B7-34E7-7A9E-E73E-F66819E59F1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EE465CB-34A7-7FA9-A45B-55D2163CAD59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AFE1679-3508-A925-ADEC-CC5BD836CA22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71F4AB4-10A9-879D-5C49-5BBC7C96D3C4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A03C52-D002-37C2-7265-39C20A51B25B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6A166FE-A707-76E8-9589-2E7F05E2EFC5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E5C6187-23C3-E5D1-6223-46352BD12D20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A1354D5-742A-1EE4-C246-2B2295DFA18B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355E167-3F14-D567-877E-8FAE1E9FACA7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12B85DA-24DB-4EC7-60EE-09F64810107A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F4B3CA-0434-008E-4235-40BCC58929E2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CE23D75-7609-9C32-82EC-4C47612331B2}"/>
              </a:ext>
            </a:extLst>
          </p:cNvPr>
          <p:cNvSpPr/>
          <p:nvPr/>
        </p:nvSpPr>
        <p:spPr>
          <a:xfrm>
            <a:off x="5431316" y="2324565"/>
            <a:ext cx="310985" cy="269027"/>
          </a:xfrm>
          <a:custGeom>
            <a:avLst/>
            <a:gdLst>
              <a:gd name="connsiteX0" fmla="*/ 0 w 837282"/>
              <a:gd name="connsiteY0" fmla="*/ 390689 h 560571"/>
              <a:gd name="connsiteX1" fmla="*/ 66101 w 837282"/>
              <a:gd name="connsiteY1" fmla="*/ 214420 h 560571"/>
              <a:gd name="connsiteX2" fmla="*/ 110168 w 837282"/>
              <a:gd name="connsiteY2" fmla="*/ 489841 h 560571"/>
              <a:gd name="connsiteX3" fmla="*/ 143219 w 837282"/>
              <a:gd name="connsiteY3" fmla="*/ 60183 h 560571"/>
              <a:gd name="connsiteX4" fmla="*/ 154236 w 837282"/>
              <a:gd name="connsiteY4" fmla="*/ 269504 h 560571"/>
              <a:gd name="connsiteX5" fmla="*/ 209320 w 837282"/>
              <a:gd name="connsiteY5" fmla="*/ 5099 h 560571"/>
              <a:gd name="connsiteX6" fmla="*/ 242371 w 837282"/>
              <a:gd name="connsiteY6" fmla="*/ 555942 h 560571"/>
              <a:gd name="connsiteX7" fmla="*/ 253388 w 837282"/>
              <a:gd name="connsiteY7" fmla="*/ 280521 h 560571"/>
              <a:gd name="connsiteX8" fmla="*/ 330506 w 837282"/>
              <a:gd name="connsiteY8" fmla="*/ 489841 h 560571"/>
              <a:gd name="connsiteX9" fmla="*/ 341523 w 837282"/>
              <a:gd name="connsiteY9" fmla="*/ 71200 h 560571"/>
              <a:gd name="connsiteX10" fmla="*/ 407624 w 837282"/>
              <a:gd name="connsiteY10" fmla="*/ 423740 h 560571"/>
              <a:gd name="connsiteX11" fmla="*/ 462708 w 837282"/>
              <a:gd name="connsiteY11" fmla="*/ 170352 h 560571"/>
              <a:gd name="connsiteX12" fmla="*/ 495759 w 837282"/>
              <a:gd name="connsiteY12" fmla="*/ 445774 h 560571"/>
              <a:gd name="connsiteX13" fmla="*/ 539826 w 837282"/>
              <a:gd name="connsiteY13" fmla="*/ 214420 h 560571"/>
              <a:gd name="connsiteX14" fmla="*/ 583894 w 837282"/>
              <a:gd name="connsiteY14" fmla="*/ 434757 h 560571"/>
              <a:gd name="connsiteX15" fmla="*/ 627961 w 837282"/>
              <a:gd name="connsiteY15" fmla="*/ 82217 h 560571"/>
              <a:gd name="connsiteX16" fmla="*/ 683045 w 837282"/>
              <a:gd name="connsiteY16" fmla="*/ 467808 h 560571"/>
              <a:gd name="connsiteX17" fmla="*/ 749147 w 837282"/>
              <a:gd name="connsiteY17" fmla="*/ 126285 h 560571"/>
              <a:gd name="connsiteX18" fmla="*/ 760164 w 837282"/>
              <a:gd name="connsiteY18" fmla="*/ 511875 h 560571"/>
              <a:gd name="connsiteX19" fmla="*/ 837282 w 837282"/>
              <a:gd name="connsiteY19" fmla="*/ 159335 h 56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7282" h="560571">
                <a:moveTo>
                  <a:pt x="0" y="390689"/>
                </a:moveTo>
                <a:cubicBezTo>
                  <a:pt x="23870" y="294292"/>
                  <a:pt x="47740" y="197895"/>
                  <a:pt x="66101" y="214420"/>
                </a:cubicBezTo>
                <a:cubicBezTo>
                  <a:pt x="84462" y="230945"/>
                  <a:pt x="97315" y="515547"/>
                  <a:pt x="110168" y="489841"/>
                </a:cubicBezTo>
                <a:cubicBezTo>
                  <a:pt x="123021" y="464135"/>
                  <a:pt x="135874" y="96906"/>
                  <a:pt x="143219" y="60183"/>
                </a:cubicBezTo>
                <a:cubicBezTo>
                  <a:pt x="150564" y="23460"/>
                  <a:pt x="143219" y="278685"/>
                  <a:pt x="154236" y="269504"/>
                </a:cubicBezTo>
                <a:cubicBezTo>
                  <a:pt x="165253" y="260323"/>
                  <a:pt x="194631" y="-42641"/>
                  <a:pt x="209320" y="5099"/>
                </a:cubicBezTo>
                <a:cubicBezTo>
                  <a:pt x="224009" y="52839"/>
                  <a:pt x="235026" y="510038"/>
                  <a:pt x="242371" y="555942"/>
                </a:cubicBezTo>
                <a:cubicBezTo>
                  <a:pt x="249716" y="601846"/>
                  <a:pt x="238699" y="291538"/>
                  <a:pt x="253388" y="280521"/>
                </a:cubicBezTo>
                <a:cubicBezTo>
                  <a:pt x="268077" y="269504"/>
                  <a:pt x="315817" y="524728"/>
                  <a:pt x="330506" y="489841"/>
                </a:cubicBezTo>
                <a:cubicBezTo>
                  <a:pt x="345195" y="454954"/>
                  <a:pt x="328670" y="82217"/>
                  <a:pt x="341523" y="71200"/>
                </a:cubicBezTo>
                <a:cubicBezTo>
                  <a:pt x="354376" y="60183"/>
                  <a:pt x="387427" y="407215"/>
                  <a:pt x="407624" y="423740"/>
                </a:cubicBezTo>
                <a:cubicBezTo>
                  <a:pt x="427821" y="440265"/>
                  <a:pt x="448019" y="166680"/>
                  <a:pt x="462708" y="170352"/>
                </a:cubicBezTo>
                <a:cubicBezTo>
                  <a:pt x="477397" y="174024"/>
                  <a:pt x="482906" y="438429"/>
                  <a:pt x="495759" y="445774"/>
                </a:cubicBezTo>
                <a:cubicBezTo>
                  <a:pt x="508612" y="453119"/>
                  <a:pt x="525137" y="216256"/>
                  <a:pt x="539826" y="214420"/>
                </a:cubicBezTo>
                <a:cubicBezTo>
                  <a:pt x="554515" y="212584"/>
                  <a:pt x="569205" y="456791"/>
                  <a:pt x="583894" y="434757"/>
                </a:cubicBezTo>
                <a:cubicBezTo>
                  <a:pt x="598583" y="412723"/>
                  <a:pt x="611436" y="76708"/>
                  <a:pt x="627961" y="82217"/>
                </a:cubicBezTo>
                <a:cubicBezTo>
                  <a:pt x="644486" y="87726"/>
                  <a:pt x="662847" y="460463"/>
                  <a:pt x="683045" y="467808"/>
                </a:cubicBezTo>
                <a:cubicBezTo>
                  <a:pt x="703243" y="475153"/>
                  <a:pt x="736294" y="118941"/>
                  <a:pt x="749147" y="126285"/>
                </a:cubicBezTo>
                <a:cubicBezTo>
                  <a:pt x="762000" y="133629"/>
                  <a:pt x="745475" y="506367"/>
                  <a:pt x="760164" y="511875"/>
                </a:cubicBezTo>
                <a:cubicBezTo>
                  <a:pt x="774853" y="517383"/>
                  <a:pt x="806067" y="338359"/>
                  <a:pt x="837282" y="1593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1D4FD40-6197-0DFC-E065-8D995F011E8C}"/>
              </a:ext>
            </a:extLst>
          </p:cNvPr>
          <p:cNvSpPr/>
          <p:nvPr/>
        </p:nvSpPr>
        <p:spPr>
          <a:xfrm>
            <a:off x="5748666" y="2322458"/>
            <a:ext cx="310985" cy="269027"/>
          </a:xfrm>
          <a:custGeom>
            <a:avLst/>
            <a:gdLst>
              <a:gd name="connsiteX0" fmla="*/ 0 w 837282"/>
              <a:gd name="connsiteY0" fmla="*/ 390689 h 560571"/>
              <a:gd name="connsiteX1" fmla="*/ 66101 w 837282"/>
              <a:gd name="connsiteY1" fmla="*/ 214420 h 560571"/>
              <a:gd name="connsiteX2" fmla="*/ 110168 w 837282"/>
              <a:gd name="connsiteY2" fmla="*/ 489841 h 560571"/>
              <a:gd name="connsiteX3" fmla="*/ 143219 w 837282"/>
              <a:gd name="connsiteY3" fmla="*/ 60183 h 560571"/>
              <a:gd name="connsiteX4" fmla="*/ 154236 w 837282"/>
              <a:gd name="connsiteY4" fmla="*/ 269504 h 560571"/>
              <a:gd name="connsiteX5" fmla="*/ 209320 w 837282"/>
              <a:gd name="connsiteY5" fmla="*/ 5099 h 560571"/>
              <a:gd name="connsiteX6" fmla="*/ 242371 w 837282"/>
              <a:gd name="connsiteY6" fmla="*/ 555942 h 560571"/>
              <a:gd name="connsiteX7" fmla="*/ 253388 w 837282"/>
              <a:gd name="connsiteY7" fmla="*/ 280521 h 560571"/>
              <a:gd name="connsiteX8" fmla="*/ 330506 w 837282"/>
              <a:gd name="connsiteY8" fmla="*/ 489841 h 560571"/>
              <a:gd name="connsiteX9" fmla="*/ 341523 w 837282"/>
              <a:gd name="connsiteY9" fmla="*/ 71200 h 560571"/>
              <a:gd name="connsiteX10" fmla="*/ 407624 w 837282"/>
              <a:gd name="connsiteY10" fmla="*/ 423740 h 560571"/>
              <a:gd name="connsiteX11" fmla="*/ 462708 w 837282"/>
              <a:gd name="connsiteY11" fmla="*/ 170352 h 560571"/>
              <a:gd name="connsiteX12" fmla="*/ 495759 w 837282"/>
              <a:gd name="connsiteY12" fmla="*/ 445774 h 560571"/>
              <a:gd name="connsiteX13" fmla="*/ 539826 w 837282"/>
              <a:gd name="connsiteY13" fmla="*/ 214420 h 560571"/>
              <a:gd name="connsiteX14" fmla="*/ 583894 w 837282"/>
              <a:gd name="connsiteY14" fmla="*/ 434757 h 560571"/>
              <a:gd name="connsiteX15" fmla="*/ 627961 w 837282"/>
              <a:gd name="connsiteY15" fmla="*/ 82217 h 560571"/>
              <a:gd name="connsiteX16" fmla="*/ 683045 w 837282"/>
              <a:gd name="connsiteY16" fmla="*/ 467808 h 560571"/>
              <a:gd name="connsiteX17" fmla="*/ 749147 w 837282"/>
              <a:gd name="connsiteY17" fmla="*/ 126285 h 560571"/>
              <a:gd name="connsiteX18" fmla="*/ 760164 w 837282"/>
              <a:gd name="connsiteY18" fmla="*/ 511875 h 560571"/>
              <a:gd name="connsiteX19" fmla="*/ 837282 w 837282"/>
              <a:gd name="connsiteY19" fmla="*/ 159335 h 56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7282" h="560571">
                <a:moveTo>
                  <a:pt x="0" y="390689"/>
                </a:moveTo>
                <a:cubicBezTo>
                  <a:pt x="23870" y="294292"/>
                  <a:pt x="47740" y="197895"/>
                  <a:pt x="66101" y="214420"/>
                </a:cubicBezTo>
                <a:cubicBezTo>
                  <a:pt x="84462" y="230945"/>
                  <a:pt x="97315" y="515547"/>
                  <a:pt x="110168" y="489841"/>
                </a:cubicBezTo>
                <a:cubicBezTo>
                  <a:pt x="123021" y="464135"/>
                  <a:pt x="135874" y="96906"/>
                  <a:pt x="143219" y="60183"/>
                </a:cubicBezTo>
                <a:cubicBezTo>
                  <a:pt x="150564" y="23460"/>
                  <a:pt x="143219" y="278685"/>
                  <a:pt x="154236" y="269504"/>
                </a:cubicBezTo>
                <a:cubicBezTo>
                  <a:pt x="165253" y="260323"/>
                  <a:pt x="194631" y="-42641"/>
                  <a:pt x="209320" y="5099"/>
                </a:cubicBezTo>
                <a:cubicBezTo>
                  <a:pt x="224009" y="52839"/>
                  <a:pt x="235026" y="510038"/>
                  <a:pt x="242371" y="555942"/>
                </a:cubicBezTo>
                <a:cubicBezTo>
                  <a:pt x="249716" y="601846"/>
                  <a:pt x="238699" y="291538"/>
                  <a:pt x="253388" y="280521"/>
                </a:cubicBezTo>
                <a:cubicBezTo>
                  <a:pt x="268077" y="269504"/>
                  <a:pt x="315817" y="524728"/>
                  <a:pt x="330506" y="489841"/>
                </a:cubicBezTo>
                <a:cubicBezTo>
                  <a:pt x="345195" y="454954"/>
                  <a:pt x="328670" y="82217"/>
                  <a:pt x="341523" y="71200"/>
                </a:cubicBezTo>
                <a:cubicBezTo>
                  <a:pt x="354376" y="60183"/>
                  <a:pt x="387427" y="407215"/>
                  <a:pt x="407624" y="423740"/>
                </a:cubicBezTo>
                <a:cubicBezTo>
                  <a:pt x="427821" y="440265"/>
                  <a:pt x="448019" y="166680"/>
                  <a:pt x="462708" y="170352"/>
                </a:cubicBezTo>
                <a:cubicBezTo>
                  <a:pt x="477397" y="174024"/>
                  <a:pt x="482906" y="438429"/>
                  <a:pt x="495759" y="445774"/>
                </a:cubicBezTo>
                <a:cubicBezTo>
                  <a:pt x="508612" y="453119"/>
                  <a:pt x="525137" y="216256"/>
                  <a:pt x="539826" y="214420"/>
                </a:cubicBezTo>
                <a:cubicBezTo>
                  <a:pt x="554515" y="212584"/>
                  <a:pt x="569205" y="456791"/>
                  <a:pt x="583894" y="434757"/>
                </a:cubicBezTo>
                <a:cubicBezTo>
                  <a:pt x="598583" y="412723"/>
                  <a:pt x="611436" y="76708"/>
                  <a:pt x="627961" y="82217"/>
                </a:cubicBezTo>
                <a:cubicBezTo>
                  <a:pt x="644486" y="87726"/>
                  <a:pt x="662847" y="460463"/>
                  <a:pt x="683045" y="467808"/>
                </a:cubicBezTo>
                <a:cubicBezTo>
                  <a:pt x="703243" y="475153"/>
                  <a:pt x="736294" y="118941"/>
                  <a:pt x="749147" y="126285"/>
                </a:cubicBezTo>
                <a:cubicBezTo>
                  <a:pt x="762000" y="133629"/>
                  <a:pt x="745475" y="506367"/>
                  <a:pt x="760164" y="511875"/>
                </a:cubicBezTo>
                <a:cubicBezTo>
                  <a:pt x="774853" y="517383"/>
                  <a:pt x="806067" y="338359"/>
                  <a:pt x="837282" y="1593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65639CF-DEF9-AE47-8CAC-563A3072946A}"/>
              </a:ext>
            </a:extLst>
          </p:cNvPr>
          <p:cNvSpPr/>
          <p:nvPr/>
        </p:nvSpPr>
        <p:spPr>
          <a:xfrm>
            <a:off x="6066016" y="2320351"/>
            <a:ext cx="310985" cy="269027"/>
          </a:xfrm>
          <a:custGeom>
            <a:avLst/>
            <a:gdLst>
              <a:gd name="connsiteX0" fmla="*/ 0 w 837282"/>
              <a:gd name="connsiteY0" fmla="*/ 390689 h 560571"/>
              <a:gd name="connsiteX1" fmla="*/ 66101 w 837282"/>
              <a:gd name="connsiteY1" fmla="*/ 214420 h 560571"/>
              <a:gd name="connsiteX2" fmla="*/ 110168 w 837282"/>
              <a:gd name="connsiteY2" fmla="*/ 489841 h 560571"/>
              <a:gd name="connsiteX3" fmla="*/ 143219 w 837282"/>
              <a:gd name="connsiteY3" fmla="*/ 60183 h 560571"/>
              <a:gd name="connsiteX4" fmla="*/ 154236 w 837282"/>
              <a:gd name="connsiteY4" fmla="*/ 269504 h 560571"/>
              <a:gd name="connsiteX5" fmla="*/ 209320 w 837282"/>
              <a:gd name="connsiteY5" fmla="*/ 5099 h 560571"/>
              <a:gd name="connsiteX6" fmla="*/ 242371 w 837282"/>
              <a:gd name="connsiteY6" fmla="*/ 555942 h 560571"/>
              <a:gd name="connsiteX7" fmla="*/ 253388 w 837282"/>
              <a:gd name="connsiteY7" fmla="*/ 280521 h 560571"/>
              <a:gd name="connsiteX8" fmla="*/ 330506 w 837282"/>
              <a:gd name="connsiteY8" fmla="*/ 489841 h 560571"/>
              <a:gd name="connsiteX9" fmla="*/ 341523 w 837282"/>
              <a:gd name="connsiteY9" fmla="*/ 71200 h 560571"/>
              <a:gd name="connsiteX10" fmla="*/ 407624 w 837282"/>
              <a:gd name="connsiteY10" fmla="*/ 423740 h 560571"/>
              <a:gd name="connsiteX11" fmla="*/ 462708 w 837282"/>
              <a:gd name="connsiteY11" fmla="*/ 170352 h 560571"/>
              <a:gd name="connsiteX12" fmla="*/ 495759 w 837282"/>
              <a:gd name="connsiteY12" fmla="*/ 445774 h 560571"/>
              <a:gd name="connsiteX13" fmla="*/ 539826 w 837282"/>
              <a:gd name="connsiteY13" fmla="*/ 214420 h 560571"/>
              <a:gd name="connsiteX14" fmla="*/ 583894 w 837282"/>
              <a:gd name="connsiteY14" fmla="*/ 434757 h 560571"/>
              <a:gd name="connsiteX15" fmla="*/ 627961 w 837282"/>
              <a:gd name="connsiteY15" fmla="*/ 82217 h 560571"/>
              <a:gd name="connsiteX16" fmla="*/ 683045 w 837282"/>
              <a:gd name="connsiteY16" fmla="*/ 467808 h 560571"/>
              <a:gd name="connsiteX17" fmla="*/ 749147 w 837282"/>
              <a:gd name="connsiteY17" fmla="*/ 126285 h 560571"/>
              <a:gd name="connsiteX18" fmla="*/ 760164 w 837282"/>
              <a:gd name="connsiteY18" fmla="*/ 511875 h 560571"/>
              <a:gd name="connsiteX19" fmla="*/ 837282 w 837282"/>
              <a:gd name="connsiteY19" fmla="*/ 159335 h 56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7282" h="560571">
                <a:moveTo>
                  <a:pt x="0" y="390689"/>
                </a:moveTo>
                <a:cubicBezTo>
                  <a:pt x="23870" y="294292"/>
                  <a:pt x="47740" y="197895"/>
                  <a:pt x="66101" y="214420"/>
                </a:cubicBezTo>
                <a:cubicBezTo>
                  <a:pt x="84462" y="230945"/>
                  <a:pt x="97315" y="515547"/>
                  <a:pt x="110168" y="489841"/>
                </a:cubicBezTo>
                <a:cubicBezTo>
                  <a:pt x="123021" y="464135"/>
                  <a:pt x="135874" y="96906"/>
                  <a:pt x="143219" y="60183"/>
                </a:cubicBezTo>
                <a:cubicBezTo>
                  <a:pt x="150564" y="23460"/>
                  <a:pt x="143219" y="278685"/>
                  <a:pt x="154236" y="269504"/>
                </a:cubicBezTo>
                <a:cubicBezTo>
                  <a:pt x="165253" y="260323"/>
                  <a:pt x="194631" y="-42641"/>
                  <a:pt x="209320" y="5099"/>
                </a:cubicBezTo>
                <a:cubicBezTo>
                  <a:pt x="224009" y="52839"/>
                  <a:pt x="235026" y="510038"/>
                  <a:pt x="242371" y="555942"/>
                </a:cubicBezTo>
                <a:cubicBezTo>
                  <a:pt x="249716" y="601846"/>
                  <a:pt x="238699" y="291538"/>
                  <a:pt x="253388" y="280521"/>
                </a:cubicBezTo>
                <a:cubicBezTo>
                  <a:pt x="268077" y="269504"/>
                  <a:pt x="315817" y="524728"/>
                  <a:pt x="330506" y="489841"/>
                </a:cubicBezTo>
                <a:cubicBezTo>
                  <a:pt x="345195" y="454954"/>
                  <a:pt x="328670" y="82217"/>
                  <a:pt x="341523" y="71200"/>
                </a:cubicBezTo>
                <a:cubicBezTo>
                  <a:pt x="354376" y="60183"/>
                  <a:pt x="387427" y="407215"/>
                  <a:pt x="407624" y="423740"/>
                </a:cubicBezTo>
                <a:cubicBezTo>
                  <a:pt x="427821" y="440265"/>
                  <a:pt x="448019" y="166680"/>
                  <a:pt x="462708" y="170352"/>
                </a:cubicBezTo>
                <a:cubicBezTo>
                  <a:pt x="477397" y="174024"/>
                  <a:pt x="482906" y="438429"/>
                  <a:pt x="495759" y="445774"/>
                </a:cubicBezTo>
                <a:cubicBezTo>
                  <a:pt x="508612" y="453119"/>
                  <a:pt x="525137" y="216256"/>
                  <a:pt x="539826" y="214420"/>
                </a:cubicBezTo>
                <a:cubicBezTo>
                  <a:pt x="554515" y="212584"/>
                  <a:pt x="569205" y="456791"/>
                  <a:pt x="583894" y="434757"/>
                </a:cubicBezTo>
                <a:cubicBezTo>
                  <a:pt x="598583" y="412723"/>
                  <a:pt x="611436" y="76708"/>
                  <a:pt x="627961" y="82217"/>
                </a:cubicBezTo>
                <a:cubicBezTo>
                  <a:pt x="644486" y="87726"/>
                  <a:pt x="662847" y="460463"/>
                  <a:pt x="683045" y="467808"/>
                </a:cubicBezTo>
                <a:cubicBezTo>
                  <a:pt x="703243" y="475153"/>
                  <a:pt x="736294" y="118941"/>
                  <a:pt x="749147" y="126285"/>
                </a:cubicBezTo>
                <a:cubicBezTo>
                  <a:pt x="762000" y="133629"/>
                  <a:pt x="745475" y="506367"/>
                  <a:pt x="760164" y="511875"/>
                </a:cubicBezTo>
                <a:cubicBezTo>
                  <a:pt x="774853" y="517383"/>
                  <a:pt x="806067" y="338359"/>
                  <a:pt x="837282" y="1593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1D2F8A0-0331-4CE8-DE59-DA635858126E}"/>
              </a:ext>
            </a:extLst>
          </p:cNvPr>
          <p:cNvSpPr/>
          <p:nvPr/>
        </p:nvSpPr>
        <p:spPr>
          <a:xfrm>
            <a:off x="6383366" y="2318244"/>
            <a:ext cx="310985" cy="269027"/>
          </a:xfrm>
          <a:custGeom>
            <a:avLst/>
            <a:gdLst>
              <a:gd name="connsiteX0" fmla="*/ 0 w 837282"/>
              <a:gd name="connsiteY0" fmla="*/ 390689 h 560571"/>
              <a:gd name="connsiteX1" fmla="*/ 66101 w 837282"/>
              <a:gd name="connsiteY1" fmla="*/ 214420 h 560571"/>
              <a:gd name="connsiteX2" fmla="*/ 110168 w 837282"/>
              <a:gd name="connsiteY2" fmla="*/ 489841 h 560571"/>
              <a:gd name="connsiteX3" fmla="*/ 143219 w 837282"/>
              <a:gd name="connsiteY3" fmla="*/ 60183 h 560571"/>
              <a:gd name="connsiteX4" fmla="*/ 154236 w 837282"/>
              <a:gd name="connsiteY4" fmla="*/ 269504 h 560571"/>
              <a:gd name="connsiteX5" fmla="*/ 209320 w 837282"/>
              <a:gd name="connsiteY5" fmla="*/ 5099 h 560571"/>
              <a:gd name="connsiteX6" fmla="*/ 242371 w 837282"/>
              <a:gd name="connsiteY6" fmla="*/ 555942 h 560571"/>
              <a:gd name="connsiteX7" fmla="*/ 253388 w 837282"/>
              <a:gd name="connsiteY7" fmla="*/ 280521 h 560571"/>
              <a:gd name="connsiteX8" fmla="*/ 330506 w 837282"/>
              <a:gd name="connsiteY8" fmla="*/ 489841 h 560571"/>
              <a:gd name="connsiteX9" fmla="*/ 341523 w 837282"/>
              <a:gd name="connsiteY9" fmla="*/ 71200 h 560571"/>
              <a:gd name="connsiteX10" fmla="*/ 407624 w 837282"/>
              <a:gd name="connsiteY10" fmla="*/ 423740 h 560571"/>
              <a:gd name="connsiteX11" fmla="*/ 462708 w 837282"/>
              <a:gd name="connsiteY11" fmla="*/ 170352 h 560571"/>
              <a:gd name="connsiteX12" fmla="*/ 495759 w 837282"/>
              <a:gd name="connsiteY12" fmla="*/ 445774 h 560571"/>
              <a:gd name="connsiteX13" fmla="*/ 539826 w 837282"/>
              <a:gd name="connsiteY13" fmla="*/ 214420 h 560571"/>
              <a:gd name="connsiteX14" fmla="*/ 583894 w 837282"/>
              <a:gd name="connsiteY14" fmla="*/ 434757 h 560571"/>
              <a:gd name="connsiteX15" fmla="*/ 627961 w 837282"/>
              <a:gd name="connsiteY15" fmla="*/ 82217 h 560571"/>
              <a:gd name="connsiteX16" fmla="*/ 683045 w 837282"/>
              <a:gd name="connsiteY16" fmla="*/ 467808 h 560571"/>
              <a:gd name="connsiteX17" fmla="*/ 749147 w 837282"/>
              <a:gd name="connsiteY17" fmla="*/ 126285 h 560571"/>
              <a:gd name="connsiteX18" fmla="*/ 760164 w 837282"/>
              <a:gd name="connsiteY18" fmla="*/ 511875 h 560571"/>
              <a:gd name="connsiteX19" fmla="*/ 837282 w 837282"/>
              <a:gd name="connsiteY19" fmla="*/ 159335 h 56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7282" h="560571">
                <a:moveTo>
                  <a:pt x="0" y="390689"/>
                </a:moveTo>
                <a:cubicBezTo>
                  <a:pt x="23870" y="294292"/>
                  <a:pt x="47740" y="197895"/>
                  <a:pt x="66101" y="214420"/>
                </a:cubicBezTo>
                <a:cubicBezTo>
                  <a:pt x="84462" y="230945"/>
                  <a:pt x="97315" y="515547"/>
                  <a:pt x="110168" y="489841"/>
                </a:cubicBezTo>
                <a:cubicBezTo>
                  <a:pt x="123021" y="464135"/>
                  <a:pt x="135874" y="96906"/>
                  <a:pt x="143219" y="60183"/>
                </a:cubicBezTo>
                <a:cubicBezTo>
                  <a:pt x="150564" y="23460"/>
                  <a:pt x="143219" y="278685"/>
                  <a:pt x="154236" y="269504"/>
                </a:cubicBezTo>
                <a:cubicBezTo>
                  <a:pt x="165253" y="260323"/>
                  <a:pt x="194631" y="-42641"/>
                  <a:pt x="209320" y="5099"/>
                </a:cubicBezTo>
                <a:cubicBezTo>
                  <a:pt x="224009" y="52839"/>
                  <a:pt x="235026" y="510038"/>
                  <a:pt x="242371" y="555942"/>
                </a:cubicBezTo>
                <a:cubicBezTo>
                  <a:pt x="249716" y="601846"/>
                  <a:pt x="238699" y="291538"/>
                  <a:pt x="253388" y="280521"/>
                </a:cubicBezTo>
                <a:cubicBezTo>
                  <a:pt x="268077" y="269504"/>
                  <a:pt x="315817" y="524728"/>
                  <a:pt x="330506" y="489841"/>
                </a:cubicBezTo>
                <a:cubicBezTo>
                  <a:pt x="345195" y="454954"/>
                  <a:pt x="328670" y="82217"/>
                  <a:pt x="341523" y="71200"/>
                </a:cubicBezTo>
                <a:cubicBezTo>
                  <a:pt x="354376" y="60183"/>
                  <a:pt x="387427" y="407215"/>
                  <a:pt x="407624" y="423740"/>
                </a:cubicBezTo>
                <a:cubicBezTo>
                  <a:pt x="427821" y="440265"/>
                  <a:pt x="448019" y="166680"/>
                  <a:pt x="462708" y="170352"/>
                </a:cubicBezTo>
                <a:cubicBezTo>
                  <a:pt x="477397" y="174024"/>
                  <a:pt x="482906" y="438429"/>
                  <a:pt x="495759" y="445774"/>
                </a:cubicBezTo>
                <a:cubicBezTo>
                  <a:pt x="508612" y="453119"/>
                  <a:pt x="525137" y="216256"/>
                  <a:pt x="539826" y="214420"/>
                </a:cubicBezTo>
                <a:cubicBezTo>
                  <a:pt x="554515" y="212584"/>
                  <a:pt x="569205" y="456791"/>
                  <a:pt x="583894" y="434757"/>
                </a:cubicBezTo>
                <a:cubicBezTo>
                  <a:pt x="598583" y="412723"/>
                  <a:pt x="611436" y="76708"/>
                  <a:pt x="627961" y="82217"/>
                </a:cubicBezTo>
                <a:cubicBezTo>
                  <a:pt x="644486" y="87726"/>
                  <a:pt x="662847" y="460463"/>
                  <a:pt x="683045" y="467808"/>
                </a:cubicBezTo>
                <a:cubicBezTo>
                  <a:pt x="703243" y="475153"/>
                  <a:pt x="736294" y="118941"/>
                  <a:pt x="749147" y="126285"/>
                </a:cubicBezTo>
                <a:cubicBezTo>
                  <a:pt x="762000" y="133629"/>
                  <a:pt x="745475" y="506367"/>
                  <a:pt x="760164" y="511875"/>
                </a:cubicBezTo>
                <a:cubicBezTo>
                  <a:pt x="774853" y="517383"/>
                  <a:pt x="806067" y="338359"/>
                  <a:pt x="837282" y="1593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F947EDE-6E9F-2FB0-49F6-620A8CAC75C5}"/>
              </a:ext>
            </a:extLst>
          </p:cNvPr>
          <p:cNvSpPr/>
          <p:nvPr/>
        </p:nvSpPr>
        <p:spPr>
          <a:xfrm>
            <a:off x="6700716" y="2316137"/>
            <a:ext cx="310985" cy="269027"/>
          </a:xfrm>
          <a:custGeom>
            <a:avLst/>
            <a:gdLst>
              <a:gd name="connsiteX0" fmla="*/ 0 w 837282"/>
              <a:gd name="connsiteY0" fmla="*/ 390689 h 560571"/>
              <a:gd name="connsiteX1" fmla="*/ 66101 w 837282"/>
              <a:gd name="connsiteY1" fmla="*/ 214420 h 560571"/>
              <a:gd name="connsiteX2" fmla="*/ 110168 w 837282"/>
              <a:gd name="connsiteY2" fmla="*/ 489841 h 560571"/>
              <a:gd name="connsiteX3" fmla="*/ 143219 w 837282"/>
              <a:gd name="connsiteY3" fmla="*/ 60183 h 560571"/>
              <a:gd name="connsiteX4" fmla="*/ 154236 w 837282"/>
              <a:gd name="connsiteY4" fmla="*/ 269504 h 560571"/>
              <a:gd name="connsiteX5" fmla="*/ 209320 w 837282"/>
              <a:gd name="connsiteY5" fmla="*/ 5099 h 560571"/>
              <a:gd name="connsiteX6" fmla="*/ 242371 w 837282"/>
              <a:gd name="connsiteY6" fmla="*/ 555942 h 560571"/>
              <a:gd name="connsiteX7" fmla="*/ 253388 w 837282"/>
              <a:gd name="connsiteY7" fmla="*/ 280521 h 560571"/>
              <a:gd name="connsiteX8" fmla="*/ 330506 w 837282"/>
              <a:gd name="connsiteY8" fmla="*/ 489841 h 560571"/>
              <a:gd name="connsiteX9" fmla="*/ 341523 w 837282"/>
              <a:gd name="connsiteY9" fmla="*/ 71200 h 560571"/>
              <a:gd name="connsiteX10" fmla="*/ 407624 w 837282"/>
              <a:gd name="connsiteY10" fmla="*/ 423740 h 560571"/>
              <a:gd name="connsiteX11" fmla="*/ 462708 w 837282"/>
              <a:gd name="connsiteY11" fmla="*/ 170352 h 560571"/>
              <a:gd name="connsiteX12" fmla="*/ 495759 w 837282"/>
              <a:gd name="connsiteY12" fmla="*/ 445774 h 560571"/>
              <a:gd name="connsiteX13" fmla="*/ 539826 w 837282"/>
              <a:gd name="connsiteY13" fmla="*/ 214420 h 560571"/>
              <a:gd name="connsiteX14" fmla="*/ 583894 w 837282"/>
              <a:gd name="connsiteY14" fmla="*/ 434757 h 560571"/>
              <a:gd name="connsiteX15" fmla="*/ 627961 w 837282"/>
              <a:gd name="connsiteY15" fmla="*/ 82217 h 560571"/>
              <a:gd name="connsiteX16" fmla="*/ 683045 w 837282"/>
              <a:gd name="connsiteY16" fmla="*/ 467808 h 560571"/>
              <a:gd name="connsiteX17" fmla="*/ 749147 w 837282"/>
              <a:gd name="connsiteY17" fmla="*/ 126285 h 560571"/>
              <a:gd name="connsiteX18" fmla="*/ 760164 w 837282"/>
              <a:gd name="connsiteY18" fmla="*/ 511875 h 560571"/>
              <a:gd name="connsiteX19" fmla="*/ 837282 w 837282"/>
              <a:gd name="connsiteY19" fmla="*/ 159335 h 56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7282" h="560571">
                <a:moveTo>
                  <a:pt x="0" y="390689"/>
                </a:moveTo>
                <a:cubicBezTo>
                  <a:pt x="23870" y="294292"/>
                  <a:pt x="47740" y="197895"/>
                  <a:pt x="66101" y="214420"/>
                </a:cubicBezTo>
                <a:cubicBezTo>
                  <a:pt x="84462" y="230945"/>
                  <a:pt x="97315" y="515547"/>
                  <a:pt x="110168" y="489841"/>
                </a:cubicBezTo>
                <a:cubicBezTo>
                  <a:pt x="123021" y="464135"/>
                  <a:pt x="135874" y="96906"/>
                  <a:pt x="143219" y="60183"/>
                </a:cubicBezTo>
                <a:cubicBezTo>
                  <a:pt x="150564" y="23460"/>
                  <a:pt x="143219" y="278685"/>
                  <a:pt x="154236" y="269504"/>
                </a:cubicBezTo>
                <a:cubicBezTo>
                  <a:pt x="165253" y="260323"/>
                  <a:pt x="194631" y="-42641"/>
                  <a:pt x="209320" y="5099"/>
                </a:cubicBezTo>
                <a:cubicBezTo>
                  <a:pt x="224009" y="52839"/>
                  <a:pt x="235026" y="510038"/>
                  <a:pt x="242371" y="555942"/>
                </a:cubicBezTo>
                <a:cubicBezTo>
                  <a:pt x="249716" y="601846"/>
                  <a:pt x="238699" y="291538"/>
                  <a:pt x="253388" y="280521"/>
                </a:cubicBezTo>
                <a:cubicBezTo>
                  <a:pt x="268077" y="269504"/>
                  <a:pt x="315817" y="524728"/>
                  <a:pt x="330506" y="489841"/>
                </a:cubicBezTo>
                <a:cubicBezTo>
                  <a:pt x="345195" y="454954"/>
                  <a:pt x="328670" y="82217"/>
                  <a:pt x="341523" y="71200"/>
                </a:cubicBezTo>
                <a:cubicBezTo>
                  <a:pt x="354376" y="60183"/>
                  <a:pt x="387427" y="407215"/>
                  <a:pt x="407624" y="423740"/>
                </a:cubicBezTo>
                <a:cubicBezTo>
                  <a:pt x="427821" y="440265"/>
                  <a:pt x="448019" y="166680"/>
                  <a:pt x="462708" y="170352"/>
                </a:cubicBezTo>
                <a:cubicBezTo>
                  <a:pt x="477397" y="174024"/>
                  <a:pt x="482906" y="438429"/>
                  <a:pt x="495759" y="445774"/>
                </a:cubicBezTo>
                <a:cubicBezTo>
                  <a:pt x="508612" y="453119"/>
                  <a:pt x="525137" y="216256"/>
                  <a:pt x="539826" y="214420"/>
                </a:cubicBezTo>
                <a:cubicBezTo>
                  <a:pt x="554515" y="212584"/>
                  <a:pt x="569205" y="456791"/>
                  <a:pt x="583894" y="434757"/>
                </a:cubicBezTo>
                <a:cubicBezTo>
                  <a:pt x="598583" y="412723"/>
                  <a:pt x="611436" y="76708"/>
                  <a:pt x="627961" y="82217"/>
                </a:cubicBezTo>
                <a:cubicBezTo>
                  <a:pt x="644486" y="87726"/>
                  <a:pt x="662847" y="460463"/>
                  <a:pt x="683045" y="467808"/>
                </a:cubicBezTo>
                <a:cubicBezTo>
                  <a:pt x="703243" y="475153"/>
                  <a:pt x="736294" y="118941"/>
                  <a:pt x="749147" y="126285"/>
                </a:cubicBezTo>
                <a:cubicBezTo>
                  <a:pt x="762000" y="133629"/>
                  <a:pt x="745475" y="506367"/>
                  <a:pt x="760164" y="511875"/>
                </a:cubicBezTo>
                <a:cubicBezTo>
                  <a:pt x="774853" y="517383"/>
                  <a:pt x="806067" y="338359"/>
                  <a:pt x="837282" y="1593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A9341FF-DEC7-5DEB-3A88-2023FE762567}"/>
              </a:ext>
            </a:extLst>
          </p:cNvPr>
          <p:cNvSpPr/>
          <p:nvPr/>
        </p:nvSpPr>
        <p:spPr>
          <a:xfrm>
            <a:off x="7018066" y="2314030"/>
            <a:ext cx="310985" cy="269027"/>
          </a:xfrm>
          <a:custGeom>
            <a:avLst/>
            <a:gdLst>
              <a:gd name="connsiteX0" fmla="*/ 0 w 837282"/>
              <a:gd name="connsiteY0" fmla="*/ 390689 h 560571"/>
              <a:gd name="connsiteX1" fmla="*/ 66101 w 837282"/>
              <a:gd name="connsiteY1" fmla="*/ 214420 h 560571"/>
              <a:gd name="connsiteX2" fmla="*/ 110168 w 837282"/>
              <a:gd name="connsiteY2" fmla="*/ 489841 h 560571"/>
              <a:gd name="connsiteX3" fmla="*/ 143219 w 837282"/>
              <a:gd name="connsiteY3" fmla="*/ 60183 h 560571"/>
              <a:gd name="connsiteX4" fmla="*/ 154236 w 837282"/>
              <a:gd name="connsiteY4" fmla="*/ 269504 h 560571"/>
              <a:gd name="connsiteX5" fmla="*/ 209320 w 837282"/>
              <a:gd name="connsiteY5" fmla="*/ 5099 h 560571"/>
              <a:gd name="connsiteX6" fmla="*/ 242371 w 837282"/>
              <a:gd name="connsiteY6" fmla="*/ 555942 h 560571"/>
              <a:gd name="connsiteX7" fmla="*/ 253388 w 837282"/>
              <a:gd name="connsiteY7" fmla="*/ 280521 h 560571"/>
              <a:gd name="connsiteX8" fmla="*/ 330506 w 837282"/>
              <a:gd name="connsiteY8" fmla="*/ 489841 h 560571"/>
              <a:gd name="connsiteX9" fmla="*/ 341523 w 837282"/>
              <a:gd name="connsiteY9" fmla="*/ 71200 h 560571"/>
              <a:gd name="connsiteX10" fmla="*/ 407624 w 837282"/>
              <a:gd name="connsiteY10" fmla="*/ 423740 h 560571"/>
              <a:gd name="connsiteX11" fmla="*/ 462708 w 837282"/>
              <a:gd name="connsiteY11" fmla="*/ 170352 h 560571"/>
              <a:gd name="connsiteX12" fmla="*/ 495759 w 837282"/>
              <a:gd name="connsiteY12" fmla="*/ 445774 h 560571"/>
              <a:gd name="connsiteX13" fmla="*/ 539826 w 837282"/>
              <a:gd name="connsiteY13" fmla="*/ 214420 h 560571"/>
              <a:gd name="connsiteX14" fmla="*/ 583894 w 837282"/>
              <a:gd name="connsiteY14" fmla="*/ 434757 h 560571"/>
              <a:gd name="connsiteX15" fmla="*/ 627961 w 837282"/>
              <a:gd name="connsiteY15" fmla="*/ 82217 h 560571"/>
              <a:gd name="connsiteX16" fmla="*/ 683045 w 837282"/>
              <a:gd name="connsiteY16" fmla="*/ 467808 h 560571"/>
              <a:gd name="connsiteX17" fmla="*/ 749147 w 837282"/>
              <a:gd name="connsiteY17" fmla="*/ 126285 h 560571"/>
              <a:gd name="connsiteX18" fmla="*/ 760164 w 837282"/>
              <a:gd name="connsiteY18" fmla="*/ 511875 h 560571"/>
              <a:gd name="connsiteX19" fmla="*/ 837282 w 837282"/>
              <a:gd name="connsiteY19" fmla="*/ 159335 h 56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7282" h="560571">
                <a:moveTo>
                  <a:pt x="0" y="390689"/>
                </a:moveTo>
                <a:cubicBezTo>
                  <a:pt x="23870" y="294292"/>
                  <a:pt x="47740" y="197895"/>
                  <a:pt x="66101" y="214420"/>
                </a:cubicBezTo>
                <a:cubicBezTo>
                  <a:pt x="84462" y="230945"/>
                  <a:pt x="97315" y="515547"/>
                  <a:pt x="110168" y="489841"/>
                </a:cubicBezTo>
                <a:cubicBezTo>
                  <a:pt x="123021" y="464135"/>
                  <a:pt x="135874" y="96906"/>
                  <a:pt x="143219" y="60183"/>
                </a:cubicBezTo>
                <a:cubicBezTo>
                  <a:pt x="150564" y="23460"/>
                  <a:pt x="143219" y="278685"/>
                  <a:pt x="154236" y="269504"/>
                </a:cubicBezTo>
                <a:cubicBezTo>
                  <a:pt x="165253" y="260323"/>
                  <a:pt x="194631" y="-42641"/>
                  <a:pt x="209320" y="5099"/>
                </a:cubicBezTo>
                <a:cubicBezTo>
                  <a:pt x="224009" y="52839"/>
                  <a:pt x="235026" y="510038"/>
                  <a:pt x="242371" y="555942"/>
                </a:cubicBezTo>
                <a:cubicBezTo>
                  <a:pt x="249716" y="601846"/>
                  <a:pt x="238699" y="291538"/>
                  <a:pt x="253388" y="280521"/>
                </a:cubicBezTo>
                <a:cubicBezTo>
                  <a:pt x="268077" y="269504"/>
                  <a:pt x="315817" y="524728"/>
                  <a:pt x="330506" y="489841"/>
                </a:cubicBezTo>
                <a:cubicBezTo>
                  <a:pt x="345195" y="454954"/>
                  <a:pt x="328670" y="82217"/>
                  <a:pt x="341523" y="71200"/>
                </a:cubicBezTo>
                <a:cubicBezTo>
                  <a:pt x="354376" y="60183"/>
                  <a:pt x="387427" y="407215"/>
                  <a:pt x="407624" y="423740"/>
                </a:cubicBezTo>
                <a:cubicBezTo>
                  <a:pt x="427821" y="440265"/>
                  <a:pt x="448019" y="166680"/>
                  <a:pt x="462708" y="170352"/>
                </a:cubicBezTo>
                <a:cubicBezTo>
                  <a:pt x="477397" y="174024"/>
                  <a:pt x="482906" y="438429"/>
                  <a:pt x="495759" y="445774"/>
                </a:cubicBezTo>
                <a:cubicBezTo>
                  <a:pt x="508612" y="453119"/>
                  <a:pt x="525137" y="216256"/>
                  <a:pt x="539826" y="214420"/>
                </a:cubicBezTo>
                <a:cubicBezTo>
                  <a:pt x="554515" y="212584"/>
                  <a:pt x="569205" y="456791"/>
                  <a:pt x="583894" y="434757"/>
                </a:cubicBezTo>
                <a:cubicBezTo>
                  <a:pt x="598583" y="412723"/>
                  <a:pt x="611436" y="76708"/>
                  <a:pt x="627961" y="82217"/>
                </a:cubicBezTo>
                <a:cubicBezTo>
                  <a:pt x="644486" y="87726"/>
                  <a:pt x="662847" y="460463"/>
                  <a:pt x="683045" y="467808"/>
                </a:cubicBezTo>
                <a:cubicBezTo>
                  <a:pt x="703243" y="475153"/>
                  <a:pt x="736294" y="118941"/>
                  <a:pt x="749147" y="126285"/>
                </a:cubicBezTo>
                <a:cubicBezTo>
                  <a:pt x="762000" y="133629"/>
                  <a:pt x="745475" y="506367"/>
                  <a:pt x="760164" y="511875"/>
                </a:cubicBezTo>
                <a:cubicBezTo>
                  <a:pt x="774853" y="517383"/>
                  <a:pt x="806067" y="338359"/>
                  <a:pt x="837282" y="1593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6C7A370-0966-8FC9-48B0-C165362C7FB7}"/>
              </a:ext>
            </a:extLst>
          </p:cNvPr>
          <p:cNvSpPr/>
          <p:nvPr/>
        </p:nvSpPr>
        <p:spPr>
          <a:xfrm>
            <a:off x="7335416" y="2311923"/>
            <a:ext cx="310985" cy="269027"/>
          </a:xfrm>
          <a:custGeom>
            <a:avLst/>
            <a:gdLst>
              <a:gd name="connsiteX0" fmla="*/ 0 w 837282"/>
              <a:gd name="connsiteY0" fmla="*/ 390689 h 560571"/>
              <a:gd name="connsiteX1" fmla="*/ 66101 w 837282"/>
              <a:gd name="connsiteY1" fmla="*/ 214420 h 560571"/>
              <a:gd name="connsiteX2" fmla="*/ 110168 w 837282"/>
              <a:gd name="connsiteY2" fmla="*/ 489841 h 560571"/>
              <a:gd name="connsiteX3" fmla="*/ 143219 w 837282"/>
              <a:gd name="connsiteY3" fmla="*/ 60183 h 560571"/>
              <a:gd name="connsiteX4" fmla="*/ 154236 w 837282"/>
              <a:gd name="connsiteY4" fmla="*/ 269504 h 560571"/>
              <a:gd name="connsiteX5" fmla="*/ 209320 w 837282"/>
              <a:gd name="connsiteY5" fmla="*/ 5099 h 560571"/>
              <a:gd name="connsiteX6" fmla="*/ 242371 w 837282"/>
              <a:gd name="connsiteY6" fmla="*/ 555942 h 560571"/>
              <a:gd name="connsiteX7" fmla="*/ 253388 w 837282"/>
              <a:gd name="connsiteY7" fmla="*/ 280521 h 560571"/>
              <a:gd name="connsiteX8" fmla="*/ 330506 w 837282"/>
              <a:gd name="connsiteY8" fmla="*/ 489841 h 560571"/>
              <a:gd name="connsiteX9" fmla="*/ 341523 w 837282"/>
              <a:gd name="connsiteY9" fmla="*/ 71200 h 560571"/>
              <a:gd name="connsiteX10" fmla="*/ 407624 w 837282"/>
              <a:gd name="connsiteY10" fmla="*/ 423740 h 560571"/>
              <a:gd name="connsiteX11" fmla="*/ 462708 w 837282"/>
              <a:gd name="connsiteY11" fmla="*/ 170352 h 560571"/>
              <a:gd name="connsiteX12" fmla="*/ 495759 w 837282"/>
              <a:gd name="connsiteY12" fmla="*/ 445774 h 560571"/>
              <a:gd name="connsiteX13" fmla="*/ 539826 w 837282"/>
              <a:gd name="connsiteY13" fmla="*/ 214420 h 560571"/>
              <a:gd name="connsiteX14" fmla="*/ 583894 w 837282"/>
              <a:gd name="connsiteY14" fmla="*/ 434757 h 560571"/>
              <a:gd name="connsiteX15" fmla="*/ 627961 w 837282"/>
              <a:gd name="connsiteY15" fmla="*/ 82217 h 560571"/>
              <a:gd name="connsiteX16" fmla="*/ 683045 w 837282"/>
              <a:gd name="connsiteY16" fmla="*/ 467808 h 560571"/>
              <a:gd name="connsiteX17" fmla="*/ 749147 w 837282"/>
              <a:gd name="connsiteY17" fmla="*/ 126285 h 560571"/>
              <a:gd name="connsiteX18" fmla="*/ 760164 w 837282"/>
              <a:gd name="connsiteY18" fmla="*/ 511875 h 560571"/>
              <a:gd name="connsiteX19" fmla="*/ 837282 w 837282"/>
              <a:gd name="connsiteY19" fmla="*/ 159335 h 56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7282" h="560571">
                <a:moveTo>
                  <a:pt x="0" y="390689"/>
                </a:moveTo>
                <a:cubicBezTo>
                  <a:pt x="23870" y="294292"/>
                  <a:pt x="47740" y="197895"/>
                  <a:pt x="66101" y="214420"/>
                </a:cubicBezTo>
                <a:cubicBezTo>
                  <a:pt x="84462" y="230945"/>
                  <a:pt x="97315" y="515547"/>
                  <a:pt x="110168" y="489841"/>
                </a:cubicBezTo>
                <a:cubicBezTo>
                  <a:pt x="123021" y="464135"/>
                  <a:pt x="135874" y="96906"/>
                  <a:pt x="143219" y="60183"/>
                </a:cubicBezTo>
                <a:cubicBezTo>
                  <a:pt x="150564" y="23460"/>
                  <a:pt x="143219" y="278685"/>
                  <a:pt x="154236" y="269504"/>
                </a:cubicBezTo>
                <a:cubicBezTo>
                  <a:pt x="165253" y="260323"/>
                  <a:pt x="194631" y="-42641"/>
                  <a:pt x="209320" y="5099"/>
                </a:cubicBezTo>
                <a:cubicBezTo>
                  <a:pt x="224009" y="52839"/>
                  <a:pt x="235026" y="510038"/>
                  <a:pt x="242371" y="555942"/>
                </a:cubicBezTo>
                <a:cubicBezTo>
                  <a:pt x="249716" y="601846"/>
                  <a:pt x="238699" y="291538"/>
                  <a:pt x="253388" y="280521"/>
                </a:cubicBezTo>
                <a:cubicBezTo>
                  <a:pt x="268077" y="269504"/>
                  <a:pt x="315817" y="524728"/>
                  <a:pt x="330506" y="489841"/>
                </a:cubicBezTo>
                <a:cubicBezTo>
                  <a:pt x="345195" y="454954"/>
                  <a:pt x="328670" y="82217"/>
                  <a:pt x="341523" y="71200"/>
                </a:cubicBezTo>
                <a:cubicBezTo>
                  <a:pt x="354376" y="60183"/>
                  <a:pt x="387427" y="407215"/>
                  <a:pt x="407624" y="423740"/>
                </a:cubicBezTo>
                <a:cubicBezTo>
                  <a:pt x="427821" y="440265"/>
                  <a:pt x="448019" y="166680"/>
                  <a:pt x="462708" y="170352"/>
                </a:cubicBezTo>
                <a:cubicBezTo>
                  <a:pt x="477397" y="174024"/>
                  <a:pt x="482906" y="438429"/>
                  <a:pt x="495759" y="445774"/>
                </a:cubicBezTo>
                <a:cubicBezTo>
                  <a:pt x="508612" y="453119"/>
                  <a:pt x="525137" y="216256"/>
                  <a:pt x="539826" y="214420"/>
                </a:cubicBezTo>
                <a:cubicBezTo>
                  <a:pt x="554515" y="212584"/>
                  <a:pt x="569205" y="456791"/>
                  <a:pt x="583894" y="434757"/>
                </a:cubicBezTo>
                <a:cubicBezTo>
                  <a:pt x="598583" y="412723"/>
                  <a:pt x="611436" y="76708"/>
                  <a:pt x="627961" y="82217"/>
                </a:cubicBezTo>
                <a:cubicBezTo>
                  <a:pt x="644486" y="87726"/>
                  <a:pt x="662847" y="460463"/>
                  <a:pt x="683045" y="467808"/>
                </a:cubicBezTo>
                <a:cubicBezTo>
                  <a:pt x="703243" y="475153"/>
                  <a:pt x="736294" y="118941"/>
                  <a:pt x="749147" y="126285"/>
                </a:cubicBezTo>
                <a:cubicBezTo>
                  <a:pt x="762000" y="133629"/>
                  <a:pt x="745475" y="506367"/>
                  <a:pt x="760164" y="511875"/>
                </a:cubicBezTo>
                <a:cubicBezTo>
                  <a:pt x="774853" y="517383"/>
                  <a:pt x="806067" y="338359"/>
                  <a:pt x="837282" y="1593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B68CAF4-73C8-C864-EF3C-8826E7B8ED23}"/>
              </a:ext>
            </a:extLst>
          </p:cNvPr>
          <p:cNvSpPr/>
          <p:nvPr/>
        </p:nvSpPr>
        <p:spPr>
          <a:xfrm>
            <a:off x="7652766" y="2309816"/>
            <a:ext cx="310985" cy="269027"/>
          </a:xfrm>
          <a:custGeom>
            <a:avLst/>
            <a:gdLst>
              <a:gd name="connsiteX0" fmla="*/ 0 w 837282"/>
              <a:gd name="connsiteY0" fmla="*/ 390689 h 560571"/>
              <a:gd name="connsiteX1" fmla="*/ 66101 w 837282"/>
              <a:gd name="connsiteY1" fmla="*/ 214420 h 560571"/>
              <a:gd name="connsiteX2" fmla="*/ 110168 w 837282"/>
              <a:gd name="connsiteY2" fmla="*/ 489841 h 560571"/>
              <a:gd name="connsiteX3" fmla="*/ 143219 w 837282"/>
              <a:gd name="connsiteY3" fmla="*/ 60183 h 560571"/>
              <a:gd name="connsiteX4" fmla="*/ 154236 w 837282"/>
              <a:gd name="connsiteY4" fmla="*/ 269504 h 560571"/>
              <a:gd name="connsiteX5" fmla="*/ 209320 w 837282"/>
              <a:gd name="connsiteY5" fmla="*/ 5099 h 560571"/>
              <a:gd name="connsiteX6" fmla="*/ 242371 w 837282"/>
              <a:gd name="connsiteY6" fmla="*/ 555942 h 560571"/>
              <a:gd name="connsiteX7" fmla="*/ 253388 w 837282"/>
              <a:gd name="connsiteY7" fmla="*/ 280521 h 560571"/>
              <a:gd name="connsiteX8" fmla="*/ 330506 w 837282"/>
              <a:gd name="connsiteY8" fmla="*/ 489841 h 560571"/>
              <a:gd name="connsiteX9" fmla="*/ 341523 w 837282"/>
              <a:gd name="connsiteY9" fmla="*/ 71200 h 560571"/>
              <a:gd name="connsiteX10" fmla="*/ 407624 w 837282"/>
              <a:gd name="connsiteY10" fmla="*/ 423740 h 560571"/>
              <a:gd name="connsiteX11" fmla="*/ 462708 w 837282"/>
              <a:gd name="connsiteY11" fmla="*/ 170352 h 560571"/>
              <a:gd name="connsiteX12" fmla="*/ 495759 w 837282"/>
              <a:gd name="connsiteY12" fmla="*/ 445774 h 560571"/>
              <a:gd name="connsiteX13" fmla="*/ 539826 w 837282"/>
              <a:gd name="connsiteY13" fmla="*/ 214420 h 560571"/>
              <a:gd name="connsiteX14" fmla="*/ 583894 w 837282"/>
              <a:gd name="connsiteY14" fmla="*/ 434757 h 560571"/>
              <a:gd name="connsiteX15" fmla="*/ 627961 w 837282"/>
              <a:gd name="connsiteY15" fmla="*/ 82217 h 560571"/>
              <a:gd name="connsiteX16" fmla="*/ 683045 w 837282"/>
              <a:gd name="connsiteY16" fmla="*/ 467808 h 560571"/>
              <a:gd name="connsiteX17" fmla="*/ 749147 w 837282"/>
              <a:gd name="connsiteY17" fmla="*/ 126285 h 560571"/>
              <a:gd name="connsiteX18" fmla="*/ 760164 w 837282"/>
              <a:gd name="connsiteY18" fmla="*/ 511875 h 560571"/>
              <a:gd name="connsiteX19" fmla="*/ 837282 w 837282"/>
              <a:gd name="connsiteY19" fmla="*/ 159335 h 56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7282" h="560571">
                <a:moveTo>
                  <a:pt x="0" y="390689"/>
                </a:moveTo>
                <a:cubicBezTo>
                  <a:pt x="23870" y="294292"/>
                  <a:pt x="47740" y="197895"/>
                  <a:pt x="66101" y="214420"/>
                </a:cubicBezTo>
                <a:cubicBezTo>
                  <a:pt x="84462" y="230945"/>
                  <a:pt x="97315" y="515547"/>
                  <a:pt x="110168" y="489841"/>
                </a:cubicBezTo>
                <a:cubicBezTo>
                  <a:pt x="123021" y="464135"/>
                  <a:pt x="135874" y="96906"/>
                  <a:pt x="143219" y="60183"/>
                </a:cubicBezTo>
                <a:cubicBezTo>
                  <a:pt x="150564" y="23460"/>
                  <a:pt x="143219" y="278685"/>
                  <a:pt x="154236" y="269504"/>
                </a:cubicBezTo>
                <a:cubicBezTo>
                  <a:pt x="165253" y="260323"/>
                  <a:pt x="194631" y="-42641"/>
                  <a:pt x="209320" y="5099"/>
                </a:cubicBezTo>
                <a:cubicBezTo>
                  <a:pt x="224009" y="52839"/>
                  <a:pt x="235026" y="510038"/>
                  <a:pt x="242371" y="555942"/>
                </a:cubicBezTo>
                <a:cubicBezTo>
                  <a:pt x="249716" y="601846"/>
                  <a:pt x="238699" y="291538"/>
                  <a:pt x="253388" y="280521"/>
                </a:cubicBezTo>
                <a:cubicBezTo>
                  <a:pt x="268077" y="269504"/>
                  <a:pt x="315817" y="524728"/>
                  <a:pt x="330506" y="489841"/>
                </a:cubicBezTo>
                <a:cubicBezTo>
                  <a:pt x="345195" y="454954"/>
                  <a:pt x="328670" y="82217"/>
                  <a:pt x="341523" y="71200"/>
                </a:cubicBezTo>
                <a:cubicBezTo>
                  <a:pt x="354376" y="60183"/>
                  <a:pt x="387427" y="407215"/>
                  <a:pt x="407624" y="423740"/>
                </a:cubicBezTo>
                <a:cubicBezTo>
                  <a:pt x="427821" y="440265"/>
                  <a:pt x="448019" y="166680"/>
                  <a:pt x="462708" y="170352"/>
                </a:cubicBezTo>
                <a:cubicBezTo>
                  <a:pt x="477397" y="174024"/>
                  <a:pt x="482906" y="438429"/>
                  <a:pt x="495759" y="445774"/>
                </a:cubicBezTo>
                <a:cubicBezTo>
                  <a:pt x="508612" y="453119"/>
                  <a:pt x="525137" y="216256"/>
                  <a:pt x="539826" y="214420"/>
                </a:cubicBezTo>
                <a:cubicBezTo>
                  <a:pt x="554515" y="212584"/>
                  <a:pt x="569205" y="456791"/>
                  <a:pt x="583894" y="434757"/>
                </a:cubicBezTo>
                <a:cubicBezTo>
                  <a:pt x="598583" y="412723"/>
                  <a:pt x="611436" y="76708"/>
                  <a:pt x="627961" y="82217"/>
                </a:cubicBezTo>
                <a:cubicBezTo>
                  <a:pt x="644486" y="87726"/>
                  <a:pt x="662847" y="460463"/>
                  <a:pt x="683045" y="467808"/>
                </a:cubicBezTo>
                <a:cubicBezTo>
                  <a:pt x="703243" y="475153"/>
                  <a:pt x="736294" y="118941"/>
                  <a:pt x="749147" y="126285"/>
                </a:cubicBezTo>
                <a:cubicBezTo>
                  <a:pt x="762000" y="133629"/>
                  <a:pt x="745475" y="506367"/>
                  <a:pt x="760164" y="511875"/>
                </a:cubicBezTo>
                <a:cubicBezTo>
                  <a:pt x="774853" y="517383"/>
                  <a:pt x="806067" y="338359"/>
                  <a:pt x="837282" y="1593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9CF39563-ECC2-E8EA-6E54-C222AFE072A5}"/>
              </a:ext>
            </a:extLst>
          </p:cNvPr>
          <p:cNvSpPr/>
          <p:nvPr/>
        </p:nvSpPr>
        <p:spPr>
          <a:xfrm>
            <a:off x="6940627" y="1344058"/>
            <a:ext cx="760163" cy="936434"/>
          </a:xfrm>
          <a:custGeom>
            <a:avLst/>
            <a:gdLst>
              <a:gd name="connsiteX0" fmla="*/ 0 w 760163"/>
              <a:gd name="connsiteY0" fmla="*/ 0 h 936434"/>
              <a:gd name="connsiteX1" fmla="*/ 594910 w 760163"/>
              <a:gd name="connsiteY1" fmla="*/ 319489 h 936434"/>
              <a:gd name="connsiteX2" fmla="*/ 760163 w 760163"/>
              <a:gd name="connsiteY2" fmla="*/ 936434 h 93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0163" h="936434">
                <a:moveTo>
                  <a:pt x="0" y="0"/>
                </a:moveTo>
                <a:cubicBezTo>
                  <a:pt x="234108" y="81708"/>
                  <a:pt x="468216" y="163417"/>
                  <a:pt x="594910" y="319489"/>
                </a:cubicBezTo>
                <a:cubicBezTo>
                  <a:pt x="721604" y="475561"/>
                  <a:pt x="740883" y="705997"/>
                  <a:pt x="760163" y="936434"/>
                </a:cubicBez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23F13E-B9D0-6E21-CA93-BD6E059058A1}"/>
              </a:ext>
            </a:extLst>
          </p:cNvPr>
          <p:cNvSpPr txBox="1"/>
          <p:nvPr/>
        </p:nvSpPr>
        <p:spPr>
          <a:xfrm>
            <a:off x="5315404" y="1089643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88D06-2965-32A9-3F5E-6C2D4BB6F53F}"/>
              </a:ext>
            </a:extLst>
          </p:cNvPr>
          <p:cNvSpPr txBox="1"/>
          <p:nvPr/>
        </p:nvSpPr>
        <p:spPr>
          <a:xfrm>
            <a:off x="-2" y="4094297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Detection accuracy will depend on the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Signal’s strength compared to Noise’s strength.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641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281107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72E33-DFFF-62FC-FE33-079452941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8DCF1-DDC6-08C7-3B1E-3591C8D915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to Noise ratio (SNR)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DD6998-1240-3FF7-CED6-1994425A9D10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075DBD-E224-612E-5C0B-ADEA42A41F69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8AD92F9-5264-D01D-9FF8-BE6055D3A42C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61004D-855E-617D-7604-FFC5FD412D63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C126153-CFD9-3184-AAD4-50D62C89D93B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7BBB134-5F87-D623-6F8D-44F057D6E18D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9761FC-9830-998B-EDD6-8E2AC783F1D1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A65B395-B957-154D-7A75-8EE9FA8BBED6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C8DDA33-8ADB-7FF5-14DA-AF5C1152559D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70C1626-5A6D-30C5-8A40-AF455E660165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8DE1836-1645-E260-F821-F1F74B52A40C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7067B8-D5F8-308D-D9A8-880C544CFFC7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8E6BCA-3A1B-4F57-6709-1A0DF6A9EB58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DAC933B-570C-A751-A825-49B62B124650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D1E4898-608A-22FE-BDA3-E58EFC74FB47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AD1AF26-4473-EE25-1E84-52A1272AEDA9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F801DF2-B5A0-3B5A-D750-95F6DB33AF3C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C3CD8B-DBC9-9CA5-D0AA-97B1110F912A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9AB21A-A761-A75D-60AD-9D4869F6DC44}"/>
              </a:ext>
            </a:extLst>
          </p:cNvPr>
          <p:cNvSpPr txBox="1"/>
          <p:nvPr/>
        </p:nvSpPr>
        <p:spPr>
          <a:xfrm>
            <a:off x="125065" y="3810090"/>
            <a:ext cx="498162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Signal-to-Noise Ratio (SNR)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C245C-0F0B-DEF5-E383-07940BC0F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15" y="4740678"/>
            <a:ext cx="26924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94BD2-C6F8-FEF6-6962-8CDD9EF2B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334" y="4396981"/>
            <a:ext cx="3149600" cy="1155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94E5E6-7456-0B08-DA9A-36C9E16A4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577" y="5432063"/>
            <a:ext cx="2246676" cy="109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922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DE0EC-9A88-5552-0DA1-29626263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4A3938-2824-3620-64CD-DAC3EFB749F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to Noise ratio (SNR)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6D360B-1083-F3BC-6E10-6C61129605DC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E7A361-6AE1-6955-E70E-21ED97691EDE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EEB56FD-FBE9-0F5E-760E-45506F37819E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201479-6D30-0862-EAF0-CF490EE64A1D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899AE61-1D21-09BC-2374-0BE639B02EB2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266D2D0-B8FC-41BA-F355-6C7C7DE5FC23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EAB45E2-6411-4F60-8C08-8F956CF82E48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7FFFF09-0858-762C-8026-529701AC0BE3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638DE80-4116-AB46-B4B6-995FE6BB56C2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7509173-DF2E-B6AD-F309-5F80FF95A59F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8CE3410-4F88-CDC7-829C-F28A7636853B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696BE3-650A-1EDE-5556-4041A440D39D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6ED7729-24B5-C113-336D-6F1E16D8BB34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6195D2D-C050-99D6-0FDA-46175314C7BD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12C8F4A-7267-89D1-83EB-18E8E361F5E6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5203DE3-7AB5-279A-BFC9-8BEB24FF56EF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C9D415-8A1F-274D-4373-90AD7ABF3C2D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9773B3-77CE-7A0E-58C1-F140324C6855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843EE9-7A1A-6EDE-8C72-07CF613A9CA1}"/>
              </a:ext>
            </a:extLst>
          </p:cNvPr>
          <p:cNvSpPr txBox="1"/>
          <p:nvPr/>
        </p:nvSpPr>
        <p:spPr>
          <a:xfrm>
            <a:off x="125065" y="3810090"/>
            <a:ext cx="498162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Signal-to-Noise Ratio (SNR)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77318-18CC-8D1D-35E4-10F61A594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618" y="4445336"/>
            <a:ext cx="5245381" cy="1243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11FC04-104D-4A6B-4FA8-F0867082A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618" y="5828872"/>
            <a:ext cx="5121814" cy="88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16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D1CDF-1B14-D44B-BBCE-8C359EFC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10179">
            <a:off x="3259524" y="3292402"/>
            <a:ext cx="1694286" cy="1694286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DEA0244-CAF0-4441-A4DB-56619C804A7A}"/>
              </a:ext>
            </a:extLst>
          </p:cNvPr>
          <p:cNvSpPr/>
          <p:nvPr/>
        </p:nvSpPr>
        <p:spPr>
          <a:xfrm>
            <a:off x="5749871" y="1710874"/>
            <a:ext cx="542441" cy="1132948"/>
          </a:xfrm>
          <a:custGeom>
            <a:avLst/>
            <a:gdLst>
              <a:gd name="connsiteX0" fmla="*/ 0 w 542441"/>
              <a:gd name="connsiteY0" fmla="*/ 737858 h 1132948"/>
              <a:gd name="connsiteX1" fmla="*/ 15498 w 542441"/>
              <a:gd name="connsiteY1" fmla="*/ 396895 h 1132948"/>
              <a:gd name="connsiteX2" fmla="*/ 77492 w 542441"/>
              <a:gd name="connsiteY2" fmla="*/ 1047824 h 1132948"/>
              <a:gd name="connsiteX3" fmla="*/ 139485 w 542441"/>
              <a:gd name="connsiteY3" fmla="*/ 9438 h 1132948"/>
              <a:gd name="connsiteX4" fmla="*/ 247973 w 542441"/>
              <a:gd name="connsiteY4" fmla="*/ 520882 h 1132948"/>
              <a:gd name="connsiteX5" fmla="*/ 371960 w 542441"/>
              <a:gd name="connsiteY5" fmla="*/ 288407 h 1132948"/>
              <a:gd name="connsiteX6" fmla="*/ 418454 w 542441"/>
              <a:gd name="connsiteY6" fmla="*/ 598373 h 1132948"/>
              <a:gd name="connsiteX7" fmla="*/ 480448 w 542441"/>
              <a:gd name="connsiteY7" fmla="*/ 427892 h 1132948"/>
              <a:gd name="connsiteX8" fmla="*/ 480448 w 542441"/>
              <a:gd name="connsiteY8" fmla="*/ 1125316 h 1132948"/>
              <a:gd name="connsiteX9" fmla="*/ 542441 w 542441"/>
              <a:gd name="connsiteY9" fmla="*/ 737858 h 11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2441" h="1132948">
                <a:moveTo>
                  <a:pt x="0" y="737858"/>
                </a:moveTo>
                <a:cubicBezTo>
                  <a:pt x="1291" y="541546"/>
                  <a:pt x="2583" y="345234"/>
                  <a:pt x="15498" y="396895"/>
                </a:cubicBezTo>
                <a:cubicBezTo>
                  <a:pt x="28413" y="448556"/>
                  <a:pt x="56827" y="1112400"/>
                  <a:pt x="77492" y="1047824"/>
                </a:cubicBezTo>
                <a:cubicBezTo>
                  <a:pt x="98157" y="983248"/>
                  <a:pt x="111071" y="97262"/>
                  <a:pt x="139485" y="9438"/>
                </a:cubicBezTo>
                <a:cubicBezTo>
                  <a:pt x="167899" y="-78386"/>
                  <a:pt x="209227" y="474387"/>
                  <a:pt x="247973" y="520882"/>
                </a:cubicBezTo>
                <a:cubicBezTo>
                  <a:pt x="286719" y="567377"/>
                  <a:pt x="343547" y="275492"/>
                  <a:pt x="371960" y="288407"/>
                </a:cubicBezTo>
                <a:cubicBezTo>
                  <a:pt x="400373" y="301322"/>
                  <a:pt x="400373" y="575126"/>
                  <a:pt x="418454" y="598373"/>
                </a:cubicBezTo>
                <a:cubicBezTo>
                  <a:pt x="436535" y="621620"/>
                  <a:pt x="470116" y="340068"/>
                  <a:pt x="480448" y="427892"/>
                </a:cubicBezTo>
                <a:cubicBezTo>
                  <a:pt x="490780" y="515716"/>
                  <a:pt x="470116" y="1073655"/>
                  <a:pt x="480448" y="1125316"/>
                </a:cubicBezTo>
                <a:cubicBezTo>
                  <a:pt x="490780" y="1176977"/>
                  <a:pt x="516610" y="957417"/>
                  <a:pt x="542441" y="73785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B61A10-DD9D-BB41-8DD8-5193B026B141}"/>
              </a:ext>
            </a:extLst>
          </p:cNvPr>
          <p:cNvCxnSpPr>
            <a:cxnSpLocks/>
          </p:cNvCxnSpPr>
          <p:nvPr/>
        </p:nvCxnSpPr>
        <p:spPr>
          <a:xfrm flipH="1">
            <a:off x="4618496" y="2702083"/>
            <a:ext cx="1170304" cy="1152441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5DB8FC3C-A30C-594B-8F53-06185A9F9AD1}"/>
              </a:ext>
            </a:extLst>
          </p:cNvPr>
          <p:cNvSpPr/>
          <p:nvPr/>
        </p:nvSpPr>
        <p:spPr>
          <a:xfrm>
            <a:off x="7361696" y="2146650"/>
            <a:ext cx="418455" cy="534655"/>
          </a:xfrm>
          <a:custGeom>
            <a:avLst/>
            <a:gdLst>
              <a:gd name="connsiteX0" fmla="*/ 0 w 418455"/>
              <a:gd name="connsiteY0" fmla="*/ 271086 h 534655"/>
              <a:gd name="connsiteX1" fmla="*/ 77492 w 418455"/>
              <a:gd name="connsiteY1" fmla="*/ 7615 h 534655"/>
              <a:gd name="connsiteX2" fmla="*/ 216977 w 418455"/>
              <a:gd name="connsiteY2" fmla="*/ 534557 h 534655"/>
              <a:gd name="connsiteX3" fmla="*/ 325465 w 418455"/>
              <a:gd name="connsiteY3" fmla="*/ 54110 h 534655"/>
              <a:gd name="connsiteX4" fmla="*/ 418455 w 418455"/>
              <a:gd name="connsiteY4" fmla="*/ 317581 h 5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455" h="534655">
                <a:moveTo>
                  <a:pt x="0" y="271086"/>
                </a:moveTo>
                <a:cubicBezTo>
                  <a:pt x="20664" y="117394"/>
                  <a:pt x="41329" y="-36297"/>
                  <a:pt x="77492" y="7615"/>
                </a:cubicBezTo>
                <a:cubicBezTo>
                  <a:pt x="113655" y="51527"/>
                  <a:pt x="175648" y="526808"/>
                  <a:pt x="216977" y="534557"/>
                </a:cubicBezTo>
                <a:cubicBezTo>
                  <a:pt x="258306" y="542306"/>
                  <a:pt x="291885" y="90273"/>
                  <a:pt x="325465" y="54110"/>
                </a:cubicBezTo>
                <a:cubicBezTo>
                  <a:pt x="359045" y="17947"/>
                  <a:pt x="388750" y="167764"/>
                  <a:pt x="418455" y="317581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B54F4-28AE-8F4C-85F4-022730427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4115" flipH="1">
            <a:off x="7828244" y="3560548"/>
            <a:ext cx="1303717" cy="1422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DF1C27-DE29-1D48-A687-C6308F88567D}"/>
              </a:ext>
            </a:extLst>
          </p:cNvPr>
          <p:cNvCxnSpPr>
            <a:cxnSpLocks/>
          </p:cNvCxnSpPr>
          <p:nvPr/>
        </p:nvCxnSpPr>
        <p:spPr>
          <a:xfrm>
            <a:off x="7739368" y="2609095"/>
            <a:ext cx="396631" cy="952287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0284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FC4AFAD-3B3D-2641-BE1B-7ED91E1F806F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1F6D2-E71A-9344-8477-7D8D73CE567C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C75C857-29CA-6340-B4F6-542A77DC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650CC1-B46F-3241-B69F-6CD841EB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5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147222" y="4055974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9FC08-7D2B-9943-8E1E-BCFE5B76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55" y="4707127"/>
            <a:ext cx="6834909" cy="20435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9808B6-12A9-8F43-B1EF-10B1C33B6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78C032-0F6B-3E4B-8ED9-A364679BE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74B2DD-A771-F442-93B3-9B755ACA03A8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342362-743C-0E4F-816D-8540C64FFDBD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</p:spTree>
    <p:extLst>
      <p:ext uri="{BB962C8B-B14F-4D97-AF65-F5344CB8AC3E}">
        <p14:creationId xmlns:p14="http://schemas.microsoft.com/office/powerpoint/2010/main" val="2979057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255711" y="863323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B9BE9-B30E-A546-AD7B-DCBB2F26B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676" y="1762552"/>
            <a:ext cx="6614655" cy="46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477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90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026BB0B-3A0B-50EB-0BB8-DBD1C080F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75A746-43F7-980D-C8EA-642B01EDE85B}"/>
              </a:ext>
            </a:extLst>
          </p:cNvPr>
          <p:cNvSpPr txBox="1"/>
          <p:nvPr/>
        </p:nvSpPr>
        <p:spPr>
          <a:xfrm>
            <a:off x="1879179" y="2551837"/>
            <a:ext cx="53856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Correlation for signal detection.</a:t>
            </a:r>
          </a:p>
          <a:p>
            <a:r>
              <a:rPr lang="en-US" dirty="0"/>
              <a:t>Matched filtering</a:t>
            </a:r>
          </a:p>
          <a:p>
            <a:endParaRPr lang="en-US" dirty="0"/>
          </a:p>
          <a:p>
            <a:r>
              <a:rPr lang="en-US" dirty="0"/>
              <a:t>Connection with this with traditional radar.</a:t>
            </a:r>
          </a:p>
          <a:p>
            <a:endParaRPr lang="en-US" dirty="0"/>
          </a:p>
          <a:p>
            <a:r>
              <a:rPr lang="en-US" dirty="0"/>
              <a:t>Popular methods for radars for automotive applications</a:t>
            </a:r>
          </a:p>
        </p:txBody>
      </p:sp>
    </p:spTree>
    <p:extLst>
      <p:ext uri="{BB962C8B-B14F-4D97-AF65-F5344CB8AC3E}">
        <p14:creationId xmlns:p14="http://schemas.microsoft.com/office/powerpoint/2010/main" val="869743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402550-3B02-394C-97BF-9023FB808463}"/>
              </a:ext>
            </a:extLst>
          </p:cNvPr>
          <p:cNvSpPr txBox="1"/>
          <p:nvPr/>
        </p:nvSpPr>
        <p:spPr>
          <a:xfrm>
            <a:off x="0" y="2706955"/>
            <a:ext cx="9144000" cy="15696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Signal Detection and Ranging: RADAR &amp; SONAR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Automotive Radar</a:t>
            </a:r>
          </a:p>
        </p:txBody>
      </p:sp>
    </p:spTree>
    <p:extLst>
      <p:ext uri="{BB962C8B-B14F-4D97-AF65-F5344CB8AC3E}">
        <p14:creationId xmlns:p14="http://schemas.microsoft.com/office/powerpoint/2010/main" val="28310391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39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EC8CC-EA63-6F45-BA64-1E8C574073DF}"/>
              </a:ext>
            </a:extLst>
          </p:cNvPr>
          <p:cNvSpPr txBox="1"/>
          <p:nvPr/>
        </p:nvSpPr>
        <p:spPr>
          <a:xfrm>
            <a:off x="1224371" y="973181"/>
            <a:ext cx="271580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Mechanical Wave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79D4B-20D0-6C49-AB37-0E9AB2BB7C83}"/>
              </a:ext>
            </a:extLst>
          </p:cNvPr>
          <p:cNvSpPr txBox="1"/>
          <p:nvPr/>
        </p:nvSpPr>
        <p:spPr>
          <a:xfrm>
            <a:off x="5014199" y="973181"/>
            <a:ext cx="34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Electromagnetic Wave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887215-776D-2E47-9F59-95CEC185A632}"/>
              </a:ext>
            </a:extLst>
          </p:cNvPr>
          <p:cNvCxnSpPr/>
          <p:nvPr/>
        </p:nvCxnSpPr>
        <p:spPr>
          <a:xfrm>
            <a:off x="4603148" y="968764"/>
            <a:ext cx="0" cy="525910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EB69BED-451A-8E45-8552-AC219C1AF5FB}"/>
              </a:ext>
            </a:extLst>
          </p:cNvPr>
          <p:cNvGrpSpPr/>
          <p:nvPr/>
        </p:nvGrpSpPr>
        <p:grpSpPr>
          <a:xfrm>
            <a:off x="-167578" y="4523053"/>
            <a:ext cx="5014094" cy="4145459"/>
            <a:chOff x="-167578" y="4523053"/>
            <a:chExt cx="5014094" cy="41454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EB0201-DB2B-6643-AFC7-DA10A8BB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7578" y="4523053"/>
              <a:ext cx="5014094" cy="368382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59F541-9795-D540-A9BD-6E0471E169E0}"/>
                </a:ext>
              </a:extLst>
            </p:cNvPr>
            <p:cNvSpPr/>
            <p:nvPr/>
          </p:nvSpPr>
          <p:spPr>
            <a:xfrm>
              <a:off x="-167578" y="6118443"/>
              <a:ext cx="5014093" cy="2550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7544649-952B-5240-B645-FFB76199B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03" b="7545"/>
          <a:stretch/>
        </p:blipFill>
        <p:spPr>
          <a:xfrm>
            <a:off x="4497804" y="4408710"/>
            <a:ext cx="4163650" cy="19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2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921AA-FBE5-FC6A-4774-F89F66A05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1A9C99-872E-BD5E-6B17-41D00495079F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Sensing Signal in Time &amp; Space</a:t>
            </a:r>
          </a:p>
        </p:txBody>
      </p:sp>
    </p:spTree>
    <p:extLst>
      <p:ext uri="{BB962C8B-B14F-4D97-AF65-F5344CB8AC3E}">
        <p14:creationId xmlns:p14="http://schemas.microsoft.com/office/powerpoint/2010/main" val="36115637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558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9627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3E25CF-3032-004F-96E0-9DBB7118A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314" y="2574939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F508F25-F9FA-FF47-B13B-A02494D25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93" y="2580578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9AF3519-0FE2-8D47-8D5F-4D523E26D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72" y="2586217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7A1766E-8B83-3E4B-88C5-78BBE9535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51" y="2591856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5AAF583-C5B3-444E-9310-4936C9522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30" y="2597495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A727FA6-BBB1-1F45-88D2-06436F89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09" y="2603134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DAB8F32-53EA-3B4B-903B-45DCD777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188" y="2608773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F4469A3-519A-6147-B505-1A0E12D57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167" y="2614412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58AF519-CFE6-644E-8AD1-94B60241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46" y="2620051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2122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mpare the Privacy Practices of the Most Popular Smart Speakers with  Virtual Assistants | Common Sense Education">
            <a:extLst>
              <a:ext uri="{FF2B5EF4-FFF2-40B4-BE49-F238E27FC236}">
                <a16:creationId xmlns:a16="http://schemas.microsoft.com/office/drawing/2014/main" id="{6ED6FA8E-6C25-C044-AED5-0797C6232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9918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voiding Epic Fails in MEMS Microphones">
            <a:extLst>
              <a:ext uri="{FF2B5EF4-FFF2-40B4-BE49-F238E27FC236}">
                <a16:creationId xmlns:a16="http://schemas.microsoft.com/office/drawing/2014/main" id="{CD3573FD-65DC-7541-AD4F-4C6353EFD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72727"/>
            <a:ext cx="39243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zon Echo LED/Microphone Board Replacement - iFixit Repair Guide">
            <a:extLst>
              <a:ext uri="{FF2B5EF4-FFF2-40B4-BE49-F238E27FC236}">
                <a16:creationId xmlns:a16="http://schemas.microsoft.com/office/drawing/2014/main" id="{A95A67DF-EF60-0145-BFE7-4CA240469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7324" cy="392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Apple tests AirPods production in Vietnam as it cuts China reliance -  Nikkei Asian Review">
            <a:extLst>
              <a:ext uri="{FF2B5EF4-FFF2-40B4-BE49-F238E27FC236}">
                <a16:creationId xmlns:a16="http://schemas.microsoft.com/office/drawing/2014/main" id="{14F4E342-F4AB-3E43-B534-D3E3DA3A67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2" descr="Apple tests AirPods production in Vietnam as it cuts China reliance -  Nikkei Asian Review">
            <a:extLst>
              <a:ext uri="{FF2B5EF4-FFF2-40B4-BE49-F238E27FC236}">
                <a16:creationId xmlns:a16="http://schemas.microsoft.com/office/drawing/2014/main" id="{80F47B9A-15E0-2144-AD44-5FECEEE591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AA3EF7-F33B-9D43-9765-1E5856FF3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6200"/>
            <a:ext cx="5283437" cy="2971800"/>
          </a:xfrm>
          <a:prstGeom prst="rect">
            <a:avLst/>
          </a:prstGeom>
        </p:spPr>
      </p:pic>
      <p:pic>
        <p:nvPicPr>
          <p:cNvPr id="1026" name="Picture 2" descr="A more accessible future: AirPods, hearing aids, and the audio technology  to make it possible - 9to5Mac">
            <a:extLst>
              <a:ext uri="{FF2B5EF4-FFF2-40B4-BE49-F238E27FC236}">
                <a16:creationId xmlns:a16="http://schemas.microsoft.com/office/drawing/2014/main" id="{D56F79A6-4EFC-7E40-A1CA-6D7332E16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450" y="3886201"/>
            <a:ext cx="51615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30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D50A7-3B04-D544-B271-073E3A80B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21" t="49218" r="5001" b="8423"/>
          <a:stretch/>
        </p:blipFill>
        <p:spPr>
          <a:xfrm>
            <a:off x="328602" y="1614204"/>
            <a:ext cx="3914796" cy="3959793"/>
          </a:xfrm>
          <a:prstGeom prst="rect">
            <a:avLst/>
          </a:pr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7768A3A6-6F84-A14E-8D17-25CE926595E0}"/>
              </a:ext>
            </a:extLst>
          </p:cNvPr>
          <p:cNvSpPr/>
          <p:nvPr/>
        </p:nvSpPr>
        <p:spPr>
          <a:xfrm rot="16200000">
            <a:off x="3732204" y="1181100"/>
            <a:ext cx="1651000" cy="4699000"/>
          </a:xfrm>
          <a:prstGeom prst="triangle">
            <a:avLst/>
          </a:prstGeom>
          <a:gradFill>
            <a:gsLst>
              <a:gs pos="6200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9CC7A2-C6FD-4748-A8B2-0952F69E44A4}"/>
              </a:ext>
            </a:extLst>
          </p:cNvPr>
          <p:cNvGrpSpPr/>
          <p:nvPr/>
        </p:nvGrpSpPr>
        <p:grpSpPr>
          <a:xfrm>
            <a:off x="6123000" y="1525304"/>
            <a:ext cx="2909899" cy="2729196"/>
            <a:chOff x="6123000" y="1525304"/>
            <a:chExt cx="2909899" cy="27291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2C1A4C-7574-EE4A-BF9F-7B2173CF7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900" t="16743" r="5388" b="9500"/>
            <a:stretch/>
          </p:blipFill>
          <p:spPr>
            <a:xfrm>
              <a:off x="6123000" y="1525304"/>
              <a:ext cx="2909899" cy="272919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8A7A8F-1860-7F4F-8A79-2C8D1BBD0FED}"/>
                </a:ext>
              </a:extLst>
            </p:cNvPr>
            <p:cNvSpPr txBox="1"/>
            <p:nvPr/>
          </p:nvSpPr>
          <p:spPr>
            <a:xfrm>
              <a:off x="6315098" y="1833570"/>
              <a:ext cx="1360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Alexa!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030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martphone Icons - Download Free Vector Icons | Noun Project">
            <a:extLst>
              <a:ext uri="{FF2B5EF4-FFF2-40B4-BE49-F238E27FC236}">
                <a16:creationId xmlns:a16="http://schemas.microsoft.com/office/drawing/2014/main" id="{FC5214D3-3C89-3D4E-9084-611C808DB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220" y="5052007"/>
            <a:ext cx="1326232" cy="13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Xiaomi redmi router ac2100 2033mbps 2.4g 5g dual band wireless router  6*high gain antennas 128mb openwrt wifi router Sale - Banggood.com">
            <a:extLst>
              <a:ext uri="{FF2B5EF4-FFF2-40B4-BE49-F238E27FC236}">
                <a16:creationId xmlns:a16="http://schemas.microsoft.com/office/drawing/2014/main" id="{8ABAB474-B942-D74D-9C9D-36BA327CF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1" y="3147159"/>
            <a:ext cx="3199306" cy="31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7FED587A-7FCC-274C-9547-4203B6DEDDB2}"/>
              </a:ext>
            </a:extLst>
          </p:cNvPr>
          <p:cNvSpPr/>
          <p:nvPr/>
        </p:nvSpPr>
        <p:spPr>
          <a:xfrm rot="16978532">
            <a:off x="4095276" y="2760660"/>
            <a:ext cx="1651000" cy="4699000"/>
          </a:xfrm>
          <a:prstGeom prst="triangle">
            <a:avLst/>
          </a:prstGeom>
          <a:gradFill>
            <a:gsLst>
              <a:gs pos="6200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Manoharan Ramalingam | LinkedIn">
            <a:extLst>
              <a:ext uri="{FF2B5EF4-FFF2-40B4-BE49-F238E27FC236}">
                <a16:creationId xmlns:a16="http://schemas.microsoft.com/office/drawing/2014/main" id="{C7D1447E-C6E5-6043-B40D-5955913F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97" y="0"/>
            <a:ext cx="5161550" cy="329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1737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4375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011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A4D92B-0CF9-514D-99A1-95DD41D3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699333"/>
            <a:ext cx="8312727" cy="479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B71F8F-DDC6-ED4F-8E69-569F23C538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16"/>
          <a:stretch/>
        </p:blipFill>
        <p:spPr>
          <a:xfrm>
            <a:off x="2186576" y="2515536"/>
            <a:ext cx="4770849" cy="328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86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506C0915-4A51-5440-AC0A-C12D4FAEE605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7BBBEA-2B79-D245-A2E5-1429A53BD022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19A411B-7430-784D-883A-7DB2223A5131}"/>
              </a:ext>
            </a:extLst>
          </p:cNvPr>
          <p:cNvGrpSpPr/>
          <p:nvPr/>
        </p:nvGrpSpPr>
        <p:grpSpPr>
          <a:xfrm>
            <a:off x="1638561" y="1925320"/>
            <a:ext cx="7711065" cy="1799343"/>
            <a:chOff x="427591" y="1925320"/>
            <a:chExt cx="7711065" cy="179934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49986D6-CD9B-E34A-878D-E96765347DF2}"/>
                </a:ext>
              </a:extLst>
            </p:cNvPr>
            <p:cNvSpPr/>
            <p:nvPr/>
          </p:nvSpPr>
          <p:spPr>
            <a:xfrm>
              <a:off x="1970549" y="1962391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82D62CD-982A-FF4F-9BF6-9B3BE06A008A}"/>
                </a:ext>
              </a:extLst>
            </p:cNvPr>
            <p:cNvSpPr/>
            <p:nvPr/>
          </p:nvSpPr>
          <p:spPr>
            <a:xfrm>
              <a:off x="3511297" y="1998967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0772106-50BC-F747-BA0A-6943C68C32FB}"/>
                </a:ext>
              </a:extLst>
            </p:cNvPr>
            <p:cNvSpPr/>
            <p:nvPr/>
          </p:nvSpPr>
          <p:spPr>
            <a:xfrm>
              <a:off x="5052045" y="200024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3D50E74-7F77-1448-84D2-80F939D8434F}"/>
                </a:ext>
              </a:extLst>
            </p:cNvPr>
            <p:cNvSpPr/>
            <p:nvPr/>
          </p:nvSpPr>
          <p:spPr>
            <a:xfrm>
              <a:off x="6597908" y="202401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8F27730-21B1-D34D-AB4E-EBF8B502C2BE}"/>
                </a:ext>
              </a:extLst>
            </p:cNvPr>
            <p:cNvSpPr/>
            <p:nvPr/>
          </p:nvSpPr>
          <p:spPr>
            <a:xfrm>
              <a:off x="427591" y="192532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0BF9B89-408B-FC43-99C9-427E890A34E2}"/>
              </a:ext>
            </a:extLst>
          </p:cNvPr>
          <p:cNvSpPr/>
          <p:nvPr/>
        </p:nvSpPr>
        <p:spPr>
          <a:xfrm>
            <a:off x="543697" y="1705232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080156-303C-E044-955A-DB8807E1FD94}"/>
              </a:ext>
            </a:extLst>
          </p:cNvPr>
          <p:cNvSpPr/>
          <p:nvPr/>
        </p:nvSpPr>
        <p:spPr>
          <a:xfrm>
            <a:off x="8143771" y="1794854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E7C7E696-6E25-3549-BA7E-EBF073209BE7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C59DAB9-2402-724C-9FA0-55C8BD86A206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7900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F9E1D862-EC97-014C-BCB8-2FC364F5F202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8DB819-F5F2-834F-8E4D-C29F025ACF81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66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1771942" y="5182484"/>
            <a:ext cx="3478709" cy="671376"/>
            <a:chOff x="1760560" y="5913583"/>
            <a:chExt cx="34787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2586" t="-6122" r="-4741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blipFill>
                <a:blip r:embed="rId6"/>
                <a:stretch>
                  <a:fillRect l="-19178" t="-24490" r="-3150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882D488B-1AA6-214E-B338-49BF95AF127B}"/>
              </a:ext>
            </a:extLst>
          </p:cNvPr>
          <p:cNvGrpSpPr/>
          <p:nvPr/>
        </p:nvGrpSpPr>
        <p:grpSpPr>
          <a:xfrm>
            <a:off x="5186910" y="4870245"/>
            <a:ext cx="3293081" cy="1152495"/>
            <a:chOff x="1760560" y="5636575"/>
            <a:chExt cx="3293081" cy="1152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7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/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blipFill>
                  <a:blip r:embed="rId8"/>
                  <a:stretch>
                    <a:fillRect l="-2752" r="-5046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C26BF58B-56D3-8140-A86F-4DC4A0F68FA7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424873B-6DC4-A643-914D-D077C37D5D84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647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9A7B3FC-C14E-9A47-AB9A-D7D70CBE0FCF}"/>
              </a:ext>
            </a:extLst>
          </p:cNvPr>
          <p:cNvGrpSpPr/>
          <p:nvPr/>
        </p:nvGrpSpPr>
        <p:grpSpPr>
          <a:xfrm>
            <a:off x="914145" y="5803585"/>
            <a:ext cx="4911922" cy="898453"/>
            <a:chOff x="767841" y="5803585"/>
            <a:chExt cx="4911922" cy="89845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7A3DAA-5AB2-1D4F-8208-41C6D00205FC}"/>
                </a:ext>
              </a:extLst>
            </p:cNvPr>
            <p:cNvSpPr txBox="1"/>
            <p:nvPr/>
          </p:nvSpPr>
          <p:spPr>
            <a:xfrm>
              <a:off x="767841" y="6117263"/>
              <a:ext cx="4373313" cy="584775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Why is this negative?</a:t>
              </a: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741BF09-4361-6D44-87EF-FAAF5F1DCA46}"/>
                </a:ext>
              </a:extLst>
            </p:cNvPr>
            <p:cNvSpPr/>
            <p:nvPr/>
          </p:nvSpPr>
          <p:spPr>
            <a:xfrm rot="10800000" flipH="1" flipV="1">
              <a:off x="5114632" y="5803585"/>
              <a:ext cx="565131" cy="620011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F50C1280-ABE6-2C4F-AF4C-C6250B0B26DA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FE95467-C253-814E-89E7-677EDB0EBF9A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00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1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3739309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𝑛𝑢𝑚𝑏𝑒𝑟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𝑚𝑒𝑡𝑒𝑟𝑠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𝑠𝑝𝑒𝑒𝑑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𝑤𝑎𝑣𝑒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3846" r="-835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𝑑𝑖𝑠𝑡𝑎𝑛𝑐𝑒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𝑝𝑒𝑟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𝑐𝑦𝑐𝑙𝑒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λ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8947" r="-214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799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20954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3739309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𝑛𝑢𝑚𝑏𝑒𝑟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𝑚𝑒𝑡𝑒𝑟𝑠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𝑠𝑝𝑒𝑒𝑑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𝑤𝑎𝑣𝑒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3846" r="-835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𝑑𝑖𝑠𝑡𝑎𝑛𝑐𝑒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𝑝𝑒𝑟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𝑐𝑦𝑐𝑙𝑒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λ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8947" r="-214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7507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3739309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𝑛𝑢𝑚𝑏𝑒𝑟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𝑚𝑒𝑡𝑒𝑟𝑠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𝑠𝑝𝑒𝑒𝑑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𝑤𝑎𝑣𝑒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3846" r="-835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𝑑𝑖𝑠𝑡𝑎𝑛𝑐𝑒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𝑝𝑒𝑟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𝑐𝑦𝑐𝑙𝑒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λ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8947" r="-214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/>
              <p:nvPr/>
            </p:nvSpPr>
            <p:spPr>
              <a:xfrm>
                <a:off x="1171710" y="6062019"/>
                <a:ext cx="7568675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𝑟𝑎𝑑𝑖𝑎𝑛𝑠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𝑖𝑠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𝑐𝑜𝑣𝑒𝑟𝑒𝑑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0" y="6062019"/>
                <a:ext cx="7568675" cy="492443"/>
              </a:xfrm>
              <a:prstGeom prst="rect">
                <a:avLst/>
              </a:prstGeom>
              <a:blipFill>
                <a:blip r:embed="rId6"/>
                <a:stretch>
                  <a:fillRect l="-670" t="-5000" r="-117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8470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E67A06-2AFF-7945-B0EA-A85C569AE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874"/>
            <a:ext cx="9144001" cy="609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845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1762918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1971469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121143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157719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1158992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1182762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432607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-208741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-208741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6316" r="-7763" b="-4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2898061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076530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𝑛𝑢𝑚𝑏𝑒𝑟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076530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3599982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𝑚𝑒𝑡𝑒𝑟𝑠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𝑠𝑝𝑒𝑒𝑑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𝑤𝑎𝑣𝑒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3599982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2532" r="-835" b="-16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4640690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𝑑𝑖𝑠𝑡𝑎𝑛𝑐𝑒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𝑝𝑒𝑟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𝑐𝑦𝑐𝑙𝑒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λ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4640690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2500" r="-2148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/>
              <p:nvPr/>
            </p:nvSpPr>
            <p:spPr>
              <a:xfrm>
                <a:off x="1171710" y="5220771"/>
                <a:ext cx="7568675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𝑟𝑎𝑑𝑖𝑎𝑛𝑠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𝑖𝑠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𝑐𝑜𝑣𝑒𝑟𝑒𝑑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0" y="5220771"/>
                <a:ext cx="7568675" cy="492443"/>
              </a:xfrm>
              <a:prstGeom prst="rect">
                <a:avLst/>
              </a:prstGeom>
              <a:blipFill>
                <a:blip r:embed="rId6"/>
                <a:stretch>
                  <a:fillRect l="-670" t="-5000" r="-117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6F007-2CA4-2D4E-AD1E-A2D71F1AAA35}"/>
                  </a:ext>
                </a:extLst>
              </p:cNvPr>
              <p:cNvSpPr txBox="1"/>
              <p:nvPr/>
            </p:nvSpPr>
            <p:spPr>
              <a:xfrm>
                <a:off x="43950" y="5775507"/>
                <a:ext cx="9134680" cy="92538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λ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𝑟𝑎𝑑𝑖𝑎𝑛𝑠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𝑖𝑠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𝑐𝑜𝑣𝑒𝑟𝑒𝑑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𝑢𝑛𝑖𝑡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𝑑𝑖𝑠𝑡𝑎𝑛𝑐𝑒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6F007-2CA4-2D4E-AD1E-A2D71F1AA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0" y="5775507"/>
                <a:ext cx="9134680" cy="925382"/>
              </a:xfrm>
              <a:prstGeom prst="rect">
                <a:avLst/>
              </a:prstGeom>
              <a:blipFill>
                <a:blip r:embed="rId7"/>
                <a:stretch>
                  <a:fillRect l="-971" r="-416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49873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38" t="-6897" r="-1858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246" r="-579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269855" y="3853371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545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7" t="-6122" r="-3056" b="-408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0833" t="-24000" r="-19167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8219" b="-4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9744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38" t="-6897" r="-1858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246" r="-579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269855" y="3853371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545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7" t="-6122" r="-3056" b="-408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0833" t="-24000" r="-19167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8219" b="-4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8ADEA44-C8BC-9F4C-9E19-DC448763F58B}"/>
              </a:ext>
            </a:extLst>
          </p:cNvPr>
          <p:cNvGrpSpPr/>
          <p:nvPr/>
        </p:nvGrpSpPr>
        <p:grpSpPr>
          <a:xfrm>
            <a:off x="2246953" y="4628316"/>
            <a:ext cx="5062668" cy="1156727"/>
            <a:chOff x="1760560" y="5913583"/>
            <a:chExt cx="5062668" cy="1156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/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blipFill>
                  <a:blip r:embed="rId8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4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blipFill>
                  <a:blip r:embed="rId9"/>
                  <a:stretch>
                    <a:fillRect l="-1681" t="-1087" r="-3081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874260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38" t="-6897" r="-1858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246" r="-579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269855" y="3853371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545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7" t="-6122" r="-3056" b="-408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0833" t="-24000" r="-19167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8219" b="-4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8ADEA44-C8BC-9F4C-9E19-DC448763F58B}"/>
              </a:ext>
            </a:extLst>
          </p:cNvPr>
          <p:cNvGrpSpPr/>
          <p:nvPr/>
        </p:nvGrpSpPr>
        <p:grpSpPr>
          <a:xfrm>
            <a:off x="2246953" y="4628316"/>
            <a:ext cx="5062668" cy="1156727"/>
            <a:chOff x="1760560" y="5913583"/>
            <a:chExt cx="5062668" cy="1156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/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blipFill>
                  <a:blip r:embed="rId8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4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blipFill>
                  <a:blip r:embed="rId9"/>
                  <a:stretch>
                    <a:fillRect l="-1681" t="-1087" r="-3081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5FC00D-7E21-5675-5CDA-8EF6282803A9}"/>
              </a:ext>
            </a:extLst>
          </p:cNvPr>
          <p:cNvGrpSpPr/>
          <p:nvPr/>
        </p:nvGrpSpPr>
        <p:grpSpPr>
          <a:xfrm>
            <a:off x="2220777" y="6181739"/>
            <a:ext cx="1881960" cy="785756"/>
            <a:chOff x="1998571" y="6077377"/>
            <a:chExt cx="1881960" cy="785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13EF993-B5BD-CBE8-B082-D01840C6B1A5}"/>
                    </a:ext>
                  </a:extLst>
                </p:cNvPr>
                <p:cNvSpPr txBox="1"/>
                <p:nvPr/>
              </p:nvSpPr>
              <p:spPr>
                <a:xfrm>
                  <a:off x="1998571" y="6247580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13EF993-B5BD-CBE8-B082-D01840C6B1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8571" y="6247580"/>
                  <a:ext cx="538609" cy="615553"/>
                </a:xfrm>
                <a:prstGeom prst="rect">
                  <a:avLst/>
                </a:prstGeom>
                <a:blipFill>
                  <a:blip r:embed="rId10"/>
                  <a:stretch>
                    <a:fillRect l="-4545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BBD3FC5-2F81-0478-128E-5009DDAA9D75}"/>
                    </a:ext>
                  </a:extLst>
                </p:cNvPr>
                <p:cNvSpPr txBox="1"/>
                <p:nvPr/>
              </p:nvSpPr>
              <p:spPr>
                <a:xfrm>
                  <a:off x="2644616" y="6077377"/>
                  <a:ext cx="1235915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BBD3FC5-2F81-0478-128E-5009DDAA9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4616" y="6077377"/>
                  <a:ext cx="1235915" cy="738664"/>
                </a:xfrm>
                <a:prstGeom prst="rect">
                  <a:avLst/>
                </a:prstGeom>
                <a:blipFill>
                  <a:blip r:embed="rId11"/>
                  <a:stretch>
                    <a:fillRect l="-8081" t="-3390" r="-3030" b="-406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780622-4CF7-5983-B7B2-F4EFD8894DD9}"/>
                  </a:ext>
                </a:extLst>
              </p:cNvPr>
              <p:cNvSpPr txBox="1"/>
              <p:nvPr/>
            </p:nvSpPr>
            <p:spPr>
              <a:xfrm>
                <a:off x="4002130" y="5841585"/>
                <a:ext cx="2824491" cy="925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λ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780622-4CF7-5983-B7B2-F4EFD8894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130" y="5841585"/>
                <a:ext cx="2824491" cy="925382"/>
              </a:xfrm>
              <a:prstGeom prst="rect">
                <a:avLst/>
              </a:prstGeom>
              <a:blipFill>
                <a:blip r:embed="rId12"/>
                <a:stretch>
                  <a:fillRect l="-4933" r="-4036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94087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BF094-082E-D248-B048-26293FC94AFE}"/>
              </a:ext>
            </a:extLst>
          </p:cNvPr>
          <p:cNvSpPr txBox="1"/>
          <p:nvPr/>
        </p:nvSpPr>
        <p:spPr>
          <a:xfrm>
            <a:off x="2184575" y="729523"/>
            <a:ext cx="4556376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Cycles per sec = frequency =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83505-08AB-7243-A0D8-C90A66727947}"/>
              </a:ext>
            </a:extLst>
          </p:cNvPr>
          <p:cNvSpPr txBox="1"/>
          <p:nvPr/>
        </p:nvSpPr>
        <p:spPr>
          <a:xfrm>
            <a:off x="1175840" y="172300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Distance per second = speed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meters/sec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78A522-A5C0-AE4B-B4FA-9F5AAC444B23}"/>
              </a:ext>
            </a:extLst>
          </p:cNvPr>
          <p:cNvSpPr txBox="1"/>
          <p:nvPr/>
        </p:nvSpPr>
        <p:spPr>
          <a:xfrm>
            <a:off x="1235996" y="1233420"/>
            <a:ext cx="6270655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Distance per cycle =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78F25B-C335-1F4B-9525-C0B120DBA198}"/>
              </a:ext>
            </a:extLst>
          </p:cNvPr>
          <p:cNvSpPr txBox="1"/>
          <p:nvPr/>
        </p:nvSpPr>
        <p:spPr>
          <a:xfrm>
            <a:off x="1058275" y="224622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 =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f 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D6365-94E6-4546-9BE5-8D6E1220E4B4}"/>
              </a:ext>
            </a:extLst>
          </p:cNvPr>
          <p:cNvGrpSpPr/>
          <p:nvPr/>
        </p:nvGrpSpPr>
        <p:grpSpPr>
          <a:xfrm>
            <a:off x="1569958" y="3154680"/>
            <a:ext cx="6004085" cy="1234836"/>
            <a:chOff x="1569958" y="3154680"/>
            <a:chExt cx="6004085" cy="123483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E14252-6617-CB42-940B-B091555242BB}"/>
                </a:ext>
              </a:extLst>
            </p:cNvPr>
            <p:cNvSpPr txBox="1"/>
            <p:nvPr/>
          </p:nvSpPr>
          <p:spPr>
            <a:xfrm>
              <a:off x="1569960" y="3154680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air: 343 m/s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F981A0-5FAA-3849-AB7F-257A3714FA00}"/>
                </a:ext>
              </a:extLst>
            </p:cNvPr>
            <p:cNvSpPr txBox="1"/>
            <p:nvPr/>
          </p:nvSpPr>
          <p:spPr>
            <a:xfrm>
              <a:off x="1569959" y="3572043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water: 1493 m/s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5692254-5E35-E54A-83E6-7F2875C27B38}"/>
                </a:ext>
              </a:extLst>
            </p:cNvPr>
            <p:cNvSpPr txBox="1"/>
            <p:nvPr/>
          </p:nvSpPr>
          <p:spPr>
            <a:xfrm>
              <a:off x="1569958" y="3989406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iron: 5130 m/s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80C57A-0DD1-A047-8759-671421DF1C4F}"/>
              </a:ext>
            </a:extLst>
          </p:cNvPr>
          <p:cNvSpPr txBox="1"/>
          <p:nvPr/>
        </p:nvSpPr>
        <p:spPr>
          <a:xfrm>
            <a:off x="1569958" y="5106217"/>
            <a:ext cx="6004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Speed of electromagnetic waves: 3*10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m/s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(~ a million times faster than sound)</a:t>
            </a:r>
          </a:p>
        </p:txBody>
      </p:sp>
    </p:spTree>
    <p:extLst>
      <p:ext uri="{BB962C8B-B14F-4D97-AF65-F5344CB8AC3E}">
        <p14:creationId xmlns:p14="http://schemas.microsoft.com/office/powerpoint/2010/main" val="121748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E0C6F6-450D-244A-AE87-8C9F7E530C0C}"/>
                  </a:ext>
                </a:extLst>
              </p:cNvPr>
              <p:cNvSpPr txBox="1"/>
              <p:nvPr/>
            </p:nvSpPr>
            <p:spPr>
              <a:xfrm>
                <a:off x="108852" y="4028363"/>
                <a:ext cx="17403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E0C6F6-450D-244A-AE87-8C9F7E530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52" y="4028363"/>
                <a:ext cx="1740348" cy="369332"/>
              </a:xfrm>
              <a:prstGeom prst="rect">
                <a:avLst/>
              </a:prstGeom>
              <a:blipFill>
                <a:blip r:embed="rId3"/>
                <a:stretch>
                  <a:fillRect l="-3597" t="-3226" r="-431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36901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6A6792-AED1-6344-8543-AF576341F443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9FA147-8C5B-A34B-B85C-8C8237E4C40C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159271A-148B-AA47-AEAE-05D8B704A54D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159271A-148B-AA47-AEAE-05D8B704A5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3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A3D940B-EEFF-924F-9A6A-06334D26D34B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A3D940B-EEFF-924F-9A6A-06334D26D3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537421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62832F-EE73-794A-B415-0E65A1FDCBE8}"/>
              </a:ext>
            </a:extLst>
          </p:cNvPr>
          <p:cNvGrpSpPr/>
          <p:nvPr/>
        </p:nvGrpSpPr>
        <p:grpSpPr>
          <a:xfrm>
            <a:off x="1058095" y="2792269"/>
            <a:ext cx="3847248" cy="523220"/>
            <a:chOff x="1058095" y="2792269"/>
            <a:chExt cx="3847248" cy="52322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84B3E62-CE57-EF45-9B78-FA62A9B77F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8095" y="3304220"/>
              <a:ext cx="3847248" cy="0"/>
            </a:xfrm>
            <a:prstGeom prst="line">
              <a:avLst/>
            </a:prstGeom>
            <a:ln w="44450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E74B69-FBA0-0F42-88D1-D178A6FD8916}"/>
                </a:ext>
              </a:extLst>
            </p:cNvPr>
            <p:cNvSpPr txBox="1"/>
            <p:nvPr/>
          </p:nvSpPr>
          <p:spPr>
            <a:xfrm>
              <a:off x="1553675" y="2792269"/>
              <a:ext cx="29368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Distance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meter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3B29AD-9FCE-E241-84ED-1AC035C0FE07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B08ECA-DD37-4542-B01A-7FD9186DEED3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2F95408-03FD-0943-867C-3F1C57AEF030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2F95408-03FD-0943-867C-3F1C57AEF0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CD35759-765B-3242-935C-B84702969519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CD35759-765B-3242-935C-B8470296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4856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D1A1DE-2160-E34D-A86B-7E2A95D5D41C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FF8B021-E638-CA45-B8F1-BB1E866922BA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BA36AC-A0CB-C946-945A-358BE0853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5E9F08-6CCF-D048-980E-444CC0C02F57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38F40D-FE38-2A4D-9B3A-D6FA0C599920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68A1BF-5A78-874F-815F-4CD9A139669F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68A1BF-5A78-874F-815F-4CD9A13966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C49A125-3E75-FD43-9143-403C154B04D6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C49A125-3E75-FD43-9143-403C154B0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04B9E5-F338-2D46-9D78-B3C5181D0BBC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8F7B97-349A-EE49-B3E0-2132B10734EF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4D1147-DAF6-AD45-846E-6EDEE090A484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4D1147-DAF6-AD45-846E-6EDEE090A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CB9713-396D-184A-8DE5-B3FD04202584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CB9713-396D-184A-8DE5-B3FD042025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750113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82B409-4F7E-6A48-A236-2B12DA7E3947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E77DB2-9D84-144D-BE7D-1A7147E9ED39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409" y="1090972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1058095" y="1698171"/>
            <a:ext cx="3620411" cy="143162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BACB4-1518-C34C-AB11-3E6BEA74DB7A}"/>
              </a:ext>
            </a:extLst>
          </p:cNvPr>
          <p:cNvSpPr txBox="1"/>
          <p:nvPr/>
        </p:nvSpPr>
        <p:spPr>
          <a:xfrm>
            <a:off x="918840" y="199164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B735A-052D-1A4B-BDCF-47887D7A090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DB4808-A12E-9E4D-A704-1B332517CA6F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BAB2E0B-7563-B94F-9839-72FECBEB0105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30EBFF5-3C9E-834E-B6BA-23610A67412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30EBFF5-3C9E-834E-B6BA-23610A674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21DC1B5-006F-C847-B966-EDD977F00033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21DC1B5-006F-C847-B966-EDD977F000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DC009D-99CE-6045-BD72-BF395699CC5F}"/>
              </a:ext>
            </a:extLst>
          </p:cNvPr>
          <p:cNvGrpSpPr/>
          <p:nvPr/>
        </p:nvGrpSpPr>
        <p:grpSpPr>
          <a:xfrm>
            <a:off x="5427213" y="712456"/>
            <a:ext cx="2598289" cy="1061609"/>
            <a:chOff x="3076833" y="4313581"/>
            <a:chExt cx="2598289" cy="106160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6CC3A92-DE0B-BC4F-BCD5-9ECE18BA4FC8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FFC40B1-75DA-674F-B668-D13F2FE6D31C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FFC40B1-75DA-674F-B668-D13F2FE6D3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10769" t="-5128" r="-3077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3074FD7-2032-094A-BF79-0C0F09B5F070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3074FD7-2032-094A-BF79-0C0F09B5F0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7"/>
                  <a:stretch>
                    <a:fillRect l="-4255" r="-3546" b="-14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266FD9F-16ED-514E-937F-89CA459056F2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9B79708-B1C8-7D43-9E2A-B86411175A3B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3F7ABA8-1D21-3343-B554-BD3130F918E1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3F7ABA8-1D21-3343-B554-BD3130F91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8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D345F71-5E07-7D4D-A50A-EF3DFB31A2C9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D345F71-5E07-7D4D-A50A-EF3DFB31A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3734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94F78-5FD4-2D40-BC57-22D8DF4DF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1" t="17534" r="17764" b="6419"/>
          <a:stretch/>
        </p:blipFill>
        <p:spPr>
          <a:xfrm>
            <a:off x="478302" y="2047911"/>
            <a:ext cx="3880357" cy="2849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33D33-3F04-104E-8155-A894FE24B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77"/>
          <a:stretch/>
        </p:blipFill>
        <p:spPr>
          <a:xfrm>
            <a:off x="4578236" y="2047912"/>
            <a:ext cx="3749838" cy="28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984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66F74CD-B4FD-8C4A-BE29-57C568789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409" y="1090972"/>
            <a:ext cx="971518" cy="97151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82B409-4F7E-6A48-A236-2B12DA7E3947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E77DB2-9D84-144D-BE7D-1A7147E9ED39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1058095" y="1698171"/>
            <a:ext cx="3620411" cy="143162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BACB4-1518-C34C-AB11-3E6BEA74DB7A}"/>
              </a:ext>
            </a:extLst>
          </p:cNvPr>
          <p:cNvSpPr txBox="1"/>
          <p:nvPr/>
        </p:nvSpPr>
        <p:spPr>
          <a:xfrm>
            <a:off x="918840" y="199164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F295E4-385A-3A43-8548-567FF0FE2FEE}"/>
              </a:ext>
            </a:extLst>
          </p:cNvPr>
          <p:cNvGrpSpPr/>
          <p:nvPr/>
        </p:nvGrpSpPr>
        <p:grpSpPr>
          <a:xfrm>
            <a:off x="-1313996" y="1224195"/>
            <a:ext cx="6391675" cy="3919863"/>
            <a:chOff x="-1313996" y="1224195"/>
            <a:chExt cx="6391675" cy="391986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FAD02AB1-7FB5-6C4A-86B1-46C3A32218C4}"/>
                </a:ext>
              </a:extLst>
            </p:cNvPr>
            <p:cNvSpPr/>
            <p:nvPr/>
          </p:nvSpPr>
          <p:spPr>
            <a:xfrm rot="2282257">
              <a:off x="2188784" y="1224195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6A17204A-362C-3442-BF9E-3B4BA31B9747}"/>
                </a:ext>
              </a:extLst>
            </p:cNvPr>
            <p:cNvSpPr/>
            <p:nvPr/>
          </p:nvSpPr>
          <p:spPr>
            <a:xfrm rot="2282257">
              <a:off x="1313089" y="1481937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F9D164D-6888-664A-BFC8-5AB3BBD428E7}"/>
                </a:ext>
              </a:extLst>
            </p:cNvPr>
            <p:cNvSpPr/>
            <p:nvPr/>
          </p:nvSpPr>
          <p:spPr>
            <a:xfrm rot="2282257">
              <a:off x="437394" y="1739679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7D17B52-2572-DC4F-9C0F-A07C6D094D3E}"/>
                </a:ext>
              </a:extLst>
            </p:cNvPr>
            <p:cNvSpPr/>
            <p:nvPr/>
          </p:nvSpPr>
          <p:spPr>
            <a:xfrm rot="2282257">
              <a:off x="-438301" y="1997421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BB23A1A0-BD5F-964B-9517-563BC18E1003}"/>
                </a:ext>
              </a:extLst>
            </p:cNvPr>
            <p:cNvSpPr/>
            <p:nvPr/>
          </p:nvSpPr>
          <p:spPr>
            <a:xfrm rot="2282257">
              <a:off x="-1313996" y="2255163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24C8407-ED88-174F-B094-C20F23A29E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8E6B85-EE42-1F4F-8628-80F7628AF0BA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9714CE7-A4FB-B345-ADE7-A3DE46A71370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2D0DE39-816F-C34F-9C89-3118226610BD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2D0DE39-816F-C34F-9C89-3118226610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7AAB19E-CA53-3847-A7D3-351E409D95CC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7AAB19E-CA53-3847-A7D3-351E409D95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E93046-D79C-C747-991C-054AB861C3FE}"/>
              </a:ext>
            </a:extLst>
          </p:cNvPr>
          <p:cNvGrpSpPr/>
          <p:nvPr/>
        </p:nvGrpSpPr>
        <p:grpSpPr>
          <a:xfrm>
            <a:off x="5427213" y="712456"/>
            <a:ext cx="2598289" cy="1061609"/>
            <a:chOff x="3076833" y="4313581"/>
            <a:chExt cx="2598289" cy="106160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1D0E7F-1D47-B74D-BD3C-D72623048195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C4C6BE8-23C4-8349-8650-4C3BBF155447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C4C6BE8-23C4-8349-8650-4C3BBF1554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10769" t="-5128" r="-3077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674E6E0-0456-B84A-B608-485EAE0620F0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674E6E0-0456-B84A-B608-485EAE0620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7"/>
                  <a:stretch>
                    <a:fillRect l="-4255" r="-3546" b="-14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A64222C-7BC9-E642-9FB7-A6C18A26A97C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93A2169-18DE-FE4F-867A-AA93BDA2F057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94F7BC-9919-5749-8A3C-411E982712F2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94F7BC-9919-5749-8A3C-411E982712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8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3AD04AD-1C08-684E-8573-B5FD41A78257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3AD04AD-1C08-684E-8573-B5FD41A782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879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A146DC-372F-4142-ADD8-4377C00A35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A82C8C-E73E-CA41-A2C9-34A6D5399DCD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08E744-AF80-6544-88F6-D8186D18E743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762E5A4-2DB8-C343-95F4-8919D84392C9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762E5A4-2DB8-C343-95F4-8919D8439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049DD5C-A749-E849-A113-C7F02970852E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049DD5C-A749-E849-A113-C7F029708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387059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5303520" y="1365316"/>
            <a:ext cx="1184362" cy="158213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3A146DC-372F-4142-ADD8-4377C00A35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BD53C7-1862-9841-89FB-D0A11CD70589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1E153DA-23BC-8D42-B992-90EE2B41B4A6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93BBC5F-C5BC-C64A-9EC5-0650C0E7B57F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93BBC5F-C5BC-C64A-9EC5-0650C0E7B5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CFA7046-883B-1641-A6C1-378BAC18D059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CFA7046-883B-1641-A6C1-378BAC18D0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7AE2895-23D6-CB46-8F39-73ED5142814C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</p:spTree>
    <p:extLst>
      <p:ext uri="{BB962C8B-B14F-4D97-AF65-F5344CB8AC3E}">
        <p14:creationId xmlns:p14="http://schemas.microsoft.com/office/powerpoint/2010/main" val="37988430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EAB60F-0649-B549-8FF2-C9F37B61B4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694D6F-2844-1D4B-AABA-25694F3896C9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F1F56F-BABF-AF46-912F-8ECA7F5B0FC5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0402FA5-1327-4C42-9A9B-4AF2B738060F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5AD45C0-8C95-BF49-8A89-EC0BDC528051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5AD45C0-8C95-BF49-8A89-EC0BDC5280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FA32AF5-ADFC-E945-844F-502F2A8B6291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FA32AF5-ADFC-E945-844F-502F2A8B62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702413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4CB1F0-1FC7-4D42-A011-16B01DE08700}"/>
                  </a:ext>
                </a:extLst>
              </p:cNvPr>
              <p:cNvSpPr txBox="1"/>
              <p:nvPr/>
            </p:nvSpPr>
            <p:spPr>
              <a:xfrm>
                <a:off x="3752737" y="961028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4CB1F0-1FC7-4D42-A011-16B01DE08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737" y="961028"/>
                <a:ext cx="2936834" cy="523220"/>
              </a:xfrm>
              <a:prstGeom prst="rect">
                <a:avLst/>
              </a:prstGeom>
              <a:blipFill>
                <a:blip r:embed="rId6"/>
                <a:stretch>
                  <a:fillRect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433BAE8B-A8B7-9F41-BBFF-1A09474BD0D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0B0DD4-B298-CB41-80D2-6E952473589A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16BCCD-CBAB-6E4C-8653-898027A5D53A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AA5B3AD-7D77-C042-8ED8-E565F194E0D1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0B3C9E6-ED02-0C45-9B0D-A4B5623AFE3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0B3C9E6-ED02-0C45-9B0D-A4B5623AFE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2CC5C25-FDC6-C74A-A5BE-5C46A9691690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2CC5C25-FDC6-C74A-A5BE-5C46A96916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745256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B998D23-57D7-614C-8370-11F020E326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26036B-F523-6F44-B3B8-64B6B861559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C46D47-5382-8645-85A8-2D63A6B1D348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F2EBCFA-CBC8-F84E-9B7C-57A5787E13A2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0EB9B23-7CDA-0F4D-ABA9-F5BFC42DCFCD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0EB9B23-7CDA-0F4D-ABA9-F5BFC42DC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3A956CB-E19C-994E-9334-3EDA1B671EE5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3A956CB-E19C-994E-9334-3EDA1B671E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756662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892CED-EBF1-EE4E-9FFD-5DAAF9E27B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8FFD28-9060-4B40-B7B5-8D63EA552CF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4243A4-E609-5445-92EE-2289EFF5C5A2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80BB78-8C28-0D4B-9CE4-EC548A2B8834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2C0ADF-55E9-3B41-863A-B1806F703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088" y="717151"/>
            <a:ext cx="1821596" cy="745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8F38CC-3B88-7E84-9477-5959A61305F4}"/>
              </a:ext>
            </a:extLst>
          </p:cNvPr>
          <p:cNvSpPr txBox="1"/>
          <p:nvPr/>
        </p:nvSpPr>
        <p:spPr>
          <a:xfrm>
            <a:off x="0" y="5846980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 you notice a small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4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4"/>
                <a:stretch>
                  <a:fillRect t="-9302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0833" r="-25000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892CED-EBF1-EE4E-9FFD-5DAAF9E27B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8FFD28-9060-4B40-B7B5-8D63EA552CF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4243A4-E609-5445-92EE-2289EFF5C5A2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80BB78-8C28-0D4B-9CE4-EC548A2B8834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9091" t="-5000" r="-303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9091" t="-4000" r="-7792" b="-4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2C0ADF-55E9-3B41-863A-B1806F7039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4088" y="717151"/>
            <a:ext cx="1821596" cy="7459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752CBD8-F5F2-132F-D03F-E8FCF411182B}"/>
              </a:ext>
            </a:extLst>
          </p:cNvPr>
          <p:cNvGrpSpPr/>
          <p:nvPr/>
        </p:nvGrpSpPr>
        <p:grpSpPr>
          <a:xfrm>
            <a:off x="-1313996" y="1224195"/>
            <a:ext cx="6391675" cy="3919863"/>
            <a:chOff x="-1313996" y="1224195"/>
            <a:chExt cx="6391675" cy="3919863"/>
          </a:xfrm>
        </p:grpSpPr>
        <p:sp>
          <p:nvSpPr>
            <p:cNvPr id="5" name="Arc 4">
              <a:extLst>
                <a:ext uri="{FF2B5EF4-FFF2-40B4-BE49-F238E27FC236}">
                  <a16:creationId xmlns:a16="http://schemas.microsoft.com/office/drawing/2014/main" id="{CCA60D72-7389-2ECE-67BE-F5201F6BB4CB}"/>
                </a:ext>
              </a:extLst>
            </p:cNvPr>
            <p:cNvSpPr/>
            <p:nvPr/>
          </p:nvSpPr>
          <p:spPr>
            <a:xfrm rot="2282257">
              <a:off x="2188784" y="1224195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1774E13E-3503-2758-F4F4-7E224571EE51}"/>
                </a:ext>
              </a:extLst>
            </p:cNvPr>
            <p:cNvSpPr/>
            <p:nvPr/>
          </p:nvSpPr>
          <p:spPr>
            <a:xfrm rot="2282257">
              <a:off x="1313089" y="1481937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48B70436-EC72-6956-5995-316BBBFAB189}"/>
                </a:ext>
              </a:extLst>
            </p:cNvPr>
            <p:cNvSpPr/>
            <p:nvPr/>
          </p:nvSpPr>
          <p:spPr>
            <a:xfrm rot="2282257">
              <a:off x="437394" y="1739679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9B91C080-405C-AB9A-8AE1-94C3E2674836}"/>
                </a:ext>
              </a:extLst>
            </p:cNvPr>
            <p:cNvSpPr/>
            <p:nvPr/>
          </p:nvSpPr>
          <p:spPr>
            <a:xfrm rot="2282257">
              <a:off x="-438301" y="1997421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4C6B0B3A-273C-7604-7546-B52AEC49FC17}"/>
                </a:ext>
              </a:extLst>
            </p:cNvPr>
            <p:cNvSpPr/>
            <p:nvPr/>
          </p:nvSpPr>
          <p:spPr>
            <a:xfrm rot="2282257">
              <a:off x="-1313996" y="2255163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E564E225-1DE8-E8A5-74F4-3294AFAF3B99}"/>
              </a:ext>
            </a:extLst>
          </p:cNvPr>
          <p:cNvSpPr/>
          <p:nvPr/>
        </p:nvSpPr>
        <p:spPr>
          <a:xfrm>
            <a:off x="4775670" y="1821282"/>
            <a:ext cx="302281" cy="302281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06899F-7D58-D22D-F64B-376B50D6D44B}"/>
              </a:ext>
            </a:extLst>
          </p:cNvPr>
          <p:cNvSpPr/>
          <p:nvPr/>
        </p:nvSpPr>
        <p:spPr>
          <a:xfrm>
            <a:off x="4837093" y="3253244"/>
            <a:ext cx="302281" cy="302281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8E5069-0279-760C-2703-49DC109E2A08}"/>
              </a:ext>
            </a:extLst>
          </p:cNvPr>
          <p:cNvSpPr txBox="1"/>
          <p:nvPr/>
        </p:nvSpPr>
        <p:spPr>
          <a:xfrm>
            <a:off x="4259084" y="1821282"/>
            <a:ext cx="42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8454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892CED-EBF1-EE4E-9FFD-5DAAF9E27B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8FFD28-9060-4B40-B7B5-8D63EA552CF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4243A4-E609-5445-92EE-2289EFF5C5A2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80BB78-8C28-0D4B-9CE4-EC548A2B8834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2C0ADF-55E9-3B41-863A-B1806F703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088" y="717151"/>
            <a:ext cx="1821596" cy="7459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C0FCFB-A7AF-1A83-F007-6E97C582663B}"/>
              </a:ext>
            </a:extLst>
          </p:cNvPr>
          <p:cNvCxnSpPr/>
          <p:nvPr/>
        </p:nvCxnSpPr>
        <p:spPr>
          <a:xfrm>
            <a:off x="4297680" y="1723407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BC1E8B-353B-8D69-2A05-11C9D3F062D9}"/>
              </a:ext>
            </a:extLst>
          </p:cNvPr>
          <p:cNvCxnSpPr/>
          <p:nvPr/>
        </p:nvCxnSpPr>
        <p:spPr>
          <a:xfrm>
            <a:off x="3667263" y="1937058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B3893C-6A71-265A-2B3B-3F7606BC6568}"/>
              </a:ext>
            </a:extLst>
          </p:cNvPr>
          <p:cNvCxnSpPr/>
          <p:nvPr/>
        </p:nvCxnSpPr>
        <p:spPr>
          <a:xfrm>
            <a:off x="3036846" y="2150709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1EE657-F499-123D-22A5-B80D1AE98F08}"/>
              </a:ext>
            </a:extLst>
          </p:cNvPr>
          <p:cNvCxnSpPr/>
          <p:nvPr/>
        </p:nvCxnSpPr>
        <p:spPr>
          <a:xfrm>
            <a:off x="2406429" y="2364360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E04D2E-245A-A5CC-ABEB-DD43F23B19BB}"/>
              </a:ext>
            </a:extLst>
          </p:cNvPr>
          <p:cNvCxnSpPr/>
          <p:nvPr/>
        </p:nvCxnSpPr>
        <p:spPr>
          <a:xfrm>
            <a:off x="1776012" y="2578011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5453C-C9AD-4DFB-3DE3-1BB2162F4138}"/>
              </a:ext>
            </a:extLst>
          </p:cNvPr>
          <p:cNvCxnSpPr/>
          <p:nvPr/>
        </p:nvCxnSpPr>
        <p:spPr>
          <a:xfrm>
            <a:off x="1145595" y="2791662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A11D4B6-B692-FBDA-ECC0-CFC4A0484D79}"/>
              </a:ext>
            </a:extLst>
          </p:cNvPr>
          <p:cNvSpPr txBox="1"/>
          <p:nvPr/>
        </p:nvSpPr>
        <p:spPr>
          <a:xfrm>
            <a:off x="0" y="5846980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Far-field approximation, Planar wave</a:t>
            </a:r>
          </a:p>
        </p:txBody>
      </p:sp>
    </p:spTree>
    <p:extLst>
      <p:ext uri="{BB962C8B-B14F-4D97-AF65-F5344CB8AC3E}">
        <p14:creationId xmlns:p14="http://schemas.microsoft.com/office/powerpoint/2010/main" val="412604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46E796-9F4E-C84C-AF17-DD0488F4B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530" y="3901041"/>
            <a:ext cx="4396598" cy="2757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3D165-7C19-1E4E-A83C-814EF709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72" y="988991"/>
            <a:ext cx="4388200" cy="3179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9BD1B-E6DE-0B4B-B617-742994EE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986" y="985473"/>
            <a:ext cx="4249742" cy="3179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1EB48A-9699-0249-97F8-395BE14C4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72" y="4390891"/>
            <a:ext cx="4219848" cy="215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25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3276</TotalTime>
  <Words>1715</Words>
  <Application>Microsoft Macintosh PowerPoint</Application>
  <PresentationFormat>On-screen Show (4:3)</PresentationFormat>
  <Paragraphs>431</Paragraphs>
  <Slides>88</Slides>
  <Notes>3</Notes>
  <HiddenSlides>11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4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363</cp:revision>
  <dcterms:created xsi:type="dcterms:W3CDTF">2019-02-13T16:19:48Z</dcterms:created>
  <dcterms:modified xsi:type="dcterms:W3CDTF">2024-09-30T17:18:46Z</dcterms:modified>
</cp:coreProperties>
</file>