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6"/>
  </p:notesMasterIdLst>
  <p:sldIdLst>
    <p:sldId id="1697" r:id="rId2"/>
    <p:sldId id="365" r:id="rId3"/>
    <p:sldId id="366" r:id="rId4"/>
    <p:sldId id="367" r:id="rId5"/>
    <p:sldId id="368" r:id="rId6"/>
    <p:sldId id="372" r:id="rId7"/>
    <p:sldId id="371" r:id="rId8"/>
    <p:sldId id="373" r:id="rId9"/>
    <p:sldId id="374" r:id="rId10"/>
    <p:sldId id="1495" r:id="rId11"/>
    <p:sldId id="1496" r:id="rId12"/>
    <p:sldId id="1497" r:id="rId13"/>
    <p:sldId id="1498" r:id="rId14"/>
    <p:sldId id="376" r:id="rId15"/>
    <p:sldId id="364" r:id="rId16"/>
    <p:sldId id="1469" r:id="rId17"/>
    <p:sldId id="1470" r:id="rId18"/>
    <p:sldId id="359" r:id="rId19"/>
    <p:sldId id="363" r:id="rId20"/>
    <p:sldId id="361" r:id="rId21"/>
    <p:sldId id="380" r:id="rId22"/>
    <p:sldId id="379" r:id="rId23"/>
    <p:sldId id="381" r:id="rId24"/>
    <p:sldId id="1503" r:id="rId25"/>
    <p:sldId id="1502" r:id="rId26"/>
    <p:sldId id="1499" r:id="rId27"/>
    <p:sldId id="1501" r:id="rId28"/>
    <p:sldId id="1500" r:id="rId29"/>
    <p:sldId id="1744" r:id="rId30"/>
    <p:sldId id="1745" r:id="rId31"/>
    <p:sldId id="1746" r:id="rId32"/>
    <p:sldId id="1749" r:id="rId33"/>
    <p:sldId id="1748" r:id="rId34"/>
    <p:sldId id="1750" r:id="rId35"/>
    <p:sldId id="1752" r:id="rId36"/>
    <p:sldId id="1751" r:id="rId37"/>
    <p:sldId id="1753" r:id="rId38"/>
    <p:sldId id="1493" r:id="rId39"/>
    <p:sldId id="1494" r:id="rId40"/>
    <p:sldId id="1471" r:id="rId41"/>
    <p:sldId id="383" r:id="rId42"/>
    <p:sldId id="384" r:id="rId43"/>
    <p:sldId id="385" r:id="rId44"/>
    <p:sldId id="387" r:id="rId45"/>
    <p:sldId id="389" r:id="rId46"/>
    <p:sldId id="386" r:id="rId47"/>
    <p:sldId id="377" r:id="rId48"/>
    <p:sldId id="382" r:id="rId49"/>
    <p:sldId id="324" r:id="rId50"/>
    <p:sldId id="325" r:id="rId51"/>
    <p:sldId id="332" r:id="rId52"/>
    <p:sldId id="326" r:id="rId53"/>
    <p:sldId id="331" r:id="rId54"/>
    <p:sldId id="328" r:id="rId55"/>
    <p:sldId id="329" r:id="rId56"/>
    <p:sldId id="333" r:id="rId57"/>
    <p:sldId id="335" r:id="rId58"/>
    <p:sldId id="336" r:id="rId59"/>
    <p:sldId id="337" r:id="rId60"/>
    <p:sldId id="341" r:id="rId61"/>
    <p:sldId id="340" r:id="rId62"/>
    <p:sldId id="338" r:id="rId63"/>
    <p:sldId id="370" r:id="rId64"/>
    <p:sldId id="1699" r:id="rId65"/>
    <p:sldId id="1702" r:id="rId66"/>
    <p:sldId id="344" r:id="rId67"/>
    <p:sldId id="345" r:id="rId68"/>
    <p:sldId id="346" r:id="rId69"/>
    <p:sldId id="347" r:id="rId70"/>
    <p:sldId id="348" r:id="rId71"/>
    <p:sldId id="1472" r:id="rId72"/>
    <p:sldId id="1700" r:id="rId73"/>
    <p:sldId id="1743" r:id="rId74"/>
    <p:sldId id="1701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8"/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20"/>
    <p:restoredTop sz="81293"/>
  </p:normalViewPr>
  <p:slideViewPr>
    <p:cSldViewPr snapToGrid="0" snapToObjects="1" showGuides="1">
      <p:cViewPr varScale="1">
        <p:scale>
          <a:sx n="98" d="100"/>
          <a:sy n="98" d="100"/>
        </p:scale>
        <p:origin x="760" y="192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01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9904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3F07739-B6DE-C54D-9137-AE36A0542F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90ABF-0AEF-2B45-933D-F78258B32A5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87316172-B1C7-C34F-9C6D-37144378BA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5C75779-F515-C54E-8572-AD9D1B9FA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3947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3F07739-B6DE-C54D-9137-AE36A0542F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90ABF-0AEF-2B45-933D-F78258B32A5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87316172-B1C7-C34F-9C6D-37144378BA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5C75779-F515-C54E-8572-AD9D1B9FA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8736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31666F3A-757B-FB48-8BFD-2B5666BBAE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7D291-791C-294A-83B4-833CFEB67F9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EFD35DEA-BE33-B047-BB2E-0822D1E69F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E6C1671-5816-3A47-B6C1-65DD7112D5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184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DB0B3ACB-FB2B-E344-A745-73D29E4D51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7AE3A-882E-DF4E-A2C4-617093AE48B1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32CCABEF-44FE-6244-AF7E-A753D9AF7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859D133F-35C2-BA4D-901D-3D9A920AF0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7698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B52E6BA3-9B86-5B43-AE0E-B5B5E9D003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06AB7-DD16-BA47-A6EF-FD6A615EBBA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8ED282BA-9FE7-C840-AD37-D75C31B73C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DB8B423E-C6D4-1B4F-870E-1C00F38AC1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9545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5949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0983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9584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6306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19946-9FF6-BC65-A349-54D96B8C3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42208F-C987-0A53-5650-BC0BED014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D4794-1D34-A8AF-1085-7B01EAE138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07C0C-46DF-1AE0-A4B9-E5397F5066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10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1052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4561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9075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55920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0938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06401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67900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04983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30027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677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04998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37668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09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645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4695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0013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384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8649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9086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0.png"/><Relationship Id="rId4" Type="http://schemas.microsoft.com/office/2007/relationships/hdphoto" Target="../media/hdphoto6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89047" y="4827447"/>
            <a:ext cx="2786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IRB 2207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6B06B0-D0CA-5EB4-5D76-94D800BCF72C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3.1: Inference in Physical Space</a:t>
            </a:r>
          </a:p>
        </p:txBody>
      </p:sp>
    </p:spTree>
    <p:extLst>
      <p:ext uri="{BB962C8B-B14F-4D97-AF65-F5344CB8AC3E}">
        <p14:creationId xmlns:p14="http://schemas.microsoft.com/office/powerpoint/2010/main" val="337153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overfly motion vision">
            <a:extLst>
              <a:ext uri="{FF2B5EF4-FFF2-40B4-BE49-F238E27FC236}">
                <a16:creationId xmlns:a16="http://schemas.microsoft.com/office/drawing/2014/main" id="{A8D261DE-E0B3-7A47-B045-B4DAA9C4F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338"/>
            <a:ext cx="9144000" cy="526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9C52BF-2627-4A34-3074-F65E3F7C7C3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one of these orange circles is bigger?</a:t>
            </a:r>
          </a:p>
        </p:txBody>
      </p:sp>
    </p:spTree>
    <p:extLst>
      <p:ext uri="{BB962C8B-B14F-4D97-AF65-F5344CB8AC3E}">
        <p14:creationId xmlns:p14="http://schemas.microsoft.com/office/powerpoint/2010/main" val="310851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7707D4-9323-F946-B702-945640A7893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Sensors are not perfect</a:t>
            </a:r>
          </a:p>
        </p:txBody>
      </p:sp>
      <p:pic>
        <p:nvPicPr>
          <p:cNvPr id="4098" name="Picture 2" descr="Hoverfly motion vision">
            <a:extLst>
              <a:ext uri="{FF2B5EF4-FFF2-40B4-BE49-F238E27FC236}">
                <a16:creationId xmlns:a16="http://schemas.microsoft.com/office/drawing/2014/main" id="{F71BDC9C-B465-7A43-A81A-C4E1B5D99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338"/>
            <a:ext cx="9144000" cy="526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A90ABC9-9811-4C4A-A169-142B89E0BE0A}"/>
              </a:ext>
            </a:extLst>
          </p:cNvPr>
          <p:cNvSpPr/>
          <p:nvPr/>
        </p:nvSpPr>
        <p:spPr>
          <a:xfrm>
            <a:off x="2474259" y="3012141"/>
            <a:ext cx="927847" cy="9278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7E85C0-1F15-AF42-9EC3-D741501783DC}"/>
              </a:ext>
            </a:extLst>
          </p:cNvPr>
          <p:cNvSpPr/>
          <p:nvPr/>
        </p:nvSpPr>
        <p:spPr>
          <a:xfrm>
            <a:off x="6992471" y="3012141"/>
            <a:ext cx="927847" cy="9278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994B1D-ECB8-2E48-B62F-5012E876B1D7}"/>
              </a:ext>
            </a:extLst>
          </p:cNvPr>
          <p:cNvCxnSpPr/>
          <p:nvPr/>
        </p:nvCxnSpPr>
        <p:spPr>
          <a:xfrm>
            <a:off x="-143211" y="3012141"/>
            <a:ext cx="9363187" cy="0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B47098-3D65-9248-A969-2ACCB8B06B2E}"/>
              </a:ext>
            </a:extLst>
          </p:cNvPr>
          <p:cNvCxnSpPr/>
          <p:nvPr/>
        </p:nvCxnSpPr>
        <p:spPr>
          <a:xfrm>
            <a:off x="0" y="3944470"/>
            <a:ext cx="9363187" cy="0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561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Dangers of Industrial Entropy – All Hazards – A University of Findlay  Training Center">
            <a:extLst>
              <a:ext uri="{FF2B5EF4-FFF2-40B4-BE49-F238E27FC236}">
                <a16:creationId xmlns:a16="http://schemas.microsoft.com/office/drawing/2014/main" id="{81E938CB-E369-1C40-93EF-303FB21C9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225" y="1596274"/>
            <a:ext cx="5161550" cy="2697268"/>
          </a:xfrm>
          <a:prstGeom prst="rect">
            <a:avLst/>
          </a:prstGeom>
          <a:noFill/>
          <a:ln w="317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64FB05-7F88-844F-A01F-2A61A65BF841}"/>
              </a:ext>
            </a:extLst>
          </p:cNvPr>
          <p:cNvSpPr/>
          <p:nvPr/>
        </p:nvSpPr>
        <p:spPr>
          <a:xfrm>
            <a:off x="1991225" y="4690226"/>
            <a:ext cx="516155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305773-271B-B44E-A54C-70330505C122}"/>
              </a:ext>
            </a:extLst>
          </p:cNvPr>
          <p:cNvSpPr/>
          <p:nvPr/>
        </p:nvSpPr>
        <p:spPr>
          <a:xfrm>
            <a:off x="1923990" y="62751"/>
            <a:ext cx="516155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25F8B4-CE13-E04F-9D5E-AE14FB2EAE5D}"/>
              </a:ext>
            </a:extLst>
          </p:cNvPr>
          <p:cNvSpPr txBox="1"/>
          <p:nvPr/>
        </p:nvSpPr>
        <p:spPr>
          <a:xfrm>
            <a:off x="2259106" y="336176"/>
            <a:ext cx="44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physical world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288F1-C6BA-3F4D-9E70-1C3F14C66789}"/>
              </a:ext>
            </a:extLst>
          </p:cNvPr>
          <p:cNvSpPr txBox="1"/>
          <p:nvPr/>
        </p:nvSpPr>
        <p:spPr>
          <a:xfrm>
            <a:off x="2259106" y="4784672"/>
            <a:ext cx="4450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Statistical models, learning, perception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ADFF3-F4FE-5849-804E-5806919F1606}"/>
              </a:ext>
            </a:extLst>
          </p:cNvPr>
          <p:cNvSpPr txBox="1"/>
          <p:nvPr/>
        </p:nvSpPr>
        <p:spPr>
          <a:xfrm>
            <a:off x="2346512" y="6164453"/>
            <a:ext cx="44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Meaningful information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1600F0-BA62-8845-A604-5BDDAED442B1}"/>
              </a:ext>
            </a:extLst>
          </p:cNvPr>
          <p:cNvCxnSpPr/>
          <p:nvPr/>
        </p:nvCxnSpPr>
        <p:spPr>
          <a:xfrm>
            <a:off x="4511488" y="1205751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EE405D-2D8F-4C4C-85E4-CA21371DEAF0}"/>
              </a:ext>
            </a:extLst>
          </p:cNvPr>
          <p:cNvCxnSpPr/>
          <p:nvPr/>
        </p:nvCxnSpPr>
        <p:spPr>
          <a:xfrm>
            <a:off x="4468906" y="4299703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EC1570-FF4E-BC47-BC4D-1DB36E98DB20}"/>
              </a:ext>
            </a:extLst>
          </p:cNvPr>
          <p:cNvCxnSpPr/>
          <p:nvPr/>
        </p:nvCxnSpPr>
        <p:spPr>
          <a:xfrm>
            <a:off x="4480112" y="5833226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119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Dangers of Industrial Entropy – All Hazards – A University of Findlay  Training Center">
            <a:extLst>
              <a:ext uri="{FF2B5EF4-FFF2-40B4-BE49-F238E27FC236}">
                <a16:creationId xmlns:a16="http://schemas.microsoft.com/office/drawing/2014/main" id="{81E938CB-E369-1C40-93EF-303FB21C9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78" y="1596274"/>
            <a:ext cx="5161550" cy="2697268"/>
          </a:xfrm>
          <a:prstGeom prst="rect">
            <a:avLst/>
          </a:prstGeom>
          <a:noFill/>
          <a:ln w="317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64FB05-7F88-844F-A01F-2A61A65BF841}"/>
              </a:ext>
            </a:extLst>
          </p:cNvPr>
          <p:cNvSpPr/>
          <p:nvPr/>
        </p:nvSpPr>
        <p:spPr>
          <a:xfrm>
            <a:off x="633078" y="4690226"/>
            <a:ext cx="516155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305773-271B-B44E-A54C-70330505C122}"/>
              </a:ext>
            </a:extLst>
          </p:cNvPr>
          <p:cNvSpPr/>
          <p:nvPr/>
        </p:nvSpPr>
        <p:spPr>
          <a:xfrm>
            <a:off x="565843" y="62751"/>
            <a:ext cx="516155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25F8B4-CE13-E04F-9D5E-AE14FB2EAE5D}"/>
              </a:ext>
            </a:extLst>
          </p:cNvPr>
          <p:cNvSpPr txBox="1"/>
          <p:nvPr/>
        </p:nvSpPr>
        <p:spPr>
          <a:xfrm>
            <a:off x="900959" y="336176"/>
            <a:ext cx="44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physical world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288F1-C6BA-3F4D-9E70-1C3F14C66789}"/>
              </a:ext>
            </a:extLst>
          </p:cNvPr>
          <p:cNvSpPr txBox="1"/>
          <p:nvPr/>
        </p:nvSpPr>
        <p:spPr>
          <a:xfrm>
            <a:off x="900959" y="4784672"/>
            <a:ext cx="4450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Statistical models, learning, perception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ADFF3-F4FE-5849-804E-5806919F1606}"/>
              </a:ext>
            </a:extLst>
          </p:cNvPr>
          <p:cNvSpPr txBox="1"/>
          <p:nvPr/>
        </p:nvSpPr>
        <p:spPr>
          <a:xfrm>
            <a:off x="988365" y="6164453"/>
            <a:ext cx="44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Meaningful information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1600F0-BA62-8845-A604-5BDDAED442B1}"/>
              </a:ext>
            </a:extLst>
          </p:cNvPr>
          <p:cNvCxnSpPr/>
          <p:nvPr/>
        </p:nvCxnSpPr>
        <p:spPr>
          <a:xfrm>
            <a:off x="3153341" y="1205751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EE405D-2D8F-4C4C-85E4-CA21371DEAF0}"/>
              </a:ext>
            </a:extLst>
          </p:cNvPr>
          <p:cNvCxnSpPr/>
          <p:nvPr/>
        </p:nvCxnSpPr>
        <p:spPr>
          <a:xfrm>
            <a:off x="3110759" y="4299703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EC1570-FF4E-BC47-BC4D-1DB36E98DB20}"/>
              </a:ext>
            </a:extLst>
          </p:cNvPr>
          <p:cNvCxnSpPr/>
          <p:nvPr/>
        </p:nvCxnSpPr>
        <p:spPr>
          <a:xfrm>
            <a:off x="3121965" y="5833226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B65EDE2-DB0C-7443-A33A-AD77B42AE990}"/>
              </a:ext>
            </a:extLst>
          </p:cNvPr>
          <p:cNvSpPr txBox="1"/>
          <p:nvPr/>
        </p:nvSpPr>
        <p:spPr>
          <a:xfrm>
            <a:off x="6062503" y="2598003"/>
            <a:ext cx="2448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Neither perfect nor adequate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1310E-3959-624C-95AF-1384FFF9C2E0}"/>
              </a:ext>
            </a:extLst>
          </p:cNvPr>
          <p:cNvSpPr txBox="1"/>
          <p:nvPr/>
        </p:nvSpPr>
        <p:spPr>
          <a:xfrm>
            <a:off x="5727393" y="4883699"/>
            <a:ext cx="3555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sz="2400" dirty="0"/>
              <a:t>Inherently probabilistic</a:t>
            </a:r>
          </a:p>
          <a:p>
            <a:r>
              <a:rPr lang="en-US" sz="2400" dirty="0"/>
              <a:t>in nature</a:t>
            </a:r>
          </a:p>
        </p:txBody>
      </p:sp>
    </p:spTree>
    <p:extLst>
      <p:ext uri="{BB962C8B-B14F-4D97-AF65-F5344CB8AC3E}">
        <p14:creationId xmlns:p14="http://schemas.microsoft.com/office/powerpoint/2010/main" val="876921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7E54AB-20B4-7840-AB8D-177AA6065548}"/>
              </a:ext>
            </a:extLst>
          </p:cNvPr>
          <p:cNvSpPr/>
          <p:nvPr/>
        </p:nvSpPr>
        <p:spPr>
          <a:xfrm>
            <a:off x="0" y="2609088"/>
            <a:ext cx="9144000" cy="1621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B7737D-CF93-6A43-8037-CF410353D0AD}"/>
              </a:ext>
            </a:extLst>
          </p:cNvPr>
          <p:cNvSpPr txBox="1"/>
          <p:nvPr/>
        </p:nvSpPr>
        <p:spPr>
          <a:xfrm>
            <a:off x="2157984" y="3075057"/>
            <a:ext cx="5010912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refresher</a:t>
            </a:r>
          </a:p>
        </p:txBody>
      </p:sp>
    </p:spTree>
    <p:extLst>
      <p:ext uri="{BB962C8B-B14F-4D97-AF65-F5344CB8AC3E}">
        <p14:creationId xmlns:p14="http://schemas.microsoft.com/office/powerpoint/2010/main" val="2143791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basic probability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A32AC-B8BF-2248-9CCD-51311C8E215A}"/>
              </a:ext>
            </a:extLst>
          </p:cNvPr>
          <p:cNvSpPr txBox="1"/>
          <p:nvPr/>
        </p:nvSpPr>
        <p:spPr>
          <a:xfrm>
            <a:off x="1901695" y="1524575"/>
            <a:ext cx="585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 of multiple events occurring simultaneously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65A12-3B63-E348-88EC-F52241E11A8D}"/>
              </a:ext>
            </a:extLst>
          </p:cNvPr>
          <p:cNvSpPr txBox="1"/>
          <p:nvPr/>
        </p:nvSpPr>
        <p:spPr>
          <a:xfrm>
            <a:off x="170431" y="939259"/>
            <a:ext cx="444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Joint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93943-8B99-4148-9894-EEA9827683EF}"/>
              </a:ext>
            </a:extLst>
          </p:cNvPr>
          <p:cNvSpPr txBox="1"/>
          <p:nvPr/>
        </p:nvSpPr>
        <p:spPr>
          <a:xfrm>
            <a:off x="170431" y="2146314"/>
            <a:ext cx="577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Conditional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)/P(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9F715-D9D4-6746-B288-27EBE22BCA3C}"/>
              </a:ext>
            </a:extLst>
          </p:cNvPr>
          <p:cNvSpPr txBox="1"/>
          <p:nvPr/>
        </p:nvSpPr>
        <p:spPr>
          <a:xfrm>
            <a:off x="1901695" y="2731630"/>
            <a:ext cx="615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an event, given another event has occurred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/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Marginal probability: 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nary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blipFill>
                <a:blip r:embed="rId2"/>
                <a:stretch>
                  <a:fillRect l="-1675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943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basic probability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A32AC-B8BF-2248-9CCD-51311C8E215A}"/>
              </a:ext>
            </a:extLst>
          </p:cNvPr>
          <p:cNvSpPr txBox="1"/>
          <p:nvPr/>
        </p:nvSpPr>
        <p:spPr>
          <a:xfrm>
            <a:off x="1901695" y="1524575"/>
            <a:ext cx="585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 of multiple events occurring simultaneously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65A12-3B63-E348-88EC-F52241E11A8D}"/>
              </a:ext>
            </a:extLst>
          </p:cNvPr>
          <p:cNvSpPr txBox="1"/>
          <p:nvPr/>
        </p:nvSpPr>
        <p:spPr>
          <a:xfrm>
            <a:off x="170431" y="939259"/>
            <a:ext cx="444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Joint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93943-8B99-4148-9894-EEA9827683EF}"/>
              </a:ext>
            </a:extLst>
          </p:cNvPr>
          <p:cNvSpPr txBox="1"/>
          <p:nvPr/>
        </p:nvSpPr>
        <p:spPr>
          <a:xfrm>
            <a:off x="170431" y="2146314"/>
            <a:ext cx="577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Conditional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)/P(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9F715-D9D4-6746-B288-27EBE22BCA3C}"/>
              </a:ext>
            </a:extLst>
          </p:cNvPr>
          <p:cNvSpPr txBox="1"/>
          <p:nvPr/>
        </p:nvSpPr>
        <p:spPr>
          <a:xfrm>
            <a:off x="1901695" y="2731630"/>
            <a:ext cx="615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an event, given another event has occurred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/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Marginal probability: 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nary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blipFill>
                <a:blip r:embed="rId2"/>
                <a:stretch>
                  <a:fillRect l="-1675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C0810407-AE5E-3A4F-B824-B60546069F1A}"/>
              </a:ext>
            </a:extLst>
          </p:cNvPr>
          <p:cNvSpPr/>
          <p:nvPr/>
        </p:nvSpPr>
        <p:spPr>
          <a:xfrm>
            <a:off x="1584960" y="441442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52D632A5-5DB4-7045-BE6D-61BD75A3EFD3}"/>
              </a:ext>
            </a:extLst>
          </p:cNvPr>
          <p:cNvSpPr/>
          <p:nvPr/>
        </p:nvSpPr>
        <p:spPr>
          <a:xfrm>
            <a:off x="1584960" y="441442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96EB49F9-D555-1F40-BBBD-DBCB7D41C66E}"/>
              </a:ext>
            </a:extLst>
          </p:cNvPr>
          <p:cNvSpPr/>
          <p:nvPr/>
        </p:nvSpPr>
        <p:spPr>
          <a:xfrm>
            <a:off x="3377081" y="440702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695DBED9-1A0B-CD47-A74D-7B659ABBCF3E}"/>
              </a:ext>
            </a:extLst>
          </p:cNvPr>
          <p:cNvSpPr/>
          <p:nvPr/>
        </p:nvSpPr>
        <p:spPr>
          <a:xfrm>
            <a:off x="5458131" y="442401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889CB8-98F3-1649-B821-0E4FCA0F866E}"/>
              </a:ext>
            </a:extLst>
          </p:cNvPr>
          <p:cNvSpPr txBox="1"/>
          <p:nvPr/>
        </p:nvSpPr>
        <p:spPr>
          <a:xfrm>
            <a:off x="1779675" y="4545531"/>
            <a:ext cx="4347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A1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13B93F-A142-494F-9887-644DADB03802}"/>
              </a:ext>
            </a:extLst>
          </p:cNvPr>
          <p:cNvSpPr txBox="1"/>
          <p:nvPr/>
        </p:nvSpPr>
        <p:spPr>
          <a:xfrm>
            <a:off x="4543092" y="4538660"/>
            <a:ext cx="4347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F125BB-A028-7A48-810D-001D7C00ECA5}"/>
              </a:ext>
            </a:extLst>
          </p:cNvPr>
          <p:cNvSpPr txBox="1"/>
          <p:nvPr/>
        </p:nvSpPr>
        <p:spPr>
          <a:xfrm>
            <a:off x="6199689" y="4545394"/>
            <a:ext cx="4347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BD999C9-955B-054F-A247-10D1F3DF9B36}"/>
              </a:ext>
            </a:extLst>
          </p:cNvPr>
          <p:cNvSpPr/>
          <p:nvPr/>
        </p:nvSpPr>
        <p:spPr>
          <a:xfrm>
            <a:off x="3059769" y="525667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AAFAC9-8068-0142-B645-4DC004DA19BD}"/>
              </a:ext>
            </a:extLst>
          </p:cNvPr>
          <p:cNvSpPr txBox="1"/>
          <p:nvPr/>
        </p:nvSpPr>
        <p:spPr>
          <a:xfrm>
            <a:off x="5691537" y="6067217"/>
            <a:ext cx="3097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253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basic probability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A32AC-B8BF-2248-9CCD-51311C8E215A}"/>
              </a:ext>
            </a:extLst>
          </p:cNvPr>
          <p:cNvSpPr txBox="1"/>
          <p:nvPr/>
        </p:nvSpPr>
        <p:spPr>
          <a:xfrm>
            <a:off x="1901695" y="1524575"/>
            <a:ext cx="585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 of multiple events occurring simultaneously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65A12-3B63-E348-88EC-F52241E11A8D}"/>
              </a:ext>
            </a:extLst>
          </p:cNvPr>
          <p:cNvSpPr txBox="1"/>
          <p:nvPr/>
        </p:nvSpPr>
        <p:spPr>
          <a:xfrm>
            <a:off x="170431" y="939259"/>
            <a:ext cx="444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Joint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93943-8B99-4148-9894-EEA9827683EF}"/>
              </a:ext>
            </a:extLst>
          </p:cNvPr>
          <p:cNvSpPr txBox="1"/>
          <p:nvPr/>
        </p:nvSpPr>
        <p:spPr>
          <a:xfrm>
            <a:off x="170431" y="2146314"/>
            <a:ext cx="577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Conditional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)/P(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9F715-D9D4-6746-B288-27EBE22BCA3C}"/>
              </a:ext>
            </a:extLst>
          </p:cNvPr>
          <p:cNvSpPr txBox="1"/>
          <p:nvPr/>
        </p:nvSpPr>
        <p:spPr>
          <a:xfrm>
            <a:off x="1901695" y="2731630"/>
            <a:ext cx="615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an event, given another event has occurred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/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Marginal probability: 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nary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blipFill>
                <a:blip r:embed="rId2"/>
                <a:stretch>
                  <a:fillRect l="-1675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25874F0-C16E-8449-9298-4E2CAA495C03}"/>
              </a:ext>
            </a:extLst>
          </p:cNvPr>
          <p:cNvSpPr txBox="1"/>
          <p:nvPr/>
        </p:nvSpPr>
        <p:spPr>
          <a:xfrm>
            <a:off x="170431" y="4801045"/>
            <a:ext cx="780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Chain rule: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77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8FF06A-26FF-B34E-978B-7A37D6285B7C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8FF06A-26FF-B34E-978B-7A37D6285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2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8234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E189A9-C83C-164E-AEB7-918CA5E93E87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38380B-1426-0642-BA9F-A3BF8DBA781C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838E2D-B0C4-8B44-8798-28165F41B92C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6F5A30-A66A-4F49-8AA3-74FD2EB13377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96115A-7E07-D94C-AD26-938142FB8B00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9D6EF6-3C11-A842-9ACA-E0EF299C68A9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319255-A7B0-7147-A418-A466ABE67CCB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319255-A7B0-7147-A418-A466ABE67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2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659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07E9D-6D24-2F4D-B638-FD9591F95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333" y="1823474"/>
            <a:ext cx="2574723" cy="3203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</p:spTree>
    <p:extLst>
      <p:ext uri="{BB962C8B-B14F-4D97-AF65-F5344CB8AC3E}">
        <p14:creationId xmlns:p14="http://schemas.microsoft.com/office/powerpoint/2010/main" val="3253243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C33C83-ACDB-1749-BDDB-A55A9EB21C09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C33C83-ACDB-1749-BDDB-A55A9EB21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2"/>
                <a:stretch>
                  <a:fillRect l="-4286" t="-12069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968C9-2B42-E942-AFB3-EA54A4C78CD2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968C9-2B42-E942-AFB3-EA54A4C78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3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333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412438-1C9F-164C-BDB2-C6394F5BA93C}"/>
                  </a:ext>
                </a:extLst>
              </p:cNvPr>
              <p:cNvSpPr txBox="1"/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412438-1C9F-164C-BDB2-C6394F5BA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blipFill>
                <a:blip r:embed="rId2"/>
                <a:stretch>
                  <a:fillRect l="-4192" t="-12281" b="-85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7A7AF9-8454-9045-AA63-1E970FD1C1B4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7A7AF9-8454-9045-AA63-1E970FD1C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3"/>
                <a:stretch>
                  <a:fillRect l="-4286" t="-12069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DCF59A-A751-BC4E-A80A-5B447FAE1260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DCF59A-A751-BC4E-A80A-5B447FAE1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4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758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4A3B30-7B0E-3C49-BB13-BC58FDF445D6}"/>
              </a:ext>
            </a:extLst>
          </p:cNvPr>
          <p:cNvSpPr txBox="1"/>
          <p:nvPr/>
        </p:nvSpPr>
        <p:spPr>
          <a:xfrm>
            <a:off x="646566" y="6342988"/>
            <a:ext cx="785086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Relates inverse representations of the probabilities concerning two events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7F1EAA-1B54-E744-BD49-8F1E3D437CA6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7F1EAA-1B54-E744-BD49-8F1E3D437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2"/>
                <a:stretch>
                  <a:fillRect l="-4286" t="-12069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D0E016-BF2E-B649-AD89-500575E2333A}"/>
                  </a:ext>
                </a:extLst>
              </p:cNvPr>
              <p:cNvSpPr txBox="1"/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D0E016-BF2E-B649-AD89-500575E23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blipFill>
                <a:blip r:embed="rId3"/>
                <a:stretch>
                  <a:fillRect l="-4192" t="-12281" b="-85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DAB6A0-52AA-BA4E-AC24-C130838FC4E0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DAB6A0-52AA-BA4E-AC24-C130838FC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4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9541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ADE53-3DE8-FE4F-98A8-1C75C1E07134}"/>
              </a:ext>
            </a:extLst>
          </p:cNvPr>
          <p:cNvSpPr txBox="1"/>
          <p:nvPr/>
        </p:nvSpPr>
        <p:spPr>
          <a:xfrm>
            <a:off x="1608987" y="899201"/>
            <a:ext cx="12720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Healthy: A1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3965615" y="870849"/>
            <a:ext cx="13719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Diabetes: A2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1993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083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ADE53-3DE8-FE4F-98A8-1C75C1E07134}"/>
              </a:ext>
            </a:extLst>
          </p:cNvPr>
          <p:cNvSpPr txBox="1"/>
          <p:nvPr/>
        </p:nvSpPr>
        <p:spPr>
          <a:xfrm>
            <a:off x="1608987" y="899201"/>
            <a:ext cx="12720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Healthy: A1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3965615" y="870849"/>
            <a:ext cx="13719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Diabetes: A2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1993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708C4C-0887-0C4C-824F-6A7DD695A59C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747A4E-27FB-FE41-8AD2-0AD5250FCAB0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17323D-65ED-0548-81E7-0353560E62E0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B9D684-84FC-0A49-8A64-D03955E2A096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87E6E2E-D7F4-3644-8EB5-4A1AB017F126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75BF05-B138-0E4C-8CFE-86286F70CFE1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BDF1BF-884C-9045-A605-F4C7323B1F1F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BDF1BF-884C-9045-A605-F4C7323B1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2"/>
                <a:stretch>
                  <a:fillRect l="-1869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3293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4A3B30-7B0E-3C49-BB13-BC58FDF445D6}"/>
              </a:ext>
            </a:extLst>
          </p:cNvPr>
          <p:cNvSpPr txBox="1"/>
          <p:nvPr/>
        </p:nvSpPr>
        <p:spPr>
          <a:xfrm>
            <a:off x="646566" y="6342988"/>
            <a:ext cx="785086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Relates inverse representations of the probabilities concerning two events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ADE53-3DE8-FE4F-98A8-1C75C1E07134}"/>
              </a:ext>
            </a:extLst>
          </p:cNvPr>
          <p:cNvSpPr txBox="1"/>
          <p:nvPr/>
        </p:nvSpPr>
        <p:spPr>
          <a:xfrm>
            <a:off x="1608987" y="899201"/>
            <a:ext cx="12720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Healthy: A1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3965615" y="870849"/>
            <a:ext cx="13719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Diabetes: A2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1993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2FBA97-5B38-4C4C-B15D-F22B6C5F959D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2FBA97-5B38-4C4C-B15D-F22B6C5F9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2"/>
                <a:stretch>
                  <a:fillRect l="-5036" t="-14035" r="-1439" b="-85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175005-FD67-5247-977A-0812C967BF84}"/>
                  </a:ext>
                </a:extLst>
              </p:cNvPr>
              <p:cNvSpPr txBox="1"/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175005-FD67-5247-977A-0812C967B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blipFill>
                <a:blip r:embed="rId3"/>
                <a:stretch>
                  <a:fillRect l="-4790" t="-12069" b="-8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AD9379-C077-1F4E-9F4D-3DAD41670C13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AD9379-C077-1F4E-9F4D-3DAD41670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4"/>
                <a:stretch>
                  <a:fillRect l="-1869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620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2114454" y="1004555"/>
            <a:ext cx="15709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cancer: ~A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0823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567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2114454" y="1004555"/>
            <a:ext cx="15709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cancer: ~A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0823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A5CF7C-7D46-9C43-885F-BD6C26794BF8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F728C9-2F07-2C46-8467-9265912CFF65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CA902C-6018-5A46-BF14-E5EAB52DBFA5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0C8F5D-4E0E-8545-AA6A-E6BBEA5613BF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199DB1-99AF-F346-9CF0-C3EC8BBA8D38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8E3E291-916F-8B4C-8EA1-F27AF9B84919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53A669-C6BC-F743-AFF1-2FFD60D8951C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185137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53A669-C6BC-F743-AFF1-2FFD60D89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185137" cy="690382"/>
              </a:xfrm>
              <a:prstGeom prst="rect">
                <a:avLst/>
              </a:prstGeom>
              <a:blipFill>
                <a:blip r:embed="rId2"/>
                <a:stretch>
                  <a:fillRect l="-1956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9341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4A3B30-7B0E-3C49-BB13-BC58FDF445D6}"/>
              </a:ext>
            </a:extLst>
          </p:cNvPr>
          <p:cNvSpPr txBox="1"/>
          <p:nvPr/>
        </p:nvSpPr>
        <p:spPr>
          <a:xfrm>
            <a:off x="2291055" y="6252222"/>
            <a:ext cx="453463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Updates the believes, based on evidences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2114454" y="1004555"/>
            <a:ext cx="15709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cancer: ~A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0823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2FBA97-5B38-4C4C-B15D-F22B6C5F959D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3304174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|~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(~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2FBA97-5B38-4C4C-B15D-F22B6C5F9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3304174" cy="690382"/>
              </a:xfrm>
              <a:prstGeom prst="rect">
                <a:avLst/>
              </a:prstGeom>
              <a:blipFill>
                <a:blip r:embed="rId2"/>
                <a:stretch>
                  <a:fillRect l="-2682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AD9379-C077-1F4E-9F4D-3DAD41670C13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185137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AD9379-C077-1F4E-9F4D-3DAD41670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185137" cy="690382"/>
              </a:xfrm>
              <a:prstGeom prst="rect">
                <a:avLst/>
              </a:prstGeom>
              <a:blipFill>
                <a:blip r:embed="rId3"/>
                <a:stretch>
                  <a:fillRect l="-1956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21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t's Make a Deal (TV Series 1963–2003) - IMDb">
            <a:extLst>
              <a:ext uri="{FF2B5EF4-FFF2-40B4-BE49-F238E27FC236}">
                <a16:creationId xmlns:a16="http://schemas.microsoft.com/office/drawing/2014/main" id="{2A5A6F66-8BF4-92D6-FF05-27FE85A99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889"/>
          <a:stretch/>
        </p:blipFill>
        <p:spPr bwMode="auto">
          <a:xfrm>
            <a:off x="3871539" y="3272588"/>
            <a:ext cx="4579036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o is Monty Haul in Dungeons and Dragons? - Quora">
            <a:extLst>
              <a:ext uri="{FF2B5EF4-FFF2-40B4-BE49-F238E27FC236}">
                <a16:creationId xmlns:a16="http://schemas.microsoft.com/office/drawing/2014/main" id="{37540D3C-C457-5961-7D86-5E4CC9B23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" b="1"/>
          <a:stretch/>
        </p:blipFill>
        <p:spPr bwMode="auto">
          <a:xfrm>
            <a:off x="20" y="9"/>
            <a:ext cx="5459914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3726" y="0"/>
            <a:ext cx="2856849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3750889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67928" y="0"/>
            <a:ext cx="576072" cy="6858000"/>
          </a:xfrm>
          <a:prstGeom prst="rect">
            <a:avLst/>
          </a:prstGeom>
          <a:solidFill>
            <a:srgbClr val="643D4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49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77" y="1892288"/>
            <a:ext cx="4083537" cy="30490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907E9D-6D24-2F4D-B638-FD9591F95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333" y="1823474"/>
            <a:ext cx="2574723" cy="3203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</p:spTree>
    <p:extLst>
      <p:ext uri="{BB962C8B-B14F-4D97-AF65-F5344CB8AC3E}">
        <p14:creationId xmlns:p14="http://schemas.microsoft.com/office/powerpoint/2010/main" val="608010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2DC4ACE-745F-542C-4BB6-2247715C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043" y="1993119"/>
            <a:ext cx="6600293" cy="36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18E3B0-110E-5E81-2797-35FCD59ED4B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Monty Hall Problem</a:t>
            </a:r>
          </a:p>
        </p:txBody>
      </p:sp>
    </p:spTree>
    <p:extLst>
      <p:ext uri="{BB962C8B-B14F-4D97-AF65-F5344CB8AC3E}">
        <p14:creationId xmlns:p14="http://schemas.microsoft.com/office/powerpoint/2010/main" val="2448211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C963A-C916-4FA7-0B91-352951002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6E5B33-106B-1FC6-1E9A-795941D9F12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Monty Hall Problem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A983C7-E3C7-FCDC-89F1-100671566584}"/>
              </a:ext>
            </a:extLst>
          </p:cNvPr>
          <p:cNvSpPr/>
          <p:nvPr/>
        </p:nvSpPr>
        <p:spPr>
          <a:xfrm>
            <a:off x="770709" y="1750423"/>
            <a:ext cx="1854925" cy="3448594"/>
          </a:xfrm>
          <a:prstGeom prst="rect">
            <a:avLst/>
          </a:prstGeom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CC4515E-A6E7-D66B-242E-15B022492437}"/>
              </a:ext>
            </a:extLst>
          </p:cNvPr>
          <p:cNvSpPr/>
          <p:nvPr/>
        </p:nvSpPr>
        <p:spPr>
          <a:xfrm>
            <a:off x="2207622" y="3344091"/>
            <a:ext cx="261257" cy="26125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9DBA9F-4716-22B8-6865-40C71658E733}"/>
              </a:ext>
            </a:extLst>
          </p:cNvPr>
          <p:cNvSpPr txBox="1"/>
          <p:nvPr/>
        </p:nvSpPr>
        <p:spPr>
          <a:xfrm>
            <a:off x="1475995" y="3075057"/>
            <a:ext cx="48122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/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C807A-4307-B66E-AF6B-D48DA391CE36}"/>
              </a:ext>
            </a:extLst>
          </p:cNvPr>
          <p:cNvSpPr/>
          <p:nvPr/>
        </p:nvSpPr>
        <p:spPr>
          <a:xfrm>
            <a:off x="3644537" y="1750423"/>
            <a:ext cx="1854925" cy="3448594"/>
          </a:xfrm>
          <a:prstGeom prst="rect">
            <a:avLst/>
          </a:prstGeom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9A5F4CD-AE59-D831-3261-350A65CE643F}"/>
              </a:ext>
            </a:extLst>
          </p:cNvPr>
          <p:cNvSpPr/>
          <p:nvPr/>
        </p:nvSpPr>
        <p:spPr>
          <a:xfrm>
            <a:off x="5081450" y="3344091"/>
            <a:ext cx="261257" cy="26125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B8E482-E926-CFD8-08D3-0BE925B12C9C}"/>
              </a:ext>
            </a:extLst>
          </p:cNvPr>
          <p:cNvSpPr txBox="1"/>
          <p:nvPr/>
        </p:nvSpPr>
        <p:spPr>
          <a:xfrm>
            <a:off x="4349823" y="3075057"/>
            <a:ext cx="46358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/>
              <a:t>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E38DEB-521B-6376-13AE-C4EF993D214B}"/>
              </a:ext>
            </a:extLst>
          </p:cNvPr>
          <p:cNvSpPr/>
          <p:nvPr/>
        </p:nvSpPr>
        <p:spPr>
          <a:xfrm>
            <a:off x="6518365" y="1750423"/>
            <a:ext cx="1854925" cy="3448594"/>
          </a:xfrm>
          <a:prstGeom prst="rect">
            <a:avLst/>
          </a:prstGeom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BBB9A6-E584-FF9B-4C32-24F901406C4C}"/>
              </a:ext>
            </a:extLst>
          </p:cNvPr>
          <p:cNvSpPr/>
          <p:nvPr/>
        </p:nvSpPr>
        <p:spPr>
          <a:xfrm>
            <a:off x="7955278" y="3344091"/>
            <a:ext cx="261257" cy="26125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B79BC-C6AA-AF7B-5C6B-8DDCF93F6684}"/>
              </a:ext>
            </a:extLst>
          </p:cNvPr>
          <p:cNvSpPr txBox="1"/>
          <p:nvPr/>
        </p:nvSpPr>
        <p:spPr>
          <a:xfrm>
            <a:off x="7223651" y="3075057"/>
            <a:ext cx="45878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25962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C3DB2-E7E8-69E2-14FF-567762E8A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10379B-39A0-24C7-7618-AE3767F6327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Monty Hall Problem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1DCFAA-573B-B6ED-4828-B273CD38C4D0}"/>
              </a:ext>
            </a:extLst>
          </p:cNvPr>
          <p:cNvSpPr/>
          <p:nvPr/>
        </p:nvSpPr>
        <p:spPr>
          <a:xfrm>
            <a:off x="770709" y="1750423"/>
            <a:ext cx="1854925" cy="3448594"/>
          </a:xfrm>
          <a:prstGeom prst="rect">
            <a:avLst/>
          </a:prstGeom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CF7060B-1473-03DC-DEF0-7EBDF606F8DB}"/>
              </a:ext>
            </a:extLst>
          </p:cNvPr>
          <p:cNvSpPr/>
          <p:nvPr/>
        </p:nvSpPr>
        <p:spPr>
          <a:xfrm>
            <a:off x="2207622" y="3344091"/>
            <a:ext cx="261257" cy="26125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E7525-7600-72D0-020D-70E8264AE6F0}"/>
              </a:ext>
            </a:extLst>
          </p:cNvPr>
          <p:cNvSpPr txBox="1"/>
          <p:nvPr/>
        </p:nvSpPr>
        <p:spPr>
          <a:xfrm>
            <a:off x="1475995" y="3075057"/>
            <a:ext cx="48122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/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35820C-CC49-050F-BFE1-B8CF548768A8}"/>
              </a:ext>
            </a:extLst>
          </p:cNvPr>
          <p:cNvSpPr/>
          <p:nvPr/>
        </p:nvSpPr>
        <p:spPr>
          <a:xfrm>
            <a:off x="6518365" y="1750423"/>
            <a:ext cx="1854925" cy="3448594"/>
          </a:xfrm>
          <a:prstGeom prst="rect">
            <a:avLst/>
          </a:prstGeom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13C3F0-B9D2-A0CF-9C1F-23AA006A7F7F}"/>
              </a:ext>
            </a:extLst>
          </p:cNvPr>
          <p:cNvSpPr/>
          <p:nvPr/>
        </p:nvSpPr>
        <p:spPr>
          <a:xfrm>
            <a:off x="7955278" y="3344091"/>
            <a:ext cx="261257" cy="26125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79004B-F24F-D74B-5E3D-9CB8735857DB}"/>
              </a:ext>
            </a:extLst>
          </p:cNvPr>
          <p:cNvSpPr txBox="1"/>
          <p:nvPr/>
        </p:nvSpPr>
        <p:spPr>
          <a:xfrm>
            <a:off x="7223651" y="3075057"/>
            <a:ext cx="45878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/>
              <a:t>C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E025B2-9E24-33A7-2B5E-8EC503DF9F1E}"/>
              </a:ext>
            </a:extLst>
          </p:cNvPr>
          <p:cNvGrpSpPr/>
          <p:nvPr/>
        </p:nvGrpSpPr>
        <p:grpSpPr>
          <a:xfrm>
            <a:off x="2899956" y="1740414"/>
            <a:ext cx="3135081" cy="3624942"/>
            <a:chOff x="5590902" y="1704703"/>
            <a:chExt cx="3135081" cy="362494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2F343DF-BCCD-8797-56AC-4000C5EFFAF1}"/>
                </a:ext>
              </a:extLst>
            </p:cNvPr>
            <p:cNvSpPr/>
            <p:nvPr/>
          </p:nvSpPr>
          <p:spPr>
            <a:xfrm>
              <a:off x="6230980" y="1704703"/>
              <a:ext cx="1854925" cy="344859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 descr="Funny Goat PNG Transparent Images Free Download | Vector Files | Pngtree">
              <a:extLst>
                <a:ext uri="{FF2B5EF4-FFF2-40B4-BE49-F238E27FC236}">
                  <a16:creationId xmlns:a16="http://schemas.microsoft.com/office/drawing/2014/main" id="{ABF705C2-9FB3-871B-F3C3-CFD6C223D8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3524" y="3429000"/>
              <a:ext cx="1602459" cy="1602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EB608F2-3020-69B5-ABB0-B95479617204}"/>
                </a:ext>
              </a:extLst>
            </p:cNvPr>
            <p:cNvGrpSpPr/>
            <p:nvPr/>
          </p:nvGrpSpPr>
          <p:grpSpPr>
            <a:xfrm>
              <a:off x="5590902" y="1881051"/>
              <a:ext cx="1854925" cy="3448594"/>
              <a:chOff x="6518365" y="1750423"/>
              <a:chExt cx="1854925" cy="3448594"/>
            </a:xfrm>
            <a:scene3d>
              <a:camera prst="orthographicFront">
                <a:rot lat="900000" lon="4200000" rev="0"/>
              </a:camera>
              <a:lightRig rig="threePt" dir="t"/>
            </a:scene3d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9DF01F1-9F09-079E-80D2-19E5003A5EC3}"/>
                  </a:ext>
                </a:extLst>
              </p:cNvPr>
              <p:cNvSpPr/>
              <p:nvPr/>
            </p:nvSpPr>
            <p:spPr>
              <a:xfrm>
                <a:off x="6518365" y="1750423"/>
                <a:ext cx="1854925" cy="3448594"/>
              </a:xfrm>
              <a:prstGeom prst="rect">
                <a:avLst/>
              </a:prstGeom>
              <a:ln w="635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AC4A4EE-7AE0-21F9-CEE3-AE3CAD46BBD9}"/>
                  </a:ext>
                </a:extLst>
              </p:cNvPr>
              <p:cNvSpPr/>
              <p:nvPr/>
            </p:nvSpPr>
            <p:spPr>
              <a:xfrm>
                <a:off x="7955278" y="3344091"/>
                <a:ext cx="261257" cy="26125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21A235C-955E-2072-BEB2-66D32F41B35E}"/>
                  </a:ext>
                </a:extLst>
              </p:cNvPr>
              <p:cNvSpPr txBox="1"/>
              <p:nvPr/>
            </p:nvSpPr>
            <p:spPr>
              <a:xfrm>
                <a:off x="7223651" y="3075057"/>
                <a:ext cx="463588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4000" dirty="0"/>
                  <a:t>B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0285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E4623-4CEE-63B5-241D-190C3748E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D1E778-294F-981F-3160-B72CA77B701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Monty Hall Problem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9D7D382-FB4E-DA58-73A1-C94F1C351A51}"/>
              </a:ext>
            </a:extLst>
          </p:cNvPr>
          <p:cNvSpPr/>
          <p:nvPr/>
        </p:nvSpPr>
        <p:spPr>
          <a:xfrm>
            <a:off x="5081450" y="3344091"/>
            <a:ext cx="261257" cy="26125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EFE3A6-6B74-BF96-D4FB-17B77D37358A}"/>
              </a:ext>
            </a:extLst>
          </p:cNvPr>
          <p:cNvSpPr txBox="1"/>
          <p:nvPr/>
        </p:nvSpPr>
        <p:spPr>
          <a:xfrm>
            <a:off x="4349823" y="3075057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/>
              <a:t>2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76D982-EE68-FE81-FD6F-E0DA2C2783EF}"/>
              </a:ext>
            </a:extLst>
          </p:cNvPr>
          <p:cNvGrpSpPr/>
          <p:nvPr/>
        </p:nvGrpSpPr>
        <p:grpSpPr>
          <a:xfrm>
            <a:off x="5590902" y="1704703"/>
            <a:ext cx="2495003" cy="3624942"/>
            <a:chOff x="5590902" y="1704703"/>
            <a:chExt cx="2495003" cy="362494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4DC4605-96F9-6CA9-559F-A0612D8474D2}"/>
                </a:ext>
              </a:extLst>
            </p:cNvPr>
            <p:cNvSpPr/>
            <p:nvPr/>
          </p:nvSpPr>
          <p:spPr>
            <a:xfrm>
              <a:off x="6230980" y="1704703"/>
              <a:ext cx="1854925" cy="344859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1E9E7E4-659A-5CC7-6C74-B1922F79B68A}"/>
                </a:ext>
              </a:extLst>
            </p:cNvPr>
            <p:cNvGrpSpPr/>
            <p:nvPr/>
          </p:nvGrpSpPr>
          <p:grpSpPr>
            <a:xfrm>
              <a:off x="5590902" y="1881051"/>
              <a:ext cx="1854925" cy="3448594"/>
              <a:chOff x="6518365" y="1750423"/>
              <a:chExt cx="1854925" cy="3448594"/>
            </a:xfrm>
            <a:scene3d>
              <a:camera prst="orthographicFront">
                <a:rot lat="900000" lon="4200000" rev="0"/>
              </a:camera>
              <a:lightRig rig="threePt" dir="t"/>
            </a:scene3d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9EC3835-3313-19FE-BBDF-A4AB52CE8065}"/>
                  </a:ext>
                </a:extLst>
              </p:cNvPr>
              <p:cNvSpPr/>
              <p:nvPr/>
            </p:nvSpPr>
            <p:spPr>
              <a:xfrm>
                <a:off x="6518365" y="1750423"/>
                <a:ext cx="1854925" cy="3448594"/>
              </a:xfrm>
              <a:prstGeom prst="rect">
                <a:avLst/>
              </a:prstGeom>
              <a:ln w="635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1AF0505-7281-47A9-8C86-E662770AE664}"/>
                  </a:ext>
                </a:extLst>
              </p:cNvPr>
              <p:cNvSpPr/>
              <p:nvPr/>
            </p:nvSpPr>
            <p:spPr>
              <a:xfrm>
                <a:off x="7955278" y="3344091"/>
                <a:ext cx="261257" cy="26125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84E1D4-1DE5-8E14-ECB5-E9EFD624DB59}"/>
                  </a:ext>
                </a:extLst>
              </p:cNvPr>
              <p:cNvSpPr txBox="1"/>
              <p:nvPr/>
            </p:nvSpPr>
            <p:spPr>
              <a:xfrm>
                <a:off x="7223651" y="3075057"/>
                <a:ext cx="458780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4000" dirty="0"/>
                  <a:t>C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1A58C6-F719-584B-D906-E4B4F6ECC84A}"/>
              </a:ext>
            </a:extLst>
          </p:cNvPr>
          <p:cNvGrpSpPr/>
          <p:nvPr/>
        </p:nvGrpSpPr>
        <p:grpSpPr>
          <a:xfrm>
            <a:off x="2899956" y="1740414"/>
            <a:ext cx="3135081" cy="3624942"/>
            <a:chOff x="5590902" y="1704703"/>
            <a:chExt cx="3135081" cy="362494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C932F46-5B04-45A1-FDBF-C40DD1C2CFAC}"/>
                </a:ext>
              </a:extLst>
            </p:cNvPr>
            <p:cNvSpPr/>
            <p:nvPr/>
          </p:nvSpPr>
          <p:spPr>
            <a:xfrm>
              <a:off x="6230980" y="1704703"/>
              <a:ext cx="1854925" cy="344859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 descr="Funny Goat PNG Transparent Images Free Download | Vector Files | Pngtree">
              <a:extLst>
                <a:ext uri="{FF2B5EF4-FFF2-40B4-BE49-F238E27FC236}">
                  <a16:creationId xmlns:a16="http://schemas.microsoft.com/office/drawing/2014/main" id="{5114FE3F-961B-8343-1BA2-4E31275E62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3524" y="3429000"/>
              <a:ext cx="1602459" cy="1602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C060284-D557-79CA-2B8C-741BBA5A6E38}"/>
                </a:ext>
              </a:extLst>
            </p:cNvPr>
            <p:cNvGrpSpPr/>
            <p:nvPr/>
          </p:nvGrpSpPr>
          <p:grpSpPr>
            <a:xfrm>
              <a:off x="5590902" y="1881051"/>
              <a:ext cx="1854925" cy="3448594"/>
              <a:chOff x="6518365" y="1750423"/>
              <a:chExt cx="1854925" cy="3448594"/>
            </a:xfrm>
            <a:scene3d>
              <a:camera prst="orthographicFront">
                <a:rot lat="900000" lon="4200000" rev="0"/>
              </a:camera>
              <a:lightRig rig="threePt" dir="t"/>
            </a:scene3d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9315C53-130B-9E02-947E-F08006F67C54}"/>
                  </a:ext>
                </a:extLst>
              </p:cNvPr>
              <p:cNvSpPr/>
              <p:nvPr/>
            </p:nvSpPr>
            <p:spPr>
              <a:xfrm>
                <a:off x="6518365" y="1750423"/>
                <a:ext cx="1854925" cy="3448594"/>
              </a:xfrm>
              <a:prstGeom prst="rect">
                <a:avLst/>
              </a:prstGeom>
              <a:ln w="635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3C81D90-F478-83DF-368E-23A4050D25AE}"/>
                  </a:ext>
                </a:extLst>
              </p:cNvPr>
              <p:cNvSpPr/>
              <p:nvPr/>
            </p:nvSpPr>
            <p:spPr>
              <a:xfrm>
                <a:off x="7955278" y="3344091"/>
                <a:ext cx="261257" cy="26125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F1DD63-4F1D-B398-736C-E61443A47FCC}"/>
                  </a:ext>
                </a:extLst>
              </p:cNvPr>
              <p:cNvSpPr txBox="1"/>
              <p:nvPr/>
            </p:nvSpPr>
            <p:spPr>
              <a:xfrm>
                <a:off x="7223651" y="3075057"/>
                <a:ext cx="463588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4000" dirty="0"/>
                  <a:t>B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51C5134-28E2-989F-9BD8-7EF905419CF6}"/>
              </a:ext>
            </a:extLst>
          </p:cNvPr>
          <p:cNvGrpSpPr/>
          <p:nvPr/>
        </p:nvGrpSpPr>
        <p:grpSpPr>
          <a:xfrm>
            <a:off x="95718" y="1747157"/>
            <a:ext cx="2495003" cy="3624942"/>
            <a:chOff x="5590902" y="1704703"/>
            <a:chExt cx="2495003" cy="362494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7D5CAAB-879F-C8F6-2780-F8A037E11C2C}"/>
                </a:ext>
              </a:extLst>
            </p:cNvPr>
            <p:cNvSpPr/>
            <p:nvPr/>
          </p:nvSpPr>
          <p:spPr>
            <a:xfrm>
              <a:off x="6230980" y="1704703"/>
              <a:ext cx="1854925" cy="344859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301937E-725F-8031-42FF-4BF373D9EC9D}"/>
                </a:ext>
              </a:extLst>
            </p:cNvPr>
            <p:cNvGrpSpPr/>
            <p:nvPr/>
          </p:nvGrpSpPr>
          <p:grpSpPr>
            <a:xfrm>
              <a:off x="5590902" y="1881051"/>
              <a:ext cx="1854925" cy="3448594"/>
              <a:chOff x="6518365" y="1750423"/>
              <a:chExt cx="1854925" cy="3448594"/>
            </a:xfrm>
            <a:scene3d>
              <a:camera prst="orthographicFront">
                <a:rot lat="900000" lon="4200000" rev="0"/>
              </a:camera>
              <a:lightRig rig="threePt" dir="t"/>
            </a:scene3d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D1DBE65-F628-13C1-ECBC-C85EAD305ABB}"/>
                  </a:ext>
                </a:extLst>
              </p:cNvPr>
              <p:cNvSpPr/>
              <p:nvPr/>
            </p:nvSpPr>
            <p:spPr>
              <a:xfrm>
                <a:off x="6518365" y="1750423"/>
                <a:ext cx="1854925" cy="3448594"/>
              </a:xfrm>
              <a:prstGeom prst="rect">
                <a:avLst/>
              </a:prstGeom>
              <a:ln w="635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FE77AC0-C008-84DF-EC96-764078FC0F02}"/>
                  </a:ext>
                </a:extLst>
              </p:cNvPr>
              <p:cNvSpPr/>
              <p:nvPr/>
            </p:nvSpPr>
            <p:spPr>
              <a:xfrm>
                <a:off x="7955278" y="3344091"/>
                <a:ext cx="261257" cy="26125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7A17FB6-55C9-8A6B-0D92-FF5C67BF3AE8}"/>
                  </a:ext>
                </a:extLst>
              </p:cNvPr>
              <p:cNvSpPr txBox="1"/>
              <p:nvPr/>
            </p:nvSpPr>
            <p:spPr>
              <a:xfrm>
                <a:off x="7223651" y="3075057"/>
                <a:ext cx="481222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4000" dirty="0"/>
                  <a:t>A</a:t>
                </a:r>
              </a:p>
            </p:txBody>
          </p:sp>
        </p:grpSp>
      </p:grpSp>
      <p:pic>
        <p:nvPicPr>
          <p:cNvPr id="6146" name="Picture 2" descr="Bugatti PNG Images, free sports car pictures download - FreeIconsPNG">
            <a:extLst>
              <a:ext uri="{FF2B5EF4-FFF2-40B4-BE49-F238E27FC236}">
                <a16:creationId xmlns:a16="http://schemas.microsoft.com/office/drawing/2014/main" id="{7AC4BCA0-5063-E32D-197E-E0FEEAD85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54968" y="3429000"/>
            <a:ext cx="2315704" cy="14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unny Goat PNG Transparent Images Free Download | Vector Files | Pngtree">
            <a:extLst>
              <a:ext uri="{FF2B5EF4-FFF2-40B4-BE49-F238E27FC236}">
                <a16:creationId xmlns:a16="http://schemas.microsoft.com/office/drawing/2014/main" id="{0B96EDEB-0647-A07F-99C3-2B1B3366C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179" y="3550838"/>
            <a:ext cx="1602459" cy="16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99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nty Hall Problem 1">
            <a:extLst>
              <a:ext uri="{FF2B5EF4-FFF2-40B4-BE49-F238E27FC236}">
                <a16:creationId xmlns:a16="http://schemas.microsoft.com/office/drawing/2014/main" id="{E010E3DA-E5C1-5A9D-C614-906BB7D27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028700"/>
            <a:ext cx="8128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6C3AA4-B06A-F889-B2E9-0FC5A7DA404D}"/>
              </a:ext>
            </a:extLst>
          </p:cNvPr>
          <p:cNvSpPr txBox="1"/>
          <p:nvPr/>
        </p:nvSpPr>
        <p:spPr>
          <a:xfrm>
            <a:off x="0" y="6488668"/>
            <a:ext cx="6890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PC: https://</a:t>
            </a:r>
            <a:r>
              <a:rPr lang="en-US" dirty="0" err="1"/>
              <a:t>ucanalytics.com</a:t>
            </a:r>
            <a:r>
              <a:rPr lang="en-US" dirty="0"/>
              <a:t>/blogs/bayes-theorem-</a:t>
            </a:r>
            <a:r>
              <a:rPr lang="en-US" dirty="0" err="1"/>
              <a:t>monty</a:t>
            </a:r>
            <a:r>
              <a:rPr lang="en-US" dirty="0"/>
              <a:t>-hall-problem/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A60D75-6024-C03B-503E-2391E2885AC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</a:t>
            </a:r>
          </a:p>
        </p:txBody>
      </p:sp>
    </p:spTree>
    <p:extLst>
      <p:ext uri="{BB962C8B-B14F-4D97-AF65-F5344CB8AC3E}">
        <p14:creationId xmlns:p14="http://schemas.microsoft.com/office/powerpoint/2010/main" val="3812300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DD7D4-5156-D107-CB1C-707586EA1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452635-4686-2C45-15F6-F99F608B5B2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5481C5-6E7A-FCC9-F8E8-30243C0F0259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AD8E75-F485-4E46-51E1-6246202EFDD9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B2E202-FCA1-C4EB-5F50-B0FC7791C052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5253238-A715-8A65-1458-B0CD8F508998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AB58BB1-18BA-9863-E53F-DE4FE898372D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FF8EE07-C962-5EF4-4DB2-15944FFACD1C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FA586-D121-D569-0CCB-D7462C0CF603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DCE047DB-7DB7-E61D-F6E7-49B03E6C98B5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95712A70-A840-B0FE-5B88-294A1E31BE15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50E3BD36-2BE1-ECE3-0DC9-235DF4C84AD3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628FF7-3D11-501F-945E-094F8C7145A5}"/>
              </a:ext>
            </a:extLst>
          </p:cNvPr>
          <p:cNvSpPr txBox="1"/>
          <p:nvPr/>
        </p:nvSpPr>
        <p:spPr>
          <a:xfrm>
            <a:off x="1608987" y="899201"/>
            <a:ext cx="12720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Healthy: A1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077259-448B-19B1-5D46-18FC536401D6}"/>
              </a:ext>
            </a:extLst>
          </p:cNvPr>
          <p:cNvSpPr txBox="1"/>
          <p:nvPr/>
        </p:nvSpPr>
        <p:spPr>
          <a:xfrm>
            <a:off x="3965615" y="870849"/>
            <a:ext cx="13719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Diabetes: A2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0B7474-43C6-B65F-B3B4-FAEFA902E827}"/>
              </a:ext>
            </a:extLst>
          </p:cNvPr>
          <p:cNvSpPr txBox="1"/>
          <p:nvPr/>
        </p:nvSpPr>
        <p:spPr>
          <a:xfrm>
            <a:off x="6029001" y="899064"/>
            <a:ext cx="11993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9FE3154-93E9-BFFC-8A54-830664AA2681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BF61F7-FCB8-6BA8-1728-9FB9B33BA761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17AE21D-496A-AF21-73BB-C6FDDB0AE270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2FBA97-5B38-4C4C-B15D-F22B6C5F9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2"/>
                <a:stretch>
                  <a:fillRect l="-5036" t="-14035" r="-1439" b="-85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AAE234D-D3D5-3491-D21A-B4C3538C1A3B}"/>
                  </a:ext>
                </a:extLst>
              </p:cNvPr>
              <p:cNvSpPr txBox="1"/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175005-FD67-5247-977A-0812C967B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blipFill>
                <a:blip r:embed="rId3"/>
                <a:stretch>
                  <a:fillRect l="-4790" t="-12069" b="-8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9BD4266-DBA7-7776-788E-DE8C324C0644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AD9379-C077-1F4E-9F4D-3DAD41670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4"/>
                <a:stretch>
                  <a:fillRect l="-1869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4FFC05-69E8-D3F8-4903-6AD78BF25D1B}"/>
                  </a:ext>
                </a:extLst>
              </p:cNvPr>
              <p:cNvSpPr txBox="1"/>
              <p:nvPr/>
            </p:nvSpPr>
            <p:spPr>
              <a:xfrm>
                <a:off x="3396978" y="6166794"/>
                <a:ext cx="5747022" cy="712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4FFC05-69E8-D3F8-4903-6AD78BF25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978" y="6166794"/>
                <a:ext cx="5747022" cy="712375"/>
              </a:xfrm>
              <a:prstGeom prst="rect">
                <a:avLst/>
              </a:prstGeom>
              <a:blipFill>
                <a:blip r:embed="rId5"/>
                <a:stretch>
                  <a:fillRect l="-1545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2344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AE6800-C880-9A73-76B1-B7B6FEA2E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90" y="1660556"/>
            <a:ext cx="6172019" cy="3145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42D35F-C2A0-767B-25DA-CC7A0CB7431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</a:t>
            </a:r>
          </a:p>
        </p:txBody>
      </p:sp>
    </p:spTree>
    <p:extLst>
      <p:ext uri="{BB962C8B-B14F-4D97-AF65-F5344CB8AC3E}">
        <p14:creationId xmlns:p14="http://schemas.microsoft.com/office/powerpoint/2010/main" val="9797256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B60C7-FF1F-2754-60B3-9C699D6D7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nty Hall Problem 1">
            <a:extLst>
              <a:ext uri="{FF2B5EF4-FFF2-40B4-BE49-F238E27FC236}">
                <a16:creationId xmlns:a16="http://schemas.microsoft.com/office/drawing/2014/main" id="{2FCD2E62-E0DB-ED39-CE09-E15CB5EE1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028700"/>
            <a:ext cx="8128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ED193E-0C51-AA18-5E6B-CFA949573B48}"/>
              </a:ext>
            </a:extLst>
          </p:cNvPr>
          <p:cNvSpPr txBox="1"/>
          <p:nvPr/>
        </p:nvSpPr>
        <p:spPr>
          <a:xfrm>
            <a:off x="0" y="6488668"/>
            <a:ext cx="6890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PC: https://</a:t>
            </a:r>
            <a:r>
              <a:rPr lang="en-US" dirty="0" err="1"/>
              <a:t>ucanalytics.com</a:t>
            </a:r>
            <a:r>
              <a:rPr lang="en-US" dirty="0"/>
              <a:t>/blogs/bayes-theorem-</a:t>
            </a:r>
            <a:r>
              <a:rPr lang="en-US" dirty="0" err="1"/>
              <a:t>monty</a:t>
            </a:r>
            <a:r>
              <a:rPr lang="en-US" dirty="0"/>
              <a:t>-hall-problem/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5C86A-291D-ADB1-D061-DBFC2E3F3C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</a:t>
            </a:r>
          </a:p>
        </p:txBody>
      </p:sp>
    </p:spTree>
    <p:extLst>
      <p:ext uri="{BB962C8B-B14F-4D97-AF65-F5344CB8AC3E}">
        <p14:creationId xmlns:p14="http://schemas.microsoft.com/office/powerpoint/2010/main" val="1943912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287" y="2271412"/>
            <a:ext cx="3068022" cy="22907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907E9D-6D24-2F4D-B638-FD9591F95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86" y="2213502"/>
            <a:ext cx="1934427" cy="2406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  <p:pic>
        <p:nvPicPr>
          <p:cNvPr id="1026" name="Picture 2" descr="Opal&amp;#39;s Discovery (Page 149) (Giantess Comic) by AshkiiWolf -- Fur Affinity  [dot] net">
            <a:extLst>
              <a:ext uri="{FF2B5EF4-FFF2-40B4-BE49-F238E27FC236}">
                <a16:creationId xmlns:a16="http://schemas.microsoft.com/office/drawing/2014/main" id="{7E9E3F28-30F7-6942-923F-D52E12F0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129" y="1742886"/>
            <a:ext cx="2996566" cy="334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56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287" y="2271412"/>
            <a:ext cx="3068022" cy="22907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907E9D-6D24-2F4D-B638-FD9591F95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86" y="2213502"/>
            <a:ext cx="1934427" cy="2406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  <p:pic>
        <p:nvPicPr>
          <p:cNvPr id="1026" name="Picture 2" descr="Opal&amp;#39;s Discovery (Page 149) (Giantess Comic) by AshkiiWolf -- Fur Affinity  [dot] net">
            <a:extLst>
              <a:ext uri="{FF2B5EF4-FFF2-40B4-BE49-F238E27FC236}">
                <a16:creationId xmlns:a16="http://schemas.microsoft.com/office/drawing/2014/main" id="{7E9E3F28-30F7-6942-923F-D52E12F0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129" y="1742886"/>
            <a:ext cx="2996566" cy="334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76169-294B-3F4B-BEBC-390AE987F5EF}"/>
              </a:ext>
            </a:extLst>
          </p:cNvPr>
          <p:cNvSpPr txBox="1"/>
          <p:nvPr/>
        </p:nvSpPr>
        <p:spPr>
          <a:xfrm>
            <a:off x="476044" y="5630293"/>
            <a:ext cx="828365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Given the “sequence” of tricky questions asked today, what should be the answer?</a:t>
            </a:r>
            <a:endParaRPr kumimoji="0" lang="en-US" sz="2800" b="0" i="0" u="none" strike="noStrike" kern="1200" cap="none" spc="0" normalizeH="0" baseline="-2500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233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515" y="2488184"/>
            <a:ext cx="2095500" cy="1564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9A478-537D-1649-A934-CE3CBB52F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430" y="2112264"/>
            <a:ext cx="2168568" cy="280731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B06A86-B396-6A4C-96E6-B79FE99FBA14}"/>
              </a:ext>
            </a:extLst>
          </p:cNvPr>
          <p:cNvCxnSpPr/>
          <p:nvPr/>
        </p:nvCxnSpPr>
        <p:spPr>
          <a:xfrm flipV="1">
            <a:off x="4901184" y="248818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C6A2B5-22B0-CE4B-B89A-AC0D16D1DAA3}"/>
              </a:ext>
            </a:extLst>
          </p:cNvPr>
          <p:cNvCxnSpPr>
            <a:cxnSpLocks/>
          </p:cNvCxnSpPr>
          <p:nvPr/>
        </p:nvCxnSpPr>
        <p:spPr>
          <a:xfrm>
            <a:off x="4901184" y="327050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498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BEE3D8-A2C9-F241-AB0A-0253D2AC6B24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</p:spTree>
    <p:extLst>
      <p:ext uri="{BB962C8B-B14F-4D97-AF65-F5344CB8AC3E}">
        <p14:creationId xmlns:p14="http://schemas.microsoft.com/office/powerpoint/2010/main" val="25043287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270289A-77BC-5940-BA67-322AFD02F12D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2452565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2BA22A5-7038-254B-925A-FC11442DB4DF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17166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5" grpId="0" animBg="1"/>
      <p:bldP spid="7" grpId="0" animBg="1"/>
      <p:bldP spid="4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rainy)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42B695-EF9A-E34A-A658-15C7EF396E76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2F3C94-2E88-BE42-8C35-18D56680BDA1}"/>
              </a:ext>
            </a:extLst>
          </p:cNvPr>
          <p:cNvSpPr txBox="1"/>
          <p:nvPr/>
        </p:nvSpPr>
        <p:spPr>
          <a:xfrm>
            <a:off x="69156" y="5997737"/>
            <a:ext cx="9074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order Markov assumption: Current state depends on past M states </a:t>
            </a:r>
          </a:p>
        </p:txBody>
      </p:sp>
    </p:spTree>
    <p:extLst>
      <p:ext uri="{BB962C8B-B14F-4D97-AF65-F5344CB8AC3E}">
        <p14:creationId xmlns:p14="http://schemas.microsoft.com/office/powerpoint/2010/main" val="42762879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rainy)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90C2BD-B525-6D45-9296-7D9590C53568}"/>
              </a:ext>
            </a:extLst>
          </p:cNvPr>
          <p:cNvSpPr txBox="1"/>
          <p:nvPr/>
        </p:nvSpPr>
        <p:spPr>
          <a:xfrm>
            <a:off x="225552" y="2831217"/>
            <a:ext cx="8747760" cy="193899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Order Markov assumption: The future depends on the present only, not on the past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52DBAA-4197-C44E-B447-34F47C176D5E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5540052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rainy)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52DBAA-4197-C44E-B447-34F47C176D5E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28377340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rainy)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F78875E-E415-CA46-86FC-AFC1EDC57E1D}"/>
              </a:ext>
            </a:extLst>
          </p:cNvPr>
          <p:cNvSpPr/>
          <p:nvPr/>
        </p:nvSpPr>
        <p:spPr>
          <a:xfrm>
            <a:off x="202035" y="4464659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F64449-07EF-7346-B374-0186C20F90A7}"/>
              </a:ext>
            </a:extLst>
          </p:cNvPr>
          <p:cNvSpPr txBox="1"/>
          <p:nvPr/>
        </p:nvSpPr>
        <p:spPr>
          <a:xfrm>
            <a:off x="197338" y="4651906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79DEB6E-6805-EB4E-9F9D-8C6FDBD8A32A}"/>
              </a:ext>
            </a:extLst>
          </p:cNvPr>
          <p:cNvSpPr/>
          <p:nvPr/>
        </p:nvSpPr>
        <p:spPr>
          <a:xfrm>
            <a:off x="900994" y="5344494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194B27-60F2-704D-A611-EC09EF285346}"/>
              </a:ext>
            </a:extLst>
          </p:cNvPr>
          <p:cNvSpPr txBox="1"/>
          <p:nvPr/>
        </p:nvSpPr>
        <p:spPr>
          <a:xfrm>
            <a:off x="788764" y="5568317"/>
            <a:ext cx="1239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Humidity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205CF32-2402-B645-B75B-5DA2F2438C86}"/>
              </a:ext>
            </a:extLst>
          </p:cNvPr>
          <p:cNvSpPr/>
          <p:nvPr/>
        </p:nvSpPr>
        <p:spPr>
          <a:xfrm>
            <a:off x="1979191" y="5663042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2757D9-FCFE-C047-9A0D-3AD071C6739D}"/>
              </a:ext>
            </a:extLst>
          </p:cNvPr>
          <p:cNvSpPr txBox="1"/>
          <p:nvPr/>
        </p:nvSpPr>
        <p:spPr>
          <a:xfrm>
            <a:off x="1866961" y="5886865"/>
            <a:ext cx="1239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9DE81B5-56BA-B54F-90CD-87C942F161BA}"/>
              </a:ext>
            </a:extLst>
          </p:cNvPr>
          <p:cNvCxnSpPr>
            <a:cxnSpLocks/>
          </p:cNvCxnSpPr>
          <p:nvPr/>
        </p:nvCxnSpPr>
        <p:spPr>
          <a:xfrm flipH="1">
            <a:off x="1249681" y="3903193"/>
            <a:ext cx="1139951" cy="852129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8DC5F77-B36C-8C4A-9FE2-50BB404E109A}"/>
              </a:ext>
            </a:extLst>
          </p:cNvPr>
          <p:cNvCxnSpPr>
            <a:cxnSpLocks/>
          </p:cNvCxnSpPr>
          <p:nvPr/>
        </p:nvCxnSpPr>
        <p:spPr>
          <a:xfrm flipH="1">
            <a:off x="1558661" y="3997918"/>
            <a:ext cx="967906" cy="1289234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F3FDF7-FE4E-4340-868F-CE9BCB9AEB37}"/>
              </a:ext>
            </a:extLst>
          </p:cNvPr>
          <p:cNvCxnSpPr>
            <a:cxnSpLocks/>
          </p:cNvCxnSpPr>
          <p:nvPr/>
        </p:nvCxnSpPr>
        <p:spPr>
          <a:xfrm flipH="1">
            <a:off x="2312473" y="4086261"/>
            <a:ext cx="361661" cy="1503641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2BE67B-FFA7-A84A-8ED2-9ED51368EDFA}"/>
              </a:ext>
            </a:extLst>
          </p:cNvPr>
          <p:cNvGrpSpPr/>
          <p:nvPr/>
        </p:nvGrpSpPr>
        <p:grpSpPr>
          <a:xfrm rot="309295" flipH="1">
            <a:off x="5673927" y="4075692"/>
            <a:ext cx="2908818" cy="2634216"/>
            <a:chOff x="6127871" y="4128570"/>
            <a:chExt cx="2908818" cy="263421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76027F7-697F-594E-A284-CE9A642EBEAB}"/>
                </a:ext>
              </a:extLst>
            </p:cNvPr>
            <p:cNvSpPr/>
            <p:nvPr/>
          </p:nvSpPr>
          <p:spPr>
            <a:xfrm>
              <a:off x="6132568" y="4690036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F8CB7A1-D7C5-364A-AAA6-7D15569D1E32}"/>
                </a:ext>
              </a:extLst>
            </p:cNvPr>
            <p:cNvSpPr txBox="1"/>
            <p:nvPr/>
          </p:nvSpPr>
          <p:spPr>
            <a:xfrm>
              <a:off x="6127871" y="4877283"/>
              <a:ext cx="1024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Temp.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E8655AC-D184-E44A-8D95-F85ADC0700B6}"/>
                </a:ext>
              </a:extLst>
            </p:cNvPr>
            <p:cNvSpPr/>
            <p:nvPr/>
          </p:nvSpPr>
          <p:spPr>
            <a:xfrm>
              <a:off x="6831527" y="5569871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79E4EB4-2261-C744-B92A-EC5A41520F65}"/>
                </a:ext>
              </a:extLst>
            </p:cNvPr>
            <p:cNvSpPr txBox="1"/>
            <p:nvPr/>
          </p:nvSpPr>
          <p:spPr>
            <a:xfrm>
              <a:off x="6719297" y="5793694"/>
              <a:ext cx="12391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Humidity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A788AF5-26AE-8C41-AB1E-0E48905F84D6}"/>
                </a:ext>
              </a:extLst>
            </p:cNvPr>
            <p:cNvSpPr/>
            <p:nvPr/>
          </p:nvSpPr>
          <p:spPr>
            <a:xfrm>
              <a:off x="7909724" y="5888419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8B64E8E-88E2-6744-9529-ED4D65CED93E}"/>
                </a:ext>
              </a:extLst>
            </p:cNvPr>
            <p:cNvSpPr txBox="1"/>
            <p:nvPr/>
          </p:nvSpPr>
          <p:spPr>
            <a:xfrm>
              <a:off x="7797494" y="6112242"/>
              <a:ext cx="12391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Wind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61EAA10-51FD-DA49-BF8C-AF1DCB1FE1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0214" y="4128570"/>
              <a:ext cx="1139951" cy="852129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8B332A9-FEB2-4840-BB60-9F9C47C348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9194" y="4223295"/>
              <a:ext cx="967906" cy="1289234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5A5143E-56FE-894C-9F3C-396CBAB11D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3006" y="4311638"/>
              <a:ext cx="361661" cy="1503641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1C04F2BF-D8F7-7043-BF46-E13E3A24EE0E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21262698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7E54AB-20B4-7840-AB8D-177AA6065548}"/>
              </a:ext>
            </a:extLst>
          </p:cNvPr>
          <p:cNvSpPr/>
          <p:nvPr/>
        </p:nvSpPr>
        <p:spPr>
          <a:xfrm>
            <a:off x="0" y="2609088"/>
            <a:ext cx="9144000" cy="1621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B7737D-CF93-6A43-8037-CF410353D0AD}"/>
              </a:ext>
            </a:extLst>
          </p:cNvPr>
          <p:cNvSpPr txBox="1"/>
          <p:nvPr/>
        </p:nvSpPr>
        <p:spPr>
          <a:xfrm>
            <a:off x="2157984" y="3075057"/>
            <a:ext cx="5010912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</a:t>
            </a:r>
          </a:p>
        </p:txBody>
      </p:sp>
    </p:spTree>
    <p:extLst>
      <p:ext uri="{BB962C8B-B14F-4D97-AF65-F5344CB8AC3E}">
        <p14:creationId xmlns:p14="http://schemas.microsoft.com/office/powerpoint/2010/main" val="26707054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627251"/>
            <a:ext cx="3362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location of the robot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(Hidden information)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2825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 measurement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5480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98C6B6FA-ECEB-EE4B-A2D3-7BB62FEC91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410200"/>
            <a:ext cx="7772400" cy="1271588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t=0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720071AA-1CD2-6549-9AED-11B2672E7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48" name="Rectangle 5">
            <a:extLst>
              <a:ext uri="{FF2B5EF4-FFF2-40B4-BE49-F238E27FC236}">
                <a16:creationId xmlns:a16="http://schemas.microsoft.com/office/drawing/2014/main" id="{204CCD8A-822C-5C40-8F83-ADF0D4A6E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49" name="Rectangle 6">
            <a:extLst>
              <a:ext uri="{FF2B5EF4-FFF2-40B4-BE49-F238E27FC236}">
                <a16:creationId xmlns:a16="http://schemas.microsoft.com/office/drawing/2014/main" id="{E318DD0C-D50F-9B4E-806E-ACB4D0F11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0" name="Rectangle 7">
            <a:extLst>
              <a:ext uri="{FF2B5EF4-FFF2-40B4-BE49-F238E27FC236}">
                <a16:creationId xmlns:a16="http://schemas.microsoft.com/office/drawing/2014/main" id="{15B0BBCF-5382-AE49-BA17-CC22927E3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1" name="Rectangle 8">
            <a:extLst>
              <a:ext uri="{FF2B5EF4-FFF2-40B4-BE49-F238E27FC236}">
                <a16:creationId xmlns:a16="http://schemas.microsoft.com/office/drawing/2014/main" id="{144101F9-DF5F-BD47-8C84-CF44A6490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2" name="Rectangle 9">
            <a:extLst>
              <a:ext uri="{FF2B5EF4-FFF2-40B4-BE49-F238E27FC236}">
                <a16:creationId xmlns:a16="http://schemas.microsoft.com/office/drawing/2014/main" id="{12B1CDF6-4E5F-504C-93F9-7779F7FE1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3" name="Rectangle 10">
            <a:extLst>
              <a:ext uri="{FF2B5EF4-FFF2-40B4-BE49-F238E27FC236}">
                <a16:creationId xmlns:a16="http://schemas.microsoft.com/office/drawing/2014/main" id="{689EBD9E-C882-7D42-86B1-0574F7ABB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4" name="Rectangle 11">
            <a:extLst>
              <a:ext uri="{FF2B5EF4-FFF2-40B4-BE49-F238E27FC236}">
                <a16:creationId xmlns:a16="http://schemas.microsoft.com/office/drawing/2014/main" id="{A48A68D7-1399-6E4D-951F-AD33CB898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5" name="Rectangle 12">
            <a:extLst>
              <a:ext uri="{FF2B5EF4-FFF2-40B4-BE49-F238E27FC236}">
                <a16:creationId xmlns:a16="http://schemas.microsoft.com/office/drawing/2014/main" id="{A27344D4-F1A2-7242-9999-E3C587BAF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6" name="Rectangle 13">
            <a:extLst>
              <a:ext uri="{FF2B5EF4-FFF2-40B4-BE49-F238E27FC236}">
                <a16:creationId xmlns:a16="http://schemas.microsoft.com/office/drawing/2014/main" id="{A0BE57CD-8A6C-AF42-8324-2575C06F9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7" name="Rectangle 14">
            <a:extLst>
              <a:ext uri="{FF2B5EF4-FFF2-40B4-BE49-F238E27FC236}">
                <a16:creationId xmlns:a16="http://schemas.microsoft.com/office/drawing/2014/main" id="{9E1260A5-4F82-354E-B5DD-2FCE83737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8" name="Rectangle 15">
            <a:extLst>
              <a:ext uri="{FF2B5EF4-FFF2-40B4-BE49-F238E27FC236}">
                <a16:creationId xmlns:a16="http://schemas.microsoft.com/office/drawing/2014/main" id="{906D4E59-83BF-8647-A221-E463083CC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9" name="Rectangle 16">
            <a:extLst>
              <a:ext uri="{FF2B5EF4-FFF2-40B4-BE49-F238E27FC236}">
                <a16:creationId xmlns:a16="http://schemas.microsoft.com/office/drawing/2014/main" id="{E248E591-9A6D-BB4F-92C4-7E1BB164D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0" name="Rectangle 17">
            <a:extLst>
              <a:ext uri="{FF2B5EF4-FFF2-40B4-BE49-F238E27FC236}">
                <a16:creationId xmlns:a16="http://schemas.microsoft.com/office/drawing/2014/main" id="{4A40C387-7AF4-AB4B-B419-252EC30AE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1" name="Rectangle 18">
            <a:extLst>
              <a:ext uri="{FF2B5EF4-FFF2-40B4-BE49-F238E27FC236}">
                <a16:creationId xmlns:a16="http://schemas.microsoft.com/office/drawing/2014/main" id="{225D5402-9DE6-BE4E-AE0B-0334FB90F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2" name="Rectangle 19">
            <a:extLst>
              <a:ext uri="{FF2B5EF4-FFF2-40B4-BE49-F238E27FC236}">
                <a16:creationId xmlns:a16="http://schemas.microsoft.com/office/drawing/2014/main" id="{CFA8DBD6-4259-DB4C-815D-EDAA26089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3" name="Rectangle 20">
            <a:extLst>
              <a:ext uri="{FF2B5EF4-FFF2-40B4-BE49-F238E27FC236}">
                <a16:creationId xmlns:a16="http://schemas.microsoft.com/office/drawing/2014/main" id="{F8255009-2541-CF4C-89B6-EEB287B4D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4" name="Rectangle 21">
            <a:extLst>
              <a:ext uri="{FF2B5EF4-FFF2-40B4-BE49-F238E27FC236}">
                <a16:creationId xmlns:a16="http://schemas.microsoft.com/office/drawing/2014/main" id="{6D058235-0D6A-D54D-A210-A6B49106E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5" name="Rectangle 22">
            <a:extLst>
              <a:ext uri="{FF2B5EF4-FFF2-40B4-BE49-F238E27FC236}">
                <a16:creationId xmlns:a16="http://schemas.microsoft.com/office/drawing/2014/main" id="{A49C39EF-0D1F-104A-A1E9-B3A31679F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6" name="Rectangle 23">
            <a:extLst>
              <a:ext uri="{FF2B5EF4-FFF2-40B4-BE49-F238E27FC236}">
                <a16:creationId xmlns:a16="http://schemas.microsoft.com/office/drawing/2014/main" id="{22935563-0518-0E43-9710-0C9965F4A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7" name="Rectangle 24">
            <a:extLst>
              <a:ext uri="{FF2B5EF4-FFF2-40B4-BE49-F238E27FC236}">
                <a16:creationId xmlns:a16="http://schemas.microsoft.com/office/drawing/2014/main" id="{C03D8842-AA64-5848-9742-03B9330DD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8" name="Rectangle 25">
            <a:extLst>
              <a:ext uri="{FF2B5EF4-FFF2-40B4-BE49-F238E27FC236}">
                <a16:creationId xmlns:a16="http://schemas.microsoft.com/office/drawing/2014/main" id="{73493DCB-3909-5D48-859D-5594A08F5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9" name="Rectangle 26">
            <a:extLst>
              <a:ext uri="{FF2B5EF4-FFF2-40B4-BE49-F238E27FC236}">
                <a16:creationId xmlns:a16="http://schemas.microsoft.com/office/drawing/2014/main" id="{FB0C0B93-CF52-844E-8110-DDC747D1C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0" name="Rectangle 27">
            <a:extLst>
              <a:ext uri="{FF2B5EF4-FFF2-40B4-BE49-F238E27FC236}">
                <a16:creationId xmlns:a16="http://schemas.microsoft.com/office/drawing/2014/main" id="{76295428-4A2D-CE45-A284-376AC5A91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1" name="Rectangle 28">
            <a:extLst>
              <a:ext uri="{FF2B5EF4-FFF2-40B4-BE49-F238E27FC236}">
                <a16:creationId xmlns:a16="http://schemas.microsoft.com/office/drawing/2014/main" id="{1FC70B81-B605-2946-82CC-4CC77C68D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2" name="Rectangle 29">
            <a:extLst>
              <a:ext uri="{FF2B5EF4-FFF2-40B4-BE49-F238E27FC236}">
                <a16:creationId xmlns:a16="http://schemas.microsoft.com/office/drawing/2014/main" id="{75C3BBF1-8891-4849-AED5-6C5BEDC22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3" name="Rectangle 30">
            <a:extLst>
              <a:ext uri="{FF2B5EF4-FFF2-40B4-BE49-F238E27FC236}">
                <a16:creationId xmlns:a16="http://schemas.microsoft.com/office/drawing/2014/main" id="{BBFBAD57-8916-1641-BFFB-11CD86A0B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4" name="Rectangle 31">
            <a:extLst>
              <a:ext uri="{FF2B5EF4-FFF2-40B4-BE49-F238E27FC236}">
                <a16:creationId xmlns:a16="http://schemas.microsoft.com/office/drawing/2014/main" id="{CAB82EC9-1926-ED49-8C1B-60777F70F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5" name="Rectangle 32">
            <a:extLst>
              <a:ext uri="{FF2B5EF4-FFF2-40B4-BE49-F238E27FC236}">
                <a16:creationId xmlns:a16="http://schemas.microsoft.com/office/drawing/2014/main" id="{BC34229B-9BD2-4949-8636-C8B595E94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6" name="Oval 33">
            <a:extLst>
              <a:ext uri="{FF2B5EF4-FFF2-40B4-BE49-F238E27FC236}">
                <a16:creationId xmlns:a16="http://schemas.microsoft.com/office/drawing/2014/main" id="{67ACE4B9-7757-774C-8CB5-DC3190609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852D5-8B09-8087-F641-88C5E1C3C6CC}"/>
              </a:ext>
            </a:extLst>
          </p:cNvPr>
          <p:cNvSpPr txBox="1"/>
          <p:nvPr/>
        </p:nvSpPr>
        <p:spPr>
          <a:xfrm>
            <a:off x="2286000" y="731103"/>
            <a:ext cx="44360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Starting from an arbitrary location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(All locations are equally likely)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382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515" y="2488184"/>
            <a:ext cx="2095500" cy="1564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9A478-537D-1649-A934-CE3CBB52F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430" y="2112264"/>
            <a:ext cx="2168568" cy="280731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B06A86-B396-6A4C-96E6-B79FE99FBA14}"/>
              </a:ext>
            </a:extLst>
          </p:cNvPr>
          <p:cNvCxnSpPr/>
          <p:nvPr/>
        </p:nvCxnSpPr>
        <p:spPr>
          <a:xfrm flipV="1">
            <a:off x="4901184" y="248818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C6A2B5-22B0-CE4B-B89A-AC0D16D1DAA3}"/>
              </a:ext>
            </a:extLst>
          </p:cNvPr>
          <p:cNvCxnSpPr>
            <a:cxnSpLocks/>
          </p:cNvCxnSpPr>
          <p:nvPr/>
        </p:nvCxnSpPr>
        <p:spPr>
          <a:xfrm>
            <a:off x="4901184" y="327050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B39CAB5-4E9F-A747-A984-83AAFAD34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98" y="1070566"/>
            <a:ext cx="1986517" cy="1979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D2A4F9-7C06-AB4A-BA0B-CBD6890932B4}"/>
              </a:ext>
            </a:extLst>
          </p:cNvPr>
          <p:cNvSpPr txBox="1"/>
          <p:nvPr/>
        </p:nvSpPr>
        <p:spPr>
          <a:xfrm>
            <a:off x="596700" y="3073853"/>
            <a:ext cx="2148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 experience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79941C-9C03-5C41-A8EA-0470CAA6D447}"/>
              </a:ext>
            </a:extLst>
          </p:cNvPr>
          <p:cNvCxnSpPr>
            <a:cxnSpLocks/>
          </p:cNvCxnSpPr>
          <p:nvPr/>
        </p:nvCxnSpPr>
        <p:spPr>
          <a:xfrm flipH="1" flipV="1">
            <a:off x="2642615" y="1145319"/>
            <a:ext cx="1324192" cy="18119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503929-C234-EC48-A7C1-83DC1CFF25F2}"/>
              </a:ext>
            </a:extLst>
          </p:cNvPr>
          <p:cNvCxnSpPr>
            <a:cxnSpLocks/>
          </p:cNvCxnSpPr>
          <p:nvPr/>
        </p:nvCxnSpPr>
        <p:spPr>
          <a:xfrm flipV="1">
            <a:off x="2624326" y="2957271"/>
            <a:ext cx="1342481" cy="68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A4BF2F9-DCD1-AA41-8C85-462FD8FCC311}"/>
              </a:ext>
            </a:extLst>
          </p:cNvPr>
          <p:cNvSpPr txBox="1"/>
          <p:nvPr/>
        </p:nvSpPr>
        <p:spPr>
          <a:xfrm>
            <a:off x="1649356" y="5240229"/>
            <a:ext cx="5697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The dolphin is happy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|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Experience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0120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AB843B4E-A7D4-8040-8717-A3A5A78725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t=1</a:t>
            </a: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E88DF6FB-23F2-8545-8108-0FBA42AF6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6" name="Rectangle 5">
            <a:extLst>
              <a:ext uri="{FF2B5EF4-FFF2-40B4-BE49-F238E27FC236}">
                <a16:creationId xmlns:a16="http://schemas.microsoft.com/office/drawing/2014/main" id="{3E7A4650-C254-B749-8B39-7A450F160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7" name="Rectangle 6">
            <a:extLst>
              <a:ext uri="{FF2B5EF4-FFF2-40B4-BE49-F238E27FC236}">
                <a16:creationId xmlns:a16="http://schemas.microsoft.com/office/drawing/2014/main" id="{5C7C479F-AC44-BC40-81FB-80CF10F08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8" name="Rectangle 7">
            <a:extLst>
              <a:ext uri="{FF2B5EF4-FFF2-40B4-BE49-F238E27FC236}">
                <a16:creationId xmlns:a16="http://schemas.microsoft.com/office/drawing/2014/main" id="{8557FB6A-41E4-B54C-9A57-331DE9BAE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9" name="Rectangle 8">
            <a:extLst>
              <a:ext uri="{FF2B5EF4-FFF2-40B4-BE49-F238E27FC236}">
                <a16:creationId xmlns:a16="http://schemas.microsoft.com/office/drawing/2014/main" id="{63303CA5-465F-6340-8854-7C7FDE727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0" name="Rectangle 9">
            <a:extLst>
              <a:ext uri="{FF2B5EF4-FFF2-40B4-BE49-F238E27FC236}">
                <a16:creationId xmlns:a16="http://schemas.microsoft.com/office/drawing/2014/main" id="{FCC9F12B-7F63-0441-AB4B-E7CDB502B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1" name="Rectangle 10">
            <a:extLst>
              <a:ext uri="{FF2B5EF4-FFF2-40B4-BE49-F238E27FC236}">
                <a16:creationId xmlns:a16="http://schemas.microsoft.com/office/drawing/2014/main" id="{B2CB6173-F856-B94D-829C-FBB165C37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2" name="Rectangle 11">
            <a:extLst>
              <a:ext uri="{FF2B5EF4-FFF2-40B4-BE49-F238E27FC236}">
                <a16:creationId xmlns:a16="http://schemas.microsoft.com/office/drawing/2014/main" id="{7449068D-D094-BD4F-BCE9-E2432DB3A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3" name="Rectangle 12">
            <a:extLst>
              <a:ext uri="{FF2B5EF4-FFF2-40B4-BE49-F238E27FC236}">
                <a16:creationId xmlns:a16="http://schemas.microsoft.com/office/drawing/2014/main" id="{C0966C7F-E157-F04C-9F81-D031A12F7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4" name="Rectangle 13">
            <a:extLst>
              <a:ext uri="{FF2B5EF4-FFF2-40B4-BE49-F238E27FC236}">
                <a16:creationId xmlns:a16="http://schemas.microsoft.com/office/drawing/2014/main" id="{FCBE3375-405B-7441-88E3-C067E71F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5" name="Rectangle 14">
            <a:extLst>
              <a:ext uri="{FF2B5EF4-FFF2-40B4-BE49-F238E27FC236}">
                <a16:creationId xmlns:a16="http://schemas.microsoft.com/office/drawing/2014/main" id="{CA259705-8FAA-2345-94C2-4EB044D3F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6" name="Rectangle 15">
            <a:extLst>
              <a:ext uri="{FF2B5EF4-FFF2-40B4-BE49-F238E27FC236}">
                <a16:creationId xmlns:a16="http://schemas.microsoft.com/office/drawing/2014/main" id="{E7671C7E-66F1-734C-B00A-8742D7AE9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7" name="Rectangle 16">
            <a:extLst>
              <a:ext uri="{FF2B5EF4-FFF2-40B4-BE49-F238E27FC236}">
                <a16:creationId xmlns:a16="http://schemas.microsoft.com/office/drawing/2014/main" id="{8D85F7EC-37BF-114D-9C52-FA058D558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8" name="Rectangle 17">
            <a:extLst>
              <a:ext uri="{FF2B5EF4-FFF2-40B4-BE49-F238E27FC236}">
                <a16:creationId xmlns:a16="http://schemas.microsoft.com/office/drawing/2014/main" id="{EA1FEF18-AFEC-8845-9A26-480470868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9" name="Rectangle 18">
            <a:extLst>
              <a:ext uri="{FF2B5EF4-FFF2-40B4-BE49-F238E27FC236}">
                <a16:creationId xmlns:a16="http://schemas.microsoft.com/office/drawing/2014/main" id="{70101BF1-BCC0-FB4F-A170-C9BA525E5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0" name="Rectangle 19">
            <a:extLst>
              <a:ext uri="{FF2B5EF4-FFF2-40B4-BE49-F238E27FC236}">
                <a16:creationId xmlns:a16="http://schemas.microsoft.com/office/drawing/2014/main" id="{B7AC120E-142A-E14E-B694-49AEE4ABF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1" name="Rectangle 20">
            <a:extLst>
              <a:ext uri="{FF2B5EF4-FFF2-40B4-BE49-F238E27FC236}">
                <a16:creationId xmlns:a16="http://schemas.microsoft.com/office/drawing/2014/main" id="{DD0519C6-0BA2-B84C-B051-D40774908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2" name="Rectangle 21">
            <a:extLst>
              <a:ext uri="{FF2B5EF4-FFF2-40B4-BE49-F238E27FC236}">
                <a16:creationId xmlns:a16="http://schemas.microsoft.com/office/drawing/2014/main" id="{97331866-D343-F545-9166-5918BC55A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3" name="Rectangle 22">
            <a:extLst>
              <a:ext uri="{FF2B5EF4-FFF2-40B4-BE49-F238E27FC236}">
                <a16:creationId xmlns:a16="http://schemas.microsoft.com/office/drawing/2014/main" id="{199504F0-4618-B344-8411-69E1679E2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4" name="Rectangle 23">
            <a:extLst>
              <a:ext uri="{FF2B5EF4-FFF2-40B4-BE49-F238E27FC236}">
                <a16:creationId xmlns:a16="http://schemas.microsoft.com/office/drawing/2014/main" id="{EE68E26B-6CE4-FC46-8E42-066239B00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5" name="Rectangle 24">
            <a:extLst>
              <a:ext uri="{FF2B5EF4-FFF2-40B4-BE49-F238E27FC236}">
                <a16:creationId xmlns:a16="http://schemas.microsoft.com/office/drawing/2014/main" id="{295F9A85-2371-5749-8D5A-A72AEDD49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6" name="Rectangle 25">
            <a:extLst>
              <a:ext uri="{FF2B5EF4-FFF2-40B4-BE49-F238E27FC236}">
                <a16:creationId xmlns:a16="http://schemas.microsoft.com/office/drawing/2014/main" id="{52AD7268-80B9-7741-A94A-58E3F9E57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7" name="Rectangle 26">
            <a:extLst>
              <a:ext uri="{FF2B5EF4-FFF2-40B4-BE49-F238E27FC236}">
                <a16:creationId xmlns:a16="http://schemas.microsoft.com/office/drawing/2014/main" id="{3F29AB41-E8DB-BE48-84A8-E1099AB94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8" name="Rectangle 27">
            <a:extLst>
              <a:ext uri="{FF2B5EF4-FFF2-40B4-BE49-F238E27FC236}">
                <a16:creationId xmlns:a16="http://schemas.microsoft.com/office/drawing/2014/main" id="{8EF0FAF2-B0B9-454B-8574-B4B86C654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9" name="Rectangle 28">
            <a:extLst>
              <a:ext uri="{FF2B5EF4-FFF2-40B4-BE49-F238E27FC236}">
                <a16:creationId xmlns:a16="http://schemas.microsoft.com/office/drawing/2014/main" id="{05097F9D-9BE2-E349-926D-0F282A3CB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0" name="Line 29">
            <a:extLst>
              <a:ext uri="{FF2B5EF4-FFF2-40B4-BE49-F238E27FC236}">
                <a16:creationId xmlns:a16="http://schemas.microsoft.com/office/drawing/2014/main" id="{0646A576-33DA-F04A-87D7-78E211E79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1" name="Oval 30">
            <a:extLst>
              <a:ext uri="{FF2B5EF4-FFF2-40B4-BE49-F238E27FC236}">
                <a16:creationId xmlns:a16="http://schemas.microsoft.com/office/drawing/2014/main" id="{2A6CAA73-5476-8742-84CA-5EC72F606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2" name="Line 31">
            <a:extLst>
              <a:ext uri="{FF2B5EF4-FFF2-40B4-BE49-F238E27FC236}">
                <a16:creationId xmlns:a16="http://schemas.microsoft.com/office/drawing/2014/main" id="{AE8199A9-7B6D-9F40-BF70-9BC658AFAD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3" name="Line 32">
            <a:extLst>
              <a:ext uri="{FF2B5EF4-FFF2-40B4-BE49-F238E27FC236}">
                <a16:creationId xmlns:a16="http://schemas.microsoft.com/office/drawing/2014/main" id="{F3E4CF85-4E6A-1D44-AB8C-36B89092B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4" name="Line 33">
            <a:extLst>
              <a:ext uri="{FF2B5EF4-FFF2-40B4-BE49-F238E27FC236}">
                <a16:creationId xmlns:a16="http://schemas.microsoft.com/office/drawing/2014/main" id="{EC2BF85D-8676-3545-8430-C09C14E9FD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5" name="Rectangle 34">
            <a:extLst>
              <a:ext uri="{FF2B5EF4-FFF2-40B4-BE49-F238E27FC236}">
                <a16:creationId xmlns:a16="http://schemas.microsoft.com/office/drawing/2014/main" id="{3EAA79F9-7A62-8047-9FB2-62F27C07C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6" name="Rectangle 35">
            <a:extLst>
              <a:ext uri="{FF2B5EF4-FFF2-40B4-BE49-F238E27FC236}">
                <a16:creationId xmlns:a16="http://schemas.microsoft.com/office/drawing/2014/main" id="{A57FA3C0-2190-6F4D-9718-F15465A6A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7" name="Rectangle 36">
            <a:extLst>
              <a:ext uri="{FF2B5EF4-FFF2-40B4-BE49-F238E27FC236}">
                <a16:creationId xmlns:a16="http://schemas.microsoft.com/office/drawing/2014/main" id="{2B745367-8237-F743-84C3-1CE8B470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8" name="Rectangle 37">
            <a:extLst>
              <a:ext uri="{FF2B5EF4-FFF2-40B4-BE49-F238E27FC236}">
                <a16:creationId xmlns:a16="http://schemas.microsoft.com/office/drawing/2014/main" id="{47B268C8-F787-2B4E-8F24-A066B7A95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BAB6FD-9C70-AF41-9F8E-959F5A9071A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4ADB04-0504-DBA7-B1C2-7812E0265093}"/>
              </a:ext>
            </a:extLst>
          </p:cNvPr>
          <p:cNvGrpSpPr/>
          <p:nvPr/>
        </p:nvGrpSpPr>
        <p:grpSpPr>
          <a:xfrm>
            <a:off x="2638135" y="1361569"/>
            <a:ext cx="881062" cy="1588"/>
            <a:chOff x="4776788" y="2400300"/>
            <a:chExt cx="881062" cy="1588"/>
          </a:xfrm>
        </p:grpSpPr>
        <p:sp>
          <p:nvSpPr>
            <p:cNvPr id="3" name="Line 36">
              <a:extLst>
                <a:ext uri="{FF2B5EF4-FFF2-40B4-BE49-F238E27FC236}">
                  <a16:creationId xmlns:a16="http://schemas.microsoft.com/office/drawing/2014/main" id="{CC560A24-3901-E224-971C-F3F2437320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Line 37">
              <a:extLst>
                <a:ext uri="{FF2B5EF4-FFF2-40B4-BE49-F238E27FC236}">
                  <a16:creationId xmlns:a16="http://schemas.microsoft.com/office/drawing/2014/main" id="{E8927DD2-1A95-962B-0642-838F2ADA46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33">
            <a:extLst>
              <a:ext uri="{FF2B5EF4-FFF2-40B4-BE49-F238E27FC236}">
                <a16:creationId xmlns:a16="http://schemas.microsoft.com/office/drawing/2014/main" id="{EBFD358B-2F11-9A58-F73D-3242507DC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8166" y="1154972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1A50E3-C174-F491-CF4C-0C1BCCB978FB}"/>
              </a:ext>
            </a:extLst>
          </p:cNvPr>
          <p:cNvSpPr txBox="1"/>
          <p:nvPr/>
        </p:nvSpPr>
        <p:spPr>
          <a:xfrm>
            <a:off x="4686300" y="637130"/>
            <a:ext cx="4336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Sensing changes the probabilities</a:t>
            </a:r>
          </a:p>
        </p:txBody>
      </p:sp>
    </p:spTree>
    <p:extLst>
      <p:ext uri="{BB962C8B-B14F-4D97-AF65-F5344CB8AC3E}">
        <p14:creationId xmlns:p14="http://schemas.microsoft.com/office/powerpoint/2010/main" val="37955740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AB843B4E-A7D4-8040-8717-A3A5A78725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t=1</a:t>
            </a: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E88DF6FB-23F2-8545-8108-0FBA42AF6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6" name="Rectangle 5">
            <a:extLst>
              <a:ext uri="{FF2B5EF4-FFF2-40B4-BE49-F238E27FC236}">
                <a16:creationId xmlns:a16="http://schemas.microsoft.com/office/drawing/2014/main" id="{3E7A4650-C254-B749-8B39-7A450F160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7" name="Rectangle 6">
            <a:extLst>
              <a:ext uri="{FF2B5EF4-FFF2-40B4-BE49-F238E27FC236}">
                <a16:creationId xmlns:a16="http://schemas.microsoft.com/office/drawing/2014/main" id="{5C7C479F-AC44-BC40-81FB-80CF10F08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8" name="Rectangle 7">
            <a:extLst>
              <a:ext uri="{FF2B5EF4-FFF2-40B4-BE49-F238E27FC236}">
                <a16:creationId xmlns:a16="http://schemas.microsoft.com/office/drawing/2014/main" id="{8557FB6A-41E4-B54C-9A57-331DE9BAE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9" name="Rectangle 8">
            <a:extLst>
              <a:ext uri="{FF2B5EF4-FFF2-40B4-BE49-F238E27FC236}">
                <a16:creationId xmlns:a16="http://schemas.microsoft.com/office/drawing/2014/main" id="{63303CA5-465F-6340-8854-7C7FDE727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0" name="Rectangle 9">
            <a:extLst>
              <a:ext uri="{FF2B5EF4-FFF2-40B4-BE49-F238E27FC236}">
                <a16:creationId xmlns:a16="http://schemas.microsoft.com/office/drawing/2014/main" id="{FCC9F12B-7F63-0441-AB4B-E7CDB502B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1" name="Rectangle 10">
            <a:extLst>
              <a:ext uri="{FF2B5EF4-FFF2-40B4-BE49-F238E27FC236}">
                <a16:creationId xmlns:a16="http://schemas.microsoft.com/office/drawing/2014/main" id="{B2CB6173-F856-B94D-829C-FBB165C37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2" name="Rectangle 11">
            <a:extLst>
              <a:ext uri="{FF2B5EF4-FFF2-40B4-BE49-F238E27FC236}">
                <a16:creationId xmlns:a16="http://schemas.microsoft.com/office/drawing/2014/main" id="{7449068D-D094-BD4F-BCE9-E2432DB3A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3" name="Rectangle 12">
            <a:extLst>
              <a:ext uri="{FF2B5EF4-FFF2-40B4-BE49-F238E27FC236}">
                <a16:creationId xmlns:a16="http://schemas.microsoft.com/office/drawing/2014/main" id="{C0966C7F-E157-F04C-9F81-D031A12F7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4" name="Rectangle 13">
            <a:extLst>
              <a:ext uri="{FF2B5EF4-FFF2-40B4-BE49-F238E27FC236}">
                <a16:creationId xmlns:a16="http://schemas.microsoft.com/office/drawing/2014/main" id="{FCBE3375-405B-7441-88E3-C067E71F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5" name="Rectangle 14">
            <a:extLst>
              <a:ext uri="{FF2B5EF4-FFF2-40B4-BE49-F238E27FC236}">
                <a16:creationId xmlns:a16="http://schemas.microsoft.com/office/drawing/2014/main" id="{CA259705-8FAA-2345-94C2-4EB044D3F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6" name="Rectangle 15">
            <a:extLst>
              <a:ext uri="{FF2B5EF4-FFF2-40B4-BE49-F238E27FC236}">
                <a16:creationId xmlns:a16="http://schemas.microsoft.com/office/drawing/2014/main" id="{E7671C7E-66F1-734C-B00A-8742D7AE9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7" name="Rectangle 16">
            <a:extLst>
              <a:ext uri="{FF2B5EF4-FFF2-40B4-BE49-F238E27FC236}">
                <a16:creationId xmlns:a16="http://schemas.microsoft.com/office/drawing/2014/main" id="{8D85F7EC-37BF-114D-9C52-FA058D558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8" name="Rectangle 17">
            <a:extLst>
              <a:ext uri="{FF2B5EF4-FFF2-40B4-BE49-F238E27FC236}">
                <a16:creationId xmlns:a16="http://schemas.microsoft.com/office/drawing/2014/main" id="{EA1FEF18-AFEC-8845-9A26-480470868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9" name="Rectangle 18">
            <a:extLst>
              <a:ext uri="{FF2B5EF4-FFF2-40B4-BE49-F238E27FC236}">
                <a16:creationId xmlns:a16="http://schemas.microsoft.com/office/drawing/2014/main" id="{70101BF1-BCC0-FB4F-A170-C9BA525E5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0" name="Rectangle 19">
            <a:extLst>
              <a:ext uri="{FF2B5EF4-FFF2-40B4-BE49-F238E27FC236}">
                <a16:creationId xmlns:a16="http://schemas.microsoft.com/office/drawing/2014/main" id="{B7AC120E-142A-E14E-B694-49AEE4ABF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1" name="Rectangle 20">
            <a:extLst>
              <a:ext uri="{FF2B5EF4-FFF2-40B4-BE49-F238E27FC236}">
                <a16:creationId xmlns:a16="http://schemas.microsoft.com/office/drawing/2014/main" id="{DD0519C6-0BA2-B84C-B051-D40774908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2" name="Rectangle 21">
            <a:extLst>
              <a:ext uri="{FF2B5EF4-FFF2-40B4-BE49-F238E27FC236}">
                <a16:creationId xmlns:a16="http://schemas.microsoft.com/office/drawing/2014/main" id="{97331866-D343-F545-9166-5918BC55A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3" name="Rectangle 22">
            <a:extLst>
              <a:ext uri="{FF2B5EF4-FFF2-40B4-BE49-F238E27FC236}">
                <a16:creationId xmlns:a16="http://schemas.microsoft.com/office/drawing/2014/main" id="{199504F0-4618-B344-8411-69E1679E2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4" name="Rectangle 23">
            <a:extLst>
              <a:ext uri="{FF2B5EF4-FFF2-40B4-BE49-F238E27FC236}">
                <a16:creationId xmlns:a16="http://schemas.microsoft.com/office/drawing/2014/main" id="{EE68E26B-6CE4-FC46-8E42-066239B00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5" name="Rectangle 24">
            <a:extLst>
              <a:ext uri="{FF2B5EF4-FFF2-40B4-BE49-F238E27FC236}">
                <a16:creationId xmlns:a16="http://schemas.microsoft.com/office/drawing/2014/main" id="{295F9A85-2371-5749-8D5A-A72AEDD49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6" name="Rectangle 25">
            <a:extLst>
              <a:ext uri="{FF2B5EF4-FFF2-40B4-BE49-F238E27FC236}">
                <a16:creationId xmlns:a16="http://schemas.microsoft.com/office/drawing/2014/main" id="{52AD7268-80B9-7741-A94A-58E3F9E57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7" name="Rectangle 26">
            <a:extLst>
              <a:ext uri="{FF2B5EF4-FFF2-40B4-BE49-F238E27FC236}">
                <a16:creationId xmlns:a16="http://schemas.microsoft.com/office/drawing/2014/main" id="{3F29AB41-E8DB-BE48-84A8-E1099AB94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8" name="Rectangle 27">
            <a:extLst>
              <a:ext uri="{FF2B5EF4-FFF2-40B4-BE49-F238E27FC236}">
                <a16:creationId xmlns:a16="http://schemas.microsoft.com/office/drawing/2014/main" id="{8EF0FAF2-B0B9-454B-8574-B4B86C654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9" name="Rectangle 28">
            <a:extLst>
              <a:ext uri="{FF2B5EF4-FFF2-40B4-BE49-F238E27FC236}">
                <a16:creationId xmlns:a16="http://schemas.microsoft.com/office/drawing/2014/main" id="{05097F9D-9BE2-E349-926D-0F282A3CB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0" name="Line 29">
            <a:extLst>
              <a:ext uri="{FF2B5EF4-FFF2-40B4-BE49-F238E27FC236}">
                <a16:creationId xmlns:a16="http://schemas.microsoft.com/office/drawing/2014/main" id="{0646A576-33DA-F04A-87D7-78E211E79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1" name="Oval 30">
            <a:extLst>
              <a:ext uri="{FF2B5EF4-FFF2-40B4-BE49-F238E27FC236}">
                <a16:creationId xmlns:a16="http://schemas.microsoft.com/office/drawing/2014/main" id="{2A6CAA73-5476-8742-84CA-5EC72F606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2" name="Line 31">
            <a:extLst>
              <a:ext uri="{FF2B5EF4-FFF2-40B4-BE49-F238E27FC236}">
                <a16:creationId xmlns:a16="http://schemas.microsoft.com/office/drawing/2014/main" id="{AE8199A9-7B6D-9F40-BF70-9BC658AFAD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3" name="Line 32">
            <a:extLst>
              <a:ext uri="{FF2B5EF4-FFF2-40B4-BE49-F238E27FC236}">
                <a16:creationId xmlns:a16="http://schemas.microsoft.com/office/drawing/2014/main" id="{F3E4CF85-4E6A-1D44-AB8C-36B89092B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4" name="Line 33">
            <a:extLst>
              <a:ext uri="{FF2B5EF4-FFF2-40B4-BE49-F238E27FC236}">
                <a16:creationId xmlns:a16="http://schemas.microsoft.com/office/drawing/2014/main" id="{EC2BF85D-8676-3545-8430-C09C14E9FD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5" name="Rectangle 34">
            <a:extLst>
              <a:ext uri="{FF2B5EF4-FFF2-40B4-BE49-F238E27FC236}">
                <a16:creationId xmlns:a16="http://schemas.microsoft.com/office/drawing/2014/main" id="{3EAA79F9-7A62-8047-9FB2-62F27C07C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6" name="Rectangle 35">
            <a:extLst>
              <a:ext uri="{FF2B5EF4-FFF2-40B4-BE49-F238E27FC236}">
                <a16:creationId xmlns:a16="http://schemas.microsoft.com/office/drawing/2014/main" id="{A57FA3C0-2190-6F4D-9718-F15465A6A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7" name="Rectangle 36">
            <a:extLst>
              <a:ext uri="{FF2B5EF4-FFF2-40B4-BE49-F238E27FC236}">
                <a16:creationId xmlns:a16="http://schemas.microsoft.com/office/drawing/2014/main" id="{2B745367-8237-F743-84C3-1CE8B470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8" name="Rectangle 37">
            <a:extLst>
              <a:ext uri="{FF2B5EF4-FFF2-40B4-BE49-F238E27FC236}">
                <a16:creationId xmlns:a16="http://schemas.microsoft.com/office/drawing/2014/main" id="{47B268C8-F787-2B4E-8F24-A066B7A95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BAB6FD-9C70-AF41-9F8E-959F5A9071A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38" name="AutoShape 38">
            <a:extLst>
              <a:ext uri="{FF2B5EF4-FFF2-40B4-BE49-F238E27FC236}">
                <a16:creationId xmlns:a16="http://schemas.microsoft.com/office/drawing/2014/main" id="{B646953E-0B68-A944-8748-8CF40F3EF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797" y="229257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1D4F37-A9A7-2260-4DD8-5CCE519CDB74}"/>
              </a:ext>
            </a:extLst>
          </p:cNvPr>
          <p:cNvGrpSpPr/>
          <p:nvPr/>
        </p:nvGrpSpPr>
        <p:grpSpPr>
          <a:xfrm>
            <a:off x="3157129" y="1444234"/>
            <a:ext cx="881062" cy="1588"/>
            <a:chOff x="4776788" y="2400300"/>
            <a:chExt cx="881062" cy="1588"/>
          </a:xfrm>
        </p:grpSpPr>
        <p:sp>
          <p:nvSpPr>
            <p:cNvPr id="3" name="Line 36">
              <a:extLst>
                <a:ext uri="{FF2B5EF4-FFF2-40B4-BE49-F238E27FC236}">
                  <a16:creationId xmlns:a16="http://schemas.microsoft.com/office/drawing/2014/main" id="{E96D583D-87E4-3F26-FEC5-4B92BBEED4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Line 37">
              <a:extLst>
                <a:ext uri="{FF2B5EF4-FFF2-40B4-BE49-F238E27FC236}">
                  <a16:creationId xmlns:a16="http://schemas.microsoft.com/office/drawing/2014/main" id="{7CCE87DE-6819-6CB6-F9A4-026FD61A69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33">
            <a:extLst>
              <a:ext uri="{FF2B5EF4-FFF2-40B4-BE49-F238E27FC236}">
                <a16:creationId xmlns:a16="http://schemas.microsoft.com/office/drawing/2014/main" id="{AE481F56-9C6D-1221-D6B5-245976967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160" y="123763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3F1BC9-2F81-D5CB-85C0-B90663A181B6}"/>
              </a:ext>
            </a:extLst>
          </p:cNvPr>
          <p:cNvGrpSpPr/>
          <p:nvPr/>
        </p:nvGrpSpPr>
        <p:grpSpPr>
          <a:xfrm>
            <a:off x="2081995" y="1442057"/>
            <a:ext cx="881062" cy="1588"/>
            <a:chOff x="4776788" y="2400300"/>
            <a:chExt cx="881062" cy="1588"/>
          </a:xfrm>
        </p:grpSpPr>
        <p:sp>
          <p:nvSpPr>
            <p:cNvPr id="8" name="Line 36">
              <a:extLst>
                <a:ext uri="{FF2B5EF4-FFF2-40B4-BE49-F238E27FC236}">
                  <a16:creationId xmlns:a16="http://schemas.microsoft.com/office/drawing/2014/main" id="{471ECFD9-7EED-22BF-F2ED-91B7D9D4FA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Line 37">
              <a:extLst>
                <a:ext uri="{FF2B5EF4-FFF2-40B4-BE49-F238E27FC236}">
                  <a16:creationId xmlns:a16="http://schemas.microsoft.com/office/drawing/2014/main" id="{2D373FA2-D33E-0167-BCCF-9A16B57C93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Oval 33">
            <a:extLst>
              <a:ext uri="{FF2B5EF4-FFF2-40B4-BE49-F238E27FC236}">
                <a16:creationId xmlns:a16="http://schemas.microsoft.com/office/drawing/2014/main" id="{C4787C3E-2127-F2B7-D20C-155D87602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026" y="123546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94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8ED35843-9687-1845-80FB-D560DC1AC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t=2</a:t>
            </a: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193D7542-7F62-D74E-BD2B-69352D0A0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4" name="Rectangle 5">
            <a:extLst>
              <a:ext uri="{FF2B5EF4-FFF2-40B4-BE49-F238E27FC236}">
                <a16:creationId xmlns:a16="http://schemas.microsoft.com/office/drawing/2014/main" id="{C07B83B6-19CA-1D49-A430-ABC921A25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5" name="Rectangle 6">
            <a:extLst>
              <a:ext uri="{FF2B5EF4-FFF2-40B4-BE49-F238E27FC236}">
                <a16:creationId xmlns:a16="http://schemas.microsoft.com/office/drawing/2014/main" id="{4B8B874C-0A5B-2849-B215-4BF91CF5A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6" name="Rectangle 7">
            <a:extLst>
              <a:ext uri="{FF2B5EF4-FFF2-40B4-BE49-F238E27FC236}">
                <a16:creationId xmlns:a16="http://schemas.microsoft.com/office/drawing/2014/main" id="{DA90FB7E-3608-4746-BE97-1B9C4E46B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7" name="Rectangle 8">
            <a:extLst>
              <a:ext uri="{FF2B5EF4-FFF2-40B4-BE49-F238E27FC236}">
                <a16:creationId xmlns:a16="http://schemas.microsoft.com/office/drawing/2014/main" id="{ED17116A-5382-4942-8F73-7CEA1307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8" name="Rectangle 9">
            <a:extLst>
              <a:ext uri="{FF2B5EF4-FFF2-40B4-BE49-F238E27FC236}">
                <a16:creationId xmlns:a16="http://schemas.microsoft.com/office/drawing/2014/main" id="{D6E6A4A2-AD2B-7A47-9EDA-97677E50C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9" name="Rectangle 10">
            <a:extLst>
              <a:ext uri="{FF2B5EF4-FFF2-40B4-BE49-F238E27FC236}">
                <a16:creationId xmlns:a16="http://schemas.microsoft.com/office/drawing/2014/main" id="{5F43D059-F784-5340-B762-AD41A8552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0" name="Rectangle 11">
            <a:extLst>
              <a:ext uri="{FF2B5EF4-FFF2-40B4-BE49-F238E27FC236}">
                <a16:creationId xmlns:a16="http://schemas.microsoft.com/office/drawing/2014/main" id="{34607A98-C79B-1049-B43B-0515C684B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1" name="Rectangle 12">
            <a:extLst>
              <a:ext uri="{FF2B5EF4-FFF2-40B4-BE49-F238E27FC236}">
                <a16:creationId xmlns:a16="http://schemas.microsoft.com/office/drawing/2014/main" id="{865F12BC-E9FF-D34D-98C7-81727E411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2" name="Rectangle 13">
            <a:extLst>
              <a:ext uri="{FF2B5EF4-FFF2-40B4-BE49-F238E27FC236}">
                <a16:creationId xmlns:a16="http://schemas.microsoft.com/office/drawing/2014/main" id="{2CD9DC18-04E1-4044-BE7E-4A5442E66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3" name="Rectangle 14">
            <a:extLst>
              <a:ext uri="{FF2B5EF4-FFF2-40B4-BE49-F238E27FC236}">
                <a16:creationId xmlns:a16="http://schemas.microsoft.com/office/drawing/2014/main" id="{ED26C419-CA4A-BE4C-8389-7165820C9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4" name="Rectangle 15">
            <a:extLst>
              <a:ext uri="{FF2B5EF4-FFF2-40B4-BE49-F238E27FC236}">
                <a16:creationId xmlns:a16="http://schemas.microsoft.com/office/drawing/2014/main" id="{97E92FB7-8D86-3343-9941-71E4C91BA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5" name="Rectangle 16">
            <a:extLst>
              <a:ext uri="{FF2B5EF4-FFF2-40B4-BE49-F238E27FC236}">
                <a16:creationId xmlns:a16="http://schemas.microsoft.com/office/drawing/2014/main" id="{382CA24C-9E6D-6148-AE3A-2204C298F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6" name="Rectangle 17">
            <a:extLst>
              <a:ext uri="{FF2B5EF4-FFF2-40B4-BE49-F238E27FC236}">
                <a16:creationId xmlns:a16="http://schemas.microsoft.com/office/drawing/2014/main" id="{392DF6DE-4251-B443-827B-C2927CFDA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7" name="Rectangle 18">
            <a:extLst>
              <a:ext uri="{FF2B5EF4-FFF2-40B4-BE49-F238E27FC236}">
                <a16:creationId xmlns:a16="http://schemas.microsoft.com/office/drawing/2014/main" id="{0CC0BD94-F10A-AA47-BF75-676E76D1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8" name="Rectangle 19">
            <a:extLst>
              <a:ext uri="{FF2B5EF4-FFF2-40B4-BE49-F238E27FC236}">
                <a16:creationId xmlns:a16="http://schemas.microsoft.com/office/drawing/2014/main" id="{8F0E7817-EC92-D243-8287-6A81C2CEC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9" name="Rectangle 20">
            <a:extLst>
              <a:ext uri="{FF2B5EF4-FFF2-40B4-BE49-F238E27FC236}">
                <a16:creationId xmlns:a16="http://schemas.microsoft.com/office/drawing/2014/main" id="{284EE292-3B34-1643-87BD-0915C0C20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0" name="Rectangle 21">
            <a:extLst>
              <a:ext uri="{FF2B5EF4-FFF2-40B4-BE49-F238E27FC236}">
                <a16:creationId xmlns:a16="http://schemas.microsoft.com/office/drawing/2014/main" id="{0F2805C3-C05A-5A4C-8B41-D2CC3DE2A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1" name="Rectangle 22">
            <a:extLst>
              <a:ext uri="{FF2B5EF4-FFF2-40B4-BE49-F238E27FC236}">
                <a16:creationId xmlns:a16="http://schemas.microsoft.com/office/drawing/2014/main" id="{62B44AE4-3F37-C143-BA25-A81FF14E4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2" name="Rectangle 23">
            <a:extLst>
              <a:ext uri="{FF2B5EF4-FFF2-40B4-BE49-F238E27FC236}">
                <a16:creationId xmlns:a16="http://schemas.microsoft.com/office/drawing/2014/main" id="{6164D538-6C98-8C4E-97E9-B8B463985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3" name="Rectangle 24">
            <a:extLst>
              <a:ext uri="{FF2B5EF4-FFF2-40B4-BE49-F238E27FC236}">
                <a16:creationId xmlns:a16="http://schemas.microsoft.com/office/drawing/2014/main" id="{9E27A6AA-349D-8545-9322-BE118B11E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4" name="Rectangle 25">
            <a:extLst>
              <a:ext uri="{FF2B5EF4-FFF2-40B4-BE49-F238E27FC236}">
                <a16:creationId xmlns:a16="http://schemas.microsoft.com/office/drawing/2014/main" id="{3F93DE56-33AE-E746-B5E7-8D4FBF11B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5" name="Rectangle 26">
            <a:extLst>
              <a:ext uri="{FF2B5EF4-FFF2-40B4-BE49-F238E27FC236}">
                <a16:creationId xmlns:a16="http://schemas.microsoft.com/office/drawing/2014/main" id="{8B91E330-CCB1-8D43-9540-D6EEB21AE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6" name="Rectangle 27">
            <a:extLst>
              <a:ext uri="{FF2B5EF4-FFF2-40B4-BE49-F238E27FC236}">
                <a16:creationId xmlns:a16="http://schemas.microsoft.com/office/drawing/2014/main" id="{B35325F6-F7D7-3A46-BBCC-3DD5891DF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7" name="Rectangle 28">
            <a:extLst>
              <a:ext uri="{FF2B5EF4-FFF2-40B4-BE49-F238E27FC236}">
                <a16:creationId xmlns:a16="http://schemas.microsoft.com/office/drawing/2014/main" id="{B6C88F7E-8180-944C-B21C-F8EC5FA7E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8" name="Line 29">
            <a:extLst>
              <a:ext uri="{FF2B5EF4-FFF2-40B4-BE49-F238E27FC236}">
                <a16:creationId xmlns:a16="http://schemas.microsoft.com/office/drawing/2014/main" id="{A2B7F074-6FA3-B44D-B081-1AD634A0E1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9050" y="2424113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69" name="Rectangle 30">
            <a:extLst>
              <a:ext uri="{FF2B5EF4-FFF2-40B4-BE49-F238E27FC236}">
                <a16:creationId xmlns:a16="http://schemas.microsoft.com/office/drawing/2014/main" id="{9859F909-9125-B04D-8465-F82AFC9DA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0" name="Rectangle 31">
            <a:extLst>
              <a:ext uri="{FF2B5EF4-FFF2-40B4-BE49-F238E27FC236}">
                <a16:creationId xmlns:a16="http://schemas.microsoft.com/office/drawing/2014/main" id="{90BFE9B8-3043-5A43-96C3-B0410B792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1" name="Rectangle 32">
            <a:extLst>
              <a:ext uri="{FF2B5EF4-FFF2-40B4-BE49-F238E27FC236}">
                <a16:creationId xmlns:a16="http://schemas.microsoft.com/office/drawing/2014/main" id="{C4AE8C83-7609-FF4B-B173-AB279C7FA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2" name="Rectangle 33">
            <a:extLst>
              <a:ext uri="{FF2B5EF4-FFF2-40B4-BE49-F238E27FC236}">
                <a16:creationId xmlns:a16="http://schemas.microsoft.com/office/drawing/2014/main" id="{FD211A13-1000-6442-A1D7-B2C30E553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3" name="Oval 34">
            <a:extLst>
              <a:ext uri="{FF2B5EF4-FFF2-40B4-BE49-F238E27FC236}">
                <a16:creationId xmlns:a16="http://schemas.microsoft.com/office/drawing/2014/main" id="{49CC2D68-9F4C-384A-9D4F-65D421F35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8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4" name="Line 35">
            <a:extLst>
              <a:ext uri="{FF2B5EF4-FFF2-40B4-BE49-F238E27FC236}">
                <a16:creationId xmlns:a16="http://schemas.microsoft.com/office/drawing/2014/main" id="{08F782F9-7DAA-C34F-A6BD-53200832EA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480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75" name="Line 36">
            <a:extLst>
              <a:ext uri="{FF2B5EF4-FFF2-40B4-BE49-F238E27FC236}">
                <a16:creationId xmlns:a16="http://schemas.microsoft.com/office/drawing/2014/main" id="{8C7B73CE-97B9-AA44-ACF3-C91F208685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76" name="Line 37">
            <a:extLst>
              <a:ext uri="{FF2B5EF4-FFF2-40B4-BE49-F238E27FC236}">
                <a16:creationId xmlns:a16="http://schemas.microsoft.com/office/drawing/2014/main" id="{56014580-B068-5D45-BD86-A9F10BCFD5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85BE7F0-BD1C-FE4E-AFB2-AD10B5F6487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13746397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C08584AC-F015-394B-8439-9E4B4CA513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t=3</a:t>
            </a: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998E44C1-9213-8D43-8078-A6BC8A3DE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2" name="Rectangle 5">
            <a:extLst>
              <a:ext uri="{FF2B5EF4-FFF2-40B4-BE49-F238E27FC236}">
                <a16:creationId xmlns:a16="http://schemas.microsoft.com/office/drawing/2014/main" id="{B908668F-8332-6E43-A68D-401BD07D8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3" name="Rectangle 6">
            <a:extLst>
              <a:ext uri="{FF2B5EF4-FFF2-40B4-BE49-F238E27FC236}">
                <a16:creationId xmlns:a16="http://schemas.microsoft.com/office/drawing/2014/main" id="{5E7E29B6-CFBE-C340-8B8E-4BE5C0C5F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4" name="Rectangle 7">
            <a:extLst>
              <a:ext uri="{FF2B5EF4-FFF2-40B4-BE49-F238E27FC236}">
                <a16:creationId xmlns:a16="http://schemas.microsoft.com/office/drawing/2014/main" id="{D8ED1EFD-0731-B04C-B809-BCA7A10CB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5" name="Rectangle 8">
            <a:extLst>
              <a:ext uri="{FF2B5EF4-FFF2-40B4-BE49-F238E27FC236}">
                <a16:creationId xmlns:a16="http://schemas.microsoft.com/office/drawing/2014/main" id="{456320FB-E882-4B4A-91D9-4CC116DF8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6" name="Rectangle 9">
            <a:extLst>
              <a:ext uri="{FF2B5EF4-FFF2-40B4-BE49-F238E27FC236}">
                <a16:creationId xmlns:a16="http://schemas.microsoft.com/office/drawing/2014/main" id="{329F8F3E-AA01-8C45-8B5B-7B33DC9C4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7" name="Rectangle 10">
            <a:extLst>
              <a:ext uri="{FF2B5EF4-FFF2-40B4-BE49-F238E27FC236}">
                <a16:creationId xmlns:a16="http://schemas.microsoft.com/office/drawing/2014/main" id="{71E5FF23-D868-5B42-AA83-1B7FBF86A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8" name="Rectangle 11">
            <a:extLst>
              <a:ext uri="{FF2B5EF4-FFF2-40B4-BE49-F238E27FC236}">
                <a16:creationId xmlns:a16="http://schemas.microsoft.com/office/drawing/2014/main" id="{5046AB02-2DEE-4E44-B7EC-13E39306D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9" name="Rectangle 12">
            <a:extLst>
              <a:ext uri="{FF2B5EF4-FFF2-40B4-BE49-F238E27FC236}">
                <a16:creationId xmlns:a16="http://schemas.microsoft.com/office/drawing/2014/main" id="{C15EB72A-D0DA-734E-B5D5-B28282F2B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0" name="Rectangle 13">
            <a:extLst>
              <a:ext uri="{FF2B5EF4-FFF2-40B4-BE49-F238E27FC236}">
                <a16:creationId xmlns:a16="http://schemas.microsoft.com/office/drawing/2014/main" id="{A79C7876-5075-0F41-8A73-CBD0D7F0B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1" name="Rectangle 14">
            <a:extLst>
              <a:ext uri="{FF2B5EF4-FFF2-40B4-BE49-F238E27FC236}">
                <a16:creationId xmlns:a16="http://schemas.microsoft.com/office/drawing/2014/main" id="{46D0A7AC-394B-2A47-8406-619C592CD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2" name="Rectangle 15">
            <a:extLst>
              <a:ext uri="{FF2B5EF4-FFF2-40B4-BE49-F238E27FC236}">
                <a16:creationId xmlns:a16="http://schemas.microsoft.com/office/drawing/2014/main" id="{03A56412-05C1-4F47-A2CD-7E218B112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3" name="Rectangle 16">
            <a:extLst>
              <a:ext uri="{FF2B5EF4-FFF2-40B4-BE49-F238E27FC236}">
                <a16:creationId xmlns:a16="http://schemas.microsoft.com/office/drawing/2014/main" id="{A75F5C06-06C7-DC40-B183-CDDA5D5E3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4" name="Rectangle 17">
            <a:extLst>
              <a:ext uri="{FF2B5EF4-FFF2-40B4-BE49-F238E27FC236}">
                <a16:creationId xmlns:a16="http://schemas.microsoft.com/office/drawing/2014/main" id="{57A3FA50-BBA2-6243-A8BE-334A3DD8A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5" name="Rectangle 18">
            <a:extLst>
              <a:ext uri="{FF2B5EF4-FFF2-40B4-BE49-F238E27FC236}">
                <a16:creationId xmlns:a16="http://schemas.microsoft.com/office/drawing/2014/main" id="{FA42C0EB-A96F-7742-B201-A7A8F257F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6" name="Rectangle 19">
            <a:extLst>
              <a:ext uri="{FF2B5EF4-FFF2-40B4-BE49-F238E27FC236}">
                <a16:creationId xmlns:a16="http://schemas.microsoft.com/office/drawing/2014/main" id="{AE895772-9C12-BC4F-BD19-304C33EA1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7" name="Rectangle 20">
            <a:extLst>
              <a:ext uri="{FF2B5EF4-FFF2-40B4-BE49-F238E27FC236}">
                <a16:creationId xmlns:a16="http://schemas.microsoft.com/office/drawing/2014/main" id="{B432885C-13CF-DC41-A9E6-F0BB87843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8" name="Rectangle 21">
            <a:extLst>
              <a:ext uri="{FF2B5EF4-FFF2-40B4-BE49-F238E27FC236}">
                <a16:creationId xmlns:a16="http://schemas.microsoft.com/office/drawing/2014/main" id="{90FC0389-2B44-4445-BD92-32D107009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9" name="Rectangle 22">
            <a:extLst>
              <a:ext uri="{FF2B5EF4-FFF2-40B4-BE49-F238E27FC236}">
                <a16:creationId xmlns:a16="http://schemas.microsoft.com/office/drawing/2014/main" id="{4A46C8BA-B5EF-0142-8E48-151CA0A9D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0" name="Rectangle 23">
            <a:extLst>
              <a:ext uri="{FF2B5EF4-FFF2-40B4-BE49-F238E27FC236}">
                <a16:creationId xmlns:a16="http://schemas.microsoft.com/office/drawing/2014/main" id="{3910B8DF-FE11-2742-BE57-B3F53C932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1" name="Rectangle 24">
            <a:extLst>
              <a:ext uri="{FF2B5EF4-FFF2-40B4-BE49-F238E27FC236}">
                <a16:creationId xmlns:a16="http://schemas.microsoft.com/office/drawing/2014/main" id="{8210BDFA-2408-2F4B-9E4F-AA4A3838A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2" name="Rectangle 25">
            <a:extLst>
              <a:ext uri="{FF2B5EF4-FFF2-40B4-BE49-F238E27FC236}">
                <a16:creationId xmlns:a16="http://schemas.microsoft.com/office/drawing/2014/main" id="{0ADE6217-4508-8D49-A16B-2498F7E5F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3" name="Rectangle 26">
            <a:extLst>
              <a:ext uri="{FF2B5EF4-FFF2-40B4-BE49-F238E27FC236}">
                <a16:creationId xmlns:a16="http://schemas.microsoft.com/office/drawing/2014/main" id="{10F49401-5FC3-9C4E-8566-E61EB5916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4" name="Rectangle 27">
            <a:extLst>
              <a:ext uri="{FF2B5EF4-FFF2-40B4-BE49-F238E27FC236}">
                <a16:creationId xmlns:a16="http://schemas.microsoft.com/office/drawing/2014/main" id="{EBEDDA1C-E546-524A-AAF4-47F168123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5" name="Rectangle 28">
            <a:extLst>
              <a:ext uri="{FF2B5EF4-FFF2-40B4-BE49-F238E27FC236}">
                <a16:creationId xmlns:a16="http://schemas.microsoft.com/office/drawing/2014/main" id="{455DE958-1EC2-1944-A069-5CBF38E4F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6" name="Line 29">
            <a:extLst>
              <a:ext uri="{FF2B5EF4-FFF2-40B4-BE49-F238E27FC236}">
                <a16:creationId xmlns:a16="http://schemas.microsoft.com/office/drawing/2014/main" id="{973452C8-DEE4-DE4C-9C00-E22B63AB2B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6738" y="2428875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17" name="Rectangle 30">
            <a:extLst>
              <a:ext uri="{FF2B5EF4-FFF2-40B4-BE49-F238E27FC236}">
                <a16:creationId xmlns:a16="http://schemas.microsoft.com/office/drawing/2014/main" id="{23A825F8-7611-9D40-AC75-EADF5F8D8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8" name="Rectangle 31">
            <a:extLst>
              <a:ext uri="{FF2B5EF4-FFF2-40B4-BE49-F238E27FC236}">
                <a16:creationId xmlns:a16="http://schemas.microsoft.com/office/drawing/2014/main" id="{7BD4D1F9-922C-2B4A-A4A6-52F3FED4F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9" name="Rectangle 32">
            <a:extLst>
              <a:ext uri="{FF2B5EF4-FFF2-40B4-BE49-F238E27FC236}">
                <a16:creationId xmlns:a16="http://schemas.microsoft.com/office/drawing/2014/main" id="{A0E5387D-9B50-934E-A156-84687D4AD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20" name="Rectangle 33">
            <a:extLst>
              <a:ext uri="{FF2B5EF4-FFF2-40B4-BE49-F238E27FC236}">
                <a16:creationId xmlns:a16="http://schemas.microsoft.com/office/drawing/2014/main" id="{52D25327-4187-BF4E-AB54-FD22C42A8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21" name="Oval 34">
            <a:extLst>
              <a:ext uri="{FF2B5EF4-FFF2-40B4-BE49-F238E27FC236}">
                <a16:creationId xmlns:a16="http://schemas.microsoft.com/office/drawing/2014/main" id="{0B68BADA-E9C4-CF47-8F3D-A75EF2522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22" name="Line 35">
            <a:extLst>
              <a:ext uri="{FF2B5EF4-FFF2-40B4-BE49-F238E27FC236}">
                <a16:creationId xmlns:a16="http://schemas.microsoft.com/office/drawing/2014/main" id="{9D47825C-4ED0-1A48-8AB6-6F12F3B775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814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23" name="Line 36">
            <a:extLst>
              <a:ext uri="{FF2B5EF4-FFF2-40B4-BE49-F238E27FC236}">
                <a16:creationId xmlns:a16="http://schemas.microsoft.com/office/drawing/2014/main" id="{159E6F10-53AD-8749-95C2-83385B0489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67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24" name="Line 37">
            <a:extLst>
              <a:ext uri="{FF2B5EF4-FFF2-40B4-BE49-F238E27FC236}">
                <a16:creationId xmlns:a16="http://schemas.microsoft.com/office/drawing/2014/main" id="{F0A590D0-CFF0-C442-8566-A6E7952908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8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BAAA24-C2C5-5042-998A-004D4650011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894046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75A5BB6A-36E3-3240-AF3A-069B533E3B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t=4</a:t>
            </a:r>
          </a:p>
        </p:txBody>
      </p:sp>
      <p:sp>
        <p:nvSpPr>
          <p:cNvPr id="39939" name="Rectangle 4">
            <a:extLst>
              <a:ext uri="{FF2B5EF4-FFF2-40B4-BE49-F238E27FC236}">
                <a16:creationId xmlns:a16="http://schemas.microsoft.com/office/drawing/2014/main" id="{E22CA188-6B2D-7E48-885D-42756FDD1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0" name="Rectangle 5">
            <a:extLst>
              <a:ext uri="{FF2B5EF4-FFF2-40B4-BE49-F238E27FC236}">
                <a16:creationId xmlns:a16="http://schemas.microsoft.com/office/drawing/2014/main" id="{A653733C-F677-CA4A-B890-3D1B117D1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1" name="Rectangle 6">
            <a:extLst>
              <a:ext uri="{FF2B5EF4-FFF2-40B4-BE49-F238E27FC236}">
                <a16:creationId xmlns:a16="http://schemas.microsoft.com/office/drawing/2014/main" id="{2F5EC3B3-7173-D948-A233-B0112954B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2" name="Rectangle 7">
            <a:extLst>
              <a:ext uri="{FF2B5EF4-FFF2-40B4-BE49-F238E27FC236}">
                <a16:creationId xmlns:a16="http://schemas.microsoft.com/office/drawing/2014/main" id="{9ED3366C-BE77-D74D-B3DA-3B83278F1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3" name="Rectangle 8">
            <a:extLst>
              <a:ext uri="{FF2B5EF4-FFF2-40B4-BE49-F238E27FC236}">
                <a16:creationId xmlns:a16="http://schemas.microsoft.com/office/drawing/2014/main" id="{B526A949-EFB5-C94D-BA4F-6B76C7B2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4" name="Rectangle 9">
            <a:extLst>
              <a:ext uri="{FF2B5EF4-FFF2-40B4-BE49-F238E27FC236}">
                <a16:creationId xmlns:a16="http://schemas.microsoft.com/office/drawing/2014/main" id="{15444A39-9237-B047-8A6A-6E7CA8D4C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5" name="Rectangle 10">
            <a:extLst>
              <a:ext uri="{FF2B5EF4-FFF2-40B4-BE49-F238E27FC236}">
                <a16:creationId xmlns:a16="http://schemas.microsoft.com/office/drawing/2014/main" id="{6489A1C9-80A5-304D-9B2C-3655E6B3C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6" name="Rectangle 11">
            <a:extLst>
              <a:ext uri="{FF2B5EF4-FFF2-40B4-BE49-F238E27FC236}">
                <a16:creationId xmlns:a16="http://schemas.microsoft.com/office/drawing/2014/main" id="{FF327D5F-A8FD-0949-8053-C605480E5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7" name="Rectangle 12">
            <a:extLst>
              <a:ext uri="{FF2B5EF4-FFF2-40B4-BE49-F238E27FC236}">
                <a16:creationId xmlns:a16="http://schemas.microsoft.com/office/drawing/2014/main" id="{24EB1036-7711-0A4A-BA0B-F53182C1E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8" name="Rectangle 13">
            <a:extLst>
              <a:ext uri="{FF2B5EF4-FFF2-40B4-BE49-F238E27FC236}">
                <a16:creationId xmlns:a16="http://schemas.microsoft.com/office/drawing/2014/main" id="{37ADCBA3-0348-E145-B299-FF9C861DA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9" name="Rectangle 14">
            <a:extLst>
              <a:ext uri="{FF2B5EF4-FFF2-40B4-BE49-F238E27FC236}">
                <a16:creationId xmlns:a16="http://schemas.microsoft.com/office/drawing/2014/main" id="{B7FA767A-9A0E-144B-9190-F002373E0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0" name="Rectangle 15">
            <a:extLst>
              <a:ext uri="{FF2B5EF4-FFF2-40B4-BE49-F238E27FC236}">
                <a16:creationId xmlns:a16="http://schemas.microsoft.com/office/drawing/2014/main" id="{42334149-E9B1-7741-8838-29E9B7BFB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1" name="Rectangle 16">
            <a:extLst>
              <a:ext uri="{FF2B5EF4-FFF2-40B4-BE49-F238E27FC236}">
                <a16:creationId xmlns:a16="http://schemas.microsoft.com/office/drawing/2014/main" id="{108E6A0B-97FD-F349-8639-A36A37F34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2" name="Rectangle 17">
            <a:extLst>
              <a:ext uri="{FF2B5EF4-FFF2-40B4-BE49-F238E27FC236}">
                <a16:creationId xmlns:a16="http://schemas.microsoft.com/office/drawing/2014/main" id="{978314B4-67C7-DD4F-93F9-5643A91AC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3" name="Rectangle 18">
            <a:extLst>
              <a:ext uri="{FF2B5EF4-FFF2-40B4-BE49-F238E27FC236}">
                <a16:creationId xmlns:a16="http://schemas.microsoft.com/office/drawing/2014/main" id="{19D68916-F833-A34E-9FF7-FF226BCC6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4" name="Rectangle 19">
            <a:extLst>
              <a:ext uri="{FF2B5EF4-FFF2-40B4-BE49-F238E27FC236}">
                <a16:creationId xmlns:a16="http://schemas.microsoft.com/office/drawing/2014/main" id="{4242413D-AF3D-4243-B489-3DF6A6A5C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5" name="Rectangle 20">
            <a:extLst>
              <a:ext uri="{FF2B5EF4-FFF2-40B4-BE49-F238E27FC236}">
                <a16:creationId xmlns:a16="http://schemas.microsoft.com/office/drawing/2014/main" id="{6AE78B62-E779-A74D-A77B-CBD49BBCC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6" name="Rectangle 21">
            <a:extLst>
              <a:ext uri="{FF2B5EF4-FFF2-40B4-BE49-F238E27FC236}">
                <a16:creationId xmlns:a16="http://schemas.microsoft.com/office/drawing/2014/main" id="{34B5BDAF-887D-5D4A-BF99-5DCFD5B7A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7" name="Rectangle 22">
            <a:extLst>
              <a:ext uri="{FF2B5EF4-FFF2-40B4-BE49-F238E27FC236}">
                <a16:creationId xmlns:a16="http://schemas.microsoft.com/office/drawing/2014/main" id="{241DEAF8-BD5E-4B42-92C8-0FFDA326E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8" name="Rectangle 23">
            <a:extLst>
              <a:ext uri="{FF2B5EF4-FFF2-40B4-BE49-F238E27FC236}">
                <a16:creationId xmlns:a16="http://schemas.microsoft.com/office/drawing/2014/main" id="{97B69F81-BD0F-2745-8017-77876D313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9" name="Rectangle 24">
            <a:extLst>
              <a:ext uri="{FF2B5EF4-FFF2-40B4-BE49-F238E27FC236}">
                <a16:creationId xmlns:a16="http://schemas.microsoft.com/office/drawing/2014/main" id="{FCC2B0CB-FB1A-1C44-AE32-E652D5F26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0" name="Rectangle 25">
            <a:extLst>
              <a:ext uri="{FF2B5EF4-FFF2-40B4-BE49-F238E27FC236}">
                <a16:creationId xmlns:a16="http://schemas.microsoft.com/office/drawing/2014/main" id="{A3AF9D04-DD23-2E46-9471-D177B3908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1" name="Rectangle 26">
            <a:extLst>
              <a:ext uri="{FF2B5EF4-FFF2-40B4-BE49-F238E27FC236}">
                <a16:creationId xmlns:a16="http://schemas.microsoft.com/office/drawing/2014/main" id="{A3650095-18C8-D642-89DF-1637D29ED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2" name="Rectangle 27">
            <a:extLst>
              <a:ext uri="{FF2B5EF4-FFF2-40B4-BE49-F238E27FC236}">
                <a16:creationId xmlns:a16="http://schemas.microsoft.com/office/drawing/2014/main" id="{2EE60767-452C-4144-9E45-4DC28F522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3" name="Rectangle 28">
            <a:extLst>
              <a:ext uri="{FF2B5EF4-FFF2-40B4-BE49-F238E27FC236}">
                <a16:creationId xmlns:a16="http://schemas.microsoft.com/office/drawing/2014/main" id="{C2E113B2-0348-BD43-A709-AF6656FCA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4" name="Line 29">
            <a:extLst>
              <a:ext uri="{FF2B5EF4-FFF2-40B4-BE49-F238E27FC236}">
                <a16:creationId xmlns:a16="http://schemas.microsoft.com/office/drawing/2014/main" id="{50E45046-8650-F547-BB5B-35A30D9D3DC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65" name="Rectangle 30">
            <a:extLst>
              <a:ext uri="{FF2B5EF4-FFF2-40B4-BE49-F238E27FC236}">
                <a16:creationId xmlns:a16="http://schemas.microsoft.com/office/drawing/2014/main" id="{12B1C83E-7C39-FE4A-A064-03800DAFC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6" name="Rectangle 31">
            <a:extLst>
              <a:ext uri="{FF2B5EF4-FFF2-40B4-BE49-F238E27FC236}">
                <a16:creationId xmlns:a16="http://schemas.microsoft.com/office/drawing/2014/main" id="{F11820BE-CFE3-6147-86F5-D87685EDD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7" name="Rectangle 32">
            <a:extLst>
              <a:ext uri="{FF2B5EF4-FFF2-40B4-BE49-F238E27FC236}">
                <a16:creationId xmlns:a16="http://schemas.microsoft.com/office/drawing/2014/main" id="{74E8BF52-B2C2-FC41-866D-21EC3BEAA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8" name="Rectangle 33">
            <a:extLst>
              <a:ext uri="{FF2B5EF4-FFF2-40B4-BE49-F238E27FC236}">
                <a16:creationId xmlns:a16="http://schemas.microsoft.com/office/drawing/2014/main" id="{617CDB9A-2028-3A48-A101-6E8D163F6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9" name="Oval 34">
            <a:extLst>
              <a:ext uri="{FF2B5EF4-FFF2-40B4-BE49-F238E27FC236}">
                <a16:creationId xmlns:a16="http://schemas.microsoft.com/office/drawing/2014/main" id="{F3C24ABA-E2B8-6B4A-8A77-8F28D7A9C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70" name="Line 35">
            <a:extLst>
              <a:ext uri="{FF2B5EF4-FFF2-40B4-BE49-F238E27FC236}">
                <a16:creationId xmlns:a16="http://schemas.microsoft.com/office/drawing/2014/main" id="{8E636D47-8AB1-4347-A537-40BE76E315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10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71" name="Line 36">
            <a:extLst>
              <a:ext uri="{FF2B5EF4-FFF2-40B4-BE49-F238E27FC236}">
                <a16:creationId xmlns:a16="http://schemas.microsoft.com/office/drawing/2014/main" id="{3EFB4545-28A5-E343-86AD-FA294C923A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63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72" name="Line 37">
            <a:extLst>
              <a:ext uri="{FF2B5EF4-FFF2-40B4-BE49-F238E27FC236}">
                <a16:creationId xmlns:a16="http://schemas.microsoft.com/office/drawing/2014/main" id="{A3EF9174-149E-814D-96A0-E29E4A839A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433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FE1D42-AAB8-1944-AAC4-010BA2826C4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753B77-DF04-8E13-A0A7-6D71DD990D19}"/>
              </a:ext>
            </a:extLst>
          </p:cNvPr>
          <p:cNvGrpSpPr/>
          <p:nvPr/>
        </p:nvGrpSpPr>
        <p:grpSpPr>
          <a:xfrm>
            <a:off x="3157129" y="1444234"/>
            <a:ext cx="881062" cy="1588"/>
            <a:chOff x="4776788" y="2400300"/>
            <a:chExt cx="881062" cy="1588"/>
          </a:xfrm>
        </p:grpSpPr>
        <p:sp>
          <p:nvSpPr>
            <p:cNvPr id="3" name="Line 36">
              <a:extLst>
                <a:ext uri="{FF2B5EF4-FFF2-40B4-BE49-F238E27FC236}">
                  <a16:creationId xmlns:a16="http://schemas.microsoft.com/office/drawing/2014/main" id="{1A1788F9-C0E8-718A-3440-66484BC86B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Line 37">
              <a:extLst>
                <a:ext uri="{FF2B5EF4-FFF2-40B4-BE49-F238E27FC236}">
                  <a16:creationId xmlns:a16="http://schemas.microsoft.com/office/drawing/2014/main" id="{2F8C31EA-7E83-0A95-BD10-C8B0CE1D5A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33">
            <a:extLst>
              <a:ext uri="{FF2B5EF4-FFF2-40B4-BE49-F238E27FC236}">
                <a16:creationId xmlns:a16="http://schemas.microsoft.com/office/drawing/2014/main" id="{1394C652-52A7-D213-FEEB-38AF6ACA8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160" y="123763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15FE7C-4A4F-D8A6-6B28-82AF8E5F4DC3}"/>
              </a:ext>
            </a:extLst>
          </p:cNvPr>
          <p:cNvGrpSpPr/>
          <p:nvPr/>
        </p:nvGrpSpPr>
        <p:grpSpPr>
          <a:xfrm>
            <a:off x="2081995" y="1442057"/>
            <a:ext cx="881062" cy="1588"/>
            <a:chOff x="4776788" y="2400300"/>
            <a:chExt cx="881062" cy="1588"/>
          </a:xfrm>
        </p:grpSpPr>
        <p:sp>
          <p:nvSpPr>
            <p:cNvPr id="7" name="Line 36">
              <a:extLst>
                <a:ext uri="{FF2B5EF4-FFF2-40B4-BE49-F238E27FC236}">
                  <a16:creationId xmlns:a16="http://schemas.microsoft.com/office/drawing/2014/main" id="{50ED482B-F235-E385-8952-969B499CE7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Line 37">
              <a:extLst>
                <a:ext uri="{FF2B5EF4-FFF2-40B4-BE49-F238E27FC236}">
                  <a16:creationId xmlns:a16="http://schemas.microsoft.com/office/drawing/2014/main" id="{AC7C90F5-117C-CDB3-F371-4B01E1FA85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Oval 33">
            <a:extLst>
              <a:ext uri="{FF2B5EF4-FFF2-40B4-BE49-F238E27FC236}">
                <a16:creationId xmlns:a16="http://schemas.microsoft.com/office/drawing/2014/main" id="{26773D37-CA50-41D4-5F4B-6F9BCEA88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026" y="123546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4827DF-CC3F-8DC4-8FAE-D24C1854BC10}"/>
              </a:ext>
            </a:extLst>
          </p:cNvPr>
          <p:cNvGrpSpPr/>
          <p:nvPr/>
        </p:nvGrpSpPr>
        <p:grpSpPr>
          <a:xfrm>
            <a:off x="4224749" y="1451923"/>
            <a:ext cx="881062" cy="1588"/>
            <a:chOff x="4776788" y="2400300"/>
            <a:chExt cx="881062" cy="1588"/>
          </a:xfrm>
        </p:grpSpPr>
        <p:sp>
          <p:nvSpPr>
            <p:cNvPr id="11" name="Line 36">
              <a:extLst>
                <a:ext uri="{FF2B5EF4-FFF2-40B4-BE49-F238E27FC236}">
                  <a16:creationId xmlns:a16="http://schemas.microsoft.com/office/drawing/2014/main" id="{844D3E25-AA50-A3B8-422E-4D4BD1C260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Line 37">
              <a:extLst>
                <a:ext uri="{FF2B5EF4-FFF2-40B4-BE49-F238E27FC236}">
                  <a16:creationId xmlns:a16="http://schemas.microsoft.com/office/drawing/2014/main" id="{EC4C5535-A63D-3802-8A37-AF038B7C7B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Oval 33">
            <a:extLst>
              <a:ext uri="{FF2B5EF4-FFF2-40B4-BE49-F238E27FC236}">
                <a16:creationId xmlns:a16="http://schemas.microsoft.com/office/drawing/2014/main" id="{5EBBBFA8-4DD2-B1B5-B85A-2C17A92C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780" y="1245326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C6F75D-6BD6-E074-A871-943E85E36528}"/>
              </a:ext>
            </a:extLst>
          </p:cNvPr>
          <p:cNvGrpSpPr/>
          <p:nvPr/>
        </p:nvGrpSpPr>
        <p:grpSpPr>
          <a:xfrm>
            <a:off x="5189397" y="1459706"/>
            <a:ext cx="881062" cy="1588"/>
            <a:chOff x="4776788" y="2400300"/>
            <a:chExt cx="881062" cy="1588"/>
          </a:xfrm>
        </p:grpSpPr>
        <p:sp>
          <p:nvSpPr>
            <p:cNvPr id="15" name="Line 36">
              <a:extLst>
                <a:ext uri="{FF2B5EF4-FFF2-40B4-BE49-F238E27FC236}">
                  <a16:creationId xmlns:a16="http://schemas.microsoft.com/office/drawing/2014/main" id="{F52C8971-A8E0-5A4E-26B5-71BD5D90CD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Line 37">
              <a:extLst>
                <a:ext uri="{FF2B5EF4-FFF2-40B4-BE49-F238E27FC236}">
                  <a16:creationId xmlns:a16="http://schemas.microsoft.com/office/drawing/2014/main" id="{56C201FB-5596-302F-DAAC-2E52146426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Oval 33">
            <a:extLst>
              <a:ext uri="{FF2B5EF4-FFF2-40B4-BE49-F238E27FC236}">
                <a16:creationId xmlns:a16="http://schemas.microsoft.com/office/drawing/2014/main" id="{6F023108-67FC-6ABB-14F8-B5CD6EB17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9428" y="1253109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5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4AC44306-44BE-8C40-B589-9905DB9899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t=5</a:t>
            </a:r>
          </a:p>
        </p:txBody>
      </p:sp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1" name="Line 28">
            <a:extLst>
              <a:ext uri="{FF2B5EF4-FFF2-40B4-BE49-F238E27FC236}">
                <a16:creationId xmlns:a16="http://schemas.microsoft.com/office/drawing/2014/main" id="{481B6FEE-2EBA-DE4A-8C55-BCA3B7940E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12" name="Rectangle 29">
            <a:extLst>
              <a:ext uri="{FF2B5EF4-FFF2-40B4-BE49-F238E27FC236}">
                <a16:creationId xmlns:a16="http://schemas.microsoft.com/office/drawing/2014/main" id="{859366B7-CE72-4E46-ADDD-85FD4498A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3" name="Rectangle 30">
            <a:extLst>
              <a:ext uri="{FF2B5EF4-FFF2-40B4-BE49-F238E27FC236}">
                <a16:creationId xmlns:a16="http://schemas.microsoft.com/office/drawing/2014/main" id="{72423204-1120-B34E-BE6C-251C6CF40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4" name="Rectangle 31">
            <a:extLst>
              <a:ext uri="{FF2B5EF4-FFF2-40B4-BE49-F238E27FC236}">
                <a16:creationId xmlns:a16="http://schemas.microsoft.com/office/drawing/2014/main" id="{DF9530B5-2F74-C342-93EF-193B4B001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5" name="Rectangle 32">
            <a:extLst>
              <a:ext uri="{FF2B5EF4-FFF2-40B4-BE49-F238E27FC236}">
                <a16:creationId xmlns:a16="http://schemas.microsoft.com/office/drawing/2014/main" id="{CFB97192-E3F5-414A-B998-1754FE07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6" name="Oval 33">
            <a:extLst>
              <a:ext uri="{FF2B5EF4-FFF2-40B4-BE49-F238E27FC236}">
                <a16:creationId xmlns:a16="http://schemas.microsoft.com/office/drawing/2014/main" id="{85E58F20-D512-DA4C-B466-E508A566D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7" name="Line 34">
            <a:extLst>
              <a:ext uri="{FF2B5EF4-FFF2-40B4-BE49-F238E27FC236}">
                <a16:creationId xmlns:a16="http://schemas.microsoft.com/office/drawing/2014/main" id="{F827146C-E610-5B4B-9912-36B9228FDA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44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18" name="Line 35">
            <a:extLst>
              <a:ext uri="{FF2B5EF4-FFF2-40B4-BE49-F238E27FC236}">
                <a16:creationId xmlns:a16="http://schemas.microsoft.com/office/drawing/2014/main" id="{1A0E6192-9E53-5341-B9CF-7CF1418D3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9700" y="2586038"/>
            <a:ext cx="0" cy="257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19" name="Line 36">
            <a:extLst>
              <a:ext uri="{FF2B5EF4-FFF2-40B4-BE49-F238E27FC236}">
                <a16:creationId xmlns:a16="http://schemas.microsoft.com/office/drawing/2014/main" id="{D10C063A-F0C7-3446-85B9-60E66B9E83E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4963" y="2400300"/>
            <a:ext cx="242887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20" name="Line 37">
            <a:extLst>
              <a:ext uri="{FF2B5EF4-FFF2-40B4-BE49-F238E27FC236}">
                <a16:creationId xmlns:a16="http://schemas.microsoft.com/office/drawing/2014/main" id="{7151F12C-D747-5945-B977-B92890EA06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767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3A9D06-2FF6-76AE-1EB3-6FE02A6BD77D}"/>
              </a:ext>
            </a:extLst>
          </p:cNvPr>
          <p:cNvGrpSpPr/>
          <p:nvPr/>
        </p:nvGrpSpPr>
        <p:grpSpPr>
          <a:xfrm>
            <a:off x="3157129" y="1444234"/>
            <a:ext cx="881062" cy="1588"/>
            <a:chOff x="4776788" y="2400300"/>
            <a:chExt cx="881062" cy="1588"/>
          </a:xfrm>
        </p:grpSpPr>
        <p:sp>
          <p:nvSpPr>
            <p:cNvPr id="3" name="Line 36">
              <a:extLst>
                <a:ext uri="{FF2B5EF4-FFF2-40B4-BE49-F238E27FC236}">
                  <a16:creationId xmlns:a16="http://schemas.microsoft.com/office/drawing/2014/main" id="{6261FA69-43CA-E29E-6968-C2DAFF0532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Line 37">
              <a:extLst>
                <a:ext uri="{FF2B5EF4-FFF2-40B4-BE49-F238E27FC236}">
                  <a16:creationId xmlns:a16="http://schemas.microsoft.com/office/drawing/2014/main" id="{4B1544CC-F7DC-B4F8-5A3E-0F92DA73CA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33">
            <a:extLst>
              <a:ext uri="{FF2B5EF4-FFF2-40B4-BE49-F238E27FC236}">
                <a16:creationId xmlns:a16="http://schemas.microsoft.com/office/drawing/2014/main" id="{E5C14369-5E5E-31D1-00D7-5D6F2458C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160" y="123763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C73CAD-68E2-69D8-CBB8-11E10092D7CB}"/>
              </a:ext>
            </a:extLst>
          </p:cNvPr>
          <p:cNvGrpSpPr/>
          <p:nvPr/>
        </p:nvGrpSpPr>
        <p:grpSpPr>
          <a:xfrm>
            <a:off x="2081995" y="1442057"/>
            <a:ext cx="881062" cy="1588"/>
            <a:chOff x="4776788" y="2400300"/>
            <a:chExt cx="881062" cy="1588"/>
          </a:xfrm>
        </p:grpSpPr>
        <p:sp>
          <p:nvSpPr>
            <p:cNvPr id="7" name="Line 36">
              <a:extLst>
                <a:ext uri="{FF2B5EF4-FFF2-40B4-BE49-F238E27FC236}">
                  <a16:creationId xmlns:a16="http://schemas.microsoft.com/office/drawing/2014/main" id="{CC5D8949-D9A0-AB2C-F403-CD70ECD19D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Line 37">
              <a:extLst>
                <a:ext uri="{FF2B5EF4-FFF2-40B4-BE49-F238E27FC236}">
                  <a16:creationId xmlns:a16="http://schemas.microsoft.com/office/drawing/2014/main" id="{6E634238-AB4A-7DEC-8989-0E5634B598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Oval 33">
            <a:extLst>
              <a:ext uri="{FF2B5EF4-FFF2-40B4-BE49-F238E27FC236}">
                <a16:creationId xmlns:a16="http://schemas.microsoft.com/office/drawing/2014/main" id="{9354990F-5AFB-9B9C-0A83-4C2C38584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026" y="123546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732138-7A12-9D27-7119-E42FBD4CDDBF}"/>
              </a:ext>
            </a:extLst>
          </p:cNvPr>
          <p:cNvGrpSpPr/>
          <p:nvPr/>
        </p:nvGrpSpPr>
        <p:grpSpPr>
          <a:xfrm>
            <a:off x="4224749" y="1451923"/>
            <a:ext cx="881062" cy="1588"/>
            <a:chOff x="4776788" y="2400300"/>
            <a:chExt cx="881062" cy="1588"/>
          </a:xfrm>
        </p:grpSpPr>
        <p:sp>
          <p:nvSpPr>
            <p:cNvPr id="11" name="Line 36">
              <a:extLst>
                <a:ext uri="{FF2B5EF4-FFF2-40B4-BE49-F238E27FC236}">
                  <a16:creationId xmlns:a16="http://schemas.microsoft.com/office/drawing/2014/main" id="{7FFFB93D-A477-59EB-5A90-2264FC4177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Line 37">
              <a:extLst>
                <a:ext uri="{FF2B5EF4-FFF2-40B4-BE49-F238E27FC236}">
                  <a16:creationId xmlns:a16="http://schemas.microsoft.com/office/drawing/2014/main" id="{7C6C4808-1D7C-2DD6-15F4-7824116250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Oval 33">
            <a:extLst>
              <a:ext uri="{FF2B5EF4-FFF2-40B4-BE49-F238E27FC236}">
                <a16:creationId xmlns:a16="http://schemas.microsoft.com/office/drawing/2014/main" id="{6160D8A2-A8B6-3D4A-825E-273CC8295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780" y="1245326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B28C30-F360-5A2B-35AE-BF741C05F927}"/>
              </a:ext>
            </a:extLst>
          </p:cNvPr>
          <p:cNvGrpSpPr/>
          <p:nvPr/>
        </p:nvGrpSpPr>
        <p:grpSpPr>
          <a:xfrm>
            <a:off x="5189397" y="1459706"/>
            <a:ext cx="881062" cy="1588"/>
            <a:chOff x="4776788" y="2400300"/>
            <a:chExt cx="881062" cy="1588"/>
          </a:xfrm>
        </p:grpSpPr>
        <p:sp>
          <p:nvSpPr>
            <p:cNvPr id="15" name="Line 36">
              <a:extLst>
                <a:ext uri="{FF2B5EF4-FFF2-40B4-BE49-F238E27FC236}">
                  <a16:creationId xmlns:a16="http://schemas.microsoft.com/office/drawing/2014/main" id="{310ABE39-988B-EBB3-0980-40574DD8D3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Line 37">
              <a:extLst>
                <a:ext uri="{FF2B5EF4-FFF2-40B4-BE49-F238E27FC236}">
                  <a16:creationId xmlns:a16="http://schemas.microsoft.com/office/drawing/2014/main" id="{AB402E70-9DA3-DBD0-0B21-AAF39DB9E5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Oval 33">
            <a:extLst>
              <a:ext uri="{FF2B5EF4-FFF2-40B4-BE49-F238E27FC236}">
                <a16:creationId xmlns:a16="http://schemas.microsoft.com/office/drawing/2014/main" id="{5FA6C820-6A8C-9757-40B9-2744EF21D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9428" y="1253109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FAD4939-DCD5-15AE-3AD8-929F0BBB81D7}"/>
              </a:ext>
            </a:extLst>
          </p:cNvPr>
          <p:cNvGrpSpPr/>
          <p:nvPr/>
        </p:nvGrpSpPr>
        <p:grpSpPr>
          <a:xfrm>
            <a:off x="6177003" y="1458045"/>
            <a:ext cx="881062" cy="440456"/>
            <a:chOff x="4776788" y="2400300"/>
            <a:chExt cx="881062" cy="440456"/>
          </a:xfrm>
        </p:grpSpPr>
        <p:sp>
          <p:nvSpPr>
            <p:cNvPr id="19" name="Line 36">
              <a:extLst>
                <a:ext uri="{FF2B5EF4-FFF2-40B4-BE49-F238E27FC236}">
                  <a16:creationId xmlns:a16="http://schemas.microsoft.com/office/drawing/2014/main" id="{2EF78463-1C1D-DBD6-25AD-842669E7A1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Line 37">
              <a:extLst>
                <a:ext uri="{FF2B5EF4-FFF2-40B4-BE49-F238E27FC236}">
                  <a16:creationId xmlns:a16="http://schemas.microsoft.com/office/drawing/2014/main" id="{DC2FF1CC-2627-49E8-D686-8F50CFCCB3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Line 36">
              <a:extLst>
                <a:ext uri="{FF2B5EF4-FFF2-40B4-BE49-F238E27FC236}">
                  <a16:creationId xmlns:a16="http://schemas.microsoft.com/office/drawing/2014/main" id="{FC5227FB-F849-0490-851A-FC3A0D274F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7319" y="2576364"/>
              <a:ext cx="1" cy="264392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Oval 33">
            <a:extLst>
              <a:ext uri="{FF2B5EF4-FFF2-40B4-BE49-F238E27FC236}">
                <a16:creationId xmlns:a16="http://schemas.microsoft.com/office/drawing/2014/main" id="{2FC9A732-4DFF-8E17-7B19-CA867D6E9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7034" y="1251448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505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= location on the grid = 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643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= location on the grid = 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3427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 measurement =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7226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= location on the grid = 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3409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 measurement =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BEF6086-03E1-024F-9FF7-37B567C701C0}"/>
              </a:ext>
            </a:extLst>
          </p:cNvPr>
          <p:cNvSpPr/>
          <p:nvPr/>
        </p:nvSpPr>
        <p:spPr>
          <a:xfrm rot="20092931" flipH="1">
            <a:off x="7799381" y="2825613"/>
            <a:ext cx="310589" cy="405259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61D08EB-ED55-0547-A776-A4595D89FF58}"/>
              </a:ext>
            </a:extLst>
          </p:cNvPr>
          <p:cNvSpPr txBox="1"/>
          <p:nvPr/>
        </p:nvSpPr>
        <p:spPr>
          <a:xfrm>
            <a:off x="6699053" y="3248906"/>
            <a:ext cx="2444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Depends on the current state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only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(Emission)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84E821-522A-014A-A99C-EF115576E687}"/>
              </a:ext>
            </a:extLst>
          </p:cNvPr>
          <p:cNvSpPr txBox="1"/>
          <p:nvPr/>
        </p:nvSpPr>
        <p:spPr>
          <a:xfrm>
            <a:off x="6811372" y="397611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7121661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= location on the grid = 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3409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 measurement =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1D1217C-3D14-0343-8274-61B10145CFD6}"/>
              </a:ext>
            </a:extLst>
          </p:cNvPr>
          <p:cNvSpPr txBox="1"/>
          <p:nvPr/>
        </p:nvSpPr>
        <p:spPr>
          <a:xfrm>
            <a:off x="6699053" y="3248906"/>
            <a:ext cx="2444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Depends on the current state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only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(Emission)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EBB5C0F-EFCD-B045-A74D-8DCF89EFF897}"/>
              </a:ext>
            </a:extLst>
          </p:cNvPr>
          <p:cNvSpPr txBox="1"/>
          <p:nvPr/>
        </p:nvSpPr>
        <p:spPr>
          <a:xfrm>
            <a:off x="6811372" y="397611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BEF6086-03E1-024F-9FF7-37B567C701C0}"/>
              </a:ext>
            </a:extLst>
          </p:cNvPr>
          <p:cNvSpPr/>
          <p:nvPr/>
        </p:nvSpPr>
        <p:spPr>
          <a:xfrm rot="20092931" flipH="1">
            <a:off x="7799381" y="2825613"/>
            <a:ext cx="310589" cy="405259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B74EE26-D7A1-9841-88B5-DF95C193A4C9}"/>
              </a:ext>
            </a:extLst>
          </p:cNvPr>
          <p:cNvSpPr txBox="1"/>
          <p:nvPr/>
        </p:nvSpPr>
        <p:spPr>
          <a:xfrm>
            <a:off x="2431853" y="375189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5C5B52F-7B32-E944-A1AC-B244B8EF5CE9}"/>
              </a:ext>
            </a:extLst>
          </p:cNvPr>
          <p:cNvSpPr txBox="1"/>
          <p:nvPr/>
        </p:nvSpPr>
        <p:spPr>
          <a:xfrm>
            <a:off x="2850953" y="3751893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i+1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5AD212-0477-954A-BF02-2E906A4C0A4E}"/>
              </a:ext>
            </a:extLst>
          </p:cNvPr>
          <p:cNvSpPr txBox="1"/>
          <p:nvPr/>
        </p:nvSpPr>
        <p:spPr>
          <a:xfrm>
            <a:off x="3374034" y="3751893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i+2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283B156-115E-5E4C-BCD2-64223F24A632}"/>
              </a:ext>
            </a:extLst>
          </p:cNvPr>
          <p:cNvSpPr txBox="1"/>
          <p:nvPr/>
        </p:nvSpPr>
        <p:spPr>
          <a:xfrm>
            <a:off x="4021734" y="378744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1DAE2886-836C-9C42-951D-D39B9AA7AEE6}"/>
              </a:ext>
            </a:extLst>
          </p:cNvPr>
          <p:cNvSpPr/>
          <p:nvPr/>
        </p:nvSpPr>
        <p:spPr>
          <a:xfrm rot="21260447" flipH="1" flipV="1">
            <a:off x="2620638" y="4336859"/>
            <a:ext cx="532544" cy="455389"/>
          </a:xfrm>
          <a:custGeom>
            <a:avLst/>
            <a:gdLst>
              <a:gd name="connsiteX0" fmla="*/ 2608729 w 2608729"/>
              <a:gd name="connsiteY0" fmla="*/ 780090 h 780090"/>
              <a:gd name="connsiteX1" fmla="*/ 1250576 w 2608729"/>
              <a:gd name="connsiteY1" fmla="*/ 160 h 780090"/>
              <a:gd name="connsiteX2" fmla="*/ 0 w 2608729"/>
              <a:gd name="connsiteY2" fmla="*/ 726301 h 7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8729" h="780090">
                <a:moveTo>
                  <a:pt x="2608729" y="780090"/>
                </a:moveTo>
                <a:cubicBezTo>
                  <a:pt x="2147046" y="394607"/>
                  <a:pt x="1685364" y="9125"/>
                  <a:pt x="1250576" y="160"/>
                </a:cubicBezTo>
                <a:cubicBezTo>
                  <a:pt x="815788" y="-8805"/>
                  <a:pt x="407894" y="358748"/>
                  <a:pt x="0" y="726301"/>
                </a:cubicBezTo>
              </a:path>
            </a:pathLst>
          </a:custGeom>
          <a:noFill/>
          <a:ln w="41275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A1BFD284-5645-7543-9B17-8E1109218B96}"/>
              </a:ext>
            </a:extLst>
          </p:cNvPr>
          <p:cNvSpPr/>
          <p:nvPr/>
        </p:nvSpPr>
        <p:spPr>
          <a:xfrm rot="21260447" flipH="1" flipV="1">
            <a:off x="2588466" y="4519562"/>
            <a:ext cx="1692195" cy="951029"/>
          </a:xfrm>
          <a:custGeom>
            <a:avLst/>
            <a:gdLst>
              <a:gd name="connsiteX0" fmla="*/ 2608729 w 2608729"/>
              <a:gd name="connsiteY0" fmla="*/ 780090 h 780090"/>
              <a:gd name="connsiteX1" fmla="*/ 1250576 w 2608729"/>
              <a:gd name="connsiteY1" fmla="*/ 160 h 780090"/>
              <a:gd name="connsiteX2" fmla="*/ 0 w 2608729"/>
              <a:gd name="connsiteY2" fmla="*/ 726301 h 7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8729" h="780090">
                <a:moveTo>
                  <a:pt x="2608729" y="780090"/>
                </a:moveTo>
                <a:cubicBezTo>
                  <a:pt x="2147046" y="394607"/>
                  <a:pt x="1685364" y="9125"/>
                  <a:pt x="1250576" y="160"/>
                </a:cubicBezTo>
                <a:cubicBezTo>
                  <a:pt x="815788" y="-8805"/>
                  <a:pt x="407894" y="358748"/>
                  <a:pt x="0" y="726301"/>
                </a:cubicBezTo>
              </a:path>
            </a:pathLst>
          </a:custGeom>
          <a:noFill/>
          <a:ln w="41275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902B8FDC-A82B-D146-ADE7-53892CB388A4}"/>
              </a:ext>
            </a:extLst>
          </p:cNvPr>
          <p:cNvSpPr/>
          <p:nvPr/>
        </p:nvSpPr>
        <p:spPr>
          <a:xfrm rot="21260447" flipH="1" flipV="1">
            <a:off x="3292118" y="4408445"/>
            <a:ext cx="532544" cy="455389"/>
          </a:xfrm>
          <a:custGeom>
            <a:avLst/>
            <a:gdLst>
              <a:gd name="connsiteX0" fmla="*/ 2608729 w 2608729"/>
              <a:gd name="connsiteY0" fmla="*/ 780090 h 780090"/>
              <a:gd name="connsiteX1" fmla="*/ 1250576 w 2608729"/>
              <a:gd name="connsiteY1" fmla="*/ 160 h 780090"/>
              <a:gd name="connsiteX2" fmla="*/ 0 w 2608729"/>
              <a:gd name="connsiteY2" fmla="*/ 726301 h 7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8729" h="780090">
                <a:moveTo>
                  <a:pt x="2608729" y="780090"/>
                </a:moveTo>
                <a:cubicBezTo>
                  <a:pt x="2147046" y="394607"/>
                  <a:pt x="1685364" y="9125"/>
                  <a:pt x="1250576" y="160"/>
                </a:cubicBezTo>
                <a:cubicBezTo>
                  <a:pt x="815788" y="-8805"/>
                  <a:pt x="407894" y="358748"/>
                  <a:pt x="0" y="726301"/>
                </a:cubicBezTo>
              </a:path>
            </a:pathLst>
          </a:custGeom>
          <a:noFill/>
          <a:ln w="41275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ABDE62-0906-E340-BF74-46968D7DCB16}"/>
              </a:ext>
            </a:extLst>
          </p:cNvPr>
          <p:cNvSpPr txBox="1"/>
          <p:nvPr/>
        </p:nvSpPr>
        <p:spPr>
          <a:xfrm>
            <a:off x="2280174" y="5529953"/>
            <a:ext cx="3206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States change over time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(Transition)</a:t>
            </a:r>
          </a:p>
        </p:txBody>
      </p:sp>
    </p:spTree>
    <p:extLst>
      <p:ext uri="{BB962C8B-B14F-4D97-AF65-F5344CB8AC3E}">
        <p14:creationId xmlns:p14="http://schemas.microsoft.com/office/powerpoint/2010/main" val="1264513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 arm motion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7509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57" name="Oval 6">
            <a:extLst>
              <a:ext uri="{FF2B5EF4-FFF2-40B4-BE49-F238E27FC236}">
                <a16:creationId xmlns:a16="http://schemas.microsoft.com/office/drawing/2014/main" id="{C65D3CF9-1FF9-AC4D-9F57-3F8F516F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58" name="AutoShape 7">
            <a:extLst>
              <a:ext uri="{FF2B5EF4-FFF2-40B4-BE49-F238E27FC236}">
                <a16:creationId xmlns:a16="http://schemas.microsoft.com/office/drawing/2014/main" id="{34F23E98-B3A7-6E44-8BC4-036CE9EC8CC3}"/>
              </a:ext>
            </a:extLst>
          </p:cNvPr>
          <p:cNvCxnSpPr>
            <a:cxnSpLocks noChangeShapeType="1"/>
            <a:stCxn id="57" idx="4"/>
            <a:endCxn id="68" idx="0"/>
          </p:cNvCxnSpPr>
          <p:nvPr/>
        </p:nvCxnSpPr>
        <p:spPr bwMode="auto">
          <a:xfrm>
            <a:off x="36576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Oval 8">
            <a:extLst>
              <a:ext uri="{FF2B5EF4-FFF2-40B4-BE49-F238E27FC236}">
                <a16:creationId xmlns:a16="http://schemas.microsoft.com/office/drawing/2014/main" id="{4A115C2F-4CFD-D843-8EC3-65BC8E1C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0" name="AutoShape 9">
            <a:extLst>
              <a:ext uri="{FF2B5EF4-FFF2-40B4-BE49-F238E27FC236}">
                <a16:creationId xmlns:a16="http://schemas.microsoft.com/office/drawing/2014/main" id="{2B51939E-DA32-CF4D-8C08-E518A59EBD43}"/>
              </a:ext>
            </a:extLst>
          </p:cNvPr>
          <p:cNvCxnSpPr>
            <a:cxnSpLocks noChangeShapeType="1"/>
            <a:stCxn id="61" idx="6"/>
            <a:endCxn id="57" idx="2"/>
          </p:cNvCxnSpPr>
          <p:nvPr/>
        </p:nvCxnSpPr>
        <p:spPr bwMode="auto">
          <a:xfrm>
            <a:off x="30241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41A03E45-73F3-0C42-A1D6-89A69BB2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2" name="AutoShape 11">
            <a:extLst>
              <a:ext uri="{FF2B5EF4-FFF2-40B4-BE49-F238E27FC236}">
                <a16:creationId xmlns:a16="http://schemas.microsoft.com/office/drawing/2014/main" id="{2E888939-397E-E340-A185-4D3660F8FED9}"/>
              </a:ext>
            </a:extLst>
          </p:cNvPr>
          <p:cNvCxnSpPr>
            <a:cxnSpLocks noChangeShapeType="1"/>
            <a:stCxn id="61" idx="4"/>
            <a:endCxn id="59" idx="0"/>
          </p:cNvCxnSpPr>
          <p:nvPr/>
        </p:nvCxnSpPr>
        <p:spPr bwMode="auto">
          <a:xfrm>
            <a:off x="27432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Oval 12">
            <a:extLst>
              <a:ext uri="{FF2B5EF4-FFF2-40B4-BE49-F238E27FC236}">
                <a16:creationId xmlns:a16="http://schemas.microsoft.com/office/drawing/2014/main" id="{066671DD-3C9B-8442-B040-9E0B28C5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cxnSp>
        <p:nvCxnSpPr>
          <p:cNvPr id="64" name="AutoShape 13">
            <a:extLst>
              <a:ext uri="{FF2B5EF4-FFF2-40B4-BE49-F238E27FC236}">
                <a16:creationId xmlns:a16="http://schemas.microsoft.com/office/drawing/2014/main" id="{3470BD14-D18B-464D-B992-BDF6A2EA2B02}"/>
              </a:ext>
            </a:extLst>
          </p:cNvPr>
          <p:cNvCxnSpPr>
            <a:cxnSpLocks noChangeShapeType="1"/>
            <a:stCxn id="63" idx="6"/>
            <a:endCxn id="66" idx="2"/>
          </p:cNvCxnSpPr>
          <p:nvPr/>
        </p:nvCxnSpPr>
        <p:spPr bwMode="auto">
          <a:xfrm>
            <a:off x="48529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14">
            <a:extLst>
              <a:ext uri="{FF2B5EF4-FFF2-40B4-BE49-F238E27FC236}">
                <a16:creationId xmlns:a16="http://schemas.microsoft.com/office/drawing/2014/main" id="{E9CB5A50-AB8C-5846-9E4F-70819A0B6229}"/>
              </a:ext>
            </a:extLst>
          </p:cNvPr>
          <p:cNvCxnSpPr>
            <a:cxnSpLocks noChangeShapeType="1"/>
            <a:stCxn id="57" idx="6"/>
            <a:endCxn id="63" idx="2"/>
          </p:cNvCxnSpPr>
          <p:nvPr/>
        </p:nvCxnSpPr>
        <p:spPr bwMode="auto">
          <a:xfrm>
            <a:off x="39385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Oval 15">
            <a:extLst>
              <a:ext uri="{FF2B5EF4-FFF2-40B4-BE49-F238E27FC236}">
                <a16:creationId xmlns:a16="http://schemas.microsoft.com/office/drawing/2014/main" id="{AFA1ECB9-3326-9B47-B904-98ED1395F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67" name="AutoShape 16">
            <a:extLst>
              <a:ext uri="{FF2B5EF4-FFF2-40B4-BE49-F238E27FC236}">
                <a16:creationId xmlns:a16="http://schemas.microsoft.com/office/drawing/2014/main" id="{B1DC521D-F72F-9F48-A689-91F0D3873F1B}"/>
              </a:ext>
            </a:extLst>
          </p:cNvPr>
          <p:cNvCxnSpPr>
            <a:cxnSpLocks noChangeShapeType="1"/>
            <a:stCxn id="66" idx="6"/>
          </p:cNvCxnSpPr>
          <p:nvPr/>
        </p:nvCxnSpPr>
        <p:spPr bwMode="auto">
          <a:xfrm>
            <a:off x="5767388" y="1885188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Oval 17">
            <a:extLst>
              <a:ext uri="{FF2B5EF4-FFF2-40B4-BE49-F238E27FC236}">
                <a16:creationId xmlns:a16="http://schemas.microsoft.com/office/drawing/2014/main" id="{1E0EE9BA-7B03-9641-BAB8-627F5D854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69" name="Oval 18">
            <a:extLst>
              <a:ext uri="{FF2B5EF4-FFF2-40B4-BE49-F238E27FC236}">
                <a16:creationId xmlns:a16="http://schemas.microsoft.com/office/drawing/2014/main" id="{CED16132-F6C4-7E47-9377-C5BB1B35F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70" name="Oval 19">
            <a:extLst>
              <a:ext uri="{FF2B5EF4-FFF2-40B4-BE49-F238E27FC236}">
                <a16:creationId xmlns:a16="http://schemas.microsoft.com/office/drawing/2014/main" id="{E6F819A6-9F18-6547-A877-96C93722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72" name="AutoShape 21">
            <a:extLst>
              <a:ext uri="{FF2B5EF4-FFF2-40B4-BE49-F238E27FC236}">
                <a16:creationId xmlns:a16="http://schemas.microsoft.com/office/drawing/2014/main" id="{B96B095C-EF57-1340-AC07-C61F7207B447}"/>
              </a:ext>
            </a:extLst>
          </p:cNvPr>
          <p:cNvCxnSpPr>
            <a:cxnSpLocks noChangeShapeType="1"/>
            <a:stCxn id="63" idx="4"/>
            <a:endCxn id="69" idx="0"/>
          </p:cNvCxnSpPr>
          <p:nvPr/>
        </p:nvCxnSpPr>
        <p:spPr bwMode="auto">
          <a:xfrm>
            <a:off x="45720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AutoShape 22">
            <a:extLst>
              <a:ext uri="{FF2B5EF4-FFF2-40B4-BE49-F238E27FC236}">
                <a16:creationId xmlns:a16="http://schemas.microsoft.com/office/drawing/2014/main" id="{73AAC07C-559A-4442-91F7-1F25A0EAA1CE}"/>
              </a:ext>
            </a:extLst>
          </p:cNvPr>
          <p:cNvCxnSpPr>
            <a:cxnSpLocks noChangeShapeType="1"/>
            <a:stCxn id="66" idx="4"/>
            <a:endCxn id="70" idx="0"/>
          </p:cNvCxnSpPr>
          <p:nvPr/>
        </p:nvCxnSpPr>
        <p:spPr bwMode="auto">
          <a:xfrm>
            <a:off x="54864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491080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6">
            <a:extLst>
              <a:ext uri="{FF2B5EF4-FFF2-40B4-BE49-F238E27FC236}">
                <a16:creationId xmlns:a16="http://schemas.microsoft.com/office/drawing/2014/main" id="{C65D3CF9-1FF9-AC4D-9F57-3F8F516F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58" name="AutoShape 7">
            <a:extLst>
              <a:ext uri="{FF2B5EF4-FFF2-40B4-BE49-F238E27FC236}">
                <a16:creationId xmlns:a16="http://schemas.microsoft.com/office/drawing/2014/main" id="{34F23E98-B3A7-6E44-8BC4-036CE9EC8CC3}"/>
              </a:ext>
            </a:extLst>
          </p:cNvPr>
          <p:cNvCxnSpPr>
            <a:cxnSpLocks noChangeShapeType="1"/>
            <a:stCxn id="57" idx="4"/>
            <a:endCxn id="68" idx="0"/>
          </p:cNvCxnSpPr>
          <p:nvPr/>
        </p:nvCxnSpPr>
        <p:spPr bwMode="auto">
          <a:xfrm>
            <a:off x="36576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Oval 8">
            <a:extLst>
              <a:ext uri="{FF2B5EF4-FFF2-40B4-BE49-F238E27FC236}">
                <a16:creationId xmlns:a16="http://schemas.microsoft.com/office/drawing/2014/main" id="{4A115C2F-4CFD-D843-8EC3-65BC8E1C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0" name="AutoShape 9">
            <a:extLst>
              <a:ext uri="{FF2B5EF4-FFF2-40B4-BE49-F238E27FC236}">
                <a16:creationId xmlns:a16="http://schemas.microsoft.com/office/drawing/2014/main" id="{2B51939E-DA32-CF4D-8C08-E518A59EBD43}"/>
              </a:ext>
            </a:extLst>
          </p:cNvPr>
          <p:cNvCxnSpPr>
            <a:cxnSpLocks noChangeShapeType="1"/>
            <a:stCxn id="61" idx="6"/>
            <a:endCxn id="57" idx="2"/>
          </p:cNvCxnSpPr>
          <p:nvPr/>
        </p:nvCxnSpPr>
        <p:spPr bwMode="auto">
          <a:xfrm>
            <a:off x="30241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41A03E45-73F3-0C42-A1D6-89A69BB2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2" name="AutoShape 11">
            <a:extLst>
              <a:ext uri="{FF2B5EF4-FFF2-40B4-BE49-F238E27FC236}">
                <a16:creationId xmlns:a16="http://schemas.microsoft.com/office/drawing/2014/main" id="{2E888939-397E-E340-A185-4D3660F8FED9}"/>
              </a:ext>
            </a:extLst>
          </p:cNvPr>
          <p:cNvCxnSpPr>
            <a:cxnSpLocks noChangeShapeType="1"/>
            <a:stCxn id="61" idx="4"/>
            <a:endCxn id="59" idx="0"/>
          </p:cNvCxnSpPr>
          <p:nvPr/>
        </p:nvCxnSpPr>
        <p:spPr bwMode="auto">
          <a:xfrm>
            <a:off x="27432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Oval 12">
            <a:extLst>
              <a:ext uri="{FF2B5EF4-FFF2-40B4-BE49-F238E27FC236}">
                <a16:creationId xmlns:a16="http://schemas.microsoft.com/office/drawing/2014/main" id="{066671DD-3C9B-8442-B040-9E0B28C5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cxnSp>
        <p:nvCxnSpPr>
          <p:cNvPr id="64" name="AutoShape 13">
            <a:extLst>
              <a:ext uri="{FF2B5EF4-FFF2-40B4-BE49-F238E27FC236}">
                <a16:creationId xmlns:a16="http://schemas.microsoft.com/office/drawing/2014/main" id="{3470BD14-D18B-464D-B992-BDF6A2EA2B02}"/>
              </a:ext>
            </a:extLst>
          </p:cNvPr>
          <p:cNvCxnSpPr>
            <a:cxnSpLocks noChangeShapeType="1"/>
            <a:stCxn id="63" idx="6"/>
            <a:endCxn id="66" idx="2"/>
          </p:cNvCxnSpPr>
          <p:nvPr/>
        </p:nvCxnSpPr>
        <p:spPr bwMode="auto">
          <a:xfrm>
            <a:off x="48529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14">
            <a:extLst>
              <a:ext uri="{FF2B5EF4-FFF2-40B4-BE49-F238E27FC236}">
                <a16:creationId xmlns:a16="http://schemas.microsoft.com/office/drawing/2014/main" id="{E9CB5A50-AB8C-5846-9E4F-70819A0B6229}"/>
              </a:ext>
            </a:extLst>
          </p:cNvPr>
          <p:cNvCxnSpPr>
            <a:cxnSpLocks noChangeShapeType="1"/>
            <a:stCxn id="57" idx="6"/>
            <a:endCxn id="63" idx="2"/>
          </p:cNvCxnSpPr>
          <p:nvPr/>
        </p:nvCxnSpPr>
        <p:spPr bwMode="auto">
          <a:xfrm>
            <a:off x="39385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Oval 15">
            <a:extLst>
              <a:ext uri="{FF2B5EF4-FFF2-40B4-BE49-F238E27FC236}">
                <a16:creationId xmlns:a16="http://schemas.microsoft.com/office/drawing/2014/main" id="{AFA1ECB9-3326-9B47-B904-98ED1395F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67" name="AutoShape 16">
            <a:extLst>
              <a:ext uri="{FF2B5EF4-FFF2-40B4-BE49-F238E27FC236}">
                <a16:creationId xmlns:a16="http://schemas.microsoft.com/office/drawing/2014/main" id="{B1DC521D-F72F-9F48-A689-91F0D3873F1B}"/>
              </a:ext>
            </a:extLst>
          </p:cNvPr>
          <p:cNvCxnSpPr>
            <a:cxnSpLocks noChangeShapeType="1"/>
            <a:stCxn id="66" idx="6"/>
          </p:cNvCxnSpPr>
          <p:nvPr/>
        </p:nvCxnSpPr>
        <p:spPr bwMode="auto">
          <a:xfrm>
            <a:off x="5767388" y="1885188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Oval 17">
            <a:extLst>
              <a:ext uri="{FF2B5EF4-FFF2-40B4-BE49-F238E27FC236}">
                <a16:creationId xmlns:a16="http://schemas.microsoft.com/office/drawing/2014/main" id="{1E0EE9BA-7B03-9641-BAB8-627F5D854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69" name="Oval 18">
            <a:extLst>
              <a:ext uri="{FF2B5EF4-FFF2-40B4-BE49-F238E27FC236}">
                <a16:creationId xmlns:a16="http://schemas.microsoft.com/office/drawing/2014/main" id="{CED16132-F6C4-7E47-9377-C5BB1B35F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70" name="Oval 19">
            <a:extLst>
              <a:ext uri="{FF2B5EF4-FFF2-40B4-BE49-F238E27FC236}">
                <a16:creationId xmlns:a16="http://schemas.microsoft.com/office/drawing/2014/main" id="{E6F819A6-9F18-6547-A877-96C93722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72" name="AutoShape 21">
            <a:extLst>
              <a:ext uri="{FF2B5EF4-FFF2-40B4-BE49-F238E27FC236}">
                <a16:creationId xmlns:a16="http://schemas.microsoft.com/office/drawing/2014/main" id="{B96B095C-EF57-1340-AC07-C61F7207B447}"/>
              </a:ext>
            </a:extLst>
          </p:cNvPr>
          <p:cNvCxnSpPr>
            <a:cxnSpLocks noChangeShapeType="1"/>
            <a:stCxn id="63" idx="4"/>
            <a:endCxn id="69" idx="0"/>
          </p:cNvCxnSpPr>
          <p:nvPr/>
        </p:nvCxnSpPr>
        <p:spPr bwMode="auto">
          <a:xfrm>
            <a:off x="45720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AutoShape 22">
            <a:extLst>
              <a:ext uri="{FF2B5EF4-FFF2-40B4-BE49-F238E27FC236}">
                <a16:creationId xmlns:a16="http://schemas.microsoft.com/office/drawing/2014/main" id="{73AAC07C-559A-4442-91F7-1F25A0EAA1CE}"/>
              </a:ext>
            </a:extLst>
          </p:cNvPr>
          <p:cNvCxnSpPr>
            <a:cxnSpLocks noChangeShapeType="1"/>
            <a:stCxn id="66" idx="4"/>
            <a:endCxn id="70" idx="0"/>
          </p:cNvCxnSpPr>
          <p:nvPr/>
        </p:nvCxnSpPr>
        <p:spPr bwMode="auto">
          <a:xfrm>
            <a:off x="54864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44BE8C88-E9DF-0341-8CFA-12A36E84900C}"/>
              </a:ext>
            </a:extLst>
          </p:cNvPr>
          <p:cNvSpPr/>
          <p:nvPr/>
        </p:nvSpPr>
        <p:spPr>
          <a:xfrm>
            <a:off x="1255776" y="1024128"/>
            <a:ext cx="6083808" cy="1328928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FD23C0-CED9-734D-9348-BC3EEAE4C9D6}"/>
              </a:ext>
            </a:extLst>
          </p:cNvPr>
          <p:cNvSpPr txBox="1"/>
          <p:nvPr/>
        </p:nvSpPr>
        <p:spPr>
          <a:xfrm>
            <a:off x="2651760" y="1020942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states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BC936D-15F8-4347-B6B4-C48B9FBA7E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21203009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6">
            <a:extLst>
              <a:ext uri="{FF2B5EF4-FFF2-40B4-BE49-F238E27FC236}">
                <a16:creationId xmlns:a16="http://schemas.microsoft.com/office/drawing/2014/main" id="{C65D3CF9-1FF9-AC4D-9F57-3F8F516F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58" name="AutoShape 7">
            <a:extLst>
              <a:ext uri="{FF2B5EF4-FFF2-40B4-BE49-F238E27FC236}">
                <a16:creationId xmlns:a16="http://schemas.microsoft.com/office/drawing/2014/main" id="{34F23E98-B3A7-6E44-8BC4-036CE9EC8CC3}"/>
              </a:ext>
            </a:extLst>
          </p:cNvPr>
          <p:cNvCxnSpPr>
            <a:cxnSpLocks noChangeShapeType="1"/>
            <a:stCxn id="57" idx="4"/>
            <a:endCxn id="68" idx="0"/>
          </p:cNvCxnSpPr>
          <p:nvPr/>
        </p:nvCxnSpPr>
        <p:spPr bwMode="auto">
          <a:xfrm>
            <a:off x="36576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Oval 8">
            <a:extLst>
              <a:ext uri="{FF2B5EF4-FFF2-40B4-BE49-F238E27FC236}">
                <a16:creationId xmlns:a16="http://schemas.microsoft.com/office/drawing/2014/main" id="{4A115C2F-4CFD-D843-8EC3-65BC8E1C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0" name="AutoShape 9">
            <a:extLst>
              <a:ext uri="{FF2B5EF4-FFF2-40B4-BE49-F238E27FC236}">
                <a16:creationId xmlns:a16="http://schemas.microsoft.com/office/drawing/2014/main" id="{2B51939E-DA32-CF4D-8C08-E518A59EBD43}"/>
              </a:ext>
            </a:extLst>
          </p:cNvPr>
          <p:cNvCxnSpPr>
            <a:cxnSpLocks noChangeShapeType="1"/>
            <a:stCxn id="61" idx="6"/>
            <a:endCxn id="57" idx="2"/>
          </p:cNvCxnSpPr>
          <p:nvPr/>
        </p:nvCxnSpPr>
        <p:spPr bwMode="auto">
          <a:xfrm>
            <a:off x="30241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41A03E45-73F3-0C42-A1D6-89A69BB2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2" name="AutoShape 11">
            <a:extLst>
              <a:ext uri="{FF2B5EF4-FFF2-40B4-BE49-F238E27FC236}">
                <a16:creationId xmlns:a16="http://schemas.microsoft.com/office/drawing/2014/main" id="{2E888939-397E-E340-A185-4D3660F8FED9}"/>
              </a:ext>
            </a:extLst>
          </p:cNvPr>
          <p:cNvCxnSpPr>
            <a:cxnSpLocks noChangeShapeType="1"/>
            <a:stCxn id="61" idx="4"/>
            <a:endCxn id="59" idx="0"/>
          </p:cNvCxnSpPr>
          <p:nvPr/>
        </p:nvCxnSpPr>
        <p:spPr bwMode="auto">
          <a:xfrm>
            <a:off x="27432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Oval 12">
            <a:extLst>
              <a:ext uri="{FF2B5EF4-FFF2-40B4-BE49-F238E27FC236}">
                <a16:creationId xmlns:a16="http://schemas.microsoft.com/office/drawing/2014/main" id="{066671DD-3C9B-8442-B040-9E0B28C5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cxnSp>
        <p:nvCxnSpPr>
          <p:cNvPr id="64" name="AutoShape 13">
            <a:extLst>
              <a:ext uri="{FF2B5EF4-FFF2-40B4-BE49-F238E27FC236}">
                <a16:creationId xmlns:a16="http://schemas.microsoft.com/office/drawing/2014/main" id="{3470BD14-D18B-464D-B992-BDF6A2EA2B02}"/>
              </a:ext>
            </a:extLst>
          </p:cNvPr>
          <p:cNvCxnSpPr>
            <a:cxnSpLocks noChangeShapeType="1"/>
            <a:stCxn id="63" idx="6"/>
            <a:endCxn id="66" idx="2"/>
          </p:cNvCxnSpPr>
          <p:nvPr/>
        </p:nvCxnSpPr>
        <p:spPr bwMode="auto">
          <a:xfrm>
            <a:off x="48529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14">
            <a:extLst>
              <a:ext uri="{FF2B5EF4-FFF2-40B4-BE49-F238E27FC236}">
                <a16:creationId xmlns:a16="http://schemas.microsoft.com/office/drawing/2014/main" id="{E9CB5A50-AB8C-5846-9E4F-70819A0B6229}"/>
              </a:ext>
            </a:extLst>
          </p:cNvPr>
          <p:cNvCxnSpPr>
            <a:cxnSpLocks noChangeShapeType="1"/>
            <a:stCxn id="57" idx="6"/>
            <a:endCxn id="63" idx="2"/>
          </p:cNvCxnSpPr>
          <p:nvPr/>
        </p:nvCxnSpPr>
        <p:spPr bwMode="auto">
          <a:xfrm>
            <a:off x="39385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Oval 15">
            <a:extLst>
              <a:ext uri="{FF2B5EF4-FFF2-40B4-BE49-F238E27FC236}">
                <a16:creationId xmlns:a16="http://schemas.microsoft.com/office/drawing/2014/main" id="{AFA1ECB9-3326-9B47-B904-98ED1395F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67" name="AutoShape 16">
            <a:extLst>
              <a:ext uri="{FF2B5EF4-FFF2-40B4-BE49-F238E27FC236}">
                <a16:creationId xmlns:a16="http://schemas.microsoft.com/office/drawing/2014/main" id="{B1DC521D-F72F-9F48-A689-91F0D3873F1B}"/>
              </a:ext>
            </a:extLst>
          </p:cNvPr>
          <p:cNvCxnSpPr>
            <a:cxnSpLocks noChangeShapeType="1"/>
            <a:stCxn id="66" idx="6"/>
          </p:cNvCxnSpPr>
          <p:nvPr/>
        </p:nvCxnSpPr>
        <p:spPr bwMode="auto">
          <a:xfrm>
            <a:off x="5767388" y="1885188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Oval 17">
            <a:extLst>
              <a:ext uri="{FF2B5EF4-FFF2-40B4-BE49-F238E27FC236}">
                <a16:creationId xmlns:a16="http://schemas.microsoft.com/office/drawing/2014/main" id="{1E0EE9BA-7B03-9641-BAB8-627F5D854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69" name="Oval 18">
            <a:extLst>
              <a:ext uri="{FF2B5EF4-FFF2-40B4-BE49-F238E27FC236}">
                <a16:creationId xmlns:a16="http://schemas.microsoft.com/office/drawing/2014/main" id="{CED16132-F6C4-7E47-9377-C5BB1B35F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70" name="Oval 19">
            <a:extLst>
              <a:ext uri="{FF2B5EF4-FFF2-40B4-BE49-F238E27FC236}">
                <a16:creationId xmlns:a16="http://schemas.microsoft.com/office/drawing/2014/main" id="{E6F819A6-9F18-6547-A877-96C93722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72" name="AutoShape 21">
            <a:extLst>
              <a:ext uri="{FF2B5EF4-FFF2-40B4-BE49-F238E27FC236}">
                <a16:creationId xmlns:a16="http://schemas.microsoft.com/office/drawing/2014/main" id="{B96B095C-EF57-1340-AC07-C61F7207B447}"/>
              </a:ext>
            </a:extLst>
          </p:cNvPr>
          <p:cNvCxnSpPr>
            <a:cxnSpLocks noChangeShapeType="1"/>
            <a:stCxn id="63" idx="4"/>
            <a:endCxn id="69" idx="0"/>
          </p:cNvCxnSpPr>
          <p:nvPr/>
        </p:nvCxnSpPr>
        <p:spPr bwMode="auto">
          <a:xfrm>
            <a:off x="45720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AutoShape 22">
            <a:extLst>
              <a:ext uri="{FF2B5EF4-FFF2-40B4-BE49-F238E27FC236}">
                <a16:creationId xmlns:a16="http://schemas.microsoft.com/office/drawing/2014/main" id="{73AAC07C-559A-4442-91F7-1F25A0EAA1CE}"/>
              </a:ext>
            </a:extLst>
          </p:cNvPr>
          <p:cNvCxnSpPr>
            <a:cxnSpLocks noChangeShapeType="1"/>
            <a:stCxn id="66" idx="4"/>
            <a:endCxn id="70" idx="0"/>
          </p:cNvCxnSpPr>
          <p:nvPr/>
        </p:nvCxnSpPr>
        <p:spPr bwMode="auto">
          <a:xfrm>
            <a:off x="54864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44BE8C88-E9DF-0341-8CFA-12A36E84900C}"/>
              </a:ext>
            </a:extLst>
          </p:cNvPr>
          <p:cNvSpPr/>
          <p:nvPr/>
        </p:nvSpPr>
        <p:spPr>
          <a:xfrm>
            <a:off x="1255776" y="1024128"/>
            <a:ext cx="6083808" cy="1328928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FD23C0-CED9-734D-9348-BC3EEAE4C9D6}"/>
              </a:ext>
            </a:extLst>
          </p:cNvPr>
          <p:cNvSpPr txBox="1"/>
          <p:nvPr/>
        </p:nvSpPr>
        <p:spPr>
          <a:xfrm>
            <a:off x="2651760" y="1020942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states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9F5CCA6-F7AD-C046-B8A7-16E4344079A7}"/>
              </a:ext>
            </a:extLst>
          </p:cNvPr>
          <p:cNvSpPr/>
          <p:nvPr/>
        </p:nvSpPr>
        <p:spPr>
          <a:xfrm>
            <a:off x="1263396" y="2462784"/>
            <a:ext cx="6083808" cy="1328928"/>
          </a:xfrm>
          <a:prstGeom prst="ellipse">
            <a:avLst/>
          </a:prstGeom>
          <a:solidFill>
            <a:srgbClr val="FF7E79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26946A-C19E-D548-944D-568828765CB7}"/>
              </a:ext>
            </a:extLst>
          </p:cNvPr>
          <p:cNvSpPr txBox="1"/>
          <p:nvPr/>
        </p:nvSpPr>
        <p:spPr>
          <a:xfrm>
            <a:off x="2743200" y="3207951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35F21E-FC3A-3F45-BBE1-9979479495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818397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4">
            <a:extLst>
              <a:ext uri="{FF2B5EF4-FFF2-40B4-BE49-F238E27FC236}">
                <a16:creationId xmlns:a16="http://schemas.microsoft.com/office/drawing/2014/main" id="{FAD3D566-1AE7-7748-A2A4-31A0E802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210683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A7CDF9AA-CD60-0141-9924-5158C2C53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10400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28" name="AutoShape 6">
            <a:extLst>
              <a:ext uri="{FF2B5EF4-FFF2-40B4-BE49-F238E27FC236}">
                <a16:creationId xmlns:a16="http://schemas.microsoft.com/office/drawing/2014/main" id="{2C298FF8-128B-174F-B085-CC7AA948B72C}"/>
              </a:ext>
            </a:extLst>
          </p:cNvPr>
          <p:cNvCxnSpPr>
            <a:cxnSpLocks noChangeShapeType="1"/>
            <a:stCxn id="27" idx="4"/>
            <a:endCxn id="26" idx="0"/>
          </p:cNvCxnSpPr>
          <p:nvPr/>
        </p:nvCxnSpPr>
        <p:spPr bwMode="auto">
          <a:xfrm>
            <a:off x="6285675" y="1587722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61A0D2E-156E-724C-9604-C3C8897E97CD}"/>
              </a:ext>
            </a:extLst>
          </p:cNvPr>
          <p:cNvSpPr txBox="1"/>
          <p:nvPr/>
        </p:nvSpPr>
        <p:spPr>
          <a:xfrm>
            <a:off x="5738249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</a:t>
            </a:r>
          </a:p>
        </p:txBody>
      </p:sp>
      <p:sp>
        <p:nvSpPr>
          <p:cNvPr id="30" name="Oval 38">
            <a:extLst>
              <a:ext uri="{FF2B5EF4-FFF2-40B4-BE49-F238E27FC236}">
                <a16:creationId xmlns:a16="http://schemas.microsoft.com/office/drawing/2014/main" id="{F634DC48-1755-474F-95C1-CC87331FF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6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31" name="AutoShape 39">
            <a:extLst>
              <a:ext uri="{FF2B5EF4-FFF2-40B4-BE49-F238E27FC236}">
                <a16:creationId xmlns:a16="http://schemas.microsoft.com/office/drawing/2014/main" id="{ECE7A06B-CC9D-EE42-854D-724C1196E51A}"/>
              </a:ext>
            </a:extLst>
          </p:cNvPr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2224914" y="1854422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40">
            <a:extLst>
              <a:ext uri="{FF2B5EF4-FFF2-40B4-BE49-F238E27FC236}">
                <a16:creationId xmlns:a16="http://schemas.microsoft.com/office/drawing/2014/main" id="{01BAE40F-1EE9-5E47-9AB7-170AFC32A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2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3CD08F-AB80-AF4B-823F-5EE5F0DB49BC}"/>
              </a:ext>
            </a:extLst>
          </p:cNvPr>
          <p:cNvSpPr txBox="1"/>
          <p:nvPr/>
        </p:nvSpPr>
        <p:spPr>
          <a:xfrm>
            <a:off x="1874207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67F4B6-8A36-7247-B0D6-609B6A9B454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30749493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5EA12-226C-0548-A016-E00C4F7142F7}"/>
              </a:ext>
            </a:extLst>
          </p:cNvPr>
          <p:cNvSpPr txBox="1"/>
          <p:nvPr/>
        </p:nvSpPr>
        <p:spPr>
          <a:xfrm>
            <a:off x="770009" y="4007043"/>
            <a:ext cx="754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order Markov assumption: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 probability depends on the current state only.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1F047-3ED0-5047-B8B0-A8F02FA396A7}"/>
              </a:ext>
            </a:extLst>
          </p:cNvPr>
          <p:cNvSpPr txBox="1"/>
          <p:nvPr/>
        </p:nvSpPr>
        <p:spPr>
          <a:xfrm>
            <a:off x="770009" y="5293299"/>
            <a:ext cx="8178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independence assumption: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Output/Emission probability depends on the current state only.</a:t>
            </a:r>
          </a:p>
        </p:txBody>
      </p:sp>
      <p:sp>
        <p:nvSpPr>
          <p:cNvPr id="26" name="Oval 4">
            <a:extLst>
              <a:ext uri="{FF2B5EF4-FFF2-40B4-BE49-F238E27FC236}">
                <a16:creationId xmlns:a16="http://schemas.microsoft.com/office/drawing/2014/main" id="{FAD3D566-1AE7-7748-A2A4-31A0E802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210683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A7CDF9AA-CD60-0141-9924-5158C2C53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10400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28" name="AutoShape 6">
            <a:extLst>
              <a:ext uri="{FF2B5EF4-FFF2-40B4-BE49-F238E27FC236}">
                <a16:creationId xmlns:a16="http://schemas.microsoft.com/office/drawing/2014/main" id="{2C298FF8-128B-174F-B085-CC7AA948B72C}"/>
              </a:ext>
            </a:extLst>
          </p:cNvPr>
          <p:cNvCxnSpPr>
            <a:cxnSpLocks noChangeShapeType="1"/>
            <a:stCxn id="27" idx="4"/>
            <a:endCxn id="26" idx="0"/>
          </p:cNvCxnSpPr>
          <p:nvPr/>
        </p:nvCxnSpPr>
        <p:spPr bwMode="auto">
          <a:xfrm>
            <a:off x="6285675" y="1587722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61A0D2E-156E-724C-9604-C3C8897E97CD}"/>
              </a:ext>
            </a:extLst>
          </p:cNvPr>
          <p:cNvSpPr txBox="1"/>
          <p:nvPr/>
        </p:nvSpPr>
        <p:spPr>
          <a:xfrm>
            <a:off x="5738249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</a:t>
            </a:r>
          </a:p>
        </p:txBody>
      </p:sp>
      <p:sp>
        <p:nvSpPr>
          <p:cNvPr id="30" name="Oval 38">
            <a:extLst>
              <a:ext uri="{FF2B5EF4-FFF2-40B4-BE49-F238E27FC236}">
                <a16:creationId xmlns:a16="http://schemas.microsoft.com/office/drawing/2014/main" id="{F634DC48-1755-474F-95C1-CC87331FF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6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31" name="AutoShape 39">
            <a:extLst>
              <a:ext uri="{FF2B5EF4-FFF2-40B4-BE49-F238E27FC236}">
                <a16:creationId xmlns:a16="http://schemas.microsoft.com/office/drawing/2014/main" id="{ECE7A06B-CC9D-EE42-854D-724C1196E51A}"/>
              </a:ext>
            </a:extLst>
          </p:cNvPr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2224914" y="1854422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40">
            <a:extLst>
              <a:ext uri="{FF2B5EF4-FFF2-40B4-BE49-F238E27FC236}">
                <a16:creationId xmlns:a16="http://schemas.microsoft.com/office/drawing/2014/main" id="{01BAE40F-1EE9-5E47-9AB7-170AFC32A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2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3CD08F-AB80-AF4B-823F-5EE5F0DB49BC}"/>
              </a:ext>
            </a:extLst>
          </p:cNvPr>
          <p:cNvSpPr txBox="1"/>
          <p:nvPr/>
        </p:nvSpPr>
        <p:spPr>
          <a:xfrm>
            <a:off x="1874207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67F4B6-8A36-7247-B0D6-609B6A9B454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4104209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5EA12-226C-0548-A016-E00C4F7142F7}"/>
              </a:ext>
            </a:extLst>
          </p:cNvPr>
          <p:cNvSpPr txBox="1"/>
          <p:nvPr/>
        </p:nvSpPr>
        <p:spPr>
          <a:xfrm>
            <a:off x="770009" y="4007043"/>
            <a:ext cx="754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order Markov assumption: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 probability depends on the current state only.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1F047-3ED0-5047-B8B0-A8F02FA396A7}"/>
              </a:ext>
            </a:extLst>
          </p:cNvPr>
          <p:cNvSpPr txBox="1"/>
          <p:nvPr/>
        </p:nvSpPr>
        <p:spPr>
          <a:xfrm>
            <a:off x="770009" y="5293299"/>
            <a:ext cx="8178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independence assumption: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Output/Emission probability depends on the current state only.</a:t>
            </a:r>
          </a:p>
        </p:txBody>
      </p:sp>
      <p:sp>
        <p:nvSpPr>
          <p:cNvPr id="26" name="Oval 4">
            <a:extLst>
              <a:ext uri="{FF2B5EF4-FFF2-40B4-BE49-F238E27FC236}">
                <a16:creationId xmlns:a16="http://schemas.microsoft.com/office/drawing/2014/main" id="{FAD3D566-1AE7-7748-A2A4-31A0E802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604" y="210683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A7CDF9AA-CD60-0141-9924-5158C2C53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604" y="10400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28" name="AutoShape 6">
            <a:extLst>
              <a:ext uri="{FF2B5EF4-FFF2-40B4-BE49-F238E27FC236}">
                <a16:creationId xmlns:a16="http://schemas.microsoft.com/office/drawing/2014/main" id="{2C298FF8-128B-174F-B085-CC7AA948B72C}"/>
              </a:ext>
            </a:extLst>
          </p:cNvPr>
          <p:cNvCxnSpPr>
            <a:cxnSpLocks noChangeShapeType="1"/>
            <a:stCxn id="27" idx="4"/>
            <a:endCxn id="26" idx="0"/>
          </p:cNvCxnSpPr>
          <p:nvPr/>
        </p:nvCxnSpPr>
        <p:spPr bwMode="auto">
          <a:xfrm>
            <a:off x="8410304" y="1587722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61A0D2E-156E-724C-9604-C3C8897E97CD}"/>
              </a:ext>
            </a:extLst>
          </p:cNvPr>
          <p:cNvSpPr txBox="1"/>
          <p:nvPr/>
        </p:nvSpPr>
        <p:spPr>
          <a:xfrm>
            <a:off x="7862878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</a:t>
            </a:r>
          </a:p>
        </p:txBody>
      </p:sp>
      <p:sp>
        <p:nvSpPr>
          <p:cNvPr id="30" name="Oval 38">
            <a:extLst>
              <a:ext uri="{FF2B5EF4-FFF2-40B4-BE49-F238E27FC236}">
                <a16:creationId xmlns:a16="http://schemas.microsoft.com/office/drawing/2014/main" id="{F634DC48-1755-474F-95C1-CC87331FF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7108" y="155914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31" name="AutoShape 39">
            <a:extLst>
              <a:ext uri="{FF2B5EF4-FFF2-40B4-BE49-F238E27FC236}">
                <a16:creationId xmlns:a16="http://schemas.microsoft.com/office/drawing/2014/main" id="{ECE7A06B-CC9D-EE42-854D-724C1196E51A}"/>
              </a:ext>
            </a:extLst>
          </p:cNvPr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6420396" y="1825847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40">
            <a:extLst>
              <a:ext uri="{FF2B5EF4-FFF2-40B4-BE49-F238E27FC236}">
                <a16:creationId xmlns:a16="http://schemas.microsoft.com/office/drawing/2014/main" id="{01BAE40F-1EE9-5E47-9AB7-170AFC32A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708" y="155914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3CD08F-AB80-AF4B-823F-5EE5F0DB49BC}"/>
              </a:ext>
            </a:extLst>
          </p:cNvPr>
          <p:cNvSpPr txBox="1"/>
          <p:nvPr/>
        </p:nvSpPr>
        <p:spPr>
          <a:xfrm>
            <a:off x="6069689" y="2709349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67F4B6-8A36-7247-B0D6-609B6A9B454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13" name="Oval 6">
            <a:extLst>
              <a:ext uri="{FF2B5EF4-FFF2-40B4-BE49-F238E27FC236}">
                <a16:creationId xmlns:a16="http://schemas.microsoft.com/office/drawing/2014/main" id="{AF6D9D44-E61F-2440-8C44-B7E73A051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113" y="14830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14" name="AutoShape 7">
            <a:extLst>
              <a:ext uri="{FF2B5EF4-FFF2-40B4-BE49-F238E27FC236}">
                <a16:creationId xmlns:a16="http://schemas.microsoft.com/office/drawing/2014/main" id="{04A8F0FB-1253-8941-9F83-5A8A8FDC685B}"/>
              </a:ext>
            </a:extLst>
          </p:cNvPr>
          <p:cNvCxnSpPr>
            <a:cxnSpLocks noChangeShapeType="1"/>
            <a:stCxn id="13" idx="4"/>
            <a:endCxn id="24" idx="0"/>
          </p:cNvCxnSpPr>
          <p:nvPr/>
        </p:nvCxnSpPr>
        <p:spPr bwMode="auto">
          <a:xfrm>
            <a:off x="1716813" y="203072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Oval 8">
            <a:extLst>
              <a:ext uri="{FF2B5EF4-FFF2-40B4-BE49-F238E27FC236}">
                <a16:creationId xmlns:a16="http://schemas.microsoft.com/office/drawing/2014/main" id="{ACE0AE04-FFDF-A346-8C33-3E6534B91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13" y="25498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16" name="AutoShape 9">
            <a:extLst>
              <a:ext uri="{FF2B5EF4-FFF2-40B4-BE49-F238E27FC236}">
                <a16:creationId xmlns:a16="http://schemas.microsoft.com/office/drawing/2014/main" id="{280CABB0-C213-974A-963E-1AE9D0BF438C}"/>
              </a:ext>
            </a:extLst>
          </p:cNvPr>
          <p:cNvCxnSpPr>
            <a:cxnSpLocks noChangeShapeType="1"/>
            <a:stCxn id="17" idx="6"/>
            <a:endCxn id="13" idx="2"/>
          </p:cNvCxnSpPr>
          <p:nvPr/>
        </p:nvCxnSpPr>
        <p:spPr bwMode="auto">
          <a:xfrm>
            <a:off x="1083401" y="1749741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Oval 10">
            <a:extLst>
              <a:ext uri="{FF2B5EF4-FFF2-40B4-BE49-F238E27FC236}">
                <a16:creationId xmlns:a16="http://schemas.microsoft.com/office/drawing/2014/main" id="{F9FFD532-B9E1-B144-9A91-4B7C8D10E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13" y="14830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18" name="AutoShape 11">
            <a:extLst>
              <a:ext uri="{FF2B5EF4-FFF2-40B4-BE49-F238E27FC236}">
                <a16:creationId xmlns:a16="http://schemas.microsoft.com/office/drawing/2014/main" id="{548F75C7-64BD-E144-9EAF-458AF9CD693B}"/>
              </a:ext>
            </a:extLst>
          </p:cNvPr>
          <p:cNvCxnSpPr>
            <a:cxnSpLocks noChangeShapeType="1"/>
            <a:stCxn id="17" idx="4"/>
            <a:endCxn id="15" idx="0"/>
          </p:cNvCxnSpPr>
          <p:nvPr/>
        </p:nvCxnSpPr>
        <p:spPr bwMode="auto">
          <a:xfrm>
            <a:off x="802413" y="203072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Oval 12">
            <a:extLst>
              <a:ext uri="{FF2B5EF4-FFF2-40B4-BE49-F238E27FC236}">
                <a16:creationId xmlns:a16="http://schemas.microsoft.com/office/drawing/2014/main" id="{8C98F52E-1110-9741-B53E-E4B0FC8D5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4513" y="14830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cxnSp>
        <p:nvCxnSpPr>
          <p:cNvPr id="20" name="AutoShape 13">
            <a:extLst>
              <a:ext uri="{FF2B5EF4-FFF2-40B4-BE49-F238E27FC236}">
                <a16:creationId xmlns:a16="http://schemas.microsoft.com/office/drawing/2014/main" id="{8DA3AC85-B78F-224B-8784-3BA115D6BD0D}"/>
              </a:ext>
            </a:extLst>
          </p:cNvPr>
          <p:cNvCxnSpPr>
            <a:cxnSpLocks noChangeShapeType="1"/>
            <a:stCxn id="19" idx="6"/>
            <a:endCxn id="22" idx="2"/>
          </p:cNvCxnSpPr>
          <p:nvPr/>
        </p:nvCxnSpPr>
        <p:spPr bwMode="auto">
          <a:xfrm>
            <a:off x="2912201" y="1749741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AutoShape 14">
            <a:extLst>
              <a:ext uri="{FF2B5EF4-FFF2-40B4-BE49-F238E27FC236}">
                <a16:creationId xmlns:a16="http://schemas.microsoft.com/office/drawing/2014/main" id="{9A928550-7CBD-FE40-B754-07A4BD7E4985}"/>
              </a:ext>
            </a:extLst>
          </p:cNvPr>
          <p:cNvCxnSpPr>
            <a:cxnSpLocks noChangeShapeType="1"/>
            <a:stCxn id="13" idx="6"/>
            <a:endCxn id="19" idx="2"/>
          </p:cNvCxnSpPr>
          <p:nvPr/>
        </p:nvCxnSpPr>
        <p:spPr bwMode="auto">
          <a:xfrm>
            <a:off x="1997801" y="1749741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Oval 15">
            <a:extLst>
              <a:ext uri="{FF2B5EF4-FFF2-40B4-BE49-F238E27FC236}">
                <a16:creationId xmlns:a16="http://schemas.microsoft.com/office/drawing/2014/main" id="{2A287F4A-004C-E743-BB16-EACE0CD50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913" y="14830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23" name="AutoShape 16">
            <a:extLst>
              <a:ext uri="{FF2B5EF4-FFF2-40B4-BE49-F238E27FC236}">
                <a16:creationId xmlns:a16="http://schemas.microsoft.com/office/drawing/2014/main" id="{F8D261F6-3096-B644-BBFA-726DE3701805}"/>
              </a:ext>
            </a:extLst>
          </p:cNvPr>
          <p:cNvCxnSpPr>
            <a:cxnSpLocks noChangeShapeType="1"/>
            <a:stCxn id="22" idx="6"/>
          </p:cNvCxnSpPr>
          <p:nvPr/>
        </p:nvCxnSpPr>
        <p:spPr bwMode="auto">
          <a:xfrm>
            <a:off x="3826601" y="1749741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Oval 17">
            <a:extLst>
              <a:ext uri="{FF2B5EF4-FFF2-40B4-BE49-F238E27FC236}">
                <a16:creationId xmlns:a16="http://schemas.microsoft.com/office/drawing/2014/main" id="{91B9281C-5334-5C42-BACC-929B70569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113" y="25498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25" name="Oval 18">
            <a:extLst>
              <a:ext uri="{FF2B5EF4-FFF2-40B4-BE49-F238E27FC236}">
                <a16:creationId xmlns:a16="http://schemas.microsoft.com/office/drawing/2014/main" id="{3549A8C4-2659-0449-9980-64431C99D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4513" y="25498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35" name="Oval 19">
            <a:extLst>
              <a:ext uri="{FF2B5EF4-FFF2-40B4-BE49-F238E27FC236}">
                <a16:creationId xmlns:a16="http://schemas.microsoft.com/office/drawing/2014/main" id="{5CEFA584-5450-2244-920B-720B461A8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913" y="25498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36" name="AutoShape 21">
            <a:extLst>
              <a:ext uri="{FF2B5EF4-FFF2-40B4-BE49-F238E27FC236}">
                <a16:creationId xmlns:a16="http://schemas.microsoft.com/office/drawing/2014/main" id="{4EFDE634-5C2F-2A44-A3CC-C1A39A62AD73}"/>
              </a:ext>
            </a:extLst>
          </p:cNvPr>
          <p:cNvCxnSpPr>
            <a:cxnSpLocks noChangeShapeType="1"/>
            <a:stCxn id="19" idx="4"/>
            <a:endCxn id="25" idx="0"/>
          </p:cNvCxnSpPr>
          <p:nvPr/>
        </p:nvCxnSpPr>
        <p:spPr bwMode="auto">
          <a:xfrm>
            <a:off x="2631213" y="203072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22">
            <a:extLst>
              <a:ext uri="{FF2B5EF4-FFF2-40B4-BE49-F238E27FC236}">
                <a16:creationId xmlns:a16="http://schemas.microsoft.com/office/drawing/2014/main" id="{59051653-BDAD-4040-B000-4025825EDC39}"/>
              </a:ext>
            </a:extLst>
          </p:cNvPr>
          <p:cNvCxnSpPr>
            <a:cxnSpLocks noChangeShapeType="1"/>
            <a:stCxn id="22" idx="4"/>
            <a:endCxn id="35" idx="0"/>
          </p:cNvCxnSpPr>
          <p:nvPr/>
        </p:nvCxnSpPr>
        <p:spPr bwMode="auto">
          <a:xfrm>
            <a:off x="3545613" y="203072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9AA4789A-1793-7E41-AD12-31896CAAA305}"/>
              </a:ext>
            </a:extLst>
          </p:cNvPr>
          <p:cNvSpPr/>
          <p:nvPr/>
        </p:nvSpPr>
        <p:spPr>
          <a:xfrm>
            <a:off x="71466" y="888681"/>
            <a:ext cx="4570855" cy="1328928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E63BCD3-B2D7-CA48-8AE9-8AA40D6C2EF8}"/>
              </a:ext>
            </a:extLst>
          </p:cNvPr>
          <p:cNvSpPr txBox="1"/>
          <p:nvPr/>
        </p:nvSpPr>
        <p:spPr>
          <a:xfrm>
            <a:off x="710973" y="885495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states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8964129-1D4D-8F4C-BEE9-4604D5E2DA2A}"/>
              </a:ext>
            </a:extLst>
          </p:cNvPr>
          <p:cNvSpPr/>
          <p:nvPr/>
        </p:nvSpPr>
        <p:spPr>
          <a:xfrm>
            <a:off x="79086" y="2327337"/>
            <a:ext cx="4570855" cy="1328928"/>
          </a:xfrm>
          <a:prstGeom prst="ellipse">
            <a:avLst/>
          </a:prstGeom>
          <a:solidFill>
            <a:srgbClr val="FF7E79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5D5D08-367A-4A4E-B783-A974AC27A09E}"/>
              </a:ext>
            </a:extLst>
          </p:cNvPr>
          <p:cNvSpPr txBox="1"/>
          <p:nvPr/>
        </p:nvSpPr>
        <p:spPr>
          <a:xfrm>
            <a:off x="802413" y="3072504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</a:t>
            </a:r>
          </a:p>
        </p:txBody>
      </p:sp>
    </p:spTree>
    <p:extLst>
      <p:ext uri="{BB962C8B-B14F-4D97-AF65-F5344CB8AC3E}">
        <p14:creationId xmlns:p14="http://schemas.microsoft.com/office/powerpoint/2010/main" val="150086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6" grpId="0" animBg="1"/>
      <p:bldP spid="27" grpId="0" animBg="1"/>
      <p:bldP spid="29" grpId="0"/>
      <p:bldP spid="30" grpId="0" animBg="1"/>
      <p:bldP spid="32" grpId="0" animBg="1"/>
      <p:bldP spid="33" grpId="0"/>
      <p:bldP spid="38" grpId="0" animBg="1"/>
      <p:bldP spid="39" grpId="0"/>
      <p:bldP spid="40" grpId="0" animBg="1"/>
      <p:bldP spid="4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4881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330B7C4-C6E7-CB44-A568-FDF1AEDF392A}"/>
              </a:ext>
            </a:extLst>
          </p:cNvPr>
          <p:cNvSpPr txBox="1"/>
          <p:nvPr/>
        </p:nvSpPr>
        <p:spPr>
          <a:xfrm>
            <a:off x="5012825" y="1446723"/>
            <a:ext cx="441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 sequence of hidden states, given a sequence of observations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F36839E-7B32-1B49-9958-5DD181ED7E93}"/>
              </a:ext>
            </a:extLst>
          </p:cNvPr>
          <p:cNvSpPr/>
          <p:nvPr/>
        </p:nvSpPr>
        <p:spPr>
          <a:xfrm>
            <a:off x="4352544" y="775650"/>
            <a:ext cx="975360" cy="711774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208800-EB23-CE46-BF9E-1565683611E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1086069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1304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D9FB2F-A1D5-384C-811E-668E22B26F13}"/>
              </a:ext>
            </a:extLst>
          </p:cNvPr>
          <p:cNvSpPr txBox="1"/>
          <p:nvPr/>
        </p:nvSpPr>
        <p:spPr>
          <a:xfrm>
            <a:off x="5012825" y="1446723"/>
            <a:ext cx="441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 sequence of hidden states, given a sequence of observations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591E5D8-3548-E740-929E-96C26265BF55}"/>
              </a:ext>
            </a:extLst>
          </p:cNvPr>
          <p:cNvSpPr/>
          <p:nvPr/>
        </p:nvSpPr>
        <p:spPr>
          <a:xfrm>
            <a:off x="4352544" y="775650"/>
            <a:ext cx="975360" cy="711774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B74BF-F029-294D-A5D4-673B38B2D3A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6107735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1902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48EB6-C78E-2140-8FD1-58B2DDCFFFF1}"/>
              </a:ext>
            </a:extLst>
          </p:cNvPr>
          <p:cNvSpPr txBox="1"/>
          <p:nvPr/>
        </p:nvSpPr>
        <p:spPr>
          <a:xfrm>
            <a:off x="5012825" y="1446723"/>
            <a:ext cx="441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 sequence of hidden states, given a sequence of observations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2F54B27-88CF-7F4B-B4AF-4463BCA9A72A}"/>
              </a:ext>
            </a:extLst>
          </p:cNvPr>
          <p:cNvSpPr/>
          <p:nvPr/>
        </p:nvSpPr>
        <p:spPr>
          <a:xfrm>
            <a:off x="4352544" y="775650"/>
            <a:ext cx="975360" cy="711774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DA8B9-C020-C840-AAEF-7A66A7CB40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37794770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3840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DCC8D7-36CF-0246-9E03-01575174B8C2}"/>
              </a:ext>
            </a:extLst>
          </p:cNvPr>
          <p:cNvSpPr txBox="1"/>
          <p:nvPr/>
        </p:nvSpPr>
        <p:spPr>
          <a:xfrm>
            <a:off x="120743" y="3429000"/>
            <a:ext cx="160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Chain rule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975FDC0-A19C-6847-BA63-4DB64CC310EE}"/>
              </a:ext>
            </a:extLst>
          </p:cNvPr>
          <p:cNvSpPr/>
          <p:nvPr/>
        </p:nvSpPr>
        <p:spPr>
          <a:xfrm flipH="1">
            <a:off x="924479" y="2913532"/>
            <a:ext cx="1607472" cy="584775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481CE4-BD90-1844-A713-4BD36A292E2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138885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47E1AE-9D0B-9A47-8214-691D096DEAC2}"/>
              </a:ext>
            </a:extLst>
          </p:cNvPr>
          <p:cNvSpPr txBox="1"/>
          <p:nvPr/>
        </p:nvSpPr>
        <p:spPr>
          <a:xfrm>
            <a:off x="3692855" y="5163596"/>
            <a:ext cx="268036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Partial information from sensors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236DD8-61CD-954E-BD2C-71DA8506FC65}"/>
              </a:ext>
            </a:extLst>
          </p:cNvPr>
          <p:cNvSpPr/>
          <p:nvPr/>
        </p:nvSpPr>
        <p:spPr>
          <a:xfrm>
            <a:off x="6373220" y="4283991"/>
            <a:ext cx="623418" cy="1328928"/>
          </a:xfrm>
          <a:custGeom>
            <a:avLst/>
            <a:gdLst>
              <a:gd name="connsiteX0" fmla="*/ 585216 w 623418"/>
              <a:gd name="connsiteY0" fmla="*/ 0 h 1328928"/>
              <a:gd name="connsiteX1" fmla="*/ 560832 w 623418"/>
              <a:gd name="connsiteY1" fmla="*/ 1060704 h 1328928"/>
              <a:gd name="connsiteX2" fmla="*/ 0 w 623418"/>
              <a:gd name="connsiteY2" fmla="*/ 1328928 h 132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18" h="1328928">
                <a:moveTo>
                  <a:pt x="585216" y="0"/>
                </a:moveTo>
                <a:cubicBezTo>
                  <a:pt x="621792" y="419608"/>
                  <a:pt x="658368" y="839216"/>
                  <a:pt x="560832" y="1060704"/>
                </a:cubicBezTo>
                <a:cubicBezTo>
                  <a:pt x="463296" y="1282192"/>
                  <a:pt x="231648" y="1305560"/>
                  <a:pt x="0" y="1328928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 arm motion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770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5206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8E6BE-E674-7649-8345-7473073A576F}"/>
              </a:ext>
            </a:extLst>
          </p:cNvPr>
          <p:cNvSpPr txBox="1"/>
          <p:nvPr/>
        </p:nvSpPr>
        <p:spPr>
          <a:xfrm>
            <a:off x="120743" y="3429000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 depends on the current state only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332A72D-3D5C-734D-A534-CB7359331497}"/>
              </a:ext>
            </a:extLst>
          </p:cNvPr>
          <p:cNvSpPr/>
          <p:nvPr/>
        </p:nvSpPr>
        <p:spPr>
          <a:xfrm rot="2242079" flipH="1">
            <a:off x="1740712" y="4183052"/>
            <a:ext cx="1607472" cy="584775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81AB0-CDC3-244E-A160-B29677AD404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9AB001-3258-4941-8CF9-0139A8AB3B6E}"/>
              </a:ext>
            </a:extLst>
          </p:cNvPr>
          <p:cNvSpPr/>
          <p:nvPr/>
        </p:nvSpPr>
        <p:spPr>
          <a:xfrm>
            <a:off x="2684206" y="2477728"/>
            <a:ext cx="5294671" cy="98076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80077-26A4-FB44-B5D3-9B496CFFB967}"/>
              </a:ext>
            </a:extLst>
          </p:cNvPr>
          <p:cNvSpPr/>
          <p:nvPr/>
        </p:nvSpPr>
        <p:spPr>
          <a:xfrm>
            <a:off x="2544448" y="4700231"/>
            <a:ext cx="5294671" cy="49038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53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" grpId="0" animBg="1"/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5206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8E6BE-E674-7649-8345-7473073A576F}"/>
              </a:ext>
            </a:extLst>
          </p:cNvPr>
          <p:cNvSpPr txBox="1"/>
          <p:nvPr/>
        </p:nvSpPr>
        <p:spPr>
          <a:xfrm>
            <a:off x="120743" y="3429000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 depends on the current state only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332A72D-3D5C-734D-A534-CB7359331497}"/>
              </a:ext>
            </a:extLst>
          </p:cNvPr>
          <p:cNvSpPr/>
          <p:nvPr/>
        </p:nvSpPr>
        <p:spPr>
          <a:xfrm rot="2242079" flipH="1">
            <a:off x="1740712" y="4183052"/>
            <a:ext cx="1607472" cy="584775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48722-CF7C-DC42-BE82-0D83B72C6191}"/>
              </a:ext>
            </a:extLst>
          </p:cNvPr>
          <p:cNvSpPr txBox="1"/>
          <p:nvPr/>
        </p:nvSpPr>
        <p:spPr>
          <a:xfrm>
            <a:off x="404208" y="5213857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state depends on the current state only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81AB0-CDC3-244E-A160-B29677AD404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9AB001-3258-4941-8CF9-0139A8AB3B6E}"/>
              </a:ext>
            </a:extLst>
          </p:cNvPr>
          <p:cNvSpPr/>
          <p:nvPr/>
        </p:nvSpPr>
        <p:spPr>
          <a:xfrm>
            <a:off x="4675239" y="3421626"/>
            <a:ext cx="3864077" cy="98076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80077-26A4-FB44-B5D3-9B496CFFB967}"/>
              </a:ext>
            </a:extLst>
          </p:cNvPr>
          <p:cNvSpPr/>
          <p:nvPr/>
        </p:nvSpPr>
        <p:spPr>
          <a:xfrm>
            <a:off x="3613354" y="5205873"/>
            <a:ext cx="5100934" cy="49038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AE1788C-8A85-7C4D-9769-E1BA8FD0B546}"/>
              </a:ext>
            </a:extLst>
          </p:cNvPr>
          <p:cNvSpPr/>
          <p:nvPr/>
        </p:nvSpPr>
        <p:spPr>
          <a:xfrm rot="18613450" flipH="1" flipV="1">
            <a:off x="2039739" y="5556736"/>
            <a:ext cx="1930899" cy="1001598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54550F-150A-DB47-B747-1524B52E672D}"/>
                  </a:ext>
                </a:extLst>
              </p:cNvPr>
              <p:cNvSpPr txBox="1"/>
              <p:nvPr/>
            </p:nvSpPr>
            <p:spPr>
              <a:xfrm>
                <a:off x="-2669502" y="1312818"/>
                <a:ext cx="3290068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</a:t>
                </a:r>
                <a:r>
                  <a:rPr lang="en-US" sz="2400" baseline="-25000" dirty="0">
                    <a:solidFill>
                      <a:srgbClr val="70AD47">
                        <a:lumMod val="75000"/>
                      </a:srgbClr>
                    </a:solidFill>
                    <a:latin typeface="Calibri" panose="020F0502020204030204"/>
                  </a:rPr>
                  <a:t>1:n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lang="en-US" sz="2400" dirty="0">
                    <a:solidFill>
                      <a:srgbClr val="C00000"/>
                    </a:solidFill>
                    <a:latin typeface="Calibri" panose="020F0502020204030204"/>
                  </a:rPr>
                  <a:t>M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Calibri" panose="020F0502020204030204"/>
                  </a:rPr>
                  <a:t>1:n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54550F-150A-DB47-B747-1524B52E6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69502" y="1312818"/>
                <a:ext cx="3290068" cy="690382"/>
              </a:xfrm>
              <a:prstGeom prst="rect">
                <a:avLst/>
              </a:prstGeom>
              <a:blipFill>
                <a:blip r:embed="rId5"/>
                <a:stretch>
                  <a:fillRect l="-2692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1D39AC-3354-0A10-BAD2-326967D91007}"/>
                  </a:ext>
                </a:extLst>
              </p:cNvPr>
              <p:cNvSpPr txBox="1"/>
              <p:nvPr/>
            </p:nvSpPr>
            <p:spPr>
              <a:xfrm>
                <a:off x="-2669502" y="2152414"/>
                <a:ext cx="1773562" cy="7311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400" dirty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</a:rPr>
                              <m:t>S</m:t>
                            </m:r>
                            <m:r>
                              <m:rPr>
                                <m:nor/>
                              </m:rPr>
                              <a:rPr lang="en-US" sz="2400" baseline="-25000" dirty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</a:rPr>
                              <m:t>1:</m:t>
                            </m:r>
                            <m:r>
                              <m:rPr>
                                <m:nor/>
                              </m:rPr>
                              <a:rPr lang="en-US" sz="2400" baseline="-25000" dirty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US" sz="2400" b="0" i="0" dirty="0" smtClean="0">
                                <a:solidFill>
                                  <a:schemeClr val="tx1"/>
                                </a:solidFill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en-US" sz="2400" dirty="0">
                                <a:solidFill>
                                  <a:srgbClr val="C00000"/>
                                </a:solidFill>
                              </a:rPr>
                              <m:t>M</m:t>
                            </m:r>
                            <m:r>
                              <m:rPr>
                                <m:nor/>
                              </m:rPr>
                              <a:rPr lang="en-US" sz="2400" baseline="-25000" dirty="0">
                                <a:solidFill>
                                  <a:srgbClr val="C00000"/>
                                </a:solidFill>
                              </a:rPr>
                              <m:t>1:</m:t>
                            </m:r>
                            <m:r>
                              <m:rPr>
                                <m:nor/>
                              </m:rPr>
                              <a:rPr lang="en-US" sz="2400" baseline="-25000" dirty="0">
                                <a:solidFill>
                                  <a:srgbClr val="C00000"/>
                                </a:solidFill>
                              </a:rPr>
                              <m:t>n</m:t>
                            </m:r>
                          </m:e>
                        </m:d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C00000"/>
                            </a:solidFill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2400" baseline="-25000" dirty="0">
                            <a:solidFill>
                              <a:srgbClr val="C00000"/>
                            </a:solidFill>
                          </a:rPr>
                          <m:t>1:</m:t>
                        </m:r>
                        <m:r>
                          <m:rPr>
                            <m:nor/>
                          </m:rPr>
                          <a:rPr lang="en-US" sz="2400" baseline="-25000" dirty="0">
                            <a:solidFill>
                              <a:srgbClr val="C00000"/>
                            </a:solidFill>
                          </a:rPr>
                          <m:t>n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1D39AC-3354-0A10-BAD2-326967D91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69502" y="2152414"/>
                <a:ext cx="1773562" cy="731162"/>
              </a:xfrm>
              <a:prstGeom prst="rect">
                <a:avLst/>
              </a:prstGeom>
              <a:blipFill>
                <a:blip r:embed="rId6"/>
                <a:stretch>
                  <a:fillRect l="-4965"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67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6273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FFC0D9-AB48-A640-AE7E-50F29F2C7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1AA39-7064-4C4F-8259-04FD4E5194B1}"/>
              </a:ext>
            </a:extLst>
          </p:cNvPr>
          <p:cNvSpPr txBox="1"/>
          <p:nvPr/>
        </p:nvSpPr>
        <p:spPr>
          <a:xfrm>
            <a:off x="0" y="3305888"/>
            <a:ext cx="9144000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N hidden states and a sequence of T observations,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combinations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408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52C5B2-F4D4-8245-9134-5CB66B2885F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Opportunity for a dynamic algorithm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EB1D6-1FB9-184C-BE31-781370F41B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368"/>
          <a:stretch/>
        </p:blipFill>
        <p:spPr>
          <a:xfrm>
            <a:off x="48126" y="4535846"/>
            <a:ext cx="9144001" cy="643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E9D15-0146-5B48-AC8E-9FDE435C7AEE}"/>
              </a:ext>
            </a:extLst>
          </p:cNvPr>
          <p:cNvSpPr txBox="1"/>
          <p:nvPr/>
        </p:nvSpPr>
        <p:spPr>
          <a:xfrm>
            <a:off x="0" y="6519446"/>
            <a:ext cx="895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[Ref] http://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www.davidsbatista.net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/assets/documents/posts/2017-11-11-hmm_viterbi_mini_example.pdf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7D7464-5F1D-534E-A2BB-B2D74677F17E}"/>
              </a:ext>
            </a:extLst>
          </p:cNvPr>
          <p:cNvGrpSpPr/>
          <p:nvPr/>
        </p:nvGrpSpPr>
        <p:grpSpPr>
          <a:xfrm>
            <a:off x="5647443" y="3462357"/>
            <a:ext cx="2742578" cy="1749495"/>
            <a:chOff x="5647443" y="1555178"/>
            <a:chExt cx="2742578" cy="174949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51CE7C2-1B6D-1A4E-824E-C7643D5090E7}"/>
                </a:ext>
              </a:extLst>
            </p:cNvPr>
            <p:cNvSpPr/>
            <p:nvPr/>
          </p:nvSpPr>
          <p:spPr>
            <a:xfrm>
              <a:off x="6833937" y="2662989"/>
              <a:ext cx="1556084" cy="641684"/>
            </a:xfrm>
            <a:prstGeom prst="rect">
              <a:avLst/>
            </a:prstGeom>
            <a:noFill/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A222B3-3F09-E342-8319-3F6EDE029C45}"/>
                </a:ext>
              </a:extLst>
            </p:cNvPr>
            <p:cNvSpPr txBox="1"/>
            <p:nvPr/>
          </p:nvSpPr>
          <p:spPr>
            <a:xfrm>
              <a:off x="5647443" y="1555178"/>
              <a:ext cx="1672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Recursion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BCD9998-EC1E-B04E-9A79-0E35DD45BB28}"/>
                </a:ext>
              </a:extLst>
            </p:cNvPr>
            <p:cNvSpPr/>
            <p:nvPr/>
          </p:nvSpPr>
          <p:spPr>
            <a:xfrm>
              <a:off x="7262766" y="1814946"/>
              <a:ext cx="570091" cy="685435"/>
            </a:xfrm>
            <a:custGeom>
              <a:avLst/>
              <a:gdLst>
                <a:gd name="connsiteX0" fmla="*/ 0 w 689810"/>
                <a:gd name="connsiteY0" fmla="*/ 0 h 753979"/>
                <a:gd name="connsiteX1" fmla="*/ 513347 w 689810"/>
                <a:gd name="connsiteY1" fmla="*/ 224589 h 753979"/>
                <a:gd name="connsiteX2" fmla="*/ 689810 w 689810"/>
                <a:gd name="connsiteY2" fmla="*/ 753979 h 75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9810" h="753979">
                  <a:moveTo>
                    <a:pt x="0" y="0"/>
                  </a:moveTo>
                  <a:cubicBezTo>
                    <a:pt x="199189" y="49463"/>
                    <a:pt x="398379" y="98926"/>
                    <a:pt x="513347" y="224589"/>
                  </a:cubicBezTo>
                  <a:cubicBezTo>
                    <a:pt x="628315" y="350252"/>
                    <a:pt x="659062" y="552115"/>
                    <a:pt x="689810" y="753979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AB956CE-686C-E3B6-F08B-023546B85A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2990"/>
          <a:stretch/>
        </p:blipFill>
        <p:spPr>
          <a:xfrm>
            <a:off x="1171547" y="1619911"/>
            <a:ext cx="6607369" cy="10670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814C1B-C250-044A-97BE-718CA2F1927A}"/>
              </a:ext>
            </a:extLst>
          </p:cNvPr>
          <p:cNvSpPr txBox="1"/>
          <p:nvPr/>
        </p:nvSpPr>
        <p:spPr>
          <a:xfrm>
            <a:off x="5309012" y="4699391"/>
            <a:ext cx="6479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  M</a:t>
            </a:r>
            <a:r>
              <a:rPr lang="en-US" i="1" baseline="-25000" dirty="0"/>
              <a:t>i-1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95EF9E-5D8A-AC01-E136-8DBDD799E332}"/>
              </a:ext>
            </a:extLst>
          </p:cNvPr>
          <p:cNvSpPr/>
          <p:nvPr/>
        </p:nvSpPr>
        <p:spPr>
          <a:xfrm>
            <a:off x="2024743" y="4570168"/>
            <a:ext cx="1254034" cy="641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2155B-73FB-BB4A-B3F3-2BF161475DE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Problems solved by HMM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B4BD4-E6F7-9948-AFA4-C7841600672A}"/>
              </a:ext>
            </a:extLst>
          </p:cNvPr>
          <p:cNvSpPr txBox="1"/>
          <p:nvPr/>
        </p:nvSpPr>
        <p:spPr>
          <a:xfrm>
            <a:off x="288758" y="1662851"/>
            <a:ext cx="88552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1) Likelihood: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Determine the likelihood of an observation sequence.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17A26-3073-4440-B7FC-D2E8264CCA4E}"/>
              </a:ext>
            </a:extLst>
          </p:cNvPr>
          <p:cNvSpPr txBox="1"/>
          <p:nvPr/>
        </p:nvSpPr>
        <p:spPr>
          <a:xfrm>
            <a:off x="288758" y="2982724"/>
            <a:ext cx="88552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2) Decoding: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sequence, determine the best sequence of hidden states.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4D105-D757-044A-A8EA-C3C815A99744}"/>
              </a:ext>
            </a:extLst>
          </p:cNvPr>
          <p:cNvSpPr txBox="1"/>
          <p:nvPr/>
        </p:nvSpPr>
        <p:spPr>
          <a:xfrm>
            <a:off x="288758" y="4671929"/>
            <a:ext cx="88552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3) Learning: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 and a sequence of states, learn the HMM parameters: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Transition probabilities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    ii) Emission probabilities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DE071-AB4D-A94C-8A4A-2F57020CF151}"/>
              </a:ext>
            </a:extLst>
          </p:cNvPr>
          <p:cNvSpPr txBox="1"/>
          <p:nvPr/>
        </p:nvSpPr>
        <p:spPr>
          <a:xfrm>
            <a:off x="2600266" y="3025170"/>
            <a:ext cx="341407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[Viterbi algorithm]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72465-931D-4847-8D1D-B746BB4DEBCD}"/>
              </a:ext>
            </a:extLst>
          </p:cNvPr>
          <p:cNvSpPr txBox="1"/>
          <p:nvPr/>
        </p:nvSpPr>
        <p:spPr>
          <a:xfrm>
            <a:off x="2471928" y="4296397"/>
            <a:ext cx="5677461" cy="892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[Forward-backward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[Baum-Welch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23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47E1AE-9D0B-9A47-8214-691D096DEAC2}"/>
              </a:ext>
            </a:extLst>
          </p:cNvPr>
          <p:cNvSpPr txBox="1"/>
          <p:nvPr/>
        </p:nvSpPr>
        <p:spPr>
          <a:xfrm>
            <a:off x="3692855" y="5163596"/>
            <a:ext cx="268036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Partial information from sensors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236DD8-61CD-954E-BD2C-71DA8506FC65}"/>
              </a:ext>
            </a:extLst>
          </p:cNvPr>
          <p:cNvSpPr/>
          <p:nvPr/>
        </p:nvSpPr>
        <p:spPr>
          <a:xfrm>
            <a:off x="6373220" y="4283991"/>
            <a:ext cx="623418" cy="1328928"/>
          </a:xfrm>
          <a:custGeom>
            <a:avLst/>
            <a:gdLst>
              <a:gd name="connsiteX0" fmla="*/ 585216 w 623418"/>
              <a:gd name="connsiteY0" fmla="*/ 0 h 1328928"/>
              <a:gd name="connsiteX1" fmla="*/ 560832 w 623418"/>
              <a:gd name="connsiteY1" fmla="*/ 1060704 h 1328928"/>
              <a:gd name="connsiteX2" fmla="*/ 0 w 623418"/>
              <a:gd name="connsiteY2" fmla="*/ 1328928 h 132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18" h="1328928">
                <a:moveTo>
                  <a:pt x="585216" y="0"/>
                </a:moveTo>
                <a:cubicBezTo>
                  <a:pt x="621792" y="419608"/>
                  <a:pt x="658368" y="839216"/>
                  <a:pt x="560832" y="1060704"/>
                </a:cubicBezTo>
                <a:cubicBezTo>
                  <a:pt x="463296" y="1282192"/>
                  <a:pt x="231648" y="1305560"/>
                  <a:pt x="0" y="1328928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738283-F58E-F84A-9030-DB76D4405339}"/>
              </a:ext>
            </a:extLst>
          </p:cNvPr>
          <p:cNvCxnSpPr/>
          <p:nvPr/>
        </p:nvCxnSpPr>
        <p:spPr>
          <a:xfrm>
            <a:off x="3462528" y="3271611"/>
            <a:ext cx="0" cy="74651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6D6A6D-7C4D-1247-9BB2-A381EA38483C}"/>
              </a:ext>
            </a:extLst>
          </p:cNvPr>
          <p:cNvCxnSpPr>
            <a:cxnSpLocks/>
          </p:cNvCxnSpPr>
          <p:nvPr/>
        </p:nvCxnSpPr>
        <p:spPr>
          <a:xfrm flipH="1" flipV="1">
            <a:off x="3692855" y="4464622"/>
            <a:ext cx="999891" cy="70788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FDF8FA4-C94A-6C42-8E70-944BFECE2D45}"/>
              </a:ext>
            </a:extLst>
          </p:cNvPr>
          <p:cNvSpPr/>
          <p:nvPr/>
        </p:nvSpPr>
        <p:spPr>
          <a:xfrm>
            <a:off x="3249168" y="4046338"/>
            <a:ext cx="475488" cy="460297"/>
          </a:xfrm>
          <a:prstGeom prst="ellips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7F4E60-4179-5746-9014-10C22074764D}"/>
              </a:ext>
            </a:extLst>
          </p:cNvPr>
          <p:cNvSpPr txBox="1"/>
          <p:nvPr/>
        </p:nvSpPr>
        <p:spPr>
          <a:xfrm>
            <a:off x="3317635" y="401314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 arm motion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C8354D-463F-F944-BBFE-D6388F1D81BC}"/>
              </a:ext>
            </a:extLst>
          </p:cNvPr>
          <p:cNvSpPr txBox="1"/>
          <p:nvPr/>
        </p:nvSpPr>
        <p:spPr>
          <a:xfrm>
            <a:off x="1976041" y="2085436"/>
            <a:ext cx="302267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about the arm’s motion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(probabilistic models)</a:t>
            </a:r>
          </a:p>
        </p:txBody>
      </p:sp>
    </p:spTree>
    <p:extLst>
      <p:ext uri="{BB962C8B-B14F-4D97-AF65-F5344CB8AC3E}">
        <p14:creationId xmlns:p14="http://schemas.microsoft.com/office/powerpoint/2010/main" val="1157149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47E1AE-9D0B-9A47-8214-691D096DEAC2}"/>
              </a:ext>
            </a:extLst>
          </p:cNvPr>
          <p:cNvSpPr txBox="1"/>
          <p:nvPr/>
        </p:nvSpPr>
        <p:spPr>
          <a:xfrm>
            <a:off x="3692855" y="5163596"/>
            <a:ext cx="268036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Partial information from sensors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236DD8-61CD-954E-BD2C-71DA8506FC65}"/>
              </a:ext>
            </a:extLst>
          </p:cNvPr>
          <p:cNvSpPr/>
          <p:nvPr/>
        </p:nvSpPr>
        <p:spPr>
          <a:xfrm>
            <a:off x="6373220" y="4283991"/>
            <a:ext cx="623418" cy="1328928"/>
          </a:xfrm>
          <a:custGeom>
            <a:avLst/>
            <a:gdLst>
              <a:gd name="connsiteX0" fmla="*/ 585216 w 623418"/>
              <a:gd name="connsiteY0" fmla="*/ 0 h 1328928"/>
              <a:gd name="connsiteX1" fmla="*/ 560832 w 623418"/>
              <a:gd name="connsiteY1" fmla="*/ 1060704 h 1328928"/>
              <a:gd name="connsiteX2" fmla="*/ 0 w 623418"/>
              <a:gd name="connsiteY2" fmla="*/ 1328928 h 132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18" h="1328928">
                <a:moveTo>
                  <a:pt x="585216" y="0"/>
                </a:moveTo>
                <a:cubicBezTo>
                  <a:pt x="621792" y="419608"/>
                  <a:pt x="658368" y="839216"/>
                  <a:pt x="560832" y="1060704"/>
                </a:cubicBezTo>
                <a:cubicBezTo>
                  <a:pt x="463296" y="1282192"/>
                  <a:pt x="231648" y="1305560"/>
                  <a:pt x="0" y="1328928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738283-F58E-F84A-9030-DB76D4405339}"/>
              </a:ext>
            </a:extLst>
          </p:cNvPr>
          <p:cNvCxnSpPr/>
          <p:nvPr/>
        </p:nvCxnSpPr>
        <p:spPr>
          <a:xfrm>
            <a:off x="3462528" y="3271611"/>
            <a:ext cx="0" cy="74651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6D6A6D-7C4D-1247-9BB2-A381EA38483C}"/>
              </a:ext>
            </a:extLst>
          </p:cNvPr>
          <p:cNvCxnSpPr>
            <a:cxnSpLocks/>
          </p:cNvCxnSpPr>
          <p:nvPr/>
        </p:nvCxnSpPr>
        <p:spPr>
          <a:xfrm flipH="1" flipV="1">
            <a:off x="3692855" y="4464622"/>
            <a:ext cx="999891" cy="70788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FDF8FA4-C94A-6C42-8E70-944BFECE2D45}"/>
              </a:ext>
            </a:extLst>
          </p:cNvPr>
          <p:cNvSpPr/>
          <p:nvPr/>
        </p:nvSpPr>
        <p:spPr>
          <a:xfrm>
            <a:off x="3249168" y="4046338"/>
            <a:ext cx="475488" cy="460297"/>
          </a:xfrm>
          <a:prstGeom prst="ellips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7F4E60-4179-5746-9014-10C22074764D}"/>
              </a:ext>
            </a:extLst>
          </p:cNvPr>
          <p:cNvSpPr txBox="1"/>
          <p:nvPr/>
        </p:nvSpPr>
        <p:spPr>
          <a:xfrm>
            <a:off x="3317635" y="401314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0F8AF9-FB8F-5F4A-83ED-EA64DB77C8F9}"/>
              </a:ext>
            </a:extLst>
          </p:cNvPr>
          <p:cNvCxnSpPr>
            <a:cxnSpLocks/>
          </p:cNvCxnSpPr>
          <p:nvPr/>
        </p:nvCxnSpPr>
        <p:spPr>
          <a:xfrm flipH="1">
            <a:off x="2462626" y="4283991"/>
            <a:ext cx="751059" cy="0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D8672B4-C488-4F42-91BC-47CFDBC35B62}"/>
              </a:ext>
            </a:extLst>
          </p:cNvPr>
          <p:cNvSpPr txBox="1"/>
          <p:nvPr/>
        </p:nvSpPr>
        <p:spPr>
          <a:xfrm>
            <a:off x="305856" y="3748126"/>
            <a:ext cx="215677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Arm’s gesture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movement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 arm motion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06B3F9-3964-4843-A315-A551CA18CE2E}"/>
              </a:ext>
            </a:extLst>
          </p:cNvPr>
          <p:cNvSpPr txBox="1"/>
          <p:nvPr/>
        </p:nvSpPr>
        <p:spPr>
          <a:xfrm>
            <a:off x="1976041" y="2085436"/>
            <a:ext cx="302267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about the arm’s motion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(probabilistic models)</a:t>
            </a:r>
          </a:p>
        </p:txBody>
      </p:sp>
    </p:spTree>
    <p:extLst>
      <p:ext uri="{BB962C8B-B14F-4D97-AF65-F5344CB8AC3E}">
        <p14:creationId xmlns:p14="http://schemas.microsoft.com/office/powerpoint/2010/main" val="1209415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10739</TotalTime>
  <Words>1748</Words>
  <Application>Microsoft Macintosh PowerPoint</Application>
  <PresentationFormat>On-screen Show (4:3)</PresentationFormat>
  <Paragraphs>495</Paragraphs>
  <Slides>74</Slides>
  <Notes>31</Notes>
  <HiddenSlides>7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4" baseType="lpstr">
      <vt:lpstr>ＭＳ Ｐゴシック</vt:lpstr>
      <vt:lpstr>Arial</vt:lpstr>
      <vt:lpstr>Calibri</vt:lpstr>
      <vt:lpstr>Calibri Light</vt:lpstr>
      <vt:lpstr>Cambria Math</vt:lpstr>
      <vt:lpstr>Lucida Bright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662</cp:revision>
  <dcterms:created xsi:type="dcterms:W3CDTF">2019-02-13T16:19:48Z</dcterms:created>
  <dcterms:modified xsi:type="dcterms:W3CDTF">2024-10-21T17:56:22Z</dcterms:modified>
</cp:coreProperties>
</file>