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39"/>
  </p:notesMasterIdLst>
  <p:sldIdLst>
    <p:sldId id="1718" r:id="rId2"/>
    <p:sldId id="1752" r:id="rId3"/>
    <p:sldId id="1737" r:id="rId4"/>
    <p:sldId id="1738" r:id="rId5"/>
    <p:sldId id="1739" r:id="rId6"/>
    <p:sldId id="1740" r:id="rId7"/>
    <p:sldId id="1741" r:id="rId8"/>
    <p:sldId id="1742" r:id="rId9"/>
    <p:sldId id="1743" r:id="rId10"/>
    <p:sldId id="1744" r:id="rId11"/>
    <p:sldId id="1745" r:id="rId12"/>
    <p:sldId id="1720" r:id="rId13"/>
    <p:sldId id="1721" r:id="rId14"/>
    <p:sldId id="1730" r:id="rId15"/>
    <p:sldId id="1731" r:id="rId16"/>
    <p:sldId id="1732" r:id="rId17"/>
    <p:sldId id="1729" r:id="rId18"/>
    <p:sldId id="1733" r:id="rId19"/>
    <p:sldId id="1734" r:id="rId20"/>
    <p:sldId id="1722" r:id="rId21"/>
    <p:sldId id="1750" r:id="rId22"/>
    <p:sldId id="1723" r:id="rId23"/>
    <p:sldId id="1724" r:id="rId24"/>
    <p:sldId id="1746" r:id="rId25"/>
    <p:sldId id="1725" r:id="rId26"/>
    <p:sldId id="1726" r:id="rId27"/>
    <p:sldId id="1727" r:id="rId28"/>
    <p:sldId id="1728" r:id="rId29"/>
    <p:sldId id="1747" r:id="rId30"/>
    <p:sldId id="1748" r:id="rId31"/>
    <p:sldId id="1749" r:id="rId32"/>
    <p:sldId id="1753" r:id="rId33"/>
    <p:sldId id="1754" r:id="rId34"/>
    <p:sldId id="1751" r:id="rId35"/>
    <p:sldId id="1719" r:id="rId36"/>
    <p:sldId id="1735" r:id="rId37"/>
    <p:sldId id="1736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54"/>
    <p:restoredTop sz="77823"/>
  </p:normalViewPr>
  <p:slideViewPr>
    <p:cSldViewPr snapToGrid="0" snapToObjects="1">
      <p:cViewPr varScale="1">
        <p:scale>
          <a:sx n="94" d="100"/>
          <a:sy n="94" d="100"/>
        </p:scale>
        <p:origin x="136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D95170-9A46-8040-8EB9-A830C30028E7}" type="datetimeFigureOut">
              <a:rPr lang="en-US" smtClean="0"/>
              <a:t>11/6/24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667646-7BF9-0D43-9079-CA1F02A3F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9069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11/6/24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4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11/6/24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492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11/6/24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086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11/6/24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82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11/6/24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764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11/6/24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27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11/6/24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328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11/6/24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758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11/6/24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707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11/6/24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367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11/6/24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569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EE309-4415-F04B-B6C1-168876F832F4}" type="datetimeFigureOut">
              <a:rPr lang="en-US" smtClean="0"/>
              <a:t>11/6/24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478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ov"/><Relationship Id="rId1" Type="http://schemas.openxmlformats.org/officeDocument/2006/relationships/video" Target="NULL" TargetMode="Externa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C3E69D-A04A-E246-A3C0-46ACBE637F13}"/>
              </a:ext>
            </a:extLst>
          </p:cNvPr>
          <p:cNvSpPr txBox="1"/>
          <p:nvPr/>
        </p:nvSpPr>
        <p:spPr>
          <a:xfrm>
            <a:off x="0" y="1407876"/>
            <a:ext cx="9144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Wireless and Mobile Systems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for the IoT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9A777-E05F-7845-9662-C68BAC3FB0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flipH="1">
            <a:off x="5384" y="0"/>
            <a:ext cx="1996901" cy="134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3C1DA-861C-2241-9F85-B898F75433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9" y="0"/>
            <a:ext cx="2025254" cy="1343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993C2-906B-BD4B-88DC-A2BAB6517D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14" y="0"/>
            <a:ext cx="2034226" cy="1343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EA7FB-EFFD-3B44-A86A-C7A6164C567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8635" y="5504228"/>
            <a:ext cx="1815365" cy="1352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88B0C-5D03-394B-847E-43453356004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" y="5508662"/>
            <a:ext cx="1996901" cy="1347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AA96E-EE2B-D34B-A660-D55D6C8AEC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30000"/>
          </a:blip>
          <a:srcRect l="14066" r="9796"/>
          <a:stretch/>
        </p:blipFill>
        <p:spPr>
          <a:xfrm>
            <a:off x="2393114" y="5504805"/>
            <a:ext cx="2040047" cy="135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A88D3-319C-0044-946E-22EE76012E8F}"/>
              </a:ext>
            </a:extLst>
          </p:cNvPr>
          <p:cNvSpPr txBox="1"/>
          <p:nvPr/>
        </p:nvSpPr>
        <p:spPr>
          <a:xfrm>
            <a:off x="150222" y="4407636"/>
            <a:ext cx="884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E4994-D17B-DE4F-B6E9-C809FAE2AB6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0000"/>
          </a:blip>
          <a:stretch>
            <a:fillRect/>
          </a:stretch>
        </p:blipFill>
        <p:spPr>
          <a:xfrm>
            <a:off x="4823990" y="5494159"/>
            <a:ext cx="2113815" cy="1362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C3A76-2BF2-5445-A080-643468C5D89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 flipH="1">
            <a:off x="6906351" y="0"/>
            <a:ext cx="2237649" cy="13638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2A5218-ECBB-384E-A052-6B47A9781DD5}"/>
              </a:ext>
            </a:extLst>
          </p:cNvPr>
          <p:cNvSpPr txBox="1"/>
          <p:nvPr/>
        </p:nvSpPr>
        <p:spPr>
          <a:xfrm>
            <a:off x="3189047" y="4827447"/>
            <a:ext cx="27863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Tu-Th 12:30-1:45pm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IRB 2207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7E29F-DE24-354C-A014-C78EAA4875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22" y="4664614"/>
            <a:ext cx="2189001" cy="760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6BF136-A7BB-C241-B057-D88B7C55BFF6}"/>
              </a:ext>
            </a:extLst>
          </p:cNvPr>
          <p:cNvSpPr txBox="1"/>
          <p:nvPr/>
        </p:nvSpPr>
        <p:spPr>
          <a:xfrm>
            <a:off x="2719137" y="2592390"/>
            <a:ext cx="3437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CMSC 715 : Fall 2024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6B06B0-D0CA-5EB4-5D76-94D800BCF72C}"/>
              </a:ext>
            </a:extLst>
          </p:cNvPr>
          <p:cNvSpPr txBox="1"/>
          <p:nvPr/>
        </p:nvSpPr>
        <p:spPr>
          <a:xfrm>
            <a:off x="0" y="350829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Lecture 5</a:t>
            </a:r>
            <a:r>
              <a:rPr lang="en-US" sz="2400" b="1" dirty="0">
                <a:solidFill>
                  <a:srgbClr val="4472C4">
                    <a:lumMod val="75000"/>
                  </a:srgbClr>
                </a:solidFill>
                <a:latin typeface="Lucida Bright" panose="02040602050505020304" pitchFamily="18" charset="77"/>
              </a:rPr>
              <a:t>.1: Random topics</a:t>
            </a:r>
          </a:p>
        </p:txBody>
      </p:sp>
    </p:spTree>
    <p:extLst>
      <p:ext uri="{BB962C8B-B14F-4D97-AF65-F5344CB8AC3E}">
        <p14:creationId xmlns:p14="http://schemas.microsoft.com/office/powerpoint/2010/main" val="3371539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3FFE0F-E686-4E84-931C-37C04BADD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350" y="1352550"/>
            <a:ext cx="68453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23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mputed Tomography (CT): A clinical marvel of the modern era | by Dr.  Shreya Karan | Medium">
            <a:extLst>
              <a:ext uri="{FF2B5EF4-FFF2-40B4-BE49-F238E27FC236}">
                <a16:creationId xmlns:a16="http://schemas.microsoft.com/office/drawing/2014/main" id="{DFD71304-31C3-A9C6-7E66-8F3784CFC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300" y="1575558"/>
            <a:ext cx="5613400" cy="48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1868CC-E5AA-5832-6D68-88B0FA2B684B}"/>
              </a:ext>
            </a:extLst>
          </p:cNvPr>
          <p:cNvSpPr txBox="1"/>
          <p:nvPr/>
        </p:nvSpPr>
        <p:spPr>
          <a:xfrm>
            <a:off x="209405" y="164054"/>
            <a:ext cx="48553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Computed Tomography (CT)</a:t>
            </a:r>
          </a:p>
        </p:txBody>
      </p:sp>
    </p:spTree>
    <p:extLst>
      <p:ext uri="{BB962C8B-B14F-4D97-AF65-F5344CB8AC3E}">
        <p14:creationId xmlns:p14="http://schemas.microsoft.com/office/powerpoint/2010/main" val="2833529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CBA8A6-F6D2-20FD-F15A-F203DB4BA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3683"/>
            <a:ext cx="3760432" cy="369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228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969927-43C1-2495-6DC6-683BFBFC7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727" y="1257863"/>
            <a:ext cx="8684546" cy="434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798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1E014B-23B4-B2A2-96D0-927AA16FC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530105"/>
            <a:ext cx="7772400" cy="579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7630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B697FB-EF52-1570-F631-4D1363941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82669"/>
            <a:ext cx="7772400" cy="589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7075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3C2198-9C61-699E-CD3C-087325083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05789"/>
            <a:ext cx="7772400" cy="604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5693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5C7A2B-2334-4AC7-8F28-6C0ED8BBC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010" y="1903796"/>
            <a:ext cx="8549640" cy="239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187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8734E4-E1F7-DE47-2E52-327C91685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038699"/>
            <a:ext cx="7772400" cy="478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2421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6C3E43-48DC-9AF2-01B4-678B1FDEB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557071"/>
            <a:ext cx="7772400" cy="574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098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5C0132-0D05-962D-B367-96571F116FD1}"/>
              </a:ext>
            </a:extLst>
          </p:cNvPr>
          <p:cNvSpPr txBox="1"/>
          <p:nvPr/>
        </p:nvSpPr>
        <p:spPr>
          <a:xfrm>
            <a:off x="1549021" y="3136612"/>
            <a:ext cx="6045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Questions/Recap ?</a:t>
            </a:r>
          </a:p>
        </p:txBody>
      </p:sp>
    </p:spTree>
    <p:extLst>
      <p:ext uri="{BB962C8B-B14F-4D97-AF65-F5344CB8AC3E}">
        <p14:creationId xmlns:p14="http://schemas.microsoft.com/office/powerpoint/2010/main" val="17388748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7776C9-EEB6-2915-E09F-1319C330E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799" y="1424559"/>
            <a:ext cx="7956402" cy="40088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F3AD17-694E-C221-AB22-A92DBB7A95BC}"/>
              </a:ext>
            </a:extLst>
          </p:cNvPr>
          <p:cNvSpPr txBox="1"/>
          <p:nvPr/>
        </p:nvSpPr>
        <p:spPr>
          <a:xfrm>
            <a:off x="252605" y="177420"/>
            <a:ext cx="3292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Fourier slice theorem</a:t>
            </a:r>
          </a:p>
        </p:txBody>
      </p:sp>
    </p:spTree>
    <p:extLst>
      <p:ext uri="{BB962C8B-B14F-4D97-AF65-F5344CB8AC3E}">
        <p14:creationId xmlns:p14="http://schemas.microsoft.com/office/powerpoint/2010/main" val="6577828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18D085-C344-B374-EEBF-1FC580571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C34C95-A1ED-FC76-B1BD-96883452F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799" y="1424559"/>
            <a:ext cx="7956402" cy="40088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4970F9-1B7D-FC47-793A-E82DEF2D488D}"/>
              </a:ext>
            </a:extLst>
          </p:cNvPr>
          <p:cNvSpPr txBox="1"/>
          <p:nvPr/>
        </p:nvSpPr>
        <p:spPr>
          <a:xfrm>
            <a:off x="252605" y="177420"/>
            <a:ext cx="3292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Fourier slice theorem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FACDA7-4F37-5499-D5A4-E1DBB8CDA6ED}"/>
              </a:ext>
            </a:extLst>
          </p:cNvPr>
          <p:cNvSpPr txBox="1"/>
          <p:nvPr/>
        </p:nvSpPr>
        <p:spPr>
          <a:xfrm>
            <a:off x="0" y="612102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What is this projection?</a:t>
            </a:r>
          </a:p>
        </p:txBody>
      </p:sp>
    </p:spTree>
    <p:extLst>
      <p:ext uri="{BB962C8B-B14F-4D97-AF65-F5344CB8AC3E}">
        <p14:creationId xmlns:p14="http://schemas.microsoft.com/office/powerpoint/2010/main" val="5097931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mography_1">
            <a:hlinkClick r:id="" action="ppaction://media"/>
            <a:extLst>
              <a:ext uri="{FF2B5EF4-FFF2-40B4-BE49-F238E27FC236}">
                <a16:creationId xmlns:a16="http://schemas.microsoft.com/office/drawing/2014/main" id="{EBB7CC39-DB23-C86F-67D2-9983E09306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19212"/>
            <a:ext cx="9144000" cy="421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42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99950C-3AFF-BDD0-55DB-961F456A9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36598D-985A-63D8-6BF0-413F2B75B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0878"/>
            <a:ext cx="8897355" cy="438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3173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CF530-82DA-19E1-B222-2CC07350D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5E9BAB-FE05-CDF4-FE3A-DD1DD97A3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799" y="1424559"/>
            <a:ext cx="7956402" cy="400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4264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AE068C-1D15-64D9-97C4-4B22DC675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Recording 2024-11-06 at 12.43.05 PM">
            <a:hlinkClick r:id="" action="ppaction://media"/>
            <a:extLst>
              <a:ext uri="{FF2B5EF4-FFF2-40B4-BE49-F238E27FC236}">
                <a16:creationId xmlns:a16="http://schemas.microsoft.com/office/drawing/2014/main" id="{F4171DB0-1A31-DC76-7175-AB4F9770139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038.953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41437"/>
            <a:ext cx="9144000" cy="417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00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CE2DC-A61D-9E1F-E315-9B3CC9F67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587773-49A2-F9B9-B70A-270C315F6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" y="2180224"/>
            <a:ext cx="8549640" cy="249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911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A094C-D336-3308-2CDE-B9DED6839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4FFBE2-8D34-AAFD-8822-56E51C1EE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300" y="873646"/>
            <a:ext cx="5359400" cy="5765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FAF6C1-5A02-A96F-ADBB-67C25088D84A}"/>
              </a:ext>
            </a:extLst>
          </p:cNvPr>
          <p:cNvSpPr txBox="1"/>
          <p:nvPr/>
        </p:nvSpPr>
        <p:spPr>
          <a:xfrm>
            <a:off x="382137" y="272955"/>
            <a:ext cx="24559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Why blurred?</a:t>
            </a:r>
          </a:p>
        </p:txBody>
      </p:sp>
    </p:spTree>
    <p:extLst>
      <p:ext uri="{BB962C8B-B14F-4D97-AF65-F5344CB8AC3E}">
        <p14:creationId xmlns:p14="http://schemas.microsoft.com/office/powerpoint/2010/main" val="13429706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0B6972-177B-F3C6-C520-2BF2A8223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4CE350-44E8-A510-D0CC-C229621B8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" y="1499915"/>
            <a:ext cx="8549640" cy="38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1049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40BFDD-DE90-D2CC-586C-D65A25479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" y="2435162"/>
            <a:ext cx="8549640" cy="198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867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A45983-9FF8-93C7-7F64-1B6B3CB4B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" y="2395244"/>
            <a:ext cx="8549640" cy="206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9087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B35B59-D12A-9A34-92D1-827FF6BBA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" y="2222855"/>
            <a:ext cx="8549640" cy="241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941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69ECCF-46EA-1DE8-A5DC-7DAC826D8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17" y="1801505"/>
            <a:ext cx="8790355" cy="316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7820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133F4B-D14B-02F4-92B2-FE2208BF2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850" y="1371600"/>
            <a:ext cx="72263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1311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ompressive sensing modeling | Download Scientific Diagram">
            <a:extLst>
              <a:ext uri="{FF2B5EF4-FFF2-40B4-BE49-F238E27FC236}">
                <a16:creationId xmlns:a16="http://schemas.microsoft.com/office/drawing/2014/main" id="{AE02FDD0-C3B0-BB99-1F5A-AB02C412F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0264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87512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LAM 3D Mapping | Exyn Technologies">
            <a:extLst>
              <a:ext uri="{FF2B5EF4-FFF2-40B4-BE49-F238E27FC236}">
                <a16:creationId xmlns:a16="http://schemas.microsoft.com/office/drawing/2014/main" id="{B47F49B7-0D13-21A4-0788-72BAD98BE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694" y="1207481"/>
            <a:ext cx="3775629" cy="266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ntenna Array Phased Stock Photos - Free &amp; Royalty-Free Stock Photos from  Dreamstime">
            <a:extLst>
              <a:ext uri="{FF2B5EF4-FFF2-40B4-BE49-F238E27FC236}">
                <a16:creationId xmlns:a16="http://schemas.microsoft.com/office/drawing/2014/main" id="{EDE37EF8-3CF5-E0FD-D99B-0CE20EF81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67" y="1207481"/>
            <a:ext cx="3099841" cy="444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631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D9D59F-C93F-298D-546A-75F82C487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828" y="2088561"/>
            <a:ext cx="8549640" cy="268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0162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E9F67F-92BD-B924-3252-E2D06B462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401007"/>
            <a:ext cx="7772400" cy="40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119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433CAF-FCA0-3DC3-8D9E-5C066185E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" y="1549875"/>
            <a:ext cx="8549640" cy="375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48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3F7605-B253-6F03-14F9-04D47EA06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1403350"/>
            <a:ext cx="7112000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181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946647-14F3-ED85-DD5A-8A9D968DD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829" y="214194"/>
            <a:ext cx="6921500" cy="3454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E91714-308D-CCA7-E84C-F48CEC073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829" y="3668594"/>
            <a:ext cx="6985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33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097219-F6B9-0A18-1943-A83CD1F48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650" y="1130300"/>
            <a:ext cx="7124700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572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6F4381-287F-E385-256E-9FECC4A82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" y="1830288"/>
            <a:ext cx="8549640" cy="319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757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E12D36-328E-F7B4-355C-930BA943D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00" y="914400"/>
            <a:ext cx="7061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20857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4788</TotalTime>
  <Words>46</Words>
  <Application>Microsoft Macintosh PowerPoint</Application>
  <PresentationFormat>On-screen Show (4:3)</PresentationFormat>
  <Paragraphs>13</Paragraphs>
  <Slides>37</Slides>
  <Notes>0</Notes>
  <HiddenSlides>3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Lucida Bright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273</cp:revision>
  <dcterms:created xsi:type="dcterms:W3CDTF">2020-08-27T02:28:15Z</dcterms:created>
  <dcterms:modified xsi:type="dcterms:W3CDTF">2024-11-06T18:56:42Z</dcterms:modified>
</cp:coreProperties>
</file>