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77"/>
  </p:notesMasterIdLst>
  <p:sldIdLst>
    <p:sldId id="1764" r:id="rId3"/>
    <p:sldId id="1823" r:id="rId4"/>
    <p:sldId id="1506" r:id="rId5"/>
    <p:sldId id="1508" r:id="rId6"/>
    <p:sldId id="1745" r:id="rId7"/>
    <p:sldId id="1528" r:id="rId8"/>
    <p:sldId id="1527" r:id="rId9"/>
    <p:sldId id="1830" r:id="rId10"/>
    <p:sldId id="572" r:id="rId11"/>
    <p:sldId id="1521" r:id="rId12"/>
    <p:sldId id="495" r:id="rId13"/>
    <p:sldId id="1824" r:id="rId14"/>
    <p:sldId id="1825" r:id="rId15"/>
    <p:sldId id="1831" r:id="rId16"/>
    <p:sldId id="1522" r:id="rId17"/>
    <p:sldId id="575" r:id="rId18"/>
    <p:sldId id="1523" r:id="rId19"/>
    <p:sldId id="1832" r:id="rId20"/>
    <p:sldId id="1833" r:id="rId21"/>
    <p:sldId id="1747" r:id="rId22"/>
    <p:sldId id="1748" r:id="rId23"/>
    <p:sldId id="1751" r:id="rId24"/>
    <p:sldId id="1752" r:id="rId25"/>
    <p:sldId id="1761" r:id="rId26"/>
    <p:sldId id="1765" r:id="rId27"/>
    <p:sldId id="1766" r:id="rId28"/>
    <p:sldId id="1767" r:id="rId29"/>
    <p:sldId id="1828" r:id="rId30"/>
    <p:sldId id="1770" r:id="rId31"/>
    <p:sldId id="1771" r:id="rId32"/>
    <p:sldId id="1800" r:id="rId33"/>
    <p:sldId id="1834" r:id="rId34"/>
    <p:sldId id="1801" r:id="rId35"/>
    <p:sldId id="1835" r:id="rId36"/>
    <p:sldId id="1810" r:id="rId37"/>
    <p:sldId id="1811" r:id="rId38"/>
    <p:sldId id="1812" r:id="rId39"/>
    <p:sldId id="1829" r:id="rId40"/>
    <p:sldId id="1836" r:id="rId41"/>
    <p:sldId id="1813" r:id="rId42"/>
    <p:sldId id="1814" r:id="rId43"/>
    <p:sldId id="1815" r:id="rId44"/>
    <p:sldId id="1816" r:id="rId45"/>
    <p:sldId id="1817" r:id="rId46"/>
    <p:sldId id="1819" r:id="rId47"/>
    <p:sldId id="1820" r:id="rId48"/>
    <p:sldId id="1821" r:id="rId49"/>
    <p:sldId id="1822" r:id="rId50"/>
    <p:sldId id="1818" r:id="rId51"/>
    <p:sldId id="1535" r:id="rId52"/>
    <p:sldId id="1538" r:id="rId53"/>
    <p:sldId id="1772" r:id="rId54"/>
    <p:sldId id="1773" r:id="rId55"/>
    <p:sldId id="1774" r:id="rId56"/>
    <p:sldId id="1775" r:id="rId57"/>
    <p:sldId id="1776" r:id="rId58"/>
    <p:sldId id="1777" r:id="rId59"/>
    <p:sldId id="1490" r:id="rId60"/>
    <p:sldId id="1802" r:id="rId61"/>
    <p:sldId id="1803" r:id="rId62"/>
    <p:sldId id="1498" r:id="rId63"/>
    <p:sldId id="1804" r:id="rId64"/>
    <p:sldId id="1525" r:id="rId65"/>
    <p:sldId id="1652" r:id="rId66"/>
    <p:sldId id="1500" r:id="rId67"/>
    <p:sldId id="1805" r:id="rId68"/>
    <p:sldId id="1507" r:id="rId69"/>
    <p:sldId id="1806" r:id="rId70"/>
    <p:sldId id="1807" r:id="rId71"/>
    <p:sldId id="1647" r:id="rId72"/>
    <p:sldId id="1649" r:id="rId73"/>
    <p:sldId id="1648" r:id="rId74"/>
    <p:sldId id="1503" r:id="rId75"/>
    <p:sldId id="1510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45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8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4:07:06.473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CC0066"/>
    </inkml:brush>
    <inkml:brush xml:id="br2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11 310 24575,'0'29'0,"-5"-14"0,4 21 0,-4-19 0,17 13 0,-10-6 0,21 13 0,-20-18 0,18 9 0,-18-11 0,17 1 0,-7-1 0,10-1 0,0-3 0,-6 3 0,5-4 0,-5-7 0,1 1 0,3-6 0,-9 0 0,10 0 0,-5 0 0,0-5 0,5-7 0,-5-5 0,7-13 0,-5-1 0,4-1 0,-10-4 0,9 11 0,-9 1 0,4 2 0,-7 15 0,1-8 0,-1 14 0,1-4 0,-1 5 0,0 0 0,0 0 0,6 0 0,3 17 0,10-2 0,-2 22 0,11-3 0,4 7 0,1 0 0,7 2 0,-17-10 0,-2-7 0,-8-9 0,-6-6 0,-1 0 0,-5-1 0,5-4 0,-4-1 0,4-5 0,-6 0 0,0 0 0,6-11 0,-3-2 0,8-10 0,-2-6 0,0-3 0,4 1 0,-10 1 0,9 7 0,-4 0 0,-1 5 0,5 2 0,-5 10 0,6 0 0,0 6 0,6 0 0,-4 0 0,11 0 0,-11 6 0,11 6 0,-3 14 0,5-4 0,-5 8 0,3-11 0,-11-1 0,4 0 0,-6-7 0,-5-4 0,3-2 0,-9-5 0,4 0 0,0 0 0,1 0 0,1 0 0,3-11 0,3 3 0,2-20 0,4 13 0,-6-14 0,-2 16 0,-4-3 0,-2 5 0,0 0 0,-4 5 0,9 1 0,-9 5 0,10 0 0,-11 0 0,11 0 0,-10 0 0,4 0 0,0 0 0,-4 0 0,4 0 0,-6 4 0,0-3 0,0 3 0,0-4 0,0 0 0,0-4 0,1-8 0,-1 0 0,2-9 0,-1 3 0,0-5 0,1 0 0,-1 0 0,0 5 0,1-4 0,-2 11 0,1-6 0,-1 7 0,1-6 0,0 4 0,0-10 0,0 5 0,5-1 0,-3-4 0,4 4 0,-6-5 0,0 5 0,6-4 0,-5 11 0,4-6 0,0 6 0,1-5 0,0 8 0,5-7 0,-10 9 0,4-5 0,0 5 0,-4-3 0,3 7 0,1-2 0,2 4 0,-1 0 0,5 0 0,-5 0 0,6 0 0,-5 0 0,3 10 0,-2 9 0,5 12 0,1 7 0,-5 0 0,4 8 0,-4-7 0,5 0 0,-5-3 0,2-11 0,-9 4 0,3-11 0,-5-2 0,-1-6 0,1 1 0,-1-1 0,0 0 0,1 1 0,-1-5 0,0 3 0,1-4 0,-1 6 0,1-1 0,-1-4 0,0 3 0,1-8 0,-1 4 0,0-5 0,6 0 0,-4 0 0,10 0 0,-11 0 0,11 0 0,-10 0 0,9 0 0,-3 0 0,5 0 0,-6 0 0,5 0 0,-5 0 0,6 0 0,0 0 0,0 0 0,0 0 0,7 0 0,-6 0 0,13 11 0,-6 3 0,8 19 0,1 1 0,1 7 0,0 0 0,1 0 0,-8-1 0,5 1 0,-13-9 0,5-1 0,-8-13 0,0-2 0,-5-5 0,3-4 0,-9-3 0,10-4 0,-5 0 0,6-10 0,-4-17 0,4-7 0,-2-19 0,4 14 0,2-7 0,-2 8 0,-1 7 0,1-6 0,-2 18 0,1-10 0,-6 17 0,3 0 0,-3 2 0,11 9 0,-4-4 0,4 5 0,1 0 0,1 0 0,7 0 0,-7 0 0,5 6 0,-5 1 0,7 11 0,0 1 0,0 1 0,0 4 0,-1-10 0,-5 3 0,4-4 0,-12-1 0,13 0 0,-13-5 0,6-2 0,-7-5 0,0 0 0,0 0 0,0 0 0,-5-10 0,3-3 0,-8-10 0,9 5 0,-9-4 0,3 9 0,-5-3 0,-1 6 0,0-1 0,1 5 0,-1 2 0,1 4 0,-1 0 0,0 0 0,1 0 0,-1 0 0,1 0 0,5 0 0,1 0 0,0 0 0,5 0 0,-10 0 0,9 0 0,-3 5 0,-1 1 0,4 0 0,-9-1 0,4-1 0,0-3 0,-4 4 0,4-5 0,0 0 0,-4 0 0,9 0 0,-9-10 0,10-3 0,-4-5 0,0-4 0,-2 4 0,1 0 0,-5 2 0,4 5 0,-5 5 0,-1-4 0,1 9 0,-1-3 0,0-1 0,0 4 0,0-3 0,0 4 0,1 0 0,-1 0 0,0 0 0,1 0 0,5 0 0,-4 0 0,4 0 0,-6 0 0,0 0 0,1 0 0,-1 0 0,0 0 0,1 0 0,-1 0 0,0 0 0,-1 0 0,1 0 0,0 0 0,0 0 0,1 0 0,-1 0 0,1 0 0,-1 0 0,0-5 0,1 4 0,-1-4 0,0 5 0,-4-4 0,3 3 0,-8-4 0,3 5 0</inkml:trace>
  <inkml:trace contextRef="#ctx0" brushRef="#br1" timeOffset="13909">86 1286 24575,'22'0'0,"3"5"0,22 16 0,15 28 0,-15-3 0,13 23 0,-17-19 0,3 9 0,-3-9 0,-1 7 0,-9-22 0,1 4 0,3-14 0,-13-2 0,6 1 0,-13-6 0,5-2 0,-5-5 0,1-5 0,3 0 0,-9-6 0,9 0 0,-3 0 0,5 0 0,0 0 0,0 0 0,0 0 0,0 0 0,0 0 0,0 0 0,6 0 0,-4 0 0,11-6 0,-11-1 0,11-5 0,-11-5 0,11 3 0,-12-8 0,6 3 0,-6-10 0,-6 4 0,6-12 0,-5 6 0,0-7 0,5 0 0,-9-7 0,8 11 0,-9-10 0,8 20 0,-8-13 0,2 18 0,-4-9 0,-2 16 0,1-4 0,-1 5 0,1 1 0,-5-1 0,3 0 0,-8 1 0,9-6 0,-4 4 0,0-4 0,3 5 0,-3 1 0,0-7 0,3 5 0,-3-4 0,5 0 0,-6 4 0,5-4 0,-4 5 0,4 1 0,1-1 0,-5 1 0,3-1 0,-3 1 0,4-1 0,0 1 0,1 4 0,-1 1 0,1 0 0,-1 4 0,6-4 0,1 5 0,1 0 0,-2 0 0,0 6 0,-4-1 0,3 6 0,-4 0 0,0 5 0,-1-4 0,1 4 0,0-6 0,-6 0 0,4-4 0,-8 3 0,8-7 0,-4 2 0,6-4 0,-1 0 0,0-5 0,1-6 0,5-7 0,-4 1 0,10-5 0,-10 10 0,4-4 0,-6 5 0,1 6 0,-1-5 0,0 9 0,1-4 0,5 5 0,-5 0 0,5 0 0,-5 0 0,-1 0 0,1 0 0,5 5 0,-5 1 0,5 5 0,-5 0 0,-1-1 0,1 0 0,-1-4 0,0 3 0,0-7 0,1 2 0,-2-4 0,2 0 0,-1 0 0,1 0 0,-1 0 0,0 0 0,1 0 0,-1-4 0,1 2 0,7-7 0,14-4 0,3-5 0,11-3 0,-15-2 0,5 9 0,-11 2 0,11 1 0,-5 4 0,7 0 0,-7 1 0,5 6 0,-11 0 0,5 0 0,-6 17 0,0 4 0,8 18 0,-4 7 0,13 5 0,5 16 0,-7-8 0,12 9 0,-14-10 0,8 8 0,-1-5 0,1 5 0,-9-16 0,5-1 0,-14-11 0,4-5 0,-7-3 0,-1-7 0,-5 0 0,3-6 0,-3 0 0,0-6 0,3 0 0,-3 0 0,-1 0 0,5 1 0,-10-2 0,9 2 0,-9-2 0,4 1 0,0 0 0,-4 5 0,10-3 0,-10 3 0,4-5 0,-5-1 0,5 1 0,-5 0 0,5-5 0,-5 3 0,-1-3 0,0 0 0,1-2 0,-1 1 0,1-4 0,-1 4 0,0-1 0,1-3 0,-1 9 0,1-5 0,-1 6 0,0-6 0,-5 4 0,5-8 0,-4 4 0,4-5 0,0 0 0,1 0 0,-1 0 0,0 0 0,1 0 0,-1 0 0,6-10 0,2-3 0,6-17 0,-6 5 0,14-21 0,-11 13 0,20-17 0,-13 4 0,12 3 0,-5-4 0,-1 7 0,-2 1 0,1-1 0,-7 8 0,5 1 0,-8 8 0,0 0 0,0 5 0,-5-4 0,-2 9 0,0-3 0,-3-1 0,3 5 0,-5-4 0,-6 0 0,5-2 0,-9 1 0,10-5 0,-10-2 0,4-1 0,0 1 0,1 2 0,0 10 0,4-10 0,-4 10 0,0-4 0,3 10 0,-7-3 0,7 3 0,-3 0 0,-1-3 0,5 3 0,-5 0 0,1-3 0,3 8 0,-3-9 0,5 9 0,-1-4 0,0 5 0,1 0 0,-1 0 0,1 0 0,-1 0 0,0 0 0,1 0 0,-1 0 0,1 0 0,-1 5 0,-4 1 0,3 4 0,-3 1 0,4-1 0,1 0 0,-1 1 0,0-1 0,1-4 0,-1 3 0,1-3 0,-1 0 0,0 3 0,1-8 0,-1 4 0,0-5 0,1 0 0,-1 0 0,0 0 0,0 0 0,0-5 0,1-6 0,0-7 0,0 0 0,0-3 0,0 9 0,-5-4 0,3 10 0,-8-4 0,9 9 0,-5-3 0,5 4 0,0 0 0,0 0 0,1 0 0,-1 0 0,1 4 0,-1 2 0,0 4 0,-4 1 0,3-1 0,-3 0 0,5 1 0,-1 5 0,-4-4 0,5 9 0,-6-9 0,7 10 0,-2-11 0,2 11 0,-6-10 0,3 4 0,-3-6 0,5 1 0,-6-1 0,5 0 0,-9 1 0,8-5 0,-4-2 0,1 1 0,3-4 0,-4 4 0,5-5 0,0 0 0,0 0 0,1 0 0,-1 0 0,1 0 0,-1 0 0,6 0 0,1 0 0,1 0 0,3 0 0,-9 0 0,10 0 0,-5 0 0,1 0 0,3 0 0,-9-5 0,10-1 0,-5-11 0,0 5 0,5-10 0,-5 10 0,1-10 0,4 9 0,-10-3 0,10 4 0,-10 1 0,4 0 0,-6 5 0,0-3 0,1 8 0,-1-4 0,1 5 0,-1 0 0,0 0 0,0 0 0,0 0 0,0 0 0,1 0 0,-1 0 0,1 0 0,5 0 0,1 5 0,0 1 0,5 6 0,-10-2 0,4 1 0,0 0 0,-5-1 0,5 1 0,-5 5 0,0-4 0,0 4 0,0 0 0,5-4 0,-4 4 0,4-5 0,-6 0 0,-4-1 0,3-4 0,-7-2 0,2-4 0</inkml:trace>
  <inkml:trace contextRef="#ctx0" brushRef="#br2" timeOffset="24949">103 2678 24575,'0'-15'0,"0"3"0,10-9 0,3 3 0,16 0 0,-10 1 0,16 5 0,-16 0 0,11 0 0,-7 1 0,0-1 0,0 0 0,0-5 0,-6 5 0,5-5 0,-11 7 0,11-7 0,-10 5 0,9-5 0,-8 1 0,8 3 0,-8-3 0,8-1 0,-9 0 0,10-1 0,-9-4 0,3 9 0,-5-8 0,0 9 0,0-4 0,-1 5 0,1 5 0,-6-3 0,5 8 0,-9-9 0,8 9 0,-3-8 0,4 8 0,-1-4 0,1 5 0,0 0 0,0 0 0,0 0 0,0 0 0,0 0 0,0 0 0,0 0 0,0 0 0,0 0 0,0 0 0,0 0 0,0 0 0,6 0 0,-4 0 0,4 0 0,-6 5 0,1 6 0,0 1 0,0 4 0,-1 0 0,-4-4 0,4 4 0,-4-6 0,0 1 0,3-1 0,-8 0 0,8-4 0,-3-1 0,4-5 0,0 0 0,0 0 0,0 0 0,1 0 0,-1 0 0,0-5 0,6-1 0,-4-5 0,10-6 0,-5 5 0,1 0 0,-2 3 0,0 7 0,-5-2 0,11 4 0,-5 0 0,1 0 0,3 0 0,-3 0 0,5 0 0,-6 4 0,5 3 0,-11 3 0,5 1 0,-5-1 0,-1 1 0,1-1 0,-1 1 0,0-6 0,1 0 0,-1-5 0,1 0 0,-1 0 0,0 0 0,0 0 0,1 0 0,-1 0 0,0 0 0,0 0 0,1-5 0,-1-1 0,0-4 0,0 4 0,0-3 0,1 8 0,-1-4 0,1 5 0,-1 0 0,0-4 0,1 3 0,-1-4 0,1 5 0,-1 0 0,0 0 0,1 0 0,-1 0 0,6 0 0,-4 0 0,4-5 0,0-1 0,-4-10 0,10 3 0,-4-9 0,5 4 0,-6 0 0,5 1 0,-10 1 0,10 8 0,-10-7 0,4 14 0,-6-3 0,1 4 0,-1 0 0,1 0 0,-1 0 0,0 0 0,1 0 0,-1 0 0,0 0 0,1 0 0,-2 0 0,1 0 0,0 0 0,0 0 0,0 0 0,0 0 0,0 0 0,1 0 0,-1 0 0,1 0 0,-1 0 0,6 0 0,1 0 0,6 0 0,0 0 0,-5 0 0,3 0 0,-3 0 0,5 0 0,-6 0 0,5 0 0,-11 0 0,11 0 0,-10 0 0,4 0 0,-6 0 0,1 0 0,-1 0 0,6 0 0,-4 0 0,4-5 0,-6-1 0,1-4 0,-1-1 0,0 0 0,1 1 0,-1 4 0,1 1 0,-1 5 0,0 0 0,1 0 0,-1 0 0,1 0 0,-1 0 0,6 0 0,1 0 0,6 0 0,7 6 0,3 14 0,6 8 0,11 15 0,-8-9 0,15 9 0,-8-7 0,3 7 0,3-7 0,-14-3 0,13-6 0,-15-2 0,7-4 0,-15 2 0,5-9 0,-11 2 0,4-4 0,-6 0 0,0-6 0,0 4 0,0-3 0,0-1 0,0 4 0,0-3 0,0 4 0,7 1 0,-6 0 0,6 0 0,-7-1 0,0 1 0,-6-1 0,5 0 0,-10 0 0,9 0 0,-9 0 0,4 0 0,-5-1 0,-1-4 0,0 3 0,1-8 0,-1 4 0,0-5 0,0 0 0,0 0 0,0 0 0,1 0 0,-1 0 0,0 0 0,1 0 0,5 0 0,-5 0 0,11 0 0,-5 0 0,6 0 0,0 0 0,0 0 0,0 0 0,0-11 0,0-1 0,7-13 0,-5 2 0,4-1 0,-11 1 0,4 0 0,-4-1 0,5 1 0,-6 6 0,5-5 0,-11 10 0,11-10 0,-5 10 0,6-10 0,-5 10 0,3-5 0,-3 6 0,5-1 0,-6 1 0,5 5 0,-10-4 0,4 4 0,-6 0 0,0-3 0,1 8 0,-1-8 0,1 3 0,-1 0 0,0-4 0,1-1 0,0-1 0,5-5 0,-3 1 0,3-2 0,-5 1 0,1-5 0,-2 10 0,1-4 0,0 0 0,-1 4 0,1-4 0,-5 6 0,2 0 0,-2 0 0,4 0 0,0-1 0,-4 1 0,3-1 0,-3 1 0,0-1 0,3 5 0,-8-3 0,7 8 0,-3-4 0,5 5 0,0 0 0,1 4 0,-1 2 0,1 5 0,-1-1 0,0 0 0,1 1 0,-1-1 0,-4 1 0,-1-1 0,-1-4 0,-3 3 0,8-8 0,-3 3 0,9-4 0,3 0 0,11 0 0,-4-5 0,11 3 0,-11-3 0,4 5 0,1-5 0,-6 3 0,6-9 0,-13 10 0,-1-4 0,0 5 0,-4 0 0,4 0 0,-5 0 0,-1 0 0,0 0 0,1 0 0,5 0 0,-4 0 0,4 0 0,0 0 0,-5 0 0,5 0 0,-5 0 0,5 5 0,-4 1 0,4 5 0,-6-1 0,0 0 0,1 1 0,-1-1 0,0 1 0,1-1 0,-1 0 0,1 1 0,-1-1 0,0-4 0,1 3 0,-1-8 0,-4 9 0,3-5 0,-3 1 0,4 3 0,1-7 0,-1 2 0,1 1 0,-1-4 0,6 4 0,1-5 0,1 0 0,3 0 0,-3 0 0,5 0 0,-6 0 0,5-6 0,-10 0 0,9-5 0,-9 0 0,4 5 0,-6-3 0,1 3 0,-1 0 0,1-4 0,-1 9 0,0-3 0,6 4 0,-4-5 0,4 4 0,-6-4 0,1 0 0,-1 4 0,6-4 0,-4 1 0,4 3 0,-6-9 0,1 9 0,-1-4 0,1 1 0,-1 2 0,0-2 0,0 4 0,0 0 0,0 0 0,0 0 0,0 0 0,0 0 0,0 0 0,1 0 0,-1 0 0,0 0 0,0 4 0,1 2 0,-1-1 0,0 5 0,1-9 0,-1 3 0,6-4 0,1 0 0,6 0 0,-5 0 0,3 0 0,-9 0 0,10 0 0,-10 0 0,4 0 0,-6-4 0,-4 2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4:07:06.473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CC0066"/>
    </inkml:brush>
    <inkml:brush xml:id="br2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11 310 24575,'0'29'0,"-5"-14"0,4 21 0,-4-19 0,17 13 0,-10-6 0,21 13 0,-20-18 0,18 9 0,-18-11 0,17 1 0,-7-1 0,10-1 0,0-3 0,-6 3 0,5-4 0,-5-7 0,1 1 0,3-6 0,-9 0 0,10 0 0,-5 0 0,0-5 0,5-7 0,-5-5 0,7-13 0,-5-1 0,4-1 0,-10-4 0,9 11 0,-9 1 0,4 2 0,-7 15 0,1-8 0,-1 14 0,1-4 0,-1 5 0,0 0 0,0 0 0,6 0 0,3 17 0,10-2 0,-2 22 0,11-3 0,4 7 0,1 0 0,7 2 0,-17-10 0,-2-7 0,-8-9 0,-6-6 0,-1 0 0,-5-1 0,5-4 0,-4-1 0,4-5 0,-6 0 0,0 0 0,6-11 0,-3-2 0,8-10 0,-2-6 0,0-3 0,4 1 0,-10 1 0,9 7 0,-4 0 0,-1 5 0,5 2 0,-5 10 0,6 0 0,0 6 0,6 0 0,-4 0 0,11 0 0,-11 6 0,11 6 0,-3 14 0,5-4 0,-5 8 0,3-11 0,-11-1 0,4 0 0,-6-7 0,-5-4 0,3-2 0,-9-5 0,4 0 0,0 0 0,1 0 0,1 0 0,3-11 0,3 3 0,2-20 0,4 13 0,-6-14 0,-2 16 0,-4-3 0,-2 5 0,0 0 0,-4 5 0,9 1 0,-9 5 0,10 0 0,-11 0 0,11 0 0,-10 0 0,4 0 0,0 0 0,-4 0 0,4 0 0,-6 4 0,0-3 0,0 3 0,0-4 0,0 0 0,0-4 0,1-8 0,-1 0 0,2-9 0,-1 3 0,0-5 0,1 0 0,-1 0 0,0 5 0,1-4 0,-2 11 0,1-6 0,-1 7 0,1-6 0,0 4 0,0-10 0,0 5 0,5-1 0,-3-4 0,4 4 0,-6-5 0,0 5 0,6-4 0,-5 11 0,4-6 0,0 6 0,1-5 0,0 8 0,5-7 0,-10 9 0,4-5 0,0 5 0,-4-3 0,3 7 0,1-2 0,2 4 0,-1 0 0,5 0 0,-5 0 0,6 0 0,-5 0 0,3 10 0,-2 9 0,5 12 0,1 7 0,-5 0 0,4 8 0,-4-7 0,5 0 0,-5-3 0,2-11 0,-9 4 0,3-11 0,-5-2 0,-1-6 0,1 1 0,-1-1 0,0 0 0,1 1 0,-1-5 0,0 3 0,1-4 0,-1 6 0,1-1 0,-1-4 0,0 3 0,1-8 0,-1 4 0,0-5 0,6 0 0,-4 0 0,10 0 0,-11 0 0,11 0 0,-10 0 0,9 0 0,-3 0 0,5 0 0,-6 0 0,5 0 0,-5 0 0,6 0 0,0 0 0,0 0 0,0 0 0,7 0 0,-6 0 0,13 11 0,-6 3 0,8 19 0,1 1 0,1 7 0,0 0 0,1 0 0,-8-1 0,5 1 0,-13-9 0,5-1 0,-8-13 0,0-2 0,-5-5 0,3-4 0,-9-3 0,10-4 0,-5 0 0,6-10 0,-4-17 0,4-7 0,-2-19 0,4 14 0,2-7 0,-2 8 0,-1 7 0,1-6 0,-2 18 0,1-10 0,-6 17 0,3 0 0,-3 2 0,11 9 0,-4-4 0,4 5 0,1 0 0,1 0 0,7 0 0,-7 0 0,5 6 0,-5 1 0,7 11 0,0 1 0,0 1 0,0 4 0,-1-10 0,-5 3 0,4-4 0,-12-1 0,13 0 0,-13-5 0,6-2 0,-7-5 0,0 0 0,0 0 0,0 0 0,-5-10 0,3-3 0,-8-10 0,9 5 0,-9-4 0,3 9 0,-5-3 0,-1 6 0,0-1 0,1 5 0,-1 2 0,1 4 0,-1 0 0,0 0 0,1 0 0,-1 0 0,1 0 0,5 0 0,1 0 0,0 0 0,5 0 0,-10 0 0,9 0 0,-3 5 0,-1 1 0,4 0 0,-9-1 0,4-1 0,0-3 0,-4 4 0,4-5 0,0 0 0,-4 0 0,9 0 0,-9-10 0,10-3 0,-4-5 0,0-4 0,-2 4 0,1 0 0,-5 2 0,4 5 0,-5 5 0,-1-4 0,1 9 0,-1-3 0,0-1 0,0 4 0,0-3 0,0 4 0,1 0 0,-1 0 0,0 0 0,1 0 0,5 0 0,-4 0 0,4 0 0,-6 0 0,0 0 0,1 0 0,-1 0 0,0 0 0,1 0 0,-1 0 0,0 0 0,-1 0 0,1 0 0,0 0 0,0 0 0,1 0 0,-1 0 0,1 0 0,-1 0 0,0-5 0,1 4 0,-1-4 0,0 5 0,-4-4 0,3 3 0,-8-4 0,3 5 0</inkml:trace>
  <inkml:trace contextRef="#ctx0" brushRef="#br1" timeOffset="13909">86 1286 24575,'22'0'0,"3"5"0,22 16 0,15 28 0,-15-3 0,13 23 0,-17-19 0,3 9 0,-3-9 0,-1 7 0,-9-22 0,1 4 0,3-14 0,-13-2 0,6 1 0,-13-6 0,5-2 0,-5-5 0,1-5 0,3 0 0,-9-6 0,9 0 0,-3 0 0,5 0 0,0 0 0,0 0 0,0 0 0,0 0 0,0 0 0,0 0 0,6 0 0,-4 0 0,11-6 0,-11-1 0,11-5 0,-11-5 0,11 3 0,-12-8 0,6 3 0,-6-10 0,-6 4 0,6-12 0,-5 6 0,0-7 0,5 0 0,-9-7 0,8 11 0,-9-10 0,8 20 0,-8-13 0,2 18 0,-4-9 0,-2 16 0,1-4 0,-1 5 0,1 1 0,-5-1 0,3 0 0,-8 1 0,9-6 0,-4 4 0,0-4 0,3 5 0,-3 1 0,0-7 0,3 5 0,-3-4 0,5 0 0,-6 4 0,5-4 0,-4 5 0,4 1 0,1-1 0,-5 1 0,3-1 0,-3 1 0,4-1 0,0 1 0,1 4 0,-1 1 0,1 0 0,-1 4 0,6-4 0,1 5 0,1 0 0,-2 0 0,0 6 0,-4-1 0,3 6 0,-4 0 0,0 5 0,-1-4 0,1 4 0,0-6 0,-6 0 0,4-4 0,-8 3 0,8-7 0,-4 2 0,6-4 0,-1 0 0,0-5 0,1-6 0,5-7 0,-4 1 0,10-5 0,-10 10 0,4-4 0,-6 5 0,1 6 0,-1-5 0,0 9 0,1-4 0,5 5 0,-5 0 0,5 0 0,-5 0 0,-1 0 0,1 0 0,5 5 0,-5 1 0,5 5 0,-5 0 0,-1-1 0,1 0 0,-1-4 0,0 3 0,0-7 0,1 2 0,-2-4 0,2 0 0,-1 0 0,1 0 0,-1 0 0,0 0 0,1 0 0,-1-4 0,1 2 0,7-7 0,14-4 0,3-5 0,11-3 0,-15-2 0,5 9 0,-11 2 0,11 1 0,-5 4 0,7 0 0,-7 1 0,5 6 0,-11 0 0,5 0 0,-6 17 0,0 4 0,8 18 0,-4 7 0,13 5 0,5 16 0,-7-8 0,12 9 0,-14-10 0,8 8 0,-1-5 0,1 5 0,-9-16 0,5-1 0,-14-11 0,4-5 0,-7-3 0,-1-7 0,-5 0 0,3-6 0,-3 0 0,0-6 0,3 0 0,-3 0 0,-1 0 0,5 1 0,-10-2 0,9 2 0,-9-2 0,4 1 0,0 0 0,-4 5 0,10-3 0,-10 3 0,4-5 0,-5-1 0,5 1 0,-5 0 0,5-5 0,-5 3 0,-1-3 0,0 0 0,1-2 0,-1 1 0,1-4 0,-1 4 0,0-1 0,1-3 0,-1 9 0,1-5 0,-1 6 0,0-6 0,-5 4 0,5-8 0,-4 4 0,4-5 0,0 0 0,1 0 0,-1 0 0,0 0 0,1 0 0,-1 0 0,6-10 0,2-3 0,6-17 0,-6 5 0,14-21 0,-11 13 0,20-17 0,-13 4 0,12 3 0,-5-4 0,-1 7 0,-2 1 0,1-1 0,-7 8 0,5 1 0,-8 8 0,0 0 0,0 5 0,-5-4 0,-2 9 0,0-3 0,-3-1 0,3 5 0,-5-4 0,-6 0 0,5-2 0,-9 1 0,10-5 0,-10-2 0,4-1 0,0 1 0,1 2 0,0 10 0,4-10 0,-4 10 0,0-4 0,3 10 0,-7-3 0,7 3 0,-3 0 0,-1-3 0,5 3 0,-5 0 0,1-3 0,3 8 0,-3-9 0,5 9 0,-1-4 0,0 5 0,1 0 0,-1 0 0,1 0 0,-1 0 0,0 0 0,1 0 0,-1 0 0,1 0 0,-1 5 0,-4 1 0,3 4 0,-3 1 0,4-1 0,1 0 0,-1 1 0,0-1 0,1-4 0,-1 3 0,1-3 0,-1 0 0,0 3 0,1-8 0,-1 4 0,0-5 0,1 0 0,-1 0 0,0 0 0,0 0 0,0-5 0,1-6 0,0-7 0,0 0 0,0-3 0,0 9 0,-5-4 0,3 10 0,-8-4 0,9 9 0,-5-3 0,5 4 0,0 0 0,0 0 0,1 0 0,-1 0 0,1 4 0,-1 2 0,0 4 0,-4 1 0,3-1 0,-3 0 0,5 1 0,-1 5 0,-4-4 0,5 9 0,-6-9 0,7 10 0,-2-11 0,2 11 0,-6-10 0,3 4 0,-3-6 0,5 1 0,-6-1 0,5 0 0,-9 1 0,8-5 0,-4-2 0,1 1 0,3-4 0,-4 4 0,5-5 0,0 0 0,0 0 0,1 0 0,-1 0 0,1 0 0,-1 0 0,6 0 0,1 0 0,1 0 0,3 0 0,-9 0 0,10 0 0,-5 0 0,1 0 0,3 0 0,-9-5 0,10-1 0,-5-11 0,0 5 0,5-10 0,-5 10 0,1-10 0,4 9 0,-10-3 0,10 4 0,-10 1 0,4 0 0,-6 5 0,0-3 0,1 8 0,-1-4 0,1 5 0,-1 0 0,0 0 0,0 0 0,0 0 0,0 0 0,1 0 0,-1 0 0,1 0 0,5 0 0,1 5 0,0 1 0,5 6 0,-10-2 0,4 1 0,0 0 0,-5-1 0,5 1 0,-5 5 0,0-4 0,0 4 0,0 0 0,5-4 0,-4 4 0,4-5 0,-6 0 0,-4-1 0,3-4 0,-7-2 0,2-4 0</inkml:trace>
  <inkml:trace contextRef="#ctx0" brushRef="#br2" timeOffset="24949">103 2678 24575,'0'-15'0,"0"3"0,10-9 0,3 3 0,16 0 0,-10 1 0,16 5 0,-16 0 0,11 0 0,-7 1 0,0-1 0,0 0 0,0-5 0,-6 5 0,5-5 0,-11 7 0,11-7 0,-10 5 0,9-5 0,-8 1 0,8 3 0,-8-3 0,8-1 0,-9 0 0,10-1 0,-9-4 0,3 9 0,-5-8 0,0 9 0,0-4 0,-1 5 0,1 5 0,-6-3 0,5 8 0,-9-9 0,8 9 0,-3-8 0,4 8 0,-1-4 0,1 5 0,0 0 0,0 0 0,0 0 0,0 0 0,0 0 0,0 0 0,0 0 0,0 0 0,0 0 0,0 0 0,0 0 0,0 0 0,6 0 0,-4 0 0,4 0 0,-6 5 0,1 6 0,0 1 0,0 4 0,-1 0 0,-4-4 0,4 4 0,-4-6 0,0 1 0,3-1 0,-8 0 0,8-4 0,-3-1 0,4-5 0,0 0 0,0 0 0,0 0 0,1 0 0,-1 0 0,0-5 0,6-1 0,-4-5 0,10-6 0,-5 5 0,1 0 0,-2 3 0,0 7 0,-5-2 0,11 4 0,-5 0 0,1 0 0,3 0 0,-3 0 0,5 0 0,-6 4 0,5 3 0,-11 3 0,5 1 0,-5-1 0,-1 1 0,1-1 0,-1 1 0,0-6 0,1 0 0,-1-5 0,1 0 0,-1 0 0,0 0 0,0 0 0,1 0 0,-1 0 0,0 0 0,0 0 0,1-5 0,-1-1 0,0-4 0,0 4 0,0-3 0,1 8 0,-1-4 0,1 5 0,-1 0 0,0-4 0,1 3 0,-1-4 0,1 5 0,-1 0 0,0 0 0,1 0 0,-1 0 0,6 0 0,-4 0 0,4-5 0,0-1 0,-4-10 0,10 3 0,-4-9 0,5 4 0,-6 0 0,5 1 0,-10 1 0,10 8 0,-10-7 0,4 14 0,-6-3 0,1 4 0,-1 0 0,1 0 0,-1 0 0,0 0 0,1 0 0,-1 0 0,0 0 0,1 0 0,-2 0 0,1 0 0,0 0 0,0 0 0,0 0 0,0 0 0,0 0 0,1 0 0,-1 0 0,1 0 0,-1 0 0,6 0 0,1 0 0,6 0 0,0 0 0,-5 0 0,3 0 0,-3 0 0,5 0 0,-6 0 0,5 0 0,-11 0 0,11 0 0,-10 0 0,4 0 0,-6 0 0,1 0 0,-1 0 0,6 0 0,-4 0 0,4-5 0,-6-1 0,1-4 0,-1-1 0,0 0 0,1 1 0,-1 4 0,1 1 0,-1 5 0,0 0 0,1 0 0,-1 0 0,1 0 0,-1 0 0,6 0 0,1 0 0,6 0 0,7 6 0,3 14 0,6 8 0,11 15 0,-8-9 0,15 9 0,-8-7 0,3 7 0,3-7 0,-14-3 0,13-6 0,-15-2 0,7-4 0,-15 2 0,5-9 0,-11 2 0,4-4 0,-6 0 0,0-6 0,0 4 0,0-3 0,0-1 0,0 4 0,0-3 0,0 4 0,7 1 0,-6 0 0,6 0 0,-7-1 0,0 1 0,-6-1 0,5 0 0,-10 0 0,9 0 0,-9 0 0,4 0 0,-5-1 0,-1-4 0,0 3 0,1-8 0,-1 4 0,0-5 0,0 0 0,0 0 0,0 0 0,1 0 0,-1 0 0,0 0 0,1 0 0,5 0 0,-5 0 0,11 0 0,-5 0 0,6 0 0,0 0 0,0 0 0,0 0 0,0-11 0,0-1 0,7-13 0,-5 2 0,4-1 0,-11 1 0,4 0 0,-4-1 0,5 1 0,-6 6 0,5-5 0,-11 10 0,11-10 0,-5 10 0,6-10 0,-5 10 0,3-5 0,-3 6 0,5-1 0,-6 1 0,5 5 0,-10-4 0,4 4 0,-6 0 0,0-3 0,1 8 0,-1-8 0,1 3 0,-1 0 0,0-4 0,1-1 0,0-1 0,5-5 0,-3 1 0,3-2 0,-5 1 0,1-5 0,-2 10 0,1-4 0,0 0 0,-1 4 0,1-4 0,-5 6 0,2 0 0,-2 0 0,4 0 0,0-1 0,-4 1 0,3-1 0,-3 1 0,0-1 0,3 5 0,-8-3 0,7 8 0,-3-4 0,5 5 0,0 0 0,1 4 0,-1 2 0,1 5 0,-1-1 0,0 0 0,1 1 0,-1-1 0,-4 1 0,-1-1 0,-1-4 0,-3 3 0,8-8 0,-3 3 0,9-4 0,3 0 0,11 0 0,-4-5 0,11 3 0,-11-3 0,4 5 0,1-5 0,-6 3 0,6-9 0,-13 10 0,-1-4 0,0 5 0,-4 0 0,4 0 0,-5 0 0,-1 0 0,0 0 0,1 0 0,5 0 0,-4 0 0,4 0 0,0 0 0,-5 0 0,5 0 0,-5 0 0,5 5 0,-4 1 0,4 5 0,-6-1 0,0 0 0,1 1 0,-1-1 0,0 1 0,1-1 0,-1 0 0,1 1 0,-1-1 0,0-4 0,1 3 0,-1-8 0,-4 9 0,3-5 0,-3 1 0,4 3 0,1-7 0,-1 2 0,1 1 0,-1-4 0,6 4 0,1-5 0,1 0 0,3 0 0,-3 0 0,5 0 0,-6 0 0,5-6 0,-10 0 0,9-5 0,-9 0 0,4 5 0,-6-3 0,1 3 0,-1 0 0,1-4 0,-1 9 0,0-3 0,6 4 0,-4-5 0,4 4 0,-6-4 0,1 0 0,-1 4 0,6-4 0,-4 1 0,4 3 0,-6-9 0,1 9 0,-1-4 0,1 1 0,-1 2 0,0-2 0,0 4 0,0 0 0,0 0 0,0 0 0,0 0 0,0 0 0,0 0 0,1 0 0,-1 0 0,0 0 0,0 4 0,1 2 0,-1-1 0,0 5 0,1-9 0,-1 3 0,6-4 0,1 0 0,6 0 0,-5 0 0,3 0 0,-9 0 0,10 0 0,-10 0 0,4 0 0,-6-4 0,-4 2 0,-2-2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www.electronicshub.org</a:t>
            </a:r>
            <a:r>
              <a:rPr lang="en-US" dirty="0"/>
              <a:t>/different-types-sensors/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24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83407-8A44-61D4-8786-29B95A021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55716-7CAC-DDD8-D34B-9AE9EA386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F1A3D-80CE-C7DD-D228-C32658A8B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Two common terms related to signals are amplitude and frequency. Frequency is the number of repetition of the signal per second.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5ACDE-8456-87BB-B016-CD7225C7A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9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AE768-9A63-ACD4-603B-E2211B9D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4C29BF-5357-CA5D-546B-C7200CD70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BA1F2-1F45-DC30-308A-8874B406E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3D3CE-C6BA-DCF8-D2B2-88A589146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22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E5BE1-5EC4-D74F-5D93-855D5AC26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91E1C-4AD2-83A4-B074-2F4872F63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FC228-AF64-33C1-1778-56E953183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5991D-D235-BA76-0C90-6BF74B5B4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01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4F5FC-8BCA-4004-F896-FC735E7B0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DEE99-7ACF-E364-EB53-CAEA20492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EB41E3-06CB-A498-0AFD-D1971A091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88D15-6708-212A-7CA2-D653390C7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7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2F29E-BC29-C990-F0C8-E33F5F792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30141-6A75-4DD0-CB0F-C4799F93D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E71F9-FC2D-6AEA-71D0-9006B9A1E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14CF7-41F6-F457-9DCF-DAEEB786E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449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96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cos() is an even function and sin() is odd. The even component of the function f() is captured by the cos() and odd is by sin().</a:t>
            </a:r>
          </a:p>
          <a:p>
            <a:endParaRPr lang="en-US" dirty="0"/>
          </a:p>
          <a:p>
            <a:r>
              <a:rPr lang="en-US" dirty="0"/>
              <a:t>Odd </a:t>
            </a:r>
            <a:r>
              <a:rPr lang="en-US" dirty="0" err="1"/>
              <a:t>fn</a:t>
            </a:r>
            <a:r>
              <a:rPr lang="en-US" dirty="0"/>
              <a:t> X Odd </a:t>
            </a:r>
            <a:r>
              <a:rPr lang="en-US" dirty="0" err="1"/>
              <a:t>fn</a:t>
            </a:r>
            <a:r>
              <a:rPr lang="en-US" dirty="0"/>
              <a:t> = Even fn.</a:t>
            </a:r>
          </a:p>
          <a:p>
            <a:r>
              <a:rPr lang="en-US" dirty="0"/>
              <a:t>Even X Odd = Odd</a:t>
            </a:r>
          </a:p>
          <a:p>
            <a:r>
              <a:rPr lang="en-US" dirty="0"/>
              <a:t>Eve X Eve = Even</a:t>
            </a:r>
          </a:p>
          <a:p>
            <a:endParaRPr lang="en-US" dirty="0"/>
          </a:p>
          <a:p>
            <a:r>
              <a:rPr lang="en-US" dirty="0"/>
              <a:t>Integration of an odd function between –a to a, </a:t>
            </a:r>
            <a:r>
              <a:rPr lang="en-US"/>
              <a:t>is zero.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microsoft.com/office/2007/relationships/media" Target="../media/media2.wav"/><Relationship Id="rId7" Type="http://schemas.openxmlformats.org/officeDocument/2006/relationships/image" Target="../media/image4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52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jpg"/><Relationship Id="rId4" Type="http://schemas.openxmlformats.org/officeDocument/2006/relationships/audio" Target="../media/media2.wav"/><Relationship Id="rId9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0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5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0.png"/><Relationship Id="rId4" Type="http://schemas.openxmlformats.org/officeDocument/2006/relationships/image" Target="../media/image60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60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381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4" Type="http://schemas.openxmlformats.org/officeDocument/2006/relationships/image" Target="../media/image49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3.png"/><Relationship Id="rId7" Type="http://schemas.openxmlformats.org/officeDocument/2006/relationships/image" Target="../media/image201.png"/><Relationship Id="rId12" Type="http://schemas.openxmlformats.org/officeDocument/2006/relationships/image" Target="../media/image250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1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71.png"/><Relationship Id="rId3" Type="http://schemas.openxmlformats.org/officeDocument/2006/relationships/image" Target="../media/image163.png"/><Relationship Id="rId7" Type="http://schemas.openxmlformats.org/officeDocument/2006/relationships/image" Target="../media/image201.png"/><Relationship Id="rId12" Type="http://schemas.openxmlformats.org/officeDocument/2006/relationships/image" Target="../media/image26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1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Relationship Id="rId14" Type="http://schemas.openxmlformats.org/officeDocument/2006/relationships/image" Target="../media/image250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91.png"/><Relationship Id="rId3" Type="http://schemas.openxmlformats.org/officeDocument/2006/relationships/image" Target="../media/image163.png"/><Relationship Id="rId7" Type="http://schemas.openxmlformats.org/officeDocument/2006/relationships/image" Target="../media/image201.png"/><Relationship Id="rId12" Type="http://schemas.openxmlformats.org/officeDocument/2006/relationships/image" Target="../media/image281.png"/><Relationship Id="rId2" Type="http://schemas.openxmlformats.org/officeDocument/2006/relationships/image" Target="../media/image153.png"/><Relationship Id="rId16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1.png"/><Relationship Id="rId15" Type="http://schemas.openxmlformats.org/officeDocument/2006/relationships/image" Target="../media/image261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Relationship Id="rId14" Type="http://schemas.openxmlformats.org/officeDocument/2006/relationships/image" Target="../media/image30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63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1_1: Signals and Spectral Analysis Basic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99628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201697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681954"/>
            <a:ext cx="2348460" cy="224676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(voltage, current, or energy)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75572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85000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510757" y="3935272"/>
            <a:ext cx="8284" cy="82044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83945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101706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77138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93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3353B7-A57D-0944-BB2E-3D5AF58C37BF}"/>
              </a:ext>
            </a:extLst>
          </p:cNvPr>
          <p:cNvGrpSpPr/>
          <p:nvPr/>
        </p:nvGrpSpPr>
        <p:grpSpPr>
          <a:xfrm>
            <a:off x="169064" y="1573310"/>
            <a:ext cx="8946416" cy="1893214"/>
            <a:chOff x="169064" y="2487710"/>
            <a:chExt cx="8946416" cy="1893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A695AA-8EA3-F245-AD27-382EBE70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51132" y="2487710"/>
              <a:ext cx="1893214" cy="189321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65073E-D4E5-2940-BAB4-A2985E366FED}"/>
                </a:ext>
              </a:extLst>
            </p:cNvPr>
            <p:cNvSpPr txBox="1"/>
            <p:nvPr/>
          </p:nvSpPr>
          <p:spPr>
            <a:xfrm>
              <a:off x="169064" y="2779076"/>
              <a:ext cx="1790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Temperature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CEA875-D631-494E-AE1F-3E29AD5F76A2}"/>
                </a:ext>
              </a:extLst>
            </p:cNvPr>
            <p:cNvSpPr txBox="1"/>
            <p:nvPr/>
          </p:nvSpPr>
          <p:spPr>
            <a:xfrm>
              <a:off x="3878065" y="3429000"/>
              <a:ext cx="2097690" cy="4616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Thermo-couple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4F251BA-4856-1C4A-9212-EEB1738D95C3}"/>
                </a:ext>
              </a:extLst>
            </p:cNvPr>
            <p:cNvCxnSpPr/>
            <p:nvPr/>
          </p:nvCxnSpPr>
          <p:spPr>
            <a:xfrm>
              <a:off x="3112194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D5BC12-8934-0447-8B59-9FF5EBB727CC}"/>
                </a:ext>
              </a:extLst>
            </p:cNvPr>
            <p:cNvCxnSpPr/>
            <p:nvPr/>
          </p:nvCxnSpPr>
          <p:spPr>
            <a:xfrm>
              <a:off x="6034688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EE48CAD-3224-334A-9B9A-A1B982C0803B}"/>
                </a:ext>
              </a:extLst>
            </p:cNvPr>
            <p:cNvSpPr/>
            <p:nvPr/>
          </p:nvSpPr>
          <p:spPr>
            <a:xfrm>
              <a:off x="7131424" y="3211030"/>
              <a:ext cx="1442106" cy="629619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E5CBBA6-6D50-A442-9C77-914DC666863C}"/>
                </a:ext>
              </a:extLst>
            </p:cNvPr>
            <p:cNvCxnSpPr/>
            <p:nvPr/>
          </p:nvCxnSpPr>
          <p:spPr>
            <a:xfrm>
              <a:off x="6913240" y="3122236"/>
              <a:ext cx="0" cy="984576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CDD684-C950-7144-BD2E-6443C9AAC96F}"/>
                </a:ext>
              </a:extLst>
            </p:cNvPr>
            <p:cNvSpPr txBox="1"/>
            <p:nvPr/>
          </p:nvSpPr>
          <p:spPr>
            <a:xfrm>
              <a:off x="7850726" y="3980814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90075F9-8924-0F4D-BFF0-68047EEA3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2711" y="4008972"/>
              <a:ext cx="219613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243377-CFC1-FC4F-86D6-5C7E5C5E59AB}"/>
                </a:ext>
              </a:extLst>
            </p:cNvPr>
            <p:cNvSpPr txBox="1"/>
            <p:nvPr/>
          </p:nvSpPr>
          <p:spPr>
            <a:xfrm rot="16200000">
              <a:off x="6087859" y="2998460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Voltage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905458-9AD6-8A46-B678-3A7D85B1027B}"/>
              </a:ext>
            </a:extLst>
          </p:cNvPr>
          <p:cNvGrpSpPr/>
          <p:nvPr/>
        </p:nvGrpSpPr>
        <p:grpSpPr>
          <a:xfrm>
            <a:off x="4867835" y="3220570"/>
            <a:ext cx="3147948" cy="2495256"/>
            <a:chOff x="4867835" y="4134970"/>
            <a:chExt cx="3147948" cy="249525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E61370D-C2F6-9A4A-874C-BAE3F1557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8144" y="4134970"/>
              <a:ext cx="877021" cy="149388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4049DF4-438C-D549-8B27-1C15156293D8}"/>
                </a:ext>
              </a:extLst>
            </p:cNvPr>
            <p:cNvSpPr/>
            <p:nvPr/>
          </p:nvSpPr>
          <p:spPr>
            <a:xfrm>
              <a:off x="5463689" y="5491110"/>
              <a:ext cx="1442106" cy="629619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D88270-9BB2-7348-AC92-767FF9C925A8}"/>
                </a:ext>
              </a:extLst>
            </p:cNvPr>
            <p:cNvCxnSpPr/>
            <p:nvPr/>
          </p:nvCxnSpPr>
          <p:spPr>
            <a:xfrm>
              <a:off x="5245505" y="5402316"/>
              <a:ext cx="0" cy="984576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883906-4306-DC46-B12C-E25F6868B592}"/>
                </a:ext>
              </a:extLst>
            </p:cNvPr>
            <p:cNvSpPr txBox="1"/>
            <p:nvPr/>
          </p:nvSpPr>
          <p:spPr>
            <a:xfrm>
              <a:off x="6182991" y="6260894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940A51-50EB-5549-A696-BBC98C45A9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4976" y="6289052"/>
              <a:ext cx="219613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5024FB-A139-FF4B-993E-5C310ED4B1C7}"/>
                </a:ext>
              </a:extLst>
            </p:cNvPr>
            <p:cNvSpPr txBox="1"/>
            <p:nvPr/>
          </p:nvSpPr>
          <p:spPr>
            <a:xfrm rot="16200000">
              <a:off x="4420124" y="5278540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Temp.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533737-8E9A-2445-954E-7A645C93EE10}"/>
                </a:ext>
              </a:extLst>
            </p:cNvPr>
            <p:cNvSpPr txBox="1"/>
            <p:nvPr/>
          </p:nvSpPr>
          <p:spPr>
            <a:xfrm>
              <a:off x="6720236" y="4581054"/>
              <a:ext cx="1295547" cy="4616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Mapping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50D8F-EDD9-B44A-8695-4D99745AFA04}"/>
              </a:ext>
            </a:extLst>
          </p:cNvPr>
          <p:cNvGrpSpPr/>
          <p:nvPr/>
        </p:nvGrpSpPr>
        <p:grpSpPr>
          <a:xfrm>
            <a:off x="2260766" y="3334969"/>
            <a:ext cx="3696281" cy="1830091"/>
            <a:chOff x="2260766" y="4249369"/>
            <a:chExt cx="3696281" cy="183009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28F2AE9-472E-3E4B-9A8B-3C143FBAEA83}"/>
                </a:ext>
              </a:extLst>
            </p:cNvPr>
            <p:cNvSpPr/>
            <p:nvPr/>
          </p:nvSpPr>
          <p:spPr>
            <a:xfrm>
              <a:off x="3348318" y="4612181"/>
              <a:ext cx="2608729" cy="780090"/>
            </a:xfrm>
            <a:custGeom>
              <a:avLst/>
              <a:gdLst>
                <a:gd name="connsiteX0" fmla="*/ 2608729 w 2608729"/>
                <a:gd name="connsiteY0" fmla="*/ 780090 h 780090"/>
                <a:gd name="connsiteX1" fmla="*/ 1250576 w 2608729"/>
                <a:gd name="connsiteY1" fmla="*/ 160 h 780090"/>
                <a:gd name="connsiteX2" fmla="*/ 0 w 2608729"/>
                <a:gd name="connsiteY2" fmla="*/ 726301 h 7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8729" h="780090">
                  <a:moveTo>
                    <a:pt x="2608729" y="780090"/>
                  </a:moveTo>
                  <a:cubicBezTo>
                    <a:pt x="2147046" y="394607"/>
                    <a:pt x="1685364" y="9125"/>
                    <a:pt x="1250576" y="160"/>
                  </a:cubicBezTo>
                  <a:cubicBezTo>
                    <a:pt x="815788" y="-8805"/>
                    <a:pt x="407894" y="358748"/>
                    <a:pt x="0" y="726301"/>
                  </a:cubicBezTo>
                </a:path>
              </a:pathLst>
            </a:custGeom>
            <a:noFill/>
            <a:ln w="28575"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4423E9-0936-8542-9FAD-7795ED38C825}"/>
                </a:ext>
              </a:extLst>
            </p:cNvPr>
            <p:cNvSpPr txBox="1"/>
            <p:nvPr/>
          </p:nvSpPr>
          <p:spPr>
            <a:xfrm>
              <a:off x="3861355" y="4249369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 time 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52CBDC-7389-AC48-9914-48C8918237EF}"/>
                </a:ext>
              </a:extLst>
            </p:cNvPr>
            <p:cNvSpPr txBox="1"/>
            <p:nvPr/>
          </p:nvSpPr>
          <p:spPr>
            <a:xfrm>
              <a:off x="2260766" y="5433129"/>
              <a:ext cx="1715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40° F</a:t>
              </a:r>
            </a:p>
            <a:p>
              <a:pPr algn="ctr"/>
              <a:r>
                <a:rPr lang="en-US" dirty="0"/>
                <a:t>(a scalar value)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1C953BA-5C91-3642-B4E8-E2E63FADF1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Fundamental principle of sensors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05CE85-0210-6D61-FCBC-CE594719DB7E}"/>
              </a:ext>
            </a:extLst>
          </p:cNvPr>
          <p:cNvGrpSpPr/>
          <p:nvPr/>
        </p:nvGrpSpPr>
        <p:grpSpPr>
          <a:xfrm>
            <a:off x="2636371" y="5500688"/>
            <a:ext cx="3507254" cy="1050248"/>
            <a:chOff x="2636371" y="5500688"/>
            <a:chExt cx="3507254" cy="105024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8C9060-23A4-B987-CEC4-154049D50B76}"/>
                </a:ext>
              </a:extLst>
            </p:cNvPr>
            <p:cNvSpPr txBox="1"/>
            <p:nvPr/>
          </p:nvSpPr>
          <p:spPr>
            <a:xfrm>
              <a:off x="2636371" y="6089271"/>
              <a:ext cx="2574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Temperature signal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E57018F-9F4F-B1BD-4062-DBFF4C26D8B5}"/>
                </a:ext>
              </a:extLst>
            </p:cNvPr>
            <p:cNvSpPr/>
            <p:nvPr/>
          </p:nvSpPr>
          <p:spPr>
            <a:xfrm>
              <a:off x="5129213" y="5500688"/>
              <a:ext cx="1014412" cy="800100"/>
            </a:xfrm>
            <a:custGeom>
              <a:avLst/>
              <a:gdLst>
                <a:gd name="connsiteX0" fmla="*/ 0 w 1014412"/>
                <a:gd name="connsiteY0" fmla="*/ 800100 h 800100"/>
                <a:gd name="connsiteX1" fmla="*/ 714375 w 1014412"/>
                <a:gd name="connsiteY1" fmla="*/ 471487 h 800100"/>
                <a:gd name="connsiteX2" fmla="*/ 1014412 w 1014412"/>
                <a:gd name="connsiteY2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4412" h="800100">
                  <a:moveTo>
                    <a:pt x="0" y="800100"/>
                  </a:moveTo>
                  <a:cubicBezTo>
                    <a:pt x="272653" y="702468"/>
                    <a:pt x="545306" y="604837"/>
                    <a:pt x="714375" y="471487"/>
                  </a:cubicBezTo>
                  <a:cubicBezTo>
                    <a:pt x="883444" y="338137"/>
                    <a:pt x="948928" y="169068"/>
                    <a:pt x="1014412" y="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4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504342-1ED6-2EEF-ED1E-9722C36F41BC}"/>
              </a:ext>
            </a:extLst>
          </p:cNvPr>
          <p:cNvSpPr txBox="1"/>
          <p:nvPr/>
        </p:nvSpPr>
        <p:spPr>
          <a:xfrm>
            <a:off x="378618" y="1271493"/>
            <a:ext cx="83867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A </a:t>
            </a:r>
            <a:r>
              <a:rPr lang="en-US" sz="2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Lucida Bright" panose="02040602050505020304" pitchFamily="18" charset="77"/>
              </a:rPr>
              <a:t>signal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 is any physical quantity that </a:t>
            </a:r>
            <a:r>
              <a:rPr lang="en-US" sz="2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Lucida Bright" panose="02040602050505020304" pitchFamily="18" charset="77"/>
              </a:rPr>
              <a:t>varies with one or more independent variables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 (such as time, space, or both) and 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conveys information ab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out a system or phenomenon.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616CD-6EB2-EFC8-95CC-B5D0593DC0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Define “Signal”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20543-4F4C-0D35-997B-EBC713754449}"/>
              </a:ext>
            </a:extLst>
          </p:cNvPr>
          <p:cNvSpPr txBox="1"/>
          <p:nvPr/>
        </p:nvSpPr>
        <p:spPr>
          <a:xfrm>
            <a:off x="488156" y="4124231"/>
            <a:ext cx="8386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A signal is a </a:t>
            </a:r>
            <a:r>
              <a:rPr lang="en-US" sz="2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Lucida Bright" panose="02040602050505020304" pitchFamily="18" charset="77"/>
              </a:rPr>
              <a:t>mathematical function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 of one or more independent variables (like time or space).</a:t>
            </a:r>
            <a:endParaRPr lang="en-US" sz="24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295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E0F-9192-CD07-DD00-A0C6FC9D0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02DCAE-EDF7-E9AA-6168-B5178FB3D270}"/>
              </a:ext>
            </a:extLst>
          </p:cNvPr>
          <p:cNvSpPr txBox="1"/>
          <p:nvPr/>
        </p:nvSpPr>
        <p:spPr>
          <a:xfrm>
            <a:off x="378618" y="814297"/>
            <a:ext cx="838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The number of independent variable of the function.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AE4C5-1ED5-8381-54A6-FF70800C499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Define “Dimension” of a signal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82C62-3277-0389-0764-0E991C8D6B6E}"/>
              </a:ext>
            </a:extLst>
          </p:cNvPr>
          <p:cNvSpPr txBox="1"/>
          <p:nvPr/>
        </p:nvSpPr>
        <p:spPr>
          <a:xfrm>
            <a:off x="378617" y="1666785"/>
            <a:ext cx="83867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1D signals:</a:t>
            </a:r>
            <a:r>
              <a:rPr lang="en-US" sz="24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webkit-standard"/>
              </a:rPr>
              <a:t> 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Audio waveform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x(t)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-- (time).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Stock price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x[n]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-- (discrete index).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2D44E-90B4-B530-4E26-5B876911450B}"/>
              </a:ext>
            </a:extLst>
          </p:cNvPr>
          <p:cNvSpPr txBox="1"/>
          <p:nvPr/>
        </p:nvSpPr>
        <p:spPr>
          <a:xfrm>
            <a:off x="378616" y="3257937"/>
            <a:ext cx="8386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D signals:</a:t>
            </a:r>
            <a:r>
              <a:rPr lang="en-US" sz="24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webkit-standard"/>
              </a:rPr>
              <a:t> 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Grayscale image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m,n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)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-- (row, column)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A7566-2385-DE64-1CAE-175CA2E55950}"/>
              </a:ext>
            </a:extLst>
          </p:cNvPr>
          <p:cNvSpPr txBox="1"/>
          <p:nvPr/>
        </p:nvSpPr>
        <p:spPr>
          <a:xfrm>
            <a:off x="378616" y="4433590"/>
            <a:ext cx="8386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3D signals:</a:t>
            </a:r>
            <a:r>
              <a:rPr lang="en-US" sz="24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webkit-standard"/>
              </a:rPr>
              <a:t> 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Video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m,n,t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)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(space + time)</a:t>
            </a:r>
            <a:endParaRPr lang="en-US" sz="24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5231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7EC59-12A3-2BAD-6AED-59A89FE9E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F068A4-900E-5B0D-F607-4840823F2311}"/>
              </a:ext>
            </a:extLst>
          </p:cNvPr>
          <p:cNvSpPr txBox="1"/>
          <p:nvPr/>
        </p:nvSpPr>
        <p:spPr>
          <a:xfrm>
            <a:off x="378618" y="814297"/>
            <a:ext cx="838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Lucida Bright" panose="02040602050505020304" pitchFamily="18" charset="77"/>
              </a:rPr>
              <a:t>The number of independent variable of the function.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4EA5-94A3-AC02-77F8-5D79FAD5F8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Define “Dimension” of a signal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72301-8B5B-AE1E-E7CE-EA5ECA6BC9BF}"/>
              </a:ext>
            </a:extLst>
          </p:cNvPr>
          <p:cNvSpPr txBox="1"/>
          <p:nvPr/>
        </p:nvSpPr>
        <p:spPr>
          <a:xfrm>
            <a:off x="378617" y="1666785"/>
            <a:ext cx="83867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1D signals:</a:t>
            </a:r>
            <a:r>
              <a:rPr lang="en-US" sz="24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webkit-standard"/>
              </a:rPr>
              <a:t> 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Audio waveform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x(t)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-- (time).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Stock price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x[n]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-- (discrete index).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EEC67-035A-3CE8-9654-BAF110C14276}"/>
              </a:ext>
            </a:extLst>
          </p:cNvPr>
          <p:cNvSpPr txBox="1"/>
          <p:nvPr/>
        </p:nvSpPr>
        <p:spPr>
          <a:xfrm>
            <a:off x="378616" y="3257937"/>
            <a:ext cx="8386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D signals:</a:t>
            </a:r>
            <a:r>
              <a:rPr lang="en-US" sz="24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webkit-standard"/>
              </a:rPr>
              <a:t> 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Grayscale image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m,n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)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-- (row, column)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E0D17-1C87-E4AA-37E6-8C03E8761A91}"/>
              </a:ext>
            </a:extLst>
          </p:cNvPr>
          <p:cNvSpPr txBox="1"/>
          <p:nvPr/>
        </p:nvSpPr>
        <p:spPr>
          <a:xfrm>
            <a:off x="378616" y="4433590"/>
            <a:ext cx="8386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3D signals:</a:t>
            </a:r>
            <a:r>
              <a:rPr lang="en-US" sz="24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webkit-standard"/>
              </a:rPr>
              <a:t> 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Video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x(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m,n,t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)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(space + time)</a:t>
            </a:r>
            <a:endParaRPr lang="en-US" sz="2400" dirty="0">
              <a:latin typeface="Lucida Bright" panose="02040602050505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FD87A-E751-4BBE-277D-6676B79ACDE1}"/>
              </a:ext>
            </a:extLst>
          </p:cNvPr>
          <p:cNvSpPr txBox="1"/>
          <p:nvPr/>
        </p:nvSpPr>
        <p:spPr>
          <a:xfrm>
            <a:off x="9522" y="577852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about a color image?</a:t>
            </a:r>
          </a:p>
        </p:txBody>
      </p:sp>
    </p:spTree>
    <p:extLst>
      <p:ext uri="{BB962C8B-B14F-4D97-AF65-F5344CB8AC3E}">
        <p14:creationId xmlns:p14="http://schemas.microsoft.com/office/powerpoint/2010/main" val="110995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7B3D44-9606-A741-84CA-9465FC1B900E}"/>
              </a:ext>
            </a:extLst>
          </p:cNvPr>
          <p:cNvSpPr txBox="1"/>
          <p:nvPr/>
        </p:nvSpPr>
        <p:spPr>
          <a:xfrm>
            <a:off x="0" y="2650325"/>
            <a:ext cx="9144000" cy="132343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Scalar-valued vs. Vector-valued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Output of a Sensor</a:t>
            </a:r>
          </a:p>
        </p:txBody>
      </p:sp>
    </p:spTree>
    <p:extLst>
      <p:ext uri="{BB962C8B-B14F-4D97-AF65-F5344CB8AC3E}">
        <p14:creationId xmlns:p14="http://schemas.microsoft.com/office/powerpoint/2010/main" val="3131939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37BA90-53B5-C14F-9F84-4402E92F11F2}"/>
              </a:ext>
            </a:extLst>
          </p:cNvPr>
          <p:cNvGrpSpPr/>
          <p:nvPr/>
        </p:nvGrpSpPr>
        <p:grpSpPr>
          <a:xfrm>
            <a:off x="613487" y="971024"/>
            <a:ext cx="1462439" cy="2240119"/>
            <a:chOff x="3356687" y="2473969"/>
            <a:chExt cx="1462439" cy="22401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AFF21-A023-1B4B-A532-68DBA11F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6687" y="2520430"/>
              <a:ext cx="1462439" cy="2193658"/>
            </a:xfrm>
            <a:prstGeom prst="rect">
              <a:avLst/>
            </a:prstGeom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E6CE056-1D3B-0E44-9CE5-A2016583512B}"/>
                </a:ext>
              </a:extLst>
            </p:cNvPr>
            <p:cNvSpPr/>
            <p:nvPr/>
          </p:nvSpPr>
          <p:spPr>
            <a:xfrm rot="15190993" flipV="1">
              <a:off x="3926303" y="2514310"/>
              <a:ext cx="860611" cy="779930"/>
            </a:xfrm>
            <a:prstGeom prst="arc">
              <a:avLst>
                <a:gd name="adj1" fmla="val 14400056"/>
                <a:gd name="adj2" fmla="val 0"/>
              </a:avLst>
            </a:prstGeom>
            <a:ln w="31750"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A7974B17-8FE3-0E4D-A1A9-0F36DE355C10}"/>
              </a:ext>
            </a:extLst>
          </p:cNvPr>
          <p:cNvSpPr/>
          <p:nvPr/>
        </p:nvSpPr>
        <p:spPr>
          <a:xfrm>
            <a:off x="4396314" y="1729771"/>
            <a:ext cx="2155607" cy="1115409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DF732F-2FD5-7248-95D2-65C65D04F520}"/>
              </a:ext>
            </a:extLst>
          </p:cNvPr>
          <p:cNvCxnSpPr>
            <a:cxnSpLocks/>
          </p:cNvCxnSpPr>
          <p:nvPr/>
        </p:nvCxnSpPr>
        <p:spPr>
          <a:xfrm>
            <a:off x="1768402" y="2748388"/>
            <a:ext cx="216006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D77A87-9077-0340-8687-7F2EA5772D30}"/>
              </a:ext>
            </a:extLst>
          </p:cNvPr>
          <p:cNvSpPr txBox="1"/>
          <p:nvPr/>
        </p:nvSpPr>
        <p:spPr>
          <a:xfrm>
            <a:off x="7433653" y="773517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6F02F-AB38-4D43-9C81-FD2E4F68F8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data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C9FFE3-D11C-694E-AF61-43C07C492C92}"/>
              </a:ext>
            </a:extLst>
          </p:cNvPr>
          <p:cNvCxnSpPr/>
          <p:nvPr/>
        </p:nvCxnSpPr>
        <p:spPr>
          <a:xfrm>
            <a:off x="4306139" y="1754762"/>
            <a:ext cx="0" cy="1441518"/>
          </a:xfrm>
          <a:prstGeom prst="line">
            <a:avLst/>
          </a:prstGeom>
          <a:ln w="285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97FA9F-F108-704E-BF7E-82E3FE3D8F0F}"/>
              </a:ext>
            </a:extLst>
          </p:cNvPr>
          <p:cNvSpPr txBox="1"/>
          <p:nvPr/>
        </p:nvSpPr>
        <p:spPr>
          <a:xfrm>
            <a:off x="5537074" y="3027014"/>
            <a:ext cx="153035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DAC3A-253E-AE48-96A6-884DCC157E8F}"/>
              </a:ext>
            </a:extLst>
          </p:cNvPr>
          <p:cNvCxnSpPr>
            <a:cxnSpLocks/>
          </p:cNvCxnSpPr>
          <p:nvPr/>
        </p:nvCxnSpPr>
        <p:spPr>
          <a:xfrm flipH="1">
            <a:off x="4126433" y="3023154"/>
            <a:ext cx="2657325" cy="0"/>
          </a:xfrm>
          <a:prstGeom prst="line">
            <a:avLst/>
          </a:prstGeom>
          <a:ln w="285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45020E-BBAA-924F-A904-769AB0E97C9A}"/>
              </a:ext>
            </a:extLst>
          </p:cNvPr>
          <p:cNvSpPr txBox="1"/>
          <p:nvPr/>
        </p:nvSpPr>
        <p:spPr>
          <a:xfrm rot="16200000">
            <a:off x="3347959" y="2077171"/>
            <a:ext cx="153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Sensor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D5BE5-2C25-D549-8964-99BA82F4AF2D}"/>
              </a:ext>
            </a:extLst>
          </p:cNvPr>
          <p:cNvSpPr txBox="1"/>
          <p:nvPr/>
        </p:nvSpPr>
        <p:spPr>
          <a:xfrm>
            <a:off x="1963883" y="2315224"/>
            <a:ext cx="153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Scalar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2E185C-61E9-F44F-A281-D3676A83C264}"/>
              </a:ext>
            </a:extLst>
          </p:cNvPr>
          <p:cNvGrpSpPr/>
          <p:nvPr/>
        </p:nvGrpSpPr>
        <p:grpSpPr>
          <a:xfrm>
            <a:off x="1768402" y="3089474"/>
            <a:ext cx="5185187" cy="3089784"/>
            <a:chOff x="1768402" y="3089474"/>
            <a:chExt cx="5185187" cy="308978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A1D5895-5855-204B-9209-DE178D5CC80B}"/>
                </a:ext>
              </a:extLst>
            </p:cNvPr>
            <p:cNvCxnSpPr>
              <a:cxnSpLocks/>
            </p:cNvCxnSpPr>
            <p:nvPr/>
          </p:nvCxnSpPr>
          <p:spPr>
            <a:xfrm>
              <a:off x="1768402" y="3089474"/>
              <a:ext cx="2034341" cy="245498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BBBEC0-84EC-BE48-B805-C23E011232C1}"/>
                </a:ext>
              </a:extLst>
            </p:cNvPr>
            <p:cNvSpPr txBox="1"/>
            <p:nvPr/>
          </p:nvSpPr>
          <p:spPr>
            <a:xfrm>
              <a:off x="2083259" y="3425672"/>
              <a:ext cx="1530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Vector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CFB0ECC-6567-AD4A-863F-341DC9F66560}"/>
                </a:ext>
              </a:extLst>
            </p:cNvPr>
            <p:cNvCxnSpPr/>
            <p:nvPr/>
          </p:nvCxnSpPr>
          <p:spPr>
            <a:xfrm>
              <a:off x="4192302" y="4366267"/>
              <a:ext cx="0" cy="1441518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7B20C-3718-C741-93B6-ACB9F111B87E}"/>
                </a:ext>
              </a:extLst>
            </p:cNvPr>
            <p:cNvSpPr txBox="1"/>
            <p:nvPr/>
          </p:nvSpPr>
          <p:spPr>
            <a:xfrm>
              <a:off x="5423237" y="5638519"/>
              <a:ext cx="1530352" cy="5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1F512B7-A993-F641-B5A7-FD98890BDF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2596" y="5634659"/>
              <a:ext cx="2657325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C02C4A-FA87-C346-9F81-74D75C1422D2}"/>
                </a:ext>
              </a:extLst>
            </p:cNvPr>
            <p:cNvSpPr txBox="1"/>
            <p:nvPr/>
          </p:nvSpPr>
          <p:spPr>
            <a:xfrm rot="16200000">
              <a:off x="3234122" y="4688676"/>
              <a:ext cx="1530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Sensor data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B99DD2-6C84-A042-896E-EC35E5511D31}"/>
                    </a:ext>
                  </a:extLst>
                </p14:cNvPr>
                <p14:cNvContentPartPr/>
                <p14:nvPr/>
              </p14:nvContentPartPr>
              <p14:xfrm>
                <a:off x="4292463" y="4589891"/>
                <a:ext cx="2336400" cy="981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B99DD2-6C84-A042-896E-EC35E5511D3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83463" y="4581251"/>
                  <a:ext cx="2354040" cy="99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C985E21-75EB-CE46-BF99-080608F13A81}"/>
              </a:ext>
            </a:extLst>
          </p:cNvPr>
          <p:cNvSpPr txBox="1"/>
          <p:nvPr/>
        </p:nvSpPr>
        <p:spPr>
          <a:xfrm>
            <a:off x="-32227" y="2244688"/>
            <a:ext cx="153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621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37BA90-53B5-C14F-9F84-4402E92F11F2}"/>
              </a:ext>
            </a:extLst>
          </p:cNvPr>
          <p:cNvGrpSpPr/>
          <p:nvPr/>
        </p:nvGrpSpPr>
        <p:grpSpPr>
          <a:xfrm>
            <a:off x="613487" y="971024"/>
            <a:ext cx="1462439" cy="2240119"/>
            <a:chOff x="3356687" y="2473969"/>
            <a:chExt cx="1462439" cy="22401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AFF21-A023-1B4B-A532-68DBA11F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6687" y="2520430"/>
              <a:ext cx="1462439" cy="2193658"/>
            </a:xfrm>
            <a:prstGeom prst="rect">
              <a:avLst/>
            </a:prstGeom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E6CE056-1D3B-0E44-9CE5-A2016583512B}"/>
                </a:ext>
              </a:extLst>
            </p:cNvPr>
            <p:cNvSpPr/>
            <p:nvPr/>
          </p:nvSpPr>
          <p:spPr>
            <a:xfrm rot="15190993" flipV="1">
              <a:off x="3926303" y="2514310"/>
              <a:ext cx="860611" cy="779930"/>
            </a:xfrm>
            <a:prstGeom prst="arc">
              <a:avLst>
                <a:gd name="adj1" fmla="val 14400056"/>
                <a:gd name="adj2" fmla="val 0"/>
              </a:avLst>
            </a:prstGeom>
            <a:ln w="31750"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A7974B17-8FE3-0E4D-A1A9-0F36DE355C10}"/>
              </a:ext>
            </a:extLst>
          </p:cNvPr>
          <p:cNvSpPr/>
          <p:nvPr/>
        </p:nvSpPr>
        <p:spPr>
          <a:xfrm>
            <a:off x="4396314" y="1729771"/>
            <a:ext cx="2155607" cy="1115409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DF732F-2FD5-7248-95D2-65C65D04F520}"/>
              </a:ext>
            </a:extLst>
          </p:cNvPr>
          <p:cNvCxnSpPr>
            <a:cxnSpLocks/>
          </p:cNvCxnSpPr>
          <p:nvPr/>
        </p:nvCxnSpPr>
        <p:spPr>
          <a:xfrm>
            <a:off x="1768402" y="2748388"/>
            <a:ext cx="216006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D77A87-9077-0340-8687-7F2EA5772D30}"/>
              </a:ext>
            </a:extLst>
          </p:cNvPr>
          <p:cNvSpPr txBox="1"/>
          <p:nvPr/>
        </p:nvSpPr>
        <p:spPr>
          <a:xfrm>
            <a:off x="7433653" y="773517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6F02F-AB38-4D43-9C81-FD2E4F68F8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data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C9FFE3-D11C-694E-AF61-43C07C492C92}"/>
              </a:ext>
            </a:extLst>
          </p:cNvPr>
          <p:cNvCxnSpPr/>
          <p:nvPr/>
        </p:nvCxnSpPr>
        <p:spPr>
          <a:xfrm>
            <a:off x="4306139" y="1754762"/>
            <a:ext cx="0" cy="1441518"/>
          </a:xfrm>
          <a:prstGeom prst="line">
            <a:avLst/>
          </a:prstGeom>
          <a:ln w="285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97FA9F-F108-704E-BF7E-82E3FE3D8F0F}"/>
              </a:ext>
            </a:extLst>
          </p:cNvPr>
          <p:cNvSpPr txBox="1"/>
          <p:nvPr/>
        </p:nvSpPr>
        <p:spPr>
          <a:xfrm>
            <a:off x="5537074" y="3027014"/>
            <a:ext cx="153035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DAC3A-253E-AE48-96A6-884DCC157E8F}"/>
              </a:ext>
            </a:extLst>
          </p:cNvPr>
          <p:cNvCxnSpPr>
            <a:cxnSpLocks/>
          </p:cNvCxnSpPr>
          <p:nvPr/>
        </p:nvCxnSpPr>
        <p:spPr>
          <a:xfrm flipH="1">
            <a:off x="4126433" y="3023154"/>
            <a:ext cx="2657325" cy="0"/>
          </a:xfrm>
          <a:prstGeom prst="line">
            <a:avLst/>
          </a:prstGeom>
          <a:ln w="285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45020E-BBAA-924F-A904-769AB0E97C9A}"/>
              </a:ext>
            </a:extLst>
          </p:cNvPr>
          <p:cNvSpPr txBox="1"/>
          <p:nvPr/>
        </p:nvSpPr>
        <p:spPr>
          <a:xfrm rot="16200000">
            <a:off x="3347959" y="2077171"/>
            <a:ext cx="153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Sensor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D5BE5-2C25-D549-8964-99BA82F4AF2D}"/>
              </a:ext>
            </a:extLst>
          </p:cNvPr>
          <p:cNvSpPr txBox="1"/>
          <p:nvPr/>
        </p:nvSpPr>
        <p:spPr>
          <a:xfrm>
            <a:off x="1963883" y="2315224"/>
            <a:ext cx="153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Scalar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2E185C-61E9-F44F-A281-D3676A83C264}"/>
              </a:ext>
            </a:extLst>
          </p:cNvPr>
          <p:cNvGrpSpPr/>
          <p:nvPr/>
        </p:nvGrpSpPr>
        <p:grpSpPr>
          <a:xfrm>
            <a:off x="1768402" y="3089474"/>
            <a:ext cx="5185187" cy="3089784"/>
            <a:chOff x="1768402" y="3089474"/>
            <a:chExt cx="5185187" cy="308978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A1D5895-5855-204B-9209-DE178D5CC80B}"/>
                </a:ext>
              </a:extLst>
            </p:cNvPr>
            <p:cNvCxnSpPr>
              <a:cxnSpLocks/>
            </p:cNvCxnSpPr>
            <p:nvPr/>
          </p:nvCxnSpPr>
          <p:spPr>
            <a:xfrm>
              <a:off x="1768402" y="3089474"/>
              <a:ext cx="2034341" cy="245498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BBBEC0-84EC-BE48-B805-C23E011232C1}"/>
                </a:ext>
              </a:extLst>
            </p:cNvPr>
            <p:cNvSpPr txBox="1"/>
            <p:nvPr/>
          </p:nvSpPr>
          <p:spPr>
            <a:xfrm>
              <a:off x="2083259" y="3425672"/>
              <a:ext cx="1530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Vector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CFB0ECC-6567-AD4A-863F-341DC9F66560}"/>
                </a:ext>
              </a:extLst>
            </p:cNvPr>
            <p:cNvCxnSpPr/>
            <p:nvPr/>
          </p:nvCxnSpPr>
          <p:spPr>
            <a:xfrm>
              <a:off x="4192302" y="4366267"/>
              <a:ext cx="0" cy="1441518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7B20C-3718-C741-93B6-ACB9F111B87E}"/>
                </a:ext>
              </a:extLst>
            </p:cNvPr>
            <p:cNvSpPr txBox="1"/>
            <p:nvPr/>
          </p:nvSpPr>
          <p:spPr>
            <a:xfrm>
              <a:off x="5423237" y="5638519"/>
              <a:ext cx="1530352" cy="5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1F512B7-A993-F641-B5A7-FD98890BDF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2596" y="5634659"/>
              <a:ext cx="2657325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C02C4A-FA87-C346-9F81-74D75C1422D2}"/>
                </a:ext>
              </a:extLst>
            </p:cNvPr>
            <p:cNvSpPr txBox="1"/>
            <p:nvPr/>
          </p:nvSpPr>
          <p:spPr>
            <a:xfrm rot="16200000">
              <a:off x="3234122" y="4688676"/>
              <a:ext cx="1530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Sensor data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B99DD2-6C84-A042-896E-EC35E5511D31}"/>
                    </a:ext>
                  </a:extLst>
                </p14:cNvPr>
                <p14:cNvContentPartPr/>
                <p14:nvPr/>
              </p14:nvContentPartPr>
              <p14:xfrm>
                <a:off x="4292463" y="4589891"/>
                <a:ext cx="2336400" cy="981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B99DD2-6C84-A042-896E-EC35E5511D3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83463" y="4580891"/>
                  <a:ext cx="2354040" cy="99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C985E21-75EB-CE46-BF99-080608F13A81}"/>
              </a:ext>
            </a:extLst>
          </p:cNvPr>
          <p:cNvSpPr txBox="1"/>
          <p:nvPr/>
        </p:nvSpPr>
        <p:spPr>
          <a:xfrm>
            <a:off x="-32227" y="2244688"/>
            <a:ext cx="153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Sensor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D044DA-B76A-AD41-9CFB-DBE610566FFD}"/>
              </a:ext>
            </a:extLst>
          </p:cNvPr>
          <p:cNvSpPr txBox="1"/>
          <p:nvPr/>
        </p:nvSpPr>
        <p:spPr>
          <a:xfrm>
            <a:off x="463502" y="5592328"/>
            <a:ext cx="3261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Output at time t </a:t>
            </a:r>
          </a:p>
          <a:p>
            <a:r>
              <a:rPr lang="en-US" sz="3200" dirty="0"/>
              <a:t>&lt;</a:t>
            </a:r>
            <a:r>
              <a:rPr lang="en-US" sz="3200" dirty="0" err="1"/>
              <a:t>V</a:t>
            </a:r>
            <a:r>
              <a:rPr lang="en-US" sz="3200" baseline="-25000" dirty="0" err="1"/>
              <a:t>x</a:t>
            </a:r>
            <a:r>
              <a:rPr lang="en-US" sz="3200" baseline="-25000" dirty="0"/>
              <a:t> 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y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z</a:t>
            </a:r>
            <a:r>
              <a:rPr lang="en-US" sz="3200" dirty="0"/>
              <a:t>(t)&gt;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9183E4-E11F-3B4A-976B-36AA8C608372}"/>
              </a:ext>
            </a:extLst>
          </p:cNvPr>
          <p:cNvSpPr/>
          <p:nvPr/>
        </p:nvSpPr>
        <p:spPr>
          <a:xfrm>
            <a:off x="5151785" y="4504931"/>
            <a:ext cx="209862" cy="23083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0FA4BA-1EA7-6C41-AB05-3E1CFDE99FC1}"/>
              </a:ext>
            </a:extLst>
          </p:cNvPr>
          <p:cNvSpPr/>
          <p:nvPr/>
        </p:nvSpPr>
        <p:spPr>
          <a:xfrm>
            <a:off x="5151785" y="4856589"/>
            <a:ext cx="209862" cy="23083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4C12D31-3BAC-DC4E-A232-8FE63260D5BE}"/>
              </a:ext>
            </a:extLst>
          </p:cNvPr>
          <p:cNvSpPr/>
          <p:nvPr/>
        </p:nvSpPr>
        <p:spPr>
          <a:xfrm>
            <a:off x="5151785" y="5252953"/>
            <a:ext cx="209862" cy="23083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398A5DBF-118E-0B47-A327-247661E0334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02744" y="5634658"/>
            <a:ext cx="1453973" cy="721155"/>
          </a:xfrm>
          <a:prstGeom prst="curvedConnector3">
            <a:avLst>
              <a:gd name="adj1" fmla="val 51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150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C16C2-2D84-2E1F-623E-8B5883374E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61" y="95120"/>
            <a:ext cx="66167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C82A5-4F36-4A2A-A9AA-E759B723F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C6EEB-1B8E-5C65-5D2C-EC82DCB481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138FD3-2B4A-1C49-0EE9-25E709DE1C4B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4F9593-BADB-AF6B-66A3-D99463E1FB20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44F521-C8DB-02E0-9D1A-097265E3A47F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8E59BF-F6B0-B34A-DB24-BA07A413ED99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8AC304-41F9-5F16-530C-6613FCF7E6E9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855F6F-B2B1-FF22-F292-40AB6BD525C1}"/>
              </a:ext>
            </a:extLst>
          </p:cNvPr>
          <p:cNvCxnSpPr>
            <a:cxnSpLocks/>
          </p:cNvCxnSpPr>
          <p:nvPr/>
        </p:nvCxnSpPr>
        <p:spPr>
          <a:xfrm>
            <a:off x="5138229" y="2397048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268479F-F12A-62FF-09D4-2ECD381621BC}"/>
              </a:ext>
            </a:extLst>
          </p:cNvPr>
          <p:cNvSpPr txBox="1"/>
          <p:nvPr/>
        </p:nvSpPr>
        <p:spPr>
          <a:xfrm>
            <a:off x="5018464" y="3687921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815B1-5C6E-CD22-3B7F-97BA6E612F3C}"/>
              </a:ext>
            </a:extLst>
          </p:cNvPr>
          <p:cNvSpPr txBox="1"/>
          <p:nvPr/>
        </p:nvSpPr>
        <p:spPr>
          <a:xfrm>
            <a:off x="3858511" y="2261955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819E17-7030-3406-02D3-0B5658B150D3}"/>
              </a:ext>
            </a:extLst>
          </p:cNvPr>
          <p:cNvCxnSpPr>
            <a:cxnSpLocks/>
          </p:cNvCxnSpPr>
          <p:nvPr/>
        </p:nvCxnSpPr>
        <p:spPr>
          <a:xfrm flipV="1">
            <a:off x="4436548" y="2411327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16BB23-2BDF-BE3B-5E0D-90D94F3985B1}"/>
              </a:ext>
            </a:extLst>
          </p:cNvPr>
          <p:cNvSpPr txBox="1"/>
          <p:nvPr/>
        </p:nvSpPr>
        <p:spPr>
          <a:xfrm>
            <a:off x="5018464" y="4538798"/>
            <a:ext cx="31420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Output at time t </a:t>
            </a:r>
          </a:p>
          <a:p>
            <a:r>
              <a:rPr lang="en-US" sz="3200" dirty="0"/>
              <a:t>&lt;a</a:t>
            </a:r>
            <a:r>
              <a:rPr lang="en-US" sz="3200" baseline="-25000" dirty="0"/>
              <a:t>x </a:t>
            </a:r>
            <a:r>
              <a:rPr lang="en-US" sz="3200" dirty="0"/>
              <a:t>(t), a</a:t>
            </a:r>
            <a:r>
              <a:rPr lang="en-US" sz="3200" baseline="-25000" dirty="0"/>
              <a:t>y</a:t>
            </a:r>
            <a:r>
              <a:rPr lang="en-US" sz="3200" dirty="0"/>
              <a:t>(t), </a:t>
            </a:r>
            <a:r>
              <a:rPr lang="en-US" sz="3200" dirty="0" err="1"/>
              <a:t>a</a:t>
            </a:r>
            <a:r>
              <a:rPr lang="en-US" sz="3200" baseline="-25000" dirty="0" err="1"/>
              <a:t>z</a:t>
            </a:r>
            <a:r>
              <a:rPr lang="en-US" sz="3200" dirty="0"/>
              <a:t>(t)&gt;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97A0BB-BBF7-EB69-3112-0E4F76FB55DD}"/>
              </a:ext>
            </a:extLst>
          </p:cNvPr>
          <p:cNvSpPr txBox="1"/>
          <p:nvPr/>
        </p:nvSpPr>
        <p:spPr>
          <a:xfrm>
            <a:off x="3561414" y="6273225"/>
            <a:ext cx="481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3-axis accelerometer sensor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FD401D-3470-F738-35A9-FC32DED6A24A}"/>
              </a:ext>
            </a:extLst>
          </p:cNvPr>
          <p:cNvCxnSpPr>
            <a:cxnSpLocks/>
          </p:cNvCxnSpPr>
          <p:nvPr/>
        </p:nvCxnSpPr>
        <p:spPr>
          <a:xfrm flipH="1">
            <a:off x="4069551" y="3687921"/>
            <a:ext cx="347615" cy="6373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4D931B1-B1D2-BE87-EFC1-7680E2569957}"/>
              </a:ext>
            </a:extLst>
          </p:cNvPr>
          <p:cNvSpPr txBox="1"/>
          <p:nvPr/>
        </p:nvSpPr>
        <p:spPr>
          <a:xfrm>
            <a:off x="4041263" y="4246366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298228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381D2-DA73-295A-BFF5-B60D09F2A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7A15A-C479-1368-B2D6-09DFAD1F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3986" y="57152"/>
            <a:ext cx="5468347" cy="1700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706F2-56D8-2B63-0282-C20A3AECF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5970" y="1698062"/>
            <a:ext cx="6014132" cy="1773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45D14-11F7-6474-1A26-7D6AB948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3987" y="3486152"/>
            <a:ext cx="6098099" cy="123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C0456-6777-9714-81D4-4E8992986D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62" y="4854169"/>
            <a:ext cx="5993141" cy="20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2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attack on autonomous vehicle sensors creates fake obstacles">
            <a:extLst>
              <a:ext uri="{FF2B5EF4-FFF2-40B4-BE49-F238E27FC236}">
                <a16:creationId xmlns:a16="http://schemas.microsoft.com/office/drawing/2014/main" id="{189DC447-3821-B919-623A-50A86CB4D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26" y="132477"/>
            <a:ext cx="4508305" cy="300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1D2620C-333B-67A2-DB0D-65CBC7E47173}"/>
              </a:ext>
            </a:extLst>
          </p:cNvPr>
          <p:cNvGrpSpPr/>
          <p:nvPr/>
        </p:nvGrpSpPr>
        <p:grpSpPr>
          <a:xfrm>
            <a:off x="3030714" y="3132535"/>
            <a:ext cx="3251146" cy="894397"/>
            <a:chOff x="3030714" y="3132535"/>
            <a:chExt cx="3251146" cy="8943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C74553-4129-3465-8F7B-D5CA5D31651B}"/>
                </a:ext>
              </a:extLst>
            </p:cNvPr>
            <p:cNvSpPr txBox="1"/>
            <p:nvPr/>
          </p:nvSpPr>
          <p:spPr>
            <a:xfrm>
              <a:off x="3081731" y="3527942"/>
              <a:ext cx="3167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Inverse Problem Solving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F65B8C7-6EF5-F353-1D50-21CF10F11FC9}"/>
                </a:ext>
              </a:extLst>
            </p:cNvPr>
            <p:cNvSpPr/>
            <p:nvPr/>
          </p:nvSpPr>
          <p:spPr>
            <a:xfrm>
              <a:off x="3030714" y="3511451"/>
              <a:ext cx="3251146" cy="515481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090D2CD-3DBF-3419-DB54-20BB397292F6}"/>
                </a:ext>
              </a:extLst>
            </p:cNvPr>
            <p:cNvCxnSpPr/>
            <p:nvPr/>
          </p:nvCxnSpPr>
          <p:spPr>
            <a:xfrm flipV="1">
              <a:off x="4572000" y="3132535"/>
              <a:ext cx="0" cy="345492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2639D4-8D11-AB9F-828C-A1D6EF53AE91}"/>
              </a:ext>
            </a:extLst>
          </p:cNvPr>
          <p:cNvGrpSpPr/>
          <p:nvPr/>
        </p:nvGrpSpPr>
        <p:grpSpPr>
          <a:xfrm>
            <a:off x="3039732" y="4085094"/>
            <a:ext cx="3251146" cy="860973"/>
            <a:chOff x="3039732" y="4085094"/>
            <a:chExt cx="3251146" cy="86097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445A54-EB7E-236A-753F-D9D02478C69E}"/>
                </a:ext>
              </a:extLst>
            </p:cNvPr>
            <p:cNvSpPr txBox="1"/>
            <p:nvPr/>
          </p:nvSpPr>
          <p:spPr>
            <a:xfrm>
              <a:off x="3909297" y="4430586"/>
              <a:ext cx="1512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Estimation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F0A8B3D-1443-4223-380B-117E93986CAD}"/>
                </a:ext>
              </a:extLst>
            </p:cNvPr>
            <p:cNvSpPr/>
            <p:nvPr/>
          </p:nvSpPr>
          <p:spPr>
            <a:xfrm>
              <a:off x="3039732" y="4430586"/>
              <a:ext cx="3251146" cy="515481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1864BB8-041F-E6B2-9C55-1FCFEC70D450}"/>
                </a:ext>
              </a:extLst>
            </p:cNvPr>
            <p:cNvCxnSpPr/>
            <p:nvPr/>
          </p:nvCxnSpPr>
          <p:spPr>
            <a:xfrm flipV="1">
              <a:off x="4572000" y="4085094"/>
              <a:ext cx="0" cy="345492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420CAD-90C2-6EB5-CDDD-0435BB8C902F}"/>
              </a:ext>
            </a:extLst>
          </p:cNvPr>
          <p:cNvGrpSpPr/>
          <p:nvPr/>
        </p:nvGrpSpPr>
        <p:grpSpPr>
          <a:xfrm>
            <a:off x="3039732" y="4980598"/>
            <a:ext cx="3251146" cy="1103140"/>
            <a:chOff x="3039732" y="4980598"/>
            <a:chExt cx="3251146" cy="11031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197AC1-9E8E-1AAD-556B-C761AE81D148}"/>
                </a:ext>
              </a:extLst>
            </p:cNvPr>
            <p:cNvSpPr txBox="1"/>
            <p:nvPr/>
          </p:nvSpPr>
          <p:spPr>
            <a:xfrm>
              <a:off x="3182239" y="5224464"/>
              <a:ext cx="29661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Signal Representation </a:t>
              </a:r>
            </a:p>
            <a:p>
              <a:pPr algn="ctr"/>
              <a:r>
                <a:rPr lang="en-US" sz="2400" dirty="0"/>
                <a:t>and Modeling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7AC6D17-41EE-6A4C-0AA7-8412E73D8FC2}"/>
                </a:ext>
              </a:extLst>
            </p:cNvPr>
            <p:cNvSpPr/>
            <p:nvPr/>
          </p:nvSpPr>
          <p:spPr>
            <a:xfrm>
              <a:off x="3039732" y="5252741"/>
              <a:ext cx="3251146" cy="830997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1CE9EC9-44B3-EFCC-B297-9AA28B689024}"/>
                </a:ext>
              </a:extLst>
            </p:cNvPr>
            <p:cNvCxnSpPr/>
            <p:nvPr/>
          </p:nvCxnSpPr>
          <p:spPr>
            <a:xfrm flipV="1">
              <a:off x="4572000" y="4980598"/>
              <a:ext cx="0" cy="25957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E35FEB-4EDF-112F-203E-E96E5835070C}"/>
              </a:ext>
            </a:extLst>
          </p:cNvPr>
          <p:cNvGrpSpPr/>
          <p:nvPr/>
        </p:nvGrpSpPr>
        <p:grpSpPr>
          <a:xfrm>
            <a:off x="3039732" y="6060123"/>
            <a:ext cx="3251146" cy="664229"/>
            <a:chOff x="3039732" y="6060123"/>
            <a:chExt cx="3251146" cy="6642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16681BC-CD40-9E78-EA9F-08C142060706}"/>
                </a:ext>
              </a:extLst>
            </p:cNvPr>
            <p:cNvSpPr txBox="1"/>
            <p:nvPr/>
          </p:nvSpPr>
          <p:spPr>
            <a:xfrm>
              <a:off x="3475717" y="6262687"/>
              <a:ext cx="23791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Signal Acquisition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CD2F746-E620-80FD-589E-BF1F61B5DBE4}"/>
                </a:ext>
              </a:extLst>
            </p:cNvPr>
            <p:cNvSpPr/>
            <p:nvPr/>
          </p:nvSpPr>
          <p:spPr>
            <a:xfrm>
              <a:off x="3039732" y="6241573"/>
              <a:ext cx="3251146" cy="469077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DBAA0C3-BA5D-2B90-12A4-DD64ED068DB2}"/>
                </a:ext>
              </a:extLst>
            </p:cNvPr>
            <p:cNvCxnSpPr/>
            <p:nvPr/>
          </p:nvCxnSpPr>
          <p:spPr>
            <a:xfrm flipV="1">
              <a:off x="4572000" y="6060123"/>
              <a:ext cx="0" cy="177293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C604169-4E96-AA9E-7A8F-EC910657E977}"/>
              </a:ext>
            </a:extLst>
          </p:cNvPr>
          <p:cNvSpPr/>
          <p:nvPr/>
        </p:nvSpPr>
        <p:spPr>
          <a:xfrm>
            <a:off x="3061965" y="179419"/>
            <a:ext cx="3251146" cy="51548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3A005-8CE5-98AF-E955-7CB41C2F11FF}"/>
              </a:ext>
            </a:extLst>
          </p:cNvPr>
          <p:cNvSpPr txBox="1"/>
          <p:nvPr/>
        </p:nvSpPr>
        <p:spPr>
          <a:xfrm>
            <a:off x="3417426" y="194009"/>
            <a:ext cx="2683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Physical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1627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B5B419-BE7C-A71F-E058-6E59A41DA29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B4DF1A-9297-E0D8-1BD0-10F26C600DA5}"/>
              </a:ext>
            </a:extLst>
          </p:cNvPr>
          <p:cNvSpPr/>
          <p:nvPr/>
        </p:nvSpPr>
        <p:spPr>
          <a:xfrm>
            <a:off x="0" y="2386013"/>
            <a:ext cx="9144000" cy="192881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Is an image a multi-dimensional signal?</a:t>
            </a:r>
          </a:p>
        </p:txBody>
      </p:sp>
    </p:spTree>
    <p:extLst>
      <p:ext uri="{BB962C8B-B14F-4D97-AF65-F5344CB8AC3E}">
        <p14:creationId xmlns:p14="http://schemas.microsoft.com/office/powerpoint/2010/main" val="2633987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B5B419-BE7C-A71F-E058-6E59A41DA29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B4DF1A-9297-E0D8-1BD0-10F26C600DA5}"/>
              </a:ext>
            </a:extLst>
          </p:cNvPr>
          <p:cNvSpPr/>
          <p:nvPr/>
        </p:nvSpPr>
        <p:spPr>
          <a:xfrm>
            <a:off x="0" y="2386013"/>
            <a:ext cx="9144000" cy="192881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Is a gray-scale image a scalar-valued or a vector-valued signal?</a:t>
            </a:r>
          </a:p>
        </p:txBody>
      </p:sp>
    </p:spTree>
    <p:extLst>
      <p:ext uri="{BB962C8B-B14F-4D97-AF65-F5344CB8AC3E}">
        <p14:creationId xmlns:p14="http://schemas.microsoft.com/office/powerpoint/2010/main" val="311319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st Étude Thermique Royalty-Free Images, Stock Photos &amp; Pictures |  Shutterstock">
            <a:extLst>
              <a:ext uri="{FF2B5EF4-FFF2-40B4-BE49-F238E27FC236}">
                <a16:creationId xmlns:a16="http://schemas.microsoft.com/office/drawing/2014/main" id="{B84F50B1-1DD1-FD44-4D07-A697DD810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0"/>
          <a:stretch/>
        </p:blipFill>
        <p:spPr bwMode="auto">
          <a:xfrm>
            <a:off x="1002665" y="1661398"/>
            <a:ext cx="7138670" cy="35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308D0-1877-55B6-4A34-1D0DBE501D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Scalar and Vector fields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49B67-1E03-EB71-D187-E34D5A132611}"/>
              </a:ext>
            </a:extLst>
          </p:cNvPr>
          <p:cNvSpPr txBox="1"/>
          <p:nvPr/>
        </p:nvSpPr>
        <p:spPr>
          <a:xfrm>
            <a:off x="1727499" y="5889201"/>
            <a:ext cx="6488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Temperature distribution (scalar field)</a:t>
            </a:r>
          </a:p>
        </p:txBody>
      </p:sp>
    </p:spTree>
    <p:extLst>
      <p:ext uri="{BB962C8B-B14F-4D97-AF65-F5344CB8AC3E}">
        <p14:creationId xmlns:p14="http://schemas.microsoft.com/office/powerpoint/2010/main" val="3150697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ll the representations of a bar magnet's magnetic field that I have seen  are all shown in 2D. In reality, isnt the magnetic field 3D? Also, doesnt  the magnetic field completely surround">
            <a:extLst>
              <a:ext uri="{FF2B5EF4-FFF2-40B4-BE49-F238E27FC236}">
                <a16:creationId xmlns:a16="http://schemas.microsoft.com/office/drawing/2014/main" id="{30DB8D07-5C3F-5A4C-5C02-EC83B5E79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882" y="1476157"/>
            <a:ext cx="4889118" cy="36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3748C-FD3D-E13F-4B89-943BBC6A141C}"/>
              </a:ext>
            </a:extLst>
          </p:cNvPr>
          <p:cNvSpPr txBox="1"/>
          <p:nvPr/>
        </p:nvSpPr>
        <p:spPr>
          <a:xfrm>
            <a:off x="5445162" y="5379819"/>
            <a:ext cx="2950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Magnetic field (vector field)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35667-25BA-440C-B52E-606F0A17029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Scalar and Vector fields</a:t>
            </a:r>
          </a:p>
        </p:txBody>
      </p:sp>
      <p:pic>
        <p:nvPicPr>
          <p:cNvPr id="8196" name="Picture 4" descr="Animated gifs from vector fields – necessary-disorder tutorials">
            <a:extLst>
              <a:ext uri="{FF2B5EF4-FFF2-40B4-BE49-F238E27FC236}">
                <a16:creationId xmlns:a16="http://schemas.microsoft.com/office/drawing/2014/main" id="{F6DA7A7C-9EBA-60E5-1B90-615BDEB3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" y="1476157"/>
            <a:ext cx="3903662" cy="36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5B736-F6C5-2777-DEAB-929E6A6A3FAD}"/>
              </a:ext>
            </a:extLst>
          </p:cNvPr>
          <p:cNvSpPr txBox="1"/>
          <p:nvPr/>
        </p:nvSpPr>
        <p:spPr>
          <a:xfrm>
            <a:off x="814388" y="5379819"/>
            <a:ext cx="2950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Particle flow</a:t>
            </a:r>
          </a:p>
          <a:p>
            <a:pPr algn="ctr"/>
            <a:r>
              <a:rPr lang="en-US" sz="3200" dirty="0"/>
              <a:t>(vector field)</a:t>
            </a:r>
          </a:p>
        </p:txBody>
      </p:sp>
    </p:spTree>
    <p:extLst>
      <p:ext uri="{BB962C8B-B14F-4D97-AF65-F5344CB8AC3E}">
        <p14:creationId xmlns:p14="http://schemas.microsoft.com/office/powerpoint/2010/main" val="321130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44F2-2D8A-2471-1B53-B8D4BBB86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Dynamic Microphones Create Audio Signal">
            <a:extLst>
              <a:ext uri="{FF2B5EF4-FFF2-40B4-BE49-F238E27FC236}">
                <a16:creationId xmlns:a16="http://schemas.microsoft.com/office/drawing/2014/main" id="{24323DBE-FC52-F290-70E4-0C4E861C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5185"/>
            <a:ext cx="6462126" cy="37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7D7EE-9037-EDCB-AE36-21F8BFBFE7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Modeling a Signal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F6661B-D9A6-86F3-5E8E-17191F3BDEBB}"/>
              </a:ext>
            </a:extLst>
          </p:cNvPr>
          <p:cNvGrpSpPr/>
          <p:nvPr/>
        </p:nvGrpSpPr>
        <p:grpSpPr>
          <a:xfrm>
            <a:off x="471365" y="4277016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7ED7154-74B1-9E86-C16D-4DFD0B11617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00D62ED-ADC9-974A-95B7-CBB2FD5B85A4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3D8079-07F5-0D80-B8FB-1957C8A7154D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BC34B84-09BB-EC15-D880-521828AD2F3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D0B131-6242-64D5-09DA-0AAE9C37524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C7771B6-3CBC-D8D0-9912-26E692DC39F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274481-F956-B95E-F4A8-50C0658DF04C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5A1BBF-0B2D-9756-7856-A032AE8973F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0C7442-949A-CCC5-DA9A-4875A1BA2F6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842763-13D4-4B1B-6558-3AD4D1853664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1BD7A5-23CE-B75D-AD51-FBFC1549A084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A859FF-55AF-B2AF-AC94-70C0AD3357E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98B92B-DA77-27E3-A283-39F930E7A8A0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B1A901-BAF7-9774-C68B-6AB141D6B66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3629C8-C10A-4DDC-2218-882DE2D87CC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D432AD-D875-8D20-C91C-420D951EB533}"/>
              </a:ext>
            </a:extLst>
          </p:cNvPr>
          <p:cNvGrpSpPr/>
          <p:nvPr/>
        </p:nvGrpSpPr>
        <p:grpSpPr>
          <a:xfrm>
            <a:off x="2367712" y="4840207"/>
            <a:ext cx="4402515" cy="1441502"/>
            <a:chOff x="2353424" y="3696496"/>
            <a:chExt cx="4402515" cy="144150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C806A1-E064-A48A-14CB-6A25FCE1A49C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5A19BF-8F05-4DF6-7E88-FCA75DA48BFF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513A51-1F4D-3551-9251-694F91598E29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066CD25-4D94-984C-3498-138A2E07C20B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34F638A6-856C-BB02-4807-D2DA3C22ADAF}"/>
              </a:ext>
            </a:extLst>
          </p:cNvPr>
          <p:cNvSpPr/>
          <p:nvPr/>
        </p:nvSpPr>
        <p:spPr>
          <a:xfrm>
            <a:off x="919724" y="487207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1A09C2F-7AE5-5A22-FD02-C97B3F6B26D2}"/>
              </a:ext>
            </a:extLst>
          </p:cNvPr>
          <p:cNvSpPr/>
          <p:nvPr/>
        </p:nvSpPr>
        <p:spPr>
          <a:xfrm>
            <a:off x="2347363" y="482239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6666ECA-D30C-F119-F157-E9EDEBC312B7}"/>
              </a:ext>
            </a:extLst>
          </p:cNvPr>
          <p:cNvSpPr/>
          <p:nvPr/>
        </p:nvSpPr>
        <p:spPr>
          <a:xfrm>
            <a:off x="3775002" y="477271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1D8409F-6385-1DE3-7255-A89F61B05514}"/>
              </a:ext>
            </a:extLst>
          </p:cNvPr>
          <p:cNvSpPr/>
          <p:nvPr/>
        </p:nvSpPr>
        <p:spPr>
          <a:xfrm>
            <a:off x="5202641" y="472303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B715AD-8593-1FE2-246A-D5207DA9A367}"/>
              </a:ext>
            </a:extLst>
          </p:cNvPr>
          <p:cNvCxnSpPr/>
          <p:nvPr/>
        </p:nvCxnSpPr>
        <p:spPr>
          <a:xfrm>
            <a:off x="6471581" y="2371725"/>
            <a:ext cx="0" cy="1905291"/>
          </a:xfrm>
          <a:prstGeom prst="straightConnector1">
            <a:avLst/>
          </a:prstGeom>
          <a:ln w="31750">
            <a:solidFill>
              <a:schemeClr val="tx1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933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81FDB2-7A75-BD4E-92EB-8F3EB79192E5}"/>
              </a:ext>
            </a:extLst>
          </p:cNvPr>
          <p:cNvSpPr/>
          <p:nvPr/>
        </p:nvSpPr>
        <p:spPr>
          <a:xfrm>
            <a:off x="0" y="2377874"/>
            <a:ext cx="9144000" cy="21931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9473-D840-5B4F-95CE-E75B11477BB6}"/>
              </a:ext>
            </a:extLst>
          </p:cNvPr>
          <p:cNvSpPr txBox="1"/>
          <p:nvPr/>
        </p:nvSpPr>
        <p:spPr>
          <a:xfrm>
            <a:off x="0" y="3040717"/>
            <a:ext cx="9144000" cy="70788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 of a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C95F3-5206-AB4E-935C-A51DE6249AA2}"/>
              </a:ext>
            </a:extLst>
          </p:cNvPr>
          <p:cNvSpPr txBox="1"/>
          <p:nvPr/>
        </p:nvSpPr>
        <p:spPr>
          <a:xfrm>
            <a:off x="0" y="4844574"/>
            <a:ext cx="9144000" cy="77867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9309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A69070-0DC6-2C47-A225-E37BCA921D3B}"/>
              </a:ext>
            </a:extLst>
          </p:cNvPr>
          <p:cNvSpPr txBox="1"/>
          <p:nvPr/>
        </p:nvSpPr>
        <p:spPr>
          <a:xfrm>
            <a:off x="0" y="5845165"/>
            <a:ext cx="9144000" cy="57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is frequency?</a:t>
            </a:r>
          </a:p>
        </p:txBody>
      </p:sp>
      <p:pic>
        <p:nvPicPr>
          <p:cNvPr id="1026" name="Picture 2" descr="If you want to find the secrets of the universe, think in terms of energy, frequency and vibration.">
            <a:extLst>
              <a:ext uri="{FF2B5EF4-FFF2-40B4-BE49-F238E27FC236}">
                <a16:creationId xmlns:a16="http://schemas.microsoft.com/office/drawing/2014/main" id="{4B7CC620-ACAD-7149-82FA-305B0AAFF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r="2" b="2"/>
          <a:stretch/>
        </p:blipFill>
        <p:spPr bwMode="auto">
          <a:xfrm>
            <a:off x="162394" y="616227"/>
            <a:ext cx="8887860" cy="5013712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7BB1F-E67F-4446-83CF-E7F6E2EFC2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 of Frequency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FF16B-B624-0F41-B0F6-C44C4F85F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" y="869099"/>
            <a:ext cx="7557025" cy="2431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19D1B-7C36-CA42-98BE-261C37B932A2}"/>
              </a:ext>
            </a:extLst>
          </p:cNvPr>
          <p:cNvSpPr txBox="1"/>
          <p:nvPr/>
        </p:nvSpPr>
        <p:spPr>
          <a:xfrm>
            <a:off x="571500" y="4209142"/>
            <a:ext cx="806450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is the number of occurrences of a repeating event per unit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time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variable).</a:t>
            </a:r>
          </a:p>
        </p:txBody>
      </p:sp>
    </p:spTree>
    <p:extLst>
      <p:ext uri="{BB962C8B-B14F-4D97-AF65-F5344CB8AC3E}">
        <p14:creationId xmlns:p14="http://schemas.microsoft.com/office/powerpoint/2010/main" val="665006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wo-dimensional repeating patterns / Repeating patterns / Big ideas /  Patterns / Topdrawer / Home - Topdrawer">
            <a:extLst>
              <a:ext uri="{FF2B5EF4-FFF2-40B4-BE49-F238E27FC236}">
                <a16:creationId xmlns:a16="http://schemas.microsoft.com/office/drawing/2014/main" id="{5EECA5E1-39EC-4CBA-941C-F7315885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6" y="3531755"/>
            <a:ext cx="4618182" cy="230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a Square Wave &amp; Rectangular Waveform » Electronics Notes">
            <a:extLst>
              <a:ext uri="{FF2B5EF4-FFF2-40B4-BE49-F238E27FC236}">
                <a16:creationId xmlns:a16="http://schemas.microsoft.com/office/drawing/2014/main" id="{B83C7444-2B13-5B9A-D1AD-46508C9A4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573645"/>
            <a:ext cx="4648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00BAC-4B4C-1C9B-5EAB-CA941E1EC0B8}"/>
              </a:ext>
            </a:extLst>
          </p:cNvPr>
          <p:cNvSpPr txBox="1"/>
          <p:nvPr/>
        </p:nvSpPr>
        <p:spPr>
          <a:xfrm>
            <a:off x="5635576" y="2114693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1D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9F7712-5547-5CEA-DFA4-CFD663B93BF7}"/>
              </a:ext>
            </a:extLst>
          </p:cNvPr>
          <p:cNvSpPr txBox="1"/>
          <p:nvPr/>
        </p:nvSpPr>
        <p:spPr>
          <a:xfrm>
            <a:off x="5635575" y="4393912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2D function</a:t>
            </a:r>
          </a:p>
        </p:txBody>
      </p:sp>
    </p:spTree>
    <p:extLst>
      <p:ext uri="{BB962C8B-B14F-4D97-AF65-F5344CB8AC3E}">
        <p14:creationId xmlns:p14="http://schemas.microsoft.com/office/powerpoint/2010/main" val="2210656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7A14A-EF59-56A5-A366-00EA82ED884A}"/>
              </a:ext>
            </a:extLst>
          </p:cNvPr>
          <p:cNvSpPr txBox="1"/>
          <p:nvPr/>
        </p:nvSpPr>
        <p:spPr>
          <a:xfrm>
            <a:off x="0" y="3014663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be a simple (the simplest ?) repeating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function?</a:t>
            </a:r>
          </a:p>
        </p:txBody>
      </p:sp>
    </p:spTree>
    <p:extLst>
      <p:ext uri="{BB962C8B-B14F-4D97-AF65-F5344CB8AC3E}">
        <p14:creationId xmlns:p14="http://schemas.microsoft.com/office/powerpoint/2010/main" val="133778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540CB6-38DB-334B-9977-C7356C1B6375}"/>
              </a:ext>
            </a:extLst>
          </p:cNvPr>
          <p:cNvSpPr/>
          <p:nvPr/>
        </p:nvSpPr>
        <p:spPr>
          <a:xfrm>
            <a:off x="0" y="2523343"/>
            <a:ext cx="9144000" cy="13041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9A037-A73F-E345-A57C-5CC9367DBD85}"/>
              </a:ext>
            </a:extLst>
          </p:cNvPr>
          <p:cNvSpPr txBox="1"/>
          <p:nvPr/>
        </p:nvSpPr>
        <p:spPr>
          <a:xfrm>
            <a:off x="1264444" y="2852249"/>
            <a:ext cx="661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Sensors and Signal Acquisition</a:t>
            </a:r>
          </a:p>
        </p:txBody>
      </p:sp>
    </p:spTree>
    <p:extLst>
      <p:ext uri="{BB962C8B-B14F-4D97-AF65-F5344CB8AC3E}">
        <p14:creationId xmlns:p14="http://schemas.microsoft.com/office/powerpoint/2010/main" val="2913755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575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CABBA-8D26-291C-BF01-20136A813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8B76E3-3CFF-A7E2-EA21-1340D3F99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38F052-0455-9458-D1B7-9B705AEDD454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840A5EE-D126-F414-FCAD-9D936D3CFF38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22F71C-5DC7-AB2E-2FF2-1032C9134762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972485-5D57-5AFC-6313-3FD1CDC82898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C5623E-F4EB-BCB7-FB37-72DF0E515CEF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3ADB6-F30C-8DB5-1F35-BD8E502DB3C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3443136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CECD2-F79A-CBB2-5FB4-AE6A13870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83268-9341-EFD8-4C31-128ED7607D3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EE5BD-45DA-8FD0-3D41-D2BF65796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3860FB-59DF-CE47-9CD7-2FAF192D186C}"/>
                  </a:ext>
                </a:extLst>
              </p:cNvPr>
              <p:cNvSpPr txBox="1"/>
              <p:nvPr/>
            </p:nvSpPr>
            <p:spPr>
              <a:xfrm>
                <a:off x="240815" y="576422"/>
                <a:ext cx="3571491" cy="481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Simple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signal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model</m:t>
                      </m:r>
                    </m:oMath>
                  </m:oMathPara>
                </a14:m>
                <a:endParaRPr kumimoji="0" lang="en-US" sz="32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3860FB-59DF-CE47-9CD7-2FAF192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15" y="576422"/>
                <a:ext cx="3571491" cy="481094"/>
              </a:xfrm>
              <a:prstGeom prst="rect">
                <a:avLst/>
              </a:prstGeom>
              <a:blipFill>
                <a:blip r:embed="rId3"/>
                <a:stretch>
                  <a:fillRect l="-3915" t="-7692" r="-2847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933D0048-7A6F-8E94-FB1F-4B062C1CAEFB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16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75F0-8E94-DEEB-6816-A40CBEE3A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2F1934-7571-34DA-3B8D-B57BC971D6C2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99EC980-E998-E700-41C2-F66BFF0E2C06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27C52-D92C-AC12-E8F1-05B8E91BE421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0504F3-9173-1F2E-E211-DAF1CE97065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6E90B28-EBB9-BD92-0BF3-5C02480E5C3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4600043-0DD6-B195-23F3-FC23F2C3A461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BF5D23-05D3-8008-F9B1-3B67434D0EB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94CB2E-1FCD-6028-0334-3A7E078FAEF8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80CBCC8-B75D-87C2-0D8F-434C00B2D1F8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D2A6A6B-6A36-56D4-48FF-86A0003FC672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16B60223-7C5A-787A-C374-0EB1BCC27401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80A8012-1F39-7E55-060B-6413AA19F215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C89DBC-FB40-68DA-5ED1-2F03253C744A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BE7F87-1BAA-11E2-BB22-250085CCB91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259633-481E-2FD3-7907-B39F72B51045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88CBFF-C45A-B910-F9CE-0FAB985155C8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0393FEE-8E16-9242-C73E-1B996DD9DE54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D77E79-2BA7-D24F-F08C-9661C527063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CCCBDCB-899E-50B3-18AE-49D0A419F042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D97A72-1DF2-50A2-62DE-B7BF1F2F85C1}"/>
              </a:ext>
            </a:extLst>
          </p:cNvPr>
          <p:cNvGrpSpPr/>
          <p:nvPr/>
        </p:nvGrpSpPr>
        <p:grpSpPr>
          <a:xfrm>
            <a:off x="3820929" y="1042047"/>
            <a:ext cx="2932488" cy="1474230"/>
            <a:chOff x="3820929" y="1042047"/>
            <a:chExt cx="2932488" cy="147423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96D0F45-FD89-BEEF-A281-C51D40257C2C}"/>
                </a:ext>
              </a:extLst>
            </p:cNvPr>
            <p:cNvCxnSpPr/>
            <p:nvPr/>
          </p:nvCxnSpPr>
          <p:spPr>
            <a:xfrm>
              <a:off x="3820929" y="1042047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AF48CF8-7B69-00A1-EE2F-2094647AD4F6}"/>
                </a:ext>
              </a:extLst>
            </p:cNvPr>
            <p:cNvCxnSpPr/>
            <p:nvPr/>
          </p:nvCxnSpPr>
          <p:spPr>
            <a:xfrm>
              <a:off x="6753417" y="1074775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BE980FC-B191-3EFF-A1EA-1D4666CF728D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Frequency: 2Hz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8545BD-48CA-A653-9395-850436074A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219072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47567-1988-4307-A47D-84A3D85B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9B63F24E-4EA5-17AF-409C-249711F9CB5E}"/>
              </a:ext>
            </a:extLst>
          </p:cNvPr>
          <p:cNvGrpSpPr/>
          <p:nvPr/>
        </p:nvGrpSpPr>
        <p:grpSpPr>
          <a:xfrm>
            <a:off x="904245" y="3879083"/>
            <a:ext cx="5850123" cy="1036751"/>
            <a:chOff x="878367" y="2123989"/>
            <a:chExt cx="5850123" cy="1036751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1558C5-770B-05F3-C355-0280DE7CFD4B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5492F48-6716-4E89-8A36-2CA585C687CF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8EEB12-74E1-2DE4-03AE-702F8BE3AC8E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F434A8F-7993-DA19-A164-C4802AB603DC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7FC072-E0E6-5A68-0EDB-79CCBA692B06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7D7252-66A4-58F3-72A5-677D6D5B8F09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6550D5-8998-FE4B-DCE9-C7582BB3D303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A2AEE0-12AB-D3BB-BA71-38CE2FDE3BDF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786EE26-0785-22C8-B6A9-82D91F0AC898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44DE412-7245-227B-FCBB-3E0CE85D3D3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AD245D1-3B77-5E4C-0A9F-D8B0AF9BFCB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AD260B0-1E74-C4E1-982E-6EEA77C6116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4838F11-059D-C935-8DEC-1651E9018DF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84A18B5-6995-0EE7-5F59-AD6F257DA73C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9BE4F0-4929-E82F-99B3-F099D1D0CF6D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BE503DA2-6939-BFCB-8878-DAAC6100B14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9A65E2-6AC3-5CD0-002F-287BC11A2D7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3E7CBC-B53B-1B96-3806-5BD680D4588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42AFD6-A6DC-BE36-7D33-79FD63256FA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6901B0-BF42-1DB0-116D-91CC0D036AA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4D428A-0208-54AB-3EDD-1A32E2E1452E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6F73AF7-4DFB-7E59-DA35-BA500AD1863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C66583-DA86-83C0-97EA-F7368B16037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A6DD2B-7813-0825-0CC2-BBBBB389D757}"/>
              </a:ext>
            </a:extLst>
          </p:cNvPr>
          <p:cNvGrpSpPr/>
          <p:nvPr/>
        </p:nvGrpSpPr>
        <p:grpSpPr>
          <a:xfrm>
            <a:off x="457077" y="313330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431ADE0-177F-DA0B-B757-23866DBAB11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3D4ADF-99DA-17D7-DE47-3D50E46DE20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1AE336-2D16-3544-2C98-2838BCF5A84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6809CC7-BAE4-E443-1B10-5CA24B6DE5C7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29E0CA2-99BC-9CF2-49B2-ED5EA77EDBA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371DE-680F-7FED-8CB5-A1A2829C5B6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9A7CF2-4C5E-57FF-15C2-BC8FDB1154E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E73A50E-EE77-445E-E977-207171C214C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E3ABA2-4C1B-57E2-A1CE-362100257EBA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2927CB-915F-7BC8-32B7-B72213858EB5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6D3E7AA-C285-3A4C-346C-9D641B9E87F9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106D351-552F-8A64-A5D9-55C8C540BAA2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91AE25E-BC88-08EC-5F05-F95FABB36030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2B875CB-43D7-3A28-34BD-CEB11C104F55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59A332A-8835-5434-F729-2D52D95C8C42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290B179-28C3-1E26-2121-1F3603582AB2}"/>
              </a:ext>
            </a:extLst>
          </p:cNvPr>
          <p:cNvCxnSpPr/>
          <p:nvPr/>
        </p:nvCxnSpPr>
        <p:spPr>
          <a:xfrm>
            <a:off x="3820929" y="1042047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B18D52B-A34E-F09C-79A3-ACB63CE66F19}"/>
              </a:ext>
            </a:extLst>
          </p:cNvPr>
          <p:cNvCxnSpPr/>
          <p:nvPr/>
        </p:nvCxnSpPr>
        <p:spPr>
          <a:xfrm>
            <a:off x="6753417" y="1074775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68694CD-8A55-8583-770D-E454BF799644}"/>
              </a:ext>
            </a:extLst>
          </p:cNvPr>
          <p:cNvGrpSpPr/>
          <p:nvPr/>
        </p:nvGrpSpPr>
        <p:grpSpPr>
          <a:xfrm>
            <a:off x="2353424" y="3696496"/>
            <a:ext cx="6388240" cy="1441502"/>
            <a:chOff x="2353424" y="3696496"/>
            <a:chExt cx="6388240" cy="144150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08C078A-E3A5-EB08-146F-C54C31C3CDD4}"/>
                </a:ext>
              </a:extLst>
            </p:cNvPr>
            <p:cNvSpPr txBox="1"/>
            <p:nvPr/>
          </p:nvSpPr>
          <p:spPr>
            <a:xfrm>
              <a:off x="6847436" y="3774116"/>
              <a:ext cx="1894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Frequency: 4Hz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CF32F66-6B48-214D-1A46-F2C0E36EC660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221E337-AC85-B297-0805-B1766E65D884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3219DF-A0F2-60C7-6B50-350F35204BC9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03E3B6-13BB-AB8C-9308-D577F698A5F9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40A3993-2087-9039-DE27-A30AB75625F9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Frequency: 2Hz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C1D9A9-6F60-C225-20F6-20DA20227BC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6898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36A79-6EC7-ABE7-B922-FC9D9050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01B7BC-26F9-594C-58F3-25675B859F96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ACE2F7-8EA1-99C3-A341-FF5766A9741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06D940-8F53-1140-85DA-A050DAB4EB1A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76DD61-BF49-A5AE-C90B-89090B1C0E0F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117811-32E0-D6CD-341A-C089F9B9E61D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83B91BA-8551-7AF8-E631-1535BB6C8CF1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143EBDC-CD38-044C-EA6A-E7434844EAC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8B4D883-C472-5876-D10F-1EE9C90082C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0D31875-833C-C68C-5A80-90C07248C0B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02D98D-86FC-AB10-92DB-59A7F7B6F9F1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45B1A88-0674-42FB-042A-2865B5C25D2B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3E09D1E8-DD51-9A68-CA7C-248738737085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FCFB12-E63D-C2C3-F5BB-FF806C433592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1CFE1F-D891-AE93-12A5-7093C89A169F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35DE54-06B4-015A-4299-F2975012AB9A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E67B36-EE38-1991-5F2B-E81226576B9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242BE7-06F8-A46B-D0B3-56B2F54D36F0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9FB6CE-24D5-54D0-12E5-6100E5452439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4DF0A1F-93FA-93DD-FE7C-C9367527514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33DC91-4B84-E829-6A2D-5CF835D15950}"/>
              </a:ext>
            </a:extLst>
          </p:cNvPr>
          <p:cNvGrpSpPr/>
          <p:nvPr/>
        </p:nvGrpSpPr>
        <p:grpSpPr>
          <a:xfrm>
            <a:off x="457077" y="313330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07B96D-C941-E8BD-3EA5-C96D689DC707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2354668-62EA-6D37-F4AB-517C4ACA212B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87F299-C270-77D5-0E65-6E60807C281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418F784-7BC2-3643-F41B-AB0C91108F6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7FC8C8-8480-0140-AEC1-52CC5E9F805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5ECDC23-FB72-81F4-9B67-7882B5390B3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B32EA24-1F96-05D4-3238-3B0D0E87CA41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9B05839-8E2E-0B13-47FA-DC4EF0D0116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CD498C7-5910-29BF-41B3-510351BF3A25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9AC9A9C-DCEA-AD64-DCEC-D9A2742629F4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639EA22-EF4D-B3DF-7893-FBDDC371959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F91B1E-178F-111C-5832-F339AAA9A41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B181597-D952-843A-6421-AD6AF3A32E41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D8DF613-CD9C-3F5D-412B-BFA379764B0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1F59CA4-F756-9331-77D1-76FD9F7F7B3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B026C89-E0AA-1BC9-4049-AA2B6DA08670}"/>
              </a:ext>
            </a:extLst>
          </p:cNvPr>
          <p:cNvCxnSpPr/>
          <p:nvPr/>
        </p:nvCxnSpPr>
        <p:spPr>
          <a:xfrm>
            <a:off x="3820929" y="1042047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D1C2B73-5CE1-5C0F-BCE8-082B5726E45F}"/>
              </a:ext>
            </a:extLst>
          </p:cNvPr>
          <p:cNvCxnSpPr/>
          <p:nvPr/>
        </p:nvCxnSpPr>
        <p:spPr>
          <a:xfrm>
            <a:off x="6753417" y="1074775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BB78DE4-B112-A1E7-7B81-50CD2FA7D375}"/>
              </a:ext>
            </a:extLst>
          </p:cNvPr>
          <p:cNvGrpSpPr/>
          <p:nvPr/>
        </p:nvGrpSpPr>
        <p:grpSpPr>
          <a:xfrm>
            <a:off x="2353424" y="369649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A91ACB1-2B71-152A-E8EA-171228B1B8AC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A813D95-7A85-64A8-4127-C1B358D02C6D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A5B1B57-1F3D-1052-7500-BF777233D6A0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96916F0-12DF-90B3-BF67-2568022CA6DB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6A829DB7-F1FE-4005-6EBC-EFC864FACBED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Frequency: 2Hz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E998328E-010F-B682-E126-337E55A6517A}"/>
              </a:ext>
            </a:extLst>
          </p:cNvPr>
          <p:cNvSpPr/>
          <p:nvPr/>
        </p:nvSpPr>
        <p:spPr>
          <a:xfrm>
            <a:off x="905436" y="372836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434A9ABD-1477-A9AD-5908-F2E79A90D25F}"/>
              </a:ext>
            </a:extLst>
          </p:cNvPr>
          <p:cNvSpPr/>
          <p:nvPr/>
        </p:nvSpPr>
        <p:spPr>
          <a:xfrm>
            <a:off x="2333075" y="367868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7BF36452-9E53-67BA-01F6-A48678C80790}"/>
              </a:ext>
            </a:extLst>
          </p:cNvPr>
          <p:cNvSpPr/>
          <p:nvPr/>
        </p:nvSpPr>
        <p:spPr>
          <a:xfrm>
            <a:off x="3760714" y="362900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3E2D9F7C-9400-AEBA-FD12-84A789FE0B3E}"/>
              </a:ext>
            </a:extLst>
          </p:cNvPr>
          <p:cNvSpPr/>
          <p:nvPr/>
        </p:nvSpPr>
        <p:spPr>
          <a:xfrm>
            <a:off x="5188353" y="357932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B5AAD-5FCD-1370-2409-D082099C3A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4251537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AE07E-9DA4-580C-637D-95CAF527A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4D259-A36B-72D8-71CC-50908AC0E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F7AD21-EB1F-245A-0FCA-63F62344663B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CF3B155-A30B-E441-5E02-D802F463B4A0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BA428EB-0C92-2F85-81D2-EAD01C916B7F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D376DF-7D7D-5AFF-BF9F-000990873291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934211-259C-87CE-D5D6-62A3DE56FB06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1807-1CD2-DB91-76AD-492D1FB2DD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3939380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AACD6C8-5CF8-B993-D563-1EB66F99D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974D4-9F1D-4335-4EBA-281C6FD4A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F2F971-5690-3BF9-D72F-721E5B7E5106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A298E94-4E4F-DCCF-6457-6A18494B7D73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1F81BC-89AD-EAE6-A2E0-721DF358ED96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12A301-EBE9-956E-C328-2331C6C7DF28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A74C14-432C-0371-6DA6-B9E9F5B08365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02FA37-0302-8520-35CA-F9AA30D2E117}"/>
                  </a:ext>
                </a:extLst>
              </p:cNvPr>
              <p:cNvSpPr txBox="1"/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02FA37-0302-8520-35CA-F9AA30D2E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687" t="-6667" r="-184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ADDE81-648E-A204-7BA5-A8FB081E5735}"/>
                  </a:ext>
                </a:extLst>
              </p:cNvPr>
              <p:cNvSpPr txBox="1"/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ADDE81-648E-A204-7BA5-A8FB081E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304" t="-6667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025BDAB-873F-A079-0465-9E7E4D33419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92418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ypes of Sensors Image 2">
            <a:extLst>
              <a:ext uri="{FF2B5EF4-FFF2-40B4-BE49-F238E27FC236}">
                <a16:creationId xmlns:a16="http://schemas.microsoft.com/office/drawing/2014/main" id="{98B23CC8-06A9-7145-98D0-2CDD0D781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263"/>
            <a:ext cx="9144000" cy="39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34F60-140B-CF4A-BE99-CF62551158C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a sensor?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1594B-8EDC-3643-B8A4-B3146B42E543}"/>
              </a:ext>
            </a:extLst>
          </p:cNvPr>
          <p:cNvSpPr txBox="1"/>
          <p:nvPr/>
        </p:nvSpPr>
        <p:spPr>
          <a:xfrm>
            <a:off x="0" y="5563752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Is there a common principle?</a:t>
            </a:r>
          </a:p>
        </p:txBody>
      </p:sp>
    </p:spTree>
    <p:extLst>
      <p:ext uri="{BB962C8B-B14F-4D97-AF65-F5344CB8AC3E}">
        <p14:creationId xmlns:p14="http://schemas.microsoft.com/office/powerpoint/2010/main" val="19097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27ECE-92DD-EB83-C52C-F9BB58519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217A537D-004D-9D6F-DEFB-E260A0D9AF7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Frequencies of an arbitrary signal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FF85E-9F4F-CEB1-AA21-74DBA9DFA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9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5E91B-A16C-6660-2227-EEF7930C7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931DE168-A8DE-4EC4-ADD7-84B9BF4BDE4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Frequencies of an arbitrary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A7761-3F5E-5F12-0F6E-13AC0C615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55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70CA-2138-78F6-2006-0B6EE95D2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urier Epicycles">
            <a:extLst>
              <a:ext uri="{FF2B5EF4-FFF2-40B4-BE49-F238E27FC236}">
                <a16:creationId xmlns:a16="http://schemas.microsoft.com/office/drawing/2014/main" id="{E5BEBCB6-4A03-FB97-F3BC-3BF622D8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888"/>
            <a:ext cx="9144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11952-317B-8972-D13F-E22772A6EB8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4051569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96854-9F4D-89B9-85D3-1F3B13E52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213AD7-2B9C-0188-917F-791715BE77BC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ADE8304-34A4-8840-2E5D-2187F0A2E3A4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157AB42-632D-4354-04A9-55AEAF501E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A3C4A63-8000-CC58-A801-504F5A311795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559063B-F879-552C-8F04-FCA32B70996B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AB1A44A-D339-A899-FE89-37200804D1A9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446A754-B101-2CD7-C7D4-BA2EA28056E3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E0DFE5C-C0B2-7995-D780-00FD81BED49C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56B6AE5-2672-0178-EC97-0D1D610E108F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06FCADC-AC3A-46D0-3C06-0001EDBD8A90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EC31279-5D93-BC64-1BA2-5D62BC6BFC67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E93525F-37ED-D318-7888-CC8C311A5855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61D3F25-C79A-C193-76E4-48EBB5D2A789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C5E3A0D-FB6F-F9AB-6979-E96466B5DDF4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FAB564C-BE27-93DD-A7C9-624508D962D6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DF6966D-F3F4-1011-A06C-092EE68AFC8D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954A9B4-637B-7292-E806-8CD3D3FF813C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B15450-7B5F-6900-8F22-8E1A41F7093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C57F4369-4653-8D68-8C2C-DF090F911A6A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1E48F4F-3F24-2E86-5D17-1926C89731FE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DBB0B91-6762-89CB-8766-3FAEB3FE9F0D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D8E649A-60AA-2C1E-FEDE-8FE5BD935913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B0A344D-5A66-FF38-E8A8-237A3DD6020C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37ED988-AC13-607A-8B70-9F5C4DBC6574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AC880AB-B88B-F7AD-CCCB-6E33DDD3671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ECDE912-2474-DE43-7602-F7B67492B13E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B648FC7-A3EE-3AC6-316D-01D05356858A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6D8557F-C661-C563-BFF6-F34E468F6AD2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7B6682D-C2DA-FB67-01AD-78245D064826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FB664BC-45DE-F8F3-B2BD-469A96CB5D5C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5EB8E91-10FD-C82B-54E6-229390410C2E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73426D8-3978-D011-7E80-F5FB4D64F75D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D5C378F-9EC8-368F-1B5C-48E8F9F273ED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58E14DE-6B9F-787C-DD9E-A34B2FE41BE2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6960E93-E613-D8F0-456A-D66B7B81566B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44C0C74-32DA-D32B-454A-4519FA0F3B0C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2FFD8FE-220B-26DD-6B18-BDDCA7D0B81B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8B2F46A-A35D-A47E-8295-71BC59888654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C482192-4923-54C8-9695-B46B01B71B95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31C570-B374-C490-4DDE-9AFBD6FDCECF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B7D396-9BFA-D3AD-ABC2-8EC6D5E2D1A5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383A8EB-09F8-8766-56A9-244325BF71CB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49CBBE1-CB6D-51F4-09C5-9831744B7DF4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6060533-8BCD-4376-B2B7-F438AB4A5E1B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3CA48-29AE-ED32-9888-58E1ED78EED5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BEF29B2-1ADE-A792-92C0-FA4E2CA5504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47EDE033-19E4-5DE8-8DC9-6791EA88A22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96703A3A-D60B-1CD3-B34D-76116B17D0F8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2AD0E56-5B4E-9C77-1288-07D62D2F9B40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59075ECC-BA97-8FE1-58CD-E431E4336CC3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85D5762E-8A62-8AB8-3E96-0A09398CD76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2A3950-08EF-4841-9A83-478E05EB8FA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ACC9BDF-740A-7D1C-BDFC-221DD55D399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3514EF4-40C2-984B-D4A2-DA3B1FE304B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20FB361-B5C4-C266-C0F0-2331E09F9C7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EC817C0-6558-8B4E-461C-E99369A63AE7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694E51D7-AA22-B141-2642-4A325CA3FC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73BCB97F-E574-6E8F-EAA3-FA765E16B0A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9A65E21-0936-F57D-6989-2B0049ABD450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D2B7A324-BA91-5D64-F805-B843798833F1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311FC91A-AAB1-BD97-10DE-52C6CC2FE0C3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A934BD1-17B2-D2B9-D033-8F3A78CA4D75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EEDCD87-0F24-A3D4-5259-03AF2B37D500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5EC66B81-8C70-EB9E-EC4E-73592E18B022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BC21A244-4F19-2E5A-9647-D29CCE33A9D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D7A2766-3892-B83F-9695-EBE06D9B789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concept of the Fourier series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3359FA-02D9-55D1-0C6F-A8A7F60CD854}"/>
              </a:ext>
            </a:extLst>
          </p:cNvPr>
          <p:cNvSpPr/>
          <p:nvPr/>
        </p:nvSpPr>
        <p:spPr>
          <a:xfrm>
            <a:off x="0" y="3256747"/>
            <a:ext cx="9144000" cy="884579"/>
          </a:xfrm>
          <a:prstGeom prst="roundRect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key idea: Any function can be written as the sum of sinusoidal functions.</a:t>
            </a:r>
          </a:p>
        </p:txBody>
      </p:sp>
    </p:spTree>
    <p:extLst>
      <p:ext uri="{BB962C8B-B14F-4D97-AF65-F5344CB8AC3E}">
        <p14:creationId xmlns:p14="http://schemas.microsoft.com/office/powerpoint/2010/main" val="1937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21812-3C74-60D1-F60C-A3A2C557E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4FDDA0-FE51-E7F0-BA67-A4ACF333CD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89F1F-27B1-57D0-4CE5-50BB7D98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93"/>
          <a:stretch/>
        </p:blipFill>
        <p:spPr>
          <a:xfrm>
            <a:off x="1299444" y="1455556"/>
            <a:ext cx="5478727" cy="4295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E8492B-84FD-F9C0-BA36-23F6FD086F84}"/>
                  </a:ext>
                </a:extLst>
              </p:cNvPr>
              <p:cNvSpPr txBox="1"/>
              <p:nvPr/>
            </p:nvSpPr>
            <p:spPr>
              <a:xfrm>
                <a:off x="6778172" y="3229820"/>
                <a:ext cx="1432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1 .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BDE33-449E-4E48-BEDD-CD5CD85DB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3229820"/>
                <a:ext cx="1432122" cy="307777"/>
              </a:xfrm>
              <a:prstGeom prst="rect">
                <a:avLst/>
              </a:prstGeom>
              <a:blipFill>
                <a:blip r:embed="rId3"/>
                <a:stretch>
                  <a:fillRect l="-3540" t="-3846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223C9C-9156-1EB4-61D1-F20DA10DD99E}"/>
                  </a:ext>
                </a:extLst>
              </p:cNvPr>
              <p:cNvSpPr txBox="1"/>
              <p:nvPr/>
            </p:nvSpPr>
            <p:spPr>
              <a:xfrm>
                <a:off x="6778172" y="3920934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.3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5A81B7-97BA-5249-A346-56A0253D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3920934"/>
                <a:ext cx="1891143" cy="57823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50FE1D-AB50-A7B8-9FD3-7E2A7E30D71E}"/>
                  </a:ext>
                </a:extLst>
              </p:cNvPr>
              <p:cNvSpPr txBox="1"/>
              <p:nvPr/>
            </p:nvSpPr>
            <p:spPr>
              <a:xfrm>
                <a:off x="6778172" y="4665958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.5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AEA47-8C1B-354B-B05C-05E98FC30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4665958"/>
                <a:ext cx="1891143" cy="578235"/>
              </a:xfrm>
              <a:prstGeom prst="rect">
                <a:avLst/>
              </a:prstGeom>
              <a:blipFill>
                <a:blip r:embed="rId5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B8A774-8D2B-F6AD-7817-DE7B402925DB}"/>
                  </a:ext>
                </a:extLst>
              </p:cNvPr>
              <p:cNvSpPr txBox="1"/>
              <p:nvPr/>
            </p:nvSpPr>
            <p:spPr>
              <a:xfrm>
                <a:off x="6778172" y="5306536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.7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6D833D-01E1-1844-A41E-A41EC3D0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5306536"/>
                <a:ext cx="1891143" cy="57823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B482575-A008-1361-3770-9EB6B74C2C73}"/>
              </a:ext>
            </a:extLst>
          </p:cNvPr>
          <p:cNvSpPr txBox="1"/>
          <p:nvPr/>
        </p:nvSpPr>
        <p:spPr>
          <a:xfrm>
            <a:off x="6821714" y="1945077"/>
            <a:ext cx="21723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square wave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0B1597-BFEC-008B-CE00-6A8211DF74DC}"/>
              </a:ext>
            </a:extLst>
          </p:cNvPr>
          <p:cNvSpPr/>
          <p:nvPr/>
        </p:nvSpPr>
        <p:spPr>
          <a:xfrm>
            <a:off x="764498" y="2878111"/>
            <a:ext cx="8079699" cy="3477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2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C4A0-7206-E0CF-9BBB-492FCD454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27606-C206-888A-6E66-C4ED5936D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1" b="83221"/>
          <a:stretch/>
        </p:blipFill>
        <p:spPr>
          <a:xfrm>
            <a:off x="1757612" y="1349828"/>
            <a:ext cx="5628776" cy="696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75F46-4F6D-2125-AC66-CC96AE693E8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01633-2926-1833-79FA-99DE3BCDA676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E27834-6625-F952-C4C4-55622D9B9720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147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D6CE-D135-6C9E-669C-09B417F51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5A0F5-0584-75FA-B793-7EA96A2E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4" b="71551"/>
          <a:stretch/>
        </p:blipFill>
        <p:spPr>
          <a:xfrm>
            <a:off x="1757612" y="1341612"/>
            <a:ext cx="5628776" cy="1358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703150-DDEE-4817-211F-077D8FB8E07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FEB14-0B83-8FA6-B9A8-960E3A0F7113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1758302-6BCF-8B16-AD73-E87BA135BCBE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63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D6C0B-5081-150D-0880-1FDAF62E7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A1213-F220-4BBC-6F82-25444D4B9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3" b="58520"/>
          <a:stretch/>
        </p:blipFill>
        <p:spPr>
          <a:xfrm>
            <a:off x="1757612" y="1341612"/>
            <a:ext cx="5628776" cy="2087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048D1-3964-DF54-27C0-38A666E5AA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7B06F-5AFD-14BA-A909-E514572F79E3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C73D19B-6A1F-B47E-6FD7-4FF75CE05255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410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7443D-9940-2479-F693-890A908E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E5F3D-7A58-A57E-1936-63F41722E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" b="494"/>
          <a:stretch/>
        </p:blipFill>
        <p:spPr>
          <a:xfrm>
            <a:off x="1757612" y="1341611"/>
            <a:ext cx="5628776" cy="5334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7D9E2-795C-5B05-2284-9C0E4D8167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ACDE7-0167-C856-3EEA-DED13793E6D8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C9FD8E-3062-7264-0A74-5BF5DCDD5860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12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B528-CA91-F1E2-6BD6-7D97FCAB2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E89BEE-2CCB-2B69-0319-0D04BC6972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2D0B5-B212-912A-194E-20179DD8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92457-4790-E27B-BE8C-6BF4EC9FA1FC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9E1E5-49C8-6369-4E78-85E16CBE0A6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0D1D7A5-4432-467C-2A77-A577FE38CF2A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097198D-1A9C-26E4-65D9-2DAFE26A39A1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3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C17757D3-5B83-0A67-B627-B74E41FB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2BF930-C416-EBF5-73CC-39A6BC517EB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does a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sound</a:t>
            </a:r>
            <a:r>
              <a:rPr lang="en-US" sz="3200" dirty="0">
                <a:solidFill>
                  <a:schemeClr val="bg1"/>
                </a:solidFill>
              </a:rPr>
              <a:t> sensor work?</a:t>
            </a:r>
          </a:p>
        </p:txBody>
      </p:sp>
    </p:spTree>
    <p:extLst>
      <p:ext uri="{BB962C8B-B14F-4D97-AF65-F5344CB8AC3E}">
        <p14:creationId xmlns:p14="http://schemas.microsoft.com/office/powerpoint/2010/main" val="2848770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3009115"/>
            <a:ext cx="9144000" cy="13234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Why do we need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the frequency domain view?</a:t>
            </a:r>
          </a:p>
        </p:txBody>
      </p:sp>
    </p:spTree>
    <p:extLst>
      <p:ext uri="{BB962C8B-B14F-4D97-AF65-F5344CB8AC3E}">
        <p14:creationId xmlns:p14="http://schemas.microsoft.com/office/powerpoint/2010/main" val="1981872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do we need the frequency domain view?</a:t>
            </a:r>
          </a:p>
        </p:txBody>
      </p:sp>
      <p:pic>
        <p:nvPicPr>
          <p:cNvPr id="5" name="umd" descr="umd">
            <a:hlinkClick r:id="" action="ppaction://media"/>
            <a:extLst>
              <a:ext uri="{FF2B5EF4-FFF2-40B4-BE49-F238E27FC236}">
                <a16:creationId xmlns:a16="http://schemas.microsoft.com/office/drawing/2014/main" id="{610299A6-F635-C941-8949-973D8720F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7063" y="946556"/>
            <a:ext cx="812800" cy="812800"/>
          </a:xfrm>
          <a:prstGeom prst="rect">
            <a:avLst/>
          </a:prstGeom>
        </p:spPr>
      </p:pic>
      <p:pic>
        <p:nvPicPr>
          <p:cNvPr id="6" name="umd_noisy" descr="umd_noisy">
            <a:hlinkClick r:id="" action="ppaction://media"/>
            <a:extLst>
              <a:ext uri="{FF2B5EF4-FFF2-40B4-BE49-F238E27FC236}">
                <a16:creationId xmlns:a16="http://schemas.microsoft.com/office/drawing/2014/main" id="{FACB0E2C-C69F-2D40-B081-590A41E10E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4165" y="981455"/>
            <a:ext cx="812800" cy="8128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9B6B15-78FC-7745-A0CE-E9017DB62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63" y="4369649"/>
            <a:ext cx="3317801" cy="248835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D4F95D9-D04A-3E42-A6CD-ECD50D6E4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622" y="1881298"/>
            <a:ext cx="3317801" cy="248835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6DB6D7-27F5-9E46-AB3D-DF5DB1988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1664" y="4369648"/>
            <a:ext cx="3317801" cy="2488351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EC5D08-368C-434D-8C1E-F4D00CB3D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2577" y="1881297"/>
            <a:ext cx="3317801" cy="2488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628E06-E320-284D-99AF-574EFE2F7D0B}"/>
              </a:ext>
            </a:extLst>
          </p:cNvPr>
          <p:cNvSpPr txBox="1"/>
          <p:nvPr/>
        </p:nvSpPr>
        <p:spPr>
          <a:xfrm>
            <a:off x="965042" y="505473"/>
            <a:ext cx="23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F6BA0-A877-9740-AD9F-D0CBFD98C03C}"/>
              </a:ext>
            </a:extLst>
          </p:cNvPr>
          <p:cNvSpPr txBox="1"/>
          <p:nvPr/>
        </p:nvSpPr>
        <p:spPr>
          <a:xfrm>
            <a:off x="5216734" y="505473"/>
            <a:ext cx="33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 + Noise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1765E-688A-3745-9AEF-A009D60671CD}"/>
              </a:ext>
            </a:extLst>
          </p:cNvPr>
          <p:cNvSpPr txBox="1"/>
          <p:nvPr/>
        </p:nvSpPr>
        <p:spPr>
          <a:xfrm>
            <a:off x="3301844" y="2401816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</a:t>
            </a:r>
          </a:p>
          <a:p>
            <a:pPr algn="ctr"/>
            <a:r>
              <a:rPr lang="en-US" sz="3600" dirty="0"/>
              <a:t>domain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A8806-7DA5-B34A-8CA6-72FEA5A2753F}"/>
              </a:ext>
            </a:extLst>
          </p:cNvPr>
          <p:cNvSpPr txBox="1"/>
          <p:nvPr/>
        </p:nvSpPr>
        <p:spPr>
          <a:xfrm>
            <a:off x="3525033" y="4819021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Freq.</a:t>
            </a:r>
          </a:p>
          <a:p>
            <a:pPr algn="ctr"/>
            <a:r>
              <a:rPr lang="en-US" sz="3600" dirty="0"/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510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2DFE237-4D9E-954A-8A45-278EF7B4CCBE}"/>
              </a:ext>
            </a:extLst>
          </p:cNvPr>
          <p:cNvSpPr/>
          <p:nvPr/>
        </p:nvSpPr>
        <p:spPr>
          <a:xfrm>
            <a:off x="3454303" y="3162680"/>
            <a:ext cx="92835" cy="84395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77B16-43AD-B94B-85D9-A9DC6EAC1542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2FF3A9-4AC2-9C41-AF95-FCDCAF97EE1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975753-DE90-0D45-81B1-B66201D7AD56}"/>
              </a:ext>
            </a:extLst>
          </p:cNvPr>
          <p:cNvSpPr txBox="1"/>
          <p:nvPr/>
        </p:nvSpPr>
        <p:spPr>
          <a:xfrm>
            <a:off x="-42865" y="0"/>
            <a:ext cx="935830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for a signal </a:t>
            </a:r>
            <a:r>
              <a:rPr lang="en-US" sz="32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5060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315" t="-6667" r="-324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88DD8D3-6260-DE31-924E-277B198D883E}"/>
              </a:ext>
            </a:extLst>
          </p:cNvPr>
          <p:cNvSpPr txBox="1"/>
          <p:nvPr/>
        </p:nvSpPr>
        <p:spPr>
          <a:xfrm>
            <a:off x="-42865" y="0"/>
            <a:ext cx="935830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for a signal </a:t>
            </a:r>
            <a:r>
              <a:rPr lang="en-US" sz="32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21083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BF0876-700F-CA45-B468-5FE2D08561BD}"/>
              </a:ext>
            </a:extLst>
          </p:cNvPr>
          <p:cNvCxnSpPr/>
          <p:nvPr/>
        </p:nvCxnSpPr>
        <p:spPr>
          <a:xfrm>
            <a:off x="2268456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29D3B0-8C41-5748-AE04-6378A9E1DD90}"/>
              </a:ext>
            </a:extLst>
          </p:cNvPr>
          <p:cNvCxnSpPr>
            <a:cxnSpLocks/>
          </p:cNvCxnSpPr>
          <p:nvPr/>
        </p:nvCxnSpPr>
        <p:spPr>
          <a:xfrm>
            <a:off x="2255009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CD1C59-7BDD-2A4B-9772-B5DFA4BA594A}"/>
              </a:ext>
            </a:extLst>
          </p:cNvPr>
          <p:cNvSpPr txBox="1"/>
          <p:nvPr/>
        </p:nvSpPr>
        <p:spPr>
          <a:xfrm>
            <a:off x="5924949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899F31E-33F1-B24E-9147-300478C24C81}"/>
              </a:ext>
            </a:extLst>
          </p:cNvPr>
          <p:cNvSpPr/>
          <p:nvPr/>
        </p:nvSpPr>
        <p:spPr>
          <a:xfrm>
            <a:off x="2262091" y="2288133"/>
            <a:ext cx="5343395" cy="187071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702CBF-4C09-C545-9EF9-7BCBB7149071}"/>
              </a:ext>
            </a:extLst>
          </p:cNvPr>
          <p:cNvSpPr txBox="1"/>
          <p:nvPr/>
        </p:nvSpPr>
        <p:spPr>
          <a:xfrm rot="16200000">
            <a:off x="786939" y="303795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1754F2-F5B6-4148-A923-656CFB114866}"/>
              </a:ext>
            </a:extLst>
          </p:cNvPr>
          <p:cNvCxnSpPr>
            <a:cxnSpLocks/>
          </p:cNvCxnSpPr>
          <p:nvPr/>
        </p:nvCxnSpPr>
        <p:spPr>
          <a:xfrm>
            <a:off x="2268456" y="2084342"/>
            <a:ext cx="5438630" cy="0"/>
          </a:xfrm>
          <a:prstGeom prst="line">
            <a:avLst/>
          </a:prstGeom>
          <a:ln w="53975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F183A93-D933-A94F-9E8D-C02EDBA07623}"/>
              </a:ext>
            </a:extLst>
          </p:cNvPr>
          <p:cNvSpPr txBox="1"/>
          <p:nvPr/>
        </p:nvSpPr>
        <p:spPr>
          <a:xfrm>
            <a:off x="3330023" y="1566702"/>
            <a:ext cx="294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cycle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C70AAB-BFAF-CE4D-8202-87C64D576569}"/>
              </a:ext>
            </a:extLst>
          </p:cNvPr>
          <p:cNvCxnSpPr>
            <a:cxnSpLocks/>
          </p:cNvCxnSpPr>
          <p:nvPr/>
        </p:nvCxnSpPr>
        <p:spPr>
          <a:xfrm>
            <a:off x="2262091" y="3180336"/>
            <a:ext cx="6186170" cy="18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BEC30-A69A-7746-910F-0686B7C58FF5}"/>
              </a:ext>
            </a:extLst>
          </p:cNvPr>
          <p:cNvGrpSpPr/>
          <p:nvPr/>
        </p:nvGrpSpPr>
        <p:grpSpPr>
          <a:xfrm>
            <a:off x="1346270" y="2056158"/>
            <a:ext cx="2859484" cy="2266700"/>
            <a:chOff x="1346270" y="2056158"/>
            <a:chExt cx="2859484" cy="22667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C629B3-C89E-B246-B459-DB6CD0146658}"/>
                </a:ext>
              </a:extLst>
            </p:cNvPr>
            <p:cNvCxnSpPr>
              <a:cxnSpLocks/>
            </p:cNvCxnSpPr>
            <p:nvPr/>
          </p:nvCxnSpPr>
          <p:spPr>
            <a:xfrm>
              <a:off x="3653308" y="2294412"/>
              <a:ext cx="0" cy="885924"/>
            </a:xfrm>
            <a:prstGeom prst="line">
              <a:avLst/>
            </a:prstGeom>
            <a:ln w="53975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C749C8-9EEB-194E-969D-10B325AB6965}"/>
                </a:ext>
              </a:extLst>
            </p:cNvPr>
            <p:cNvSpPr txBox="1"/>
            <p:nvPr/>
          </p:nvSpPr>
          <p:spPr>
            <a:xfrm>
              <a:off x="3653308" y="2442565"/>
              <a:ext cx="552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13D326-41A7-3F40-BBC5-7C66901599A2}"/>
                </a:ext>
              </a:extLst>
            </p:cNvPr>
            <p:cNvSpPr txBox="1"/>
            <p:nvPr/>
          </p:nvSpPr>
          <p:spPr>
            <a:xfrm>
              <a:off x="1346270" y="2056158"/>
              <a:ext cx="968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2AC058-B170-0B49-8182-4BE78329D4CD}"/>
                </a:ext>
              </a:extLst>
            </p:cNvPr>
            <p:cNvSpPr txBox="1"/>
            <p:nvPr/>
          </p:nvSpPr>
          <p:spPr>
            <a:xfrm>
              <a:off x="1419316" y="3799638"/>
              <a:ext cx="968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1797BD-40E7-8A4F-A2A9-257B3ACA4108}"/>
              </a:ext>
            </a:extLst>
          </p:cNvPr>
          <p:cNvSpPr txBox="1"/>
          <p:nvPr/>
        </p:nvSpPr>
        <p:spPr>
          <a:xfrm>
            <a:off x="1625737" y="2905780"/>
            <a:ext cx="55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E53DA-FF6F-D17E-D192-2B48E2748F84}"/>
              </a:ext>
            </a:extLst>
          </p:cNvPr>
          <p:cNvSpPr txBox="1"/>
          <p:nvPr/>
        </p:nvSpPr>
        <p:spPr>
          <a:xfrm>
            <a:off x="-42865" y="0"/>
            <a:ext cx="935830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for a signal </a:t>
            </a:r>
            <a:r>
              <a:rPr lang="en-US" sz="32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6089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second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6BFC884-6CF1-AC3F-F9A5-0D16F1E422BF}"/>
              </a:ext>
            </a:extLst>
          </p:cNvPr>
          <p:cNvSpPr txBox="1"/>
          <p:nvPr/>
        </p:nvSpPr>
        <p:spPr>
          <a:xfrm>
            <a:off x="-42865" y="0"/>
            <a:ext cx="935830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for a signal </a:t>
            </a:r>
            <a:r>
              <a:rPr lang="en-US" sz="32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38147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second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B20A6-6E6A-A53E-B883-CE32F966DCE4}"/>
              </a:ext>
            </a:extLst>
          </p:cNvPr>
          <p:cNvSpPr txBox="1"/>
          <p:nvPr/>
        </p:nvSpPr>
        <p:spPr>
          <a:xfrm>
            <a:off x="-42865" y="0"/>
            <a:ext cx="935830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for a signal </a:t>
            </a:r>
            <a:r>
              <a:rPr lang="en-US" sz="32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514315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second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with initial/additional phase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A778C-E0D3-CACF-33A8-0F32FAEAABFB}"/>
              </a:ext>
            </a:extLst>
          </p:cNvPr>
          <p:cNvSpPr txBox="1"/>
          <p:nvPr/>
        </p:nvSpPr>
        <p:spPr>
          <a:xfrm>
            <a:off x="-42865" y="0"/>
            <a:ext cx="935830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for a signal </a:t>
            </a:r>
            <a:r>
              <a:rPr lang="en-US" sz="32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3960056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2B4E996-6AE8-1F80-6AE5-4CE328853EB2}"/>
              </a:ext>
            </a:extLst>
          </p:cNvPr>
          <p:cNvSpPr txBox="1"/>
          <p:nvPr/>
        </p:nvSpPr>
        <p:spPr>
          <a:xfrm>
            <a:off x="-42865" y="0"/>
            <a:ext cx="935830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for a signal </a:t>
            </a:r>
            <a:r>
              <a:rPr lang="en-US" sz="32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92CCF12-E433-08B1-A6CB-ED26C55C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ABB4F-4EE3-FB19-E09F-5F3D450B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51811"/>
          <a:stretch/>
        </p:blipFill>
        <p:spPr>
          <a:xfrm>
            <a:off x="0" y="1212807"/>
            <a:ext cx="9334864" cy="350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E2F78-A8CA-605D-0407-C13F11EDD6D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Projections on sinusoids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1E422-C22B-8462-2D2A-5016DC6DAEC0}"/>
              </a:ext>
            </a:extLst>
          </p:cNvPr>
          <p:cNvSpPr/>
          <p:nvPr/>
        </p:nvSpPr>
        <p:spPr>
          <a:xfrm>
            <a:off x="4572000" y="2443163"/>
            <a:ext cx="4143375" cy="87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B6FE8-6FFD-ADF1-700A-0F54B8DCF5F2}"/>
              </a:ext>
            </a:extLst>
          </p:cNvPr>
          <p:cNvSpPr/>
          <p:nvPr/>
        </p:nvSpPr>
        <p:spPr>
          <a:xfrm>
            <a:off x="4881744" y="3314700"/>
            <a:ext cx="4143375" cy="87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48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89BED0-B134-E048-8069-ED25E04980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does a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sound</a:t>
            </a:r>
            <a:r>
              <a:rPr lang="en-US" sz="3200" dirty="0">
                <a:solidFill>
                  <a:schemeClr val="bg1"/>
                </a:solidFill>
              </a:rPr>
              <a:t> sensor (microphone) work?</a:t>
            </a:r>
          </a:p>
        </p:txBody>
      </p:sp>
    </p:spTree>
    <p:extLst>
      <p:ext uri="{BB962C8B-B14F-4D97-AF65-F5344CB8AC3E}">
        <p14:creationId xmlns:p14="http://schemas.microsoft.com/office/powerpoint/2010/main" val="1345652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17E4D05-D198-795D-86F6-03E422AD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E423F-3B50-F489-7B66-2A420686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53" b="51811"/>
          <a:stretch/>
        </p:blipFill>
        <p:spPr>
          <a:xfrm>
            <a:off x="0" y="1212807"/>
            <a:ext cx="9334864" cy="350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D8C25B-06B3-2C48-83C8-FCC8F70C7BE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Projections on sinusoids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82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/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blipFill>
                <a:blip r:embed="rId3"/>
                <a:stretch>
                  <a:fillRect l="-7229" r="-4819" b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3E44735-B5D1-86E7-D503-6AF72D939607}"/>
              </a:ext>
            </a:extLst>
          </p:cNvPr>
          <p:cNvGrpSpPr/>
          <p:nvPr/>
        </p:nvGrpSpPr>
        <p:grpSpPr>
          <a:xfrm>
            <a:off x="232248" y="4345414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C469AA-1F02-65DE-7175-9733BA2C9FBD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43E473-98E2-3E88-D7ED-3175B33DC496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C3AFA-775D-4F42-9086-693A752BB1CC}"/>
              </a:ext>
            </a:extLst>
          </p:cNvPr>
          <p:cNvSpPr/>
          <p:nvPr/>
        </p:nvSpPr>
        <p:spPr>
          <a:xfrm>
            <a:off x="4858603" y="1255594"/>
            <a:ext cx="641445" cy="40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FAD680-416C-5340-B3EC-60B9E0C30DCE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A22A4-BF76-017B-23D0-2FA84C51D48E}"/>
              </a:ext>
            </a:extLst>
          </p:cNvPr>
          <p:cNvSpPr txBox="1"/>
          <p:nvPr/>
        </p:nvSpPr>
        <p:spPr>
          <a:xfrm>
            <a:off x="6428468" y="1340976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49F21-36AC-F81A-313D-707D9560E378}"/>
              </a:ext>
            </a:extLst>
          </p:cNvPr>
          <p:cNvSpPr txBox="1"/>
          <p:nvPr/>
        </p:nvSpPr>
        <p:spPr>
          <a:xfrm>
            <a:off x="3802584" y="1140921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68836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0F7D2-4F58-0D2F-E58A-4673D4B386B2}"/>
              </a:ext>
            </a:extLst>
          </p:cNvPr>
          <p:cNvSpPr txBox="1"/>
          <p:nvPr/>
        </p:nvSpPr>
        <p:spPr>
          <a:xfrm>
            <a:off x="1449421" y="6242275"/>
            <a:ext cx="620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3FDB3-1473-FC41-92C3-27EB1853AE3C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/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blipFill>
                <a:blip r:embed="rId3"/>
                <a:stretch>
                  <a:fillRect l="-461" t="-3125" r="-276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12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Dynamic Microphones Create Audio Signal">
            <a:extLst>
              <a:ext uri="{FF2B5EF4-FFF2-40B4-BE49-F238E27FC236}">
                <a16:creationId xmlns:a16="http://schemas.microsoft.com/office/drawing/2014/main" id="{67E2B110-A109-DBB3-961C-4A32E999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694688"/>
            <a:ext cx="6462126" cy="37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3A629C-C1FD-BAFC-B6AE-F4F835F217E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does a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sound</a:t>
            </a:r>
            <a:r>
              <a:rPr lang="en-US" sz="3200" dirty="0">
                <a:solidFill>
                  <a:schemeClr val="bg1"/>
                </a:solidFill>
              </a:rPr>
              <a:t> sensor (microphone) work?</a:t>
            </a:r>
          </a:p>
        </p:txBody>
      </p:sp>
    </p:spTree>
    <p:extLst>
      <p:ext uri="{BB962C8B-B14F-4D97-AF65-F5344CB8AC3E}">
        <p14:creationId xmlns:p14="http://schemas.microsoft.com/office/powerpoint/2010/main" val="13266304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/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D69C1B0-1745-F1A3-ED08-61AA12A75F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569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2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4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AC69485-D2B0-9756-2273-A84B43905D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14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/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blipFill>
                <a:blip r:embed="rId12"/>
                <a:stretch>
                  <a:fillRect l="-13208" r="-9434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/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blipFill>
                <a:blip r:embed="rId13"/>
                <a:stretch>
                  <a:fillRect l="-11111" r="-7937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/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blipFill>
                <a:blip r:embed="rId14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0C37F-4AB6-70D8-5FF7-1E43BF9C751A}"/>
              </a:ext>
            </a:extLst>
          </p:cNvPr>
          <p:cNvCxnSpPr/>
          <p:nvPr/>
        </p:nvCxnSpPr>
        <p:spPr>
          <a:xfrm>
            <a:off x="4077415" y="5979363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A1448A-BDE5-0966-96F5-608A0376C85A}"/>
              </a:ext>
            </a:extLst>
          </p:cNvPr>
          <p:cNvSpPr txBox="1"/>
          <p:nvPr/>
        </p:nvSpPr>
        <p:spPr>
          <a:xfrm>
            <a:off x="5698774" y="6108823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5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251820-5166-8807-96DE-E25C5C2A90D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769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87F0B-76B1-6B4E-86D3-C5B3299D5D6C}"/>
              </a:ext>
            </a:extLst>
          </p:cNvPr>
          <p:cNvGrpSpPr/>
          <p:nvPr/>
        </p:nvGrpSpPr>
        <p:grpSpPr>
          <a:xfrm>
            <a:off x="1293255" y="912815"/>
            <a:ext cx="10519218" cy="5251826"/>
            <a:chOff x="328512" y="1341120"/>
            <a:chExt cx="8693568" cy="4340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CA2B76-D345-2B43-96F0-B95A6F384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12" y="1617844"/>
              <a:ext cx="8594550" cy="3622312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3725BE1-B54C-218A-B15A-002389D38A6E}"/>
                </a:ext>
              </a:extLst>
            </p:cNvPr>
            <p:cNvSpPr/>
            <p:nvPr/>
          </p:nvSpPr>
          <p:spPr>
            <a:xfrm>
              <a:off x="4815840" y="1341120"/>
              <a:ext cx="4206240" cy="4340352"/>
            </a:xfrm>
            <a:custGeom>
              <a:avLst/>
              <a:gdLst>
                <a:gd name="connsiteX0" fmla="*/ 1597152 w 4206240"/>
                <a:gd name="connsiteY0" fmla="*/ 0 h 4340352"/>
                <a:gd name="connsiteX1" fmla="*/ 1597152 w 4206240"/>
                <a:gd name="connsiteY1" fmla="*/ 0 h 4340352"/>
                <a:gd name="connsiteX2" fmla="*/ 1536192 w 4206240"/>
                <a:gd name="connsiteY2" fmla="*/ 85344 h 4340352"/>
                <a:gd name="connsiteX3" fmla="*/ 1524000 w 4206240"/>
                <a:gd name="connsiteY3" fmla="*/ 134112 h 4340352"/>
                <a:gd name="connsiteX4" fmla="*/ 1487424 w 4206240"/>
                <a:gd name="connsiteY4" fmla="*/ 207264 h 4340352"/>
                <a:gd name="connsiteX5" fmla="*/ 1450848 w 4206240"/>
                <a:gd name="connsiteY5" fmla="*/ 390144 h 4340352"/>
                <a:gd name="connsiteX6" fmla="*/ 1389888 w 4206240"/>
                <a:gd name="connsiteY6" fmla="*/ 524256 h 4340352"/>
                <a:gd name="connsiteX7" fmla="*/ 1365504 w 4206240"/>
                <a:gd name="connsiteY7" fmla="*/ 560832 h 4340352"/>
                <a:gd name="connsiteX8" fmla="*/ 1316736 w 4206240"/>
                <a:gd name="connsiteY8" fmla="*/ 658368 h 4340352"/>
                <a:gd name="connsiteX9" fmla="*/ 1304544 w 4206240"/>
                <a:gd name="connsiteY9" fmla="*/ 694944 h 4340352"/>
                <a:gd name="connsiteX10" fmla="*/ 1280160 w 4206240"/>
                <a:gd name="connsiteY10" fmla="*/ 731520 h 4340352"/>
                <a:gd name="connsiteX11" fmla="*/ 1267968 w 4206240"/>
                <a:gd name="connsiteY11" fmla="*/ 780288 h 4340352"/>
                <a:gd name="connsiteX12" fmla="*/ 1194816 w 4206240"/>
                <a:gd name="connsiteY12" fmla="*/ 853440 h 4340352"/>
                <a:gd name="connsiteX13" fmla="*/ 1158240 w 4206240"/>
                <a:gd name="connsiteY13" fmla="*/ 902208 h 4340352"/>
                <a:gd name="connsiteX14" fmla="*/ 1109472 w 4206240"/>
                <a:gd name="connsiteY14" fmla="*/ 975360 h 4340352"/>
                <a:gd name="connsiteX15" fmla="*/ 999744 w 4206240"/>
                <a:gd name="connsiteY15" fmla="*/ 1072896 h 4340352"/>
                <a:gd name="connsiteX16" fmla="*/ 963168 w 4206240"/>
                <a:gd name="connsiteY16" fmla="*/ 1109472 h 4340352"/>
                <a:gd name="connsiteX17" fmla="*/ 865632 w 4206240"/>
                <a:gd name="connsiteY17" fmla="*/ 1219200 h 4340352"/>
                <a:gd name="connsiteX18" fmla="*/ 780288 w 4206240"/>
                <a:gd name="connsiteY18" fmla="*/ 1280160 h 4340352"/>
                <a:gd name="connsiteX19" fmla="*/ 731520 w 4206240"/>
                <a:gd name="connsiteY19" fmla="*/ 1304544 h 4340352"/>
                <a:gd name="connsiteX20" fmla="*/ 682752 w 4206240"/>
                <a:gd name="connsiteY20" fmla="*/ 1353312 h 4340352"/>
                <a:gd name="connsiteX21" fmla="*/ 633984 w 4206240"/>
                <a:gd name="connsiteY21" fmla="*/ 1389888 h 4340352"/>
                <a:gd name="connsiteX22" fmla="*/ 560832 w 4206240"/>
                <a:gd name="connsiteY22" fmla="*/ 1463040 h 4340352"/>
                <a:gd name="connsiteX23" fmla="*/ 512064 w 4206240"/>
                <a:gd name="connsiteY23" fmla="*/ 1536192 h 4340352"/>
                <a:gd name="connsiteX24" fmla="*/ 487680 w 4206240"/>
                <a:gd name="connsiteY24" fmla="*/ 1572768 h 4340352"/>
                <a:gd name="connsiteX25" fmla="*/ 438912 w 4206240"/>
                <a:gd name="connsiteY25" fmla="*/ 1670304 h 4340352"/>
                <a:gd name="connsiteX26" fmla="*/ 414528 w 4206240"/>
                <a:gd name="connsiteY26" fmla="*/ 1719072 h 4340352"/>
                <a:gd name="connsiteX27" fmla="*/ 390144 w 4206240"/>
                <a:gd name="connsiteY27" fmla="*/ 1767840 h 4340352"/>
                <a:gd name="connsiteX28" fmla="*/ 353568 w 4206240"/>
                <a:gd name="connsiteY28" fmla="*/ 1901952 h 4340352"/>
                <a:gd name="connsiteX29" fmla="*/ 341376 w 4206240"/>
                <a:gd name="connsiteY29" fmla="*/ 1975104 h 4340352"/>
                <a:gd name="connsiteX30" fmla="*/ 329184 w 4206240"/>
                <a:gd name="connsiteY30" fmla="*/ 2060448 h 4340352"/>
                <a:gd name="connsiteX31" fmla="*/ 304800 w 4206240"/>
                <a:gd name="connsiteY31" fmla="*/ 2206752 h 4340352"/>
                <a:gd name="connsiteX32" fmla="*/ 231648 w 4206240"/>
                <a:gd name="connsiteY32" fmla="*/ 2316480 h 4340352"/>
                <a:gd name="connsiteX33" fmla="*/ 182880 w 4206240"/>
                <a:gd name="connsiteY33" fmla="*/ 2365248 h 4340352"/>
                <a:gd name="connsiteX34" fmla="*/ 109728 w 4206240"/>
                <a:gd name="connsiteY34" fmla="*/ 2474976 h 4340352"/>
                <a:gd name="connsiteX35" fmla="*/ 60960 w 4206240"/>
                <a:gd name="connsiteY35" fmla="*/ 2596896 h 4340352"/>
                <a:gd name="connsiteX36" fmla="*/ 36576 w 4206240"/>
                <a:gd name="connsiteY36" fmla="*/ 2718816 h 4340352"/>
                <a:gd name="connsiteX37" fmla="*/ 0 w 4206240"/>
                <a:gd name="connsiteY37" fmla="*/ 2840736 h 4340352"/>
                <a:gd name="connsiteX38" fmla="*/ 24384 w 4206240"/>
                <a:gd name="connsiteY38" fmla="*/ 3145536 h 4340352"/>
                <a:gd name="connsiteX39" fmla="*/ 97536 w 4206240"/>
                <a:gd name="connsiteY39" fmla="*/ 3328416 h 4340352"/>
                <a:gd name="connsiteX40" fmla="*/ 182880 w 4206240"/>
                <a:gd name="connsiteY40" fmla="*/ 3523488 h 4340352"/>
                <a:gd name="connsiteX41" fmla="*/ 231648 w 4206240"/>
                <a:gd name="connsiteY41" fmla="*/ 3608832 h 4340352"/>
                <a:gd name="connsiteX42" fmla="*/ 268224 w 4206240"/>
                <a:gd name="connsiteY42" fmla="*/ 3681984 h 4340352"/>
                <a:gd name="connsiteX43" fmla="*/ 292608 w 4206240"/>
                <a:gd name="connsiteY43" fmla="*/ 3742944 h 4340352"/>
                <a:gd name="connsiteX44" fmla="*/ 329184 w 4206240"/>
                <a:gd name="connsiteY44" fmla="*/ 3791712 h 4340352"/>
                <a:gd name="connsiteX45" fmla="*/ 426720 w 4206240"/>
                <a:gd name="connsiteY45" fmla="*/ 3901440 h 4340352"/>
                <a:gd name="connsiteX46" fmla="*/ 560832 w 4206240"/>
                <a:gd name="connsiteY46" fmla="*/ 3974592 h 4340352"/>
                <a:gd name="connsiteX47" fmla="*/ 755904 w 4206240"/>
                <a:gd name="connsiteY47" fmla="*/ 4035552 h 4340352"/>
                <a:gd name="connsiteX48" fmla="*/ 877824 w 4206240"/>
                <a:gd name="connsiteY48" fmla="*/ 4059936 h 4340352"/>
                <a:gd name="connsiteX49" fmla="*/ 1146048 w 4206240"/>
                <a:gd name="connsiteY49" fmla="*/ 4096512 h 4340352"/>
                <a:gd name="connsiteX50" fmla="*/ 1280160 w 4206240"/>
                <a:gd name="connsiteY50" fmla="*/ 4133088 h 4340352"/>
                <a:gd name="connsiteX51" fmla="*/ 1524000 w 4206240"/>
                <a:gd name="connsiteY51" fmla="*/ 4218432 h 4340352"/>
                <a:gd name="connsiteX52" fmla="*/ 2133600 w 4206240"/>
                <a:gd name="connsiteY52" fmla="*/ 4242816 h 4340352"/>
                <a:gd name="connsiteX53" fmla="*/ 2511552 w 4206240"/>
                <a:gd name="connsiteY53" fmla="*/ 4303776 h 4340352"/>
                <a:gd name="connsiteX54" fmla="*/ 2804160 w 4206240"/>
                <a:gd name="connsiteY54" fmla="*/ 4340352 h 4340352"/>
                <a:gd name="connsiteX55" fmla="*/ 3072384 w 4206240"/>
                <a:gd name="connsiteY55" fmla="*/ 4328160 h 4340352"/>
                <a:gd name="connsiteX56" fmla="*/ 3206496 w 4206240"/>
                <a:gd name="connsiteY56" fmla="*/ 4267200 h 4340352"/>
                <a:gd name="connsiteX57" fmla="*/ 3316224 w 4206240"/>
                <a:gd name="connsiteY57" fmla="*/ 4194048 h 4340352"/>
                <a:gd name="connsiteX58" fmla="*/ 3364992 w 4206240"/>
                <a:gd name="connsiteY58" fmla="*/ 4145280 h 4340352"/>
                <a:gd name="connsiteX59" fmla="*/ 3413760 w 4206240"/>
                <a:gd name="connsiteY59" fmla="*/ 4108704 h 4340352"/>
                <a:gd name="connsiteX60" fmla="*/ 3450336 w 4206240"/>
                <a:gd name="connsiteY60" fmla="*/ 4059936 h 4340352"/>
                <a:gd name="connsiteX61" fmla="*/ 3486912 w 4206240"/>
                <a:gd name="connsiteY61" fmla="*/ 4035552 h 4340352"/>
                <a:gd name="connsiteX62" fmla="*/ 3608832 w 4206240"/>
                <a:gd name="connsiteY62" fmla="*/ 3889248 h 4340352"/>
                <a:gd name="connsiteX63" fmla="*/ 3633216 w 4206240"/>
                <a:gd name="connsiteY63" fmla="*/ 3852672 h 4340352"/>
                <a:gd name="connsiteX64" fmla="*/ 3657600 w 4206240"/>
                <a:gd name="connsiteY64" fmla="*/ 3816096 h 4340352"/>
                <a:gd name="connsiteX65" fmla="*/ 3669792 w 4206240"/>
                <a:gd name="connsiteY65" fmla="*/ 3779520 h 4340352"/>
                <a:gd name="connsiteX66" fmla="*/ 3742944 w 4206240"/>
                <a:gd name="connsiteY66" fmla="*/ 3681984 h 4340352"/>
                <a:gd name="connsiteX67" fmla="*/ 3755136 w 4206240"/>
                <a:gd name="connsiteY67" fmla="*/ 3645408 h 4340352"/>
                <a:gd name="connsiteX68" fmla="*/ 3779520 w 4206240"/>
                <a:gd name="connsiteY68" fmla="*/ 3608832 h 4340352"/>
                <a:gd name="connsiteX69" fmla="*/ 3852672 w 4206240"/>
                <a:gd name="connsiteY69" fmla="*/ 3511296 h 4340352"/>
                <a:gd name="connsiteX70" fmla="*/ 3901440 w 4206240"/>
                <a:gd name="connsiteY70" fmla="*/ 3413760 h 4340352"/>
                <a:gd name="connsiteX71" fmla="*/ 3913632 w 4206240"/>
                <a:gd name="connsiteY71" fmla="*/ 3377184 h 4340352"/>
                <a:gd name="connsiteX72" fmla="*/ 3962400 w 4206240"/>
                <a:gd name="connsiteY72" fmla="*/ 3291840 h 4340352"/>
                <a:gd name="connsiteX73" fmla="*/ 3974592 w 4206240"/>
                <a:gd name="connsiteY73" fmla="*/ 3243072 h 4340352"/>
                <a:gd name="connsiteX74" fmla="*/ 3998976 w 4206240"/>
                <a:gd name="connsiteY74" fmla="*/ 3169920 h 4340352"/>
                <a:gd name="connsiteX75" fmla="*/ 4023360 w 4206240"/>
                <a:gd name="connsiteY75" fmla="*/ 3084576 h 4340352"/>
                <a:gd name="connsiteX76" fmla="*/ 4047744 w 4206240"/>
                <a:gd name="connsiteY76" fmla="*/ 3035808 h 4340352"/>
                <a:gd name="connsiteX77" fmla="*/ 4072128 w 4206240"/>
                <a:gd name="connsiteY77" fmla="*/ 2938272 h 4340352"/>
                <a:gd name="connsiteX78" fmla="*/ 4120896 w 4206240"/>
                <a:gd name="connsiteY78" fmla="*/ 2840736 h 4340352"/>
                <a:gd name="connsiteX79" fmla="*/ 4145280 w 4206240"/>
                <a:gd name="connsiteY79" fmla="*/ 2804160 h 4340352"/>
                <a:gd name="connsiteX80" fmla="*/ 4169664 w 4206240"/>
                <a:gd name="connsiteY80" fmla="*/ 2731008 h 4340352"/>
                <a:gd name="connsiteX81" fmla="*/ 4194048 w 4206240"/>
                <a:gd name="connsiteY81" fmla="*/ 2645664 h 4340352"/>
                <a:gd name="connsiteX82" fmla="*/ 4206240 w 4206240"/>
                <a:gd name="connsiteY82" fmla="*/ 2609088 h 4340352"/>
                <a:gd name="connsiteX83" fmla="*/ 4181856 w 4206240"/>
                <a:gd name="connsiteY83" fmla="*/ 2133600 h 4340352"/>
                <a:gd name="connsiteX84" fmla="*/ 4169664 w 4206240"/>
                <a:gd name="connsiteY84" fmla="*/ 2023872 h 4340352"/>
                <a:gd name="connsiteX85" fmla="*/ 4120896 w 4206240"/>
                <a:gd name="connsiteY85" fmla="*/ 1755648 h 4340352"/>
                <a:gd name="connsiteX86" fmla="*/ 4096512 w 4206240"/>
                <a:gd name="connsiteY86" fmla="*/ 1694688 h 4340352"/>
                <a:gd name="connsiteX87" fmla="*/ 4047744 w 4206240"/>
                <a:gd name="connsiteY87" fmla="*/ 1621536 h 4340352"/>
                <a:gd name="connsiteX88" fmla="*/ 3986784 w 4206240"/>
                <a:gd name="connsiteY88" fmla="*/ 1499616 h 4340352"/>
                <a:gd name="connsiteX89" fmla="*/ 3938016 w 4206240"/>
                <a:gd name="connsiteY89" fmla="*/ 1414272 h 4340352"/>
                <a:gd name="connsiteX90" fmla="*/ 3645408 w 4206240"/>
                <a:gd name="connsiteY90" fmla="*/ 1072896 h 4340352"/>
                <a:gd name="connsiteX91" fmla="*/ 3462528 w 4206240"/>
                <a:gd name="connsiteY91" fmla="*/ 914400 h 4340352"/>
                <a:gd name="connsiteX92" fmla="*/ 3377184 w 4206240"/>
                <a:gd name="connsiteY92" fmla="*/ 841248 h 4340352"/>
                <a:gd name="connsiteX93" fmla="*/ 3145536 w 4206240"/>
                <a:gd name="connsiteY93" fmla="*/ 658368 h 4340352"/>
                <a:gd name="connsiteX94" fmla="*/ 3023616 w 4206240"/>
                <a:gd name="connsiteY94" fmla="*/ 536448 h 4340352"/>
                <a:gd name="connsiteX95" fmla="*/ 2938272 w 4206240"/>
                <a:gd name="connsiteY95" fmla="*/ 451104 h 4340352"/>
                <a:gd name="connsiteX96" fmla="*/ 2889504 w 4206240"/>
                <a:gd name="connsiteY96" fmla="*/ 402336 h 4340352"/>
                <a:gd name="connsiteX97" fmla="*/ 2791968 w 4206240"/>
                <a:gd name="connsiteY97" fmla="*/ 329184 h 4340352"/>
                <a:gd name="connsiteX98" fmla="*/ 2743200 w 4206240"/>
                <a:gd name="connsiteY98" fmla="*/ 292608 h 4340352"/>
                <a:gd name="connsiteX99" fmla="*/ 2694432 w 4206240"/>
                <a:gd name="connsiteY99" fmla="*/ 268224 h 4340352"/>
                <a:gd name="connsiteX100" fmla="*/ 2609088 w 4206240"/>
                <a:gd name="connsiteY100" fmla="*/ 207264 h 4340352"/>
                <a:gd name="connsiteX101" fmla="*/ 2572512 w 4206240"/>
                <a:gd name="connsiteY101" fmla="*/ 195072 h 4340352"/>
                <a:gd name="connsiteX102" fmla="*/ 2438400 w 4206240"/>
                <a:gd name="connsiteY102" fmla="*/ 121920 h 4340352"/>
                <a:gd name="connsiteX103" fmla="*/ 2060448 w 4206240"/>
                <a:gd name="connsiteY103" fmla="*/ 85344 h 4340352"/>
                <a:gd name="connsiteX104" fmla="*/ 1962912 w 4206240"/>
                <a:gd name="connsiteY104" fmla="*/ 73152 h 4340352"/>
                <a:gd name="connsiteX105" fmla="*/ 1706880 w 4206240"/>
                <a:gd name="connsiteY105" fmla="*/ 60960 h 4340352"/>
                <a:gd name="connsiteX106" fmla="*/ 1572768 w 4206240"/>
                <a:gd name="connsiteY106" fmla="*/ 36576 h 4340352"/>
                <a:gd name="connsiteX107" fmla="*/ 1597152 w 4206240"/>
                <a:gd name="connsiteY107" fmla="*/ 0 h 43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206240" h="4340352">
                  <a:moveTo>
                    <a:pt x="1597152" y="0"/>
                  </a:moveTo>
                  <a:lnTo>
                    <a:pt x="1597152" y="0"/>
                  </a:lnTo>
                  <a:cubicBezTo>
                    <a:pt x="1576832" y="28448"/>
                    <a:pt x="1552933" y="54653"/>
                    <a:pt x="1536192" y="85344"/>
                  </a:cubicBezTo>
                  <a:cubicBezTo>
                    <a:pt x="1528168" y="100054"/>
                    <a:pt x="1530223" y="118554"/>
                    <a:pt x="1524000" y="134112"/>
                  </a:cubicBezTo>
                  <a:cubicBezTo>
                    <a:pt x="1513875" y="159424"/>
                    <a:pt x="1496593" y="181590"/>
                    <a:pt x="1487424" y="207264"/>
                  </a:cubicBezTo>
                  <a:cubicBezTo>
                    <a:pt x="1455222" y="297429"/>
                    <a:pt x="1468507" y="301850"/>
                    <a:pt x="1450848" y="390144"/>
                  </a:cubicBezTo>
                  <a:cubicBezTo>
                    <a:pt x="1443450" y="427134"/>
                    <a:pt x="1398332" y="511590"/>
                    <a:pt x="1389888" y="524256"/>
                  </a:cubicBezTo>
                  <a:cubicBezTo>
                    <a:pt x="1381760" y="536448"/>
                    <a:pt x="1372521" y="547968"/>
                    <a:pt x="1365504" y="560832"/>
                  </a:cubicBezTo>
                  <a:cubicBezTo>
                    <a:pt x="1348098" y="592743"/>
                    <a:pt x="1328231" y="623884"/>
                    <a:pt x="1316736" y="658368"/>
                  </a:cubicBezTo>
                  <a:cubicBezTo>
                    <a:pt x="1312672" y="670560"/>
                    <a:pt x="1310291" y="683449"/>
                    <a:pt x="1304544" y="694944"/>
                  </a:cubicBezTo>
                  <a:cubicBezTo>
                    <a:pt x="1297991" y="708050"/>
                    <a:pt x="1288288" y="719328"/>
                    <a:pt x="1280160" y="731520"/>
                  </a:cubicBezTo>
                  <a:cubicBezTo>
                    <a:pt x="1276096" y="747776"/>
                    <a:pt x="1277577" y="766561"/>
                    <a:pt x="1267968" y="780288"/>
                  </a:cubicBezTo>
                  <a:cubicBezTo>
                    <a:pt x="1248193" y="808539"/>
                    <a:pt x="1215507" y="825853"/>
                    <a:pt x="1194816" y="853440"/>
                  </a:cubicBezTo>
                  <a:cubicBezTo>
                    <a:pt x="1182624" y="869696"/>
                    <a:pt x="1169893" y="885561"/>
                    <a:pt x="1158240" y="902208"/>
                  </a:cubicBezTo>
                  <a:cubicBezTo>
                    <a:pt x="1141434" y="926216"/>
                    <a:pt x="1133856" y="959104"/>
                    <a:pt x="1109472" y="975360"/>
                  </a:cubicBezTo>
                  <a:cubicBezTo>
                    <a:pt x="1044203" y="1018872"/>
                    <a:pt x="1083257" y="989383"/>
                    <a:pt x="999744" y="1072896"/>
                  </a:cubicBezTo>
                  <a:cubicBezTo>
                    <a:pt x="987552" y="1085088"/>
                    <a:pt x="972732" y="1095126"/>
                    <a:pt x="963168" y="1109472"/>
                  </a:cubicBezTo>
                  <a:cubicBezTo>
                    <a:pt x="937399" y="1148126"/>
                    <a:pt x="907389" y="1198322"/>
                    <a:pt x="865632" y="1219200"/>
                  </a:cubicBezTo>
                  <a:cubicBezTo>
                    <a:pt x="731974" y="1286029"/>
                    <a:pt x="895619" y="1197781"/>
                    <a:pt x="780288" y="1280160"/>
                  </a:cubicBezTo>
                  <a:cubicBezTo>
                    <a:pt x="765499" y="1290724"/>
                    <a:pt x="746060" y="1293639"/>
                    <a:pt x="731520" y="1304544"/>
                  </a:cubicBezTo>
                  <a:cubicBezTo>
                    <a:pt x="713128" y="1318338"/>
                    <a:pt x="700053" y="1338173"/>
                    <a:pt x="682752" y="1353312"/>
                  </a:cubicBezTo>
                  <a:cubicBezTo>
                    <a:pt x="667460" y="1366693"/>
                    <a:pt x="649088" y="1376295"/>
                    <a:pt x="633984" y="1389888"/>
                  </a:cubicBezTo>
                  <a:cubicBezTo>
                    <a:pt x="608352" y="1412957"/>
                    <a:pt x="579960" y="1434347"/>
                    <a:pt x="560832" y="1463040"/>
                  </a:cubicBezTo>
                  <a:lnTo>
                    <a:pt x="512064" y="1536192"/>
                  </a:lnTo>
                  <a:cubicBezTo>
                    <a:pt x="503936" y="1548384"/>
                    <a:pt x="494233" y="1559662"/>
                    <a:pt x="487680" y="1572768"/>
                  </a:cubicBezTo>
                  <a:lnTo>
                    <a:pt x="438912" y="1670304"/>
                  </a:lnTo>
                  <a:lnTo>
                    <a:pt x="414528" y="1719072"/>
                  </a:lnTo>
                  <a:lnTo>
                    <a:pt x="390144" y="1767840"/>
                  </a:lnTo>
                  <a:cubicBezTo>
                    <a:pt x="347969" y="1978715"/>
                    <a:pt x="415442" y="1654456"/>
                    <a:pt x="353568" y="1901952"/>
                  </a:cubicBezTo>
                  <a:cubicBezTo>
                    <a:pt x="347572" y="1925934"/>
                    <a:pt x="345135" y="1950671"/>
                    <a:pt x="341376" y="1975104"/>
                  </a:cubicBezTo>
                  <a:cubicBezTo>
                    <a:pt x="337006" y="2003507"/>
                    <a:pt x="332982" y="2031963"/>
                    <a:pt x="329184" y="2060448"/>
                  </a:cubicBezTo>
                  <a:cubicBezTo>
                    <a:pt x="326681" y="2079222"/>
                    <a:pt x="318921" y="2174980"/>
                    <a:pt x="304800" y="2206752"/>
                  </a:cubicBezTo>
                  <a:cubicBezTo>
                    <a:pt x="292740" y="2233887"/>
                    <a:pt x="252455" y="2292700"/>
                    <a:pt x="231648" y="2316480"/>
                  </a:cubicBezTo>
                  <a:cubicBezTo>
                    <a:pt x="216509" y="2333781"/>
                    <a:pt x="198019" y="2347947"/>
                    <a:pt x="182880" y="2365248"/>
                  </a:cubicBezTo>
                  <a:cubicBezTo>
                    <a:pt x="154991" y="2397121"/>
                    <a:pt x="130046" y="2438403"/>
                    <a:pt x="109728" y="2474976"/>
                  </a:cubicBezTo>
                  <a:cubicBezTo>
                    <a:pt x="86796" y="2516254"/>
                    <a:pt x="72783" y="2549606"/>
                    <a:pt x="60960" y="2596896"/>
                  </a:cubicBezTo>
                  <a:cubicBezTo>
                    <a:pt x="50908" y="2637103"/>
                    <a:pt x="51968" y="2680335"/>
                    <a:pt x="36576" y="2718816"/>
                  </a:cubicBezTo>
                  <a:cubicBezTo>
                    <a:pt x="4496" y="2799016"/>
                    <a:pt x="16484" y="2758316"/>
                    <a:pt x="0" y="2840736"/>
                  </a:cubicBezTo>
                  <a:cubicBezTo>
                    <a:pt x="8128" y="2942336"/>
                    <a:pt x="12119" y="3044352"/>
                    <a:pt x="24384" y="3145536"/>
                  </a:cubicBezTo>
                  <a:cubicBezTo>
                    <a:pt x="36472" y="3245265"/>
                    <a:pt x="51932" y="3242908"/>
                    <a:pt x="97536" y="3328416"/>
                  </a:cubicBezTo>
                  <a:cubicBezTo>
                    <a:pt x="232833" y="3582098"/>
                    <a:pt x="65718" y="3272426"/>
                    <a:pt x="182880" y="3523488"/>
                  </a:cubicBezTo>
                  <a:cubicBezTo>
                    <a:pt x="196736" y="3553179"/>
                    <a:pt x="216114" y="3579983"/>
                    <a:pt x="231648" y="3608832"/>
                  </a:cubicBezTo>
                  <a:cubicBezTo>
                    <a:pt x="244573" y="3632836"/>
                    <a:pt x="256943" y="3657165"/>
                    <a:pt x="268224" y="3681984"/>
                  </a:cubicBezTo>
                  <a:cubicBezTo>
                    <a:pt x="277280" y="3701908"/>
                    <a:pt x="281980" y="3723813"/>
                    <a:pt x="292608" y="3742944"/>
                  </a:cubicBezTo>
                  <a:cubicBezTo>
                    <a:pt x="302476" y="3760707"/>
                    <a:pt x="317373" y="3775177"/>
                    <a:pt x="329184" y="3791712"/>
                  </a:cubicBezTo>
                  <a:cubicBezTo>
                    <a:pt x="360392" y="3835404"/>
                    <a:pt x="372163" y="3868706"/>
                    <a:pt x="426720" y="3901440"/>
                  </a:cubicBezTo>
                  <a:cubicBezTo>
                    <a:pt x="476887" y="3931540"/>
                    <a:pt x="505796" y="3951005"/>
                    <a:pt x="560832" y="3974592"/>
                  </a:cubicBezTo>
                  <a:cubicBezTo>
                    <a:pt x="637976" y="4007654"/>
                    <a:pt x="674648" y="4017495"/>
                    <a:pt x="755904" y="4035552"/>
                  </a:cubicBezTo>
                  <a:cubicBezTo>
                    <a:pt x="796362" y="4044543"/>
                    <a:pt x="836796" y="4054075"/>
                    <a:pt x="877824" y="4059936"/>
                  </a:cubicBezTo>
                  <a:cubicBezTo>
                    <a:pt x="1072727" y="4087779"/>
                    <a:pt x="952041" y="4052419"/>
                    <a:pt x="1146048" y="4096512"/>
                  </a:cubicBezTo>
                  <a:cubicBezTo>
                    <a:pt x="1191232" y="4106781"/>
                    <a:pt x="1236562" y="4117393"/>
                    <a:pt x="1280160" y="4133088"/>
                  </a:cubicBezTo>
                  <a:cubicBezTo>
                    <a:pt x="1392815" y="4173644"/>
                    <a:pt x="1422039" y="4212970"/>
                    <a:pt x="1524000" y="4218432"/>
                  </a:cubicBezTo>
                  <a:cubicBezTo>
                    <a:pt x="1727071" y="4229311"/>
                    <a:pt x="1930400" y="4234688"/>
                    <a:pt x="2133600" y="4242816"/>
                  </a:cubicBezTo>
                  <a:cubicBezTo>
                    <a:pt x="2431484" y="4302393"/>
                    <a:pt x="2201301" y="4260983"/>
                    <a:pt x="2511552" y="4303776"/>
                  </a:cubicBezTo>
                  <a:cubicBezTo>
                    <a:pt x="2783075" y="4341228"/>
                    <a:pt x="2559155" y="4318079"/>
                    <a:pt x="2804160" y="4340352"/>
                  </a:cubicBezTo>
                  <a:cubicBezTo>
                    <a:pt x="2893568" y="4336288"/>
                    <a:pt x="2983431" y="4338044"/>
                    <a:pt x="3072384" y="4328160"/>
                  </a:cubicBezTo>
                  <a:cubicBezTo>
                    <a:pt x="3093485" y="4325815"/>
                    <a:pt x="3194952" y="4273497"/>
                    <a:pt x="3206496" y="4267200"/>
                  </a:cubicBezTo>
                  <a:cubicBezTo>
                    <a:pt x="3241948" y="4247863"/>
                    <a:pt x="3285312" y="4221096"/>
                    <a:pt x="3316224" y="4194048"/>
                  </a:cubicBezTo>
                  <a:cubicBezTo>
                    <a:pt x="3333525" y="4178909"/>
                    <a:pt x="3347691" y="4160419"/>
                    <a:pt x="3364992" y="4145280"/>
                  </a:cubicBezTo>
                  <a:cubicBezTo>
                    <a:pt x="3380284" y="4131899"/>
                    <a:pt x="3399392" y="4123072"/>
                    <a:pt x="3413760" y="4108704"/>
                  </a:cubicBezTo>
                  <a:cubicBezTo>
                    <a:pt x="3428128" y="4094336"/>
                    <a:pt x="3435968" y="4074304"/>
                    <a:pt x="3450336" y="4059936"/>
                  </a:cubicBezTo>
                  <a:cubicBezTo>
                    <a:pt x="3460697" y="4049575"/>
                    <a:pt x="3475960" y="4045287"/>
                    <a:pt x="3486912" y="4035552"/>
                  </a:cubicBezTo>
                  <a:cubicBezTo>
                    <a:pt x="3563718" y="3967280"/>
                    <a:pt x="3555441" y="3969335"/>
                    <a:pt x="3608832" y="3889248"/>
                  </a:cubicBezTo>
                  <a:lnTo>
                    <a:pt x="3633216" y="3852672"/>
                  </a:lnTo>
                  <a:cubicBezTo>
                    <a:pt x="3641344" y="3840480"/>
                    <a:pt x="3652966" y="3829997"/>
                    <a:pt x="3657600" y="3816096"/>
                  </a:cubicBezTo>
                  <a:cubicBezTo>
                    <a:pt x="3661664" y="3803904"/>
                    <a:pt x="3662892" y="3790362"/>
                    <a:pt x="3669792" y="3779520"/>
                  </a:cubicBezTo>
                  <a:cubicBezTo>
                    <a:pt x="3691611" y="3745234"/>
                    <a:pt x="3742944" y="3681984"/>
                    <a:pt x="3742944" y="3681984"/>
                  </a:cubicBezTo>
                  <a:cubicBezTo>
                    <a:pt x="3747008" y="3669792"/>
                    <a:pt x="3749389" y="3656903"/>
                    <a:pt x="3755136" y="3645408"/>
                  </a:cubicBezTo>
                  <a:cubicBezTo>
                    <a:pt x="3761689" y="3632302"/>
                    <a:pt x="3770728" y="3620554"/>
                    <a:pt x="3779520" y="3608832"/>
                  </a:cubicBezTo>
                  <a:cubicBezTo>
                    <a:pt x="3801136" y="3580010"/>
                    <a:pt x="3834297" y="3544984"/>
                    <a:pt x="3852672" y="3511296"/>
                  </a:cubicBezTo>
                  <a:cubicBezTo>
                    <a:pt x="3870078" y="3479385"/>
                    <a:pt x="3889945" y="3448244"/>
                    <a:pt x="3901440" y="3413760"/>
                  </a:cubicBezTo>
                  <a:cubicBezTo>
                    <a:pt x="3905504" y="3401568"/>
                    <a:pt x="3908570" y="3388996"/>
                    <a:pt x="3913632" y="3377184"/>
                  </a:cubicBezTo>
                  <a:cubicBezTo>
                    <a:pt x="3932194" y="3333872"/>
                    <a:pt x="3937911" y="3328573"/>
                    <a:pt x="3962400" y="3291840"/>
                  </a:cubicBezTo>
                  <a:cubicBezTo>
                    <a:pt x="3966464" y="3275584"/>
                    <a:pt x="3969777" y="3259122"/>
                    <a:pt x="3974592" y="3243072"/>
                  </a:cubicBezTo>
                  <a:cubicBezTo>
                    <a:pt x="3981978" y="3218453"/>
                    <a:pt x="3992742" y="3194856"/>
                    <a:pt x="3998976" y="3169920"/>
                  </a:cubicBezTo>
                  <a:cubicBezTo>
                    <a:pt x="4005163" y="3145173"/>
                    <a:pt x="4012866" y="3109063"/>
                    <a:pt x="4023360" y="3084576"/>
                  </a:cubicBezTo>
                  <a:cubicBezTo>
                    <a:pt x="4030519" y="3067871"/>
                    <a:pt x="4041997" y="3053050"/>
                    <a:pt x="4047744" y="3035808"/>
                  </a:cubicBezTo>
                  <a:cubicBezTo>
                    <a:pt x="4058342" y="3004015"/>
                    <a:pt x="4057141" y="2968247"/>
                    <a:pt x="4072128" y="2938272"/>
                  </a:cubicBezTo>
                  <a:cubicBezTo>
                    <a:pt x="4088384" y="2905760"/>
                    <a:pt x="4100733" y="2870981"/>
                    <a:pt x="4120896" y="2840736"/>
                  </a:cubicBezTo>
                  <a:cubicBezTo>
                    <a:pt x="4129024" y="2828544"/>
                    <a:pt x="4139329" y="2817550"/>
                    <a:pt x="4145280" y="2804160"/>
                  </a:cubicBezTo>
                  <a:cubicBezTo>
                    <a:pt x="4155719" y="2780672"/>
                    <a:pt x="4161536" y="2755392"/>
                    <a:pt x="4169664" y="2731008"/>
                  </a:cubicBezTo>
                  <a:cubicBezTo>
                    <a:pt x="4198896" y="2643311"/>
                    <a:pt x="4163430" y="2752827"/>
                    <a:pt x="4194048" y="2645664"/>
                  </a:cubicBezTo>
                  <a:cubicBezTo>
                    <a:pt x="4197579" y="2633307"/>
                    <a:pt x="4202176" y="2621280"/>
                    <a:pt x="4206240" y="2609088"/>
                  </a:cubicBezTo>
                  <a:cubicBezTo>
                    <a:pt x="4195617" y="2311637"/>
                    <a:pt x="4203107" y="2346108"/>
                    <a:pt x="4181856" y="2133600"/>
                  </a:cubicBezTo>
                  <a:cubicBezTo>
                    <a:pt x="4178194" y="2096982"/>
                    <a:pt x="4174868" y="2060303"/>
                    <a:pt x="4169664" y="2023872"/>
                  </a:cubicBezTo>
                  <a:cubicBezTo>
                    <a:pt x="4167985" y="2012122"/>
                    <a:pt x="4130231" y="1778986"/>
                    <a:pt x="4120896" y="1755648"/>
                  </a:cubicBezTo>
                  <a:cubicBezTo>
                    <a:pt x="4112768" y="1735328"/>
                    <a:pt x="4106992" y="1713901"/>
                    <a:pt x="4096512" y="1694688"/>
                  </a:cubicBezTo>
                  <a:cubicBezTo>
                    <a:pt x="4082479" y="1668960"/>
                    <a:pt x="4057011" y="1649338"/>
                    <a:pt x="4047744" y="1621536"/>
                  </a:cubicBezTo>
                  <a:cubicBezTo>
                    <a:pt x="4005972" y="1496220"/>
                    <a:pt x="4047448" y="1594945"/>
                    <a:pt x="3986784" y="1499616"/>
                  </a:cubicBezTo>
                  <a:cubicBezTo>
                    <a:pt x="3969193" y="1471973"/>
                    <a:pt x="3957348" y="1440726"/>
                    <a:pt x="3938016" y="1414272"/>
                  </a:cubicBezTo>
                  <a:cubicBezTo>
                    <a:pt x="3834399" y="1272480"/>
                    <a:pt x="3766173" y="1183597"/>
                    <a:pt x="3645408" y="1072896"/>
                  </a:cubicBezTo>
                  <a:cubicBezTo>
                    <a:pt x="3585943" y="1018387"/>
                    <a:pt x="3523579" y="967126"/>
                    <a:pt x="3462528" y="914400"/>
                  </a:cubicBezTo>
                  <a:cubicBezTo>
                    <a:pt x="3434171" y="889910"/>
                    <a:pt x="3407673" y="863026"/>
                    <a:pt x="3377184" y="841248"/>
                  </a:cubicBezTo>
                  <a:cubicBezTo>
                    <a:pt x="3295810" y="783124"/>
                    <a:pt x="3217686" y="730518"/>
                    <a:pt x="3145536" y="658368"/>
                  </a:cubicBezTo>
                  <a:lnTo>
                    <a:pt x="3023616" y="536448"/>
                  </a:lnTo>
                  <a:lnTo>
                    <a:pt x="2938272" y="451104"/>
                  </a:lnTo>
                  <a:cubicBezTo>
                    <a:pt x="2922016" y="434848"/>
                    <a:pt x="2907896" y="416130"/>
                    <a:pt x="2889504" y="402336"/>
                  </a:cubicBezTo>
                  <a:lnTo>
                    <a:pt x="2791968" y="329184"/>
                  </a:lnTo>
                  <a:cubicBezTo>
                    <a:pt x="2775712" y="316992"/>
                    <a:pt x="2761375" y="301695"/>
                    <a:pt x="2743200" y="292608"/>
                  </a:cubicBezTo>
                  <a:cubicBezTo>
                    <a:pt x="2726944" y="284480"/>
                    <a:pt x="2709844" y="277857"/>
                    <a:pt x="2694432" y="268224"/>
                  </a:cubicBezTo>
                  <a:cubicBezTo>
                    <a:pt x="2672342" y="254418"/>
                    <a:pt x="2634880" y="220160"/>
                    <a:pt x="2609088" y="207264"/>
                  </a:cubicBezTo>
                  <a:cubicBezTo>
                    <a:pt x="2597593" y="201517"/>
                    <a:pt x="2584007" y="200819"/>
                    <a:pt x="2572512" y="195072"/>
                  </a:cubicBezTo>
                  <a:cubicBezTo>
                    <a:pt x="2523969" y="170801"/>
                    <a:pt x="2503700" y="126943"/>
                    <a:pt x="2438400" y="121920"/>
                  </a:cubicBezTo>
                  <a:cubicBezTo>
                    <a:pt x="2263114" y="108436"/>
                    <a:pt x="2253956" y="109532"/>
                    <a:pt x="2060448" y="85344"/>
                  </a:cubicBezTo>
                  <a:cubicBezTo>
                    <a:pt x="2027936" y="81280"/>
                    <a:pt x="1995599" y="75406"/>
                    <a:pt x="1962912" y="73152"/>
                  </a:cubicBezTo>
                  <a:cubicBezTo>
                    <a:pt x="1877674" y="67274"/>
                    <a:pt x="1792224" y="65024"/>
                    <a:pt x="1706880" y="60960"/>
                  </a:cubicBezTo>
                  <a:cubicBezTo>
                    <a:pt x="1673258" y="56757"/>
                    <a:pt x="1610357" y="55370"/>
                    <a:pt x="1572768" y="36576"/>
                  </a:cubicBezTo>
                  <a:cubicBezTo>
                    <a:pt x="1567627" y="34006"/>
                    <a:pt x="1593088" y="6096"/>
                    <a:pt x="1597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Smart Eye”, A Computer Inside Our Eyes - SK hynix Newsroom">
            <a:extLst>
              <a:ext uri="{FF2B5EF4-FFF2-40B4-BE49-F238E27FC236}">
                <a16:creationId xmlns:a16="http://schemas.microsoft.com/office/drawing/2014/main" id="{958CB8D6-186F-E26B-3CF7-C192EB6E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214"/>
          <a:stretch>
            <a:fillRect/>
          </a:stretch>
        </p:blipFill>
        <p:spPr bwMode="auto">
          <a:xfrm>
            <a:off x="9" y="301324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C349EA-5DB1-8B70-50A9-38AC65BF365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does a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camera</a:t>
            </a:r>
            <a:r>
              <a:rPr lang="en-US" sz="3200" dirty="0">
                <a:solidFill>
                  <a:schemeClr val="bg1"/>
                </a:solidFill>
              </a:rPr>
              <a:t> sensor work?</a:t>
            </a:r>
          </a:p>
        </p:txBody>
      </p:sp>
    </p:spTree>
    <p:extLst>
      <p:ext uri="{BB962C8B-B14F-4D97-AF65-F5344CB8AC3E}">
        <p14:creationId xmlns:p14="http://schemas.microsoft.com/office/powerpoint/2010/main" val="246421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20E935-960F-4F41-B4D3-DB825B3333F8}"/>
              </a:ext>
            </a:extLst>
          </p:cNvPr>
          <p:cNvGrpSpPr/>
          <p:nvPr/>
        </p:nvGrpSpPr>
        <p:grpSpPr>
          <a:xfrm>
            <a:off x="169064" y="1996544"/>
            <a:ext cx="2897956" cy="2165666"/>
            <a:chOff x="169064" y="1996544"/>
            <a:chExt cx="2897956" cy="21656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E78F25-BE69-2F4E-8064-EAEA788B7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60" t="22262" b="20168"/>
            <a:stretch/>
          </p:blipFill>
          <p:spPr>
            <a:xfrm>
              <a:off x="1425388" y="1996544"/>
              <a:ext cx="1641632" cy="21656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707C2-DC95-3641-8A46-F36509194A11}"/>
                </a:ext>
              </a:extLst>
            </p:cNvPr>
            <p:cNvSpPr txBox="1"/>
            <p:nvPr/>
          </p:nvSpPr>
          <p:spPr>
            <a:xfrm>
              <a:off x="169064" y="2779076"/>
              <a:ext cx="11548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Air flow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37BA90-53B5-C14F-9F84-4402E92F11F2}"/>
              </a:ext>
            </a:extLst>
          </p:cNvPr>
          <p:cNvGrpSpPr/>
          <p:nvPr/>
        </p:nvGrpSpPr>
        <p:grpSpPr>
          <a:xfrm>
            <a:off x="3356687" y="2473969"/>
            <a:ext cx="1462439" cy="2240119"/>
            <a:chOff x="3356687" y="2473969"/>
            <a:chExt cx="1462439" cy="22401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AFF21-A023-1B4B-A532-68DBA11F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6687" y="2520430"/>
              <a:ext cx="1462439" cy="2193658"/>
            </a:xfrm>
            <a:prstGeom prst="rect">
              <a:avLst/>
            </a:prstGeom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E6CE056-1D3B-0E44-9CE5-A2016583512B}"/>
                </a:ext>
              </a:extLst>
            </p:cNvPr>
            <p:cNvSpPr/>
            <p:nvPr/>
          </p:nvSpPr>
          <p:spPr>
            <a:xfrm rot="15190993" flipV="1">
              <a:off x="3926303" y="2514310"/>
              <a:ext cx="860611" cy="779930"/>
            </a:xfrm>
            <a:prstGeom prst="arc">
              <a:avLst>
                <a:gd name="adj1" fmla="val 14400056"/>
                <a:gd name="adj2" fmla="val 0"/>
              </a:avLst>
            </a:prstGeom>
            <a:ln w="31750"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051E82-3E36-5E4E-88CB-CF2F3615DE04}"/>
              </a:ext>
            </a:extLst>
          </p:cNvPr>
          <p:cNvGrpSpPr/>
          <p:nvPr/>
        </p:nvGrpSpPr>
        <p:grpSpPr>
          <a:xfrm>
            <a:off x="4356847" y="2249462"/>
            <a:ext cx="4355133" cy="2852407"/>
            <a:chOff x="4356847" y="2249462"/>
            <a:chExt cx="4355133" cy="2852407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974B17-8FE3-0E4D-A1A9-0F36DE355C10}"/>
                </a:ext>
              </a:extLst>
            </p:cNvPr>
            <p:cNvSpPr/>
            <p:nvPr/>
          </p:nvSpPr>
          <p:spPr>
            <a:xfrm>
              <a:off x="5611906" y="3617259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4DF732F-2FD5-7248-95D2-65C65D04F520}"/>
                </a:ext>
              </a:extLst>
            </p:cNvPr>
            <p:cNvCxnSpPr/>
            <p:nvPr/>
          </p:nvCxnSpPr>
          <p:spPr>
            <a:xfrm>
              <a:off x="4356847" y="4437529"/>
              <a:ext cx="1021976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40F93-E087-8C4D-B0EE-BFCF0960A2CD}"/>
                </a:ext>
              </a:extLst>
            </p:cNvPr>
            <p:cNvSpPr txBox="1"/>
            <p:nvPr/>
          </p:nvSpPr>
          <p:spPr>
            <a:xfrm>
              <a:off x="5378823" y="2249462"/>
              <a:ext cx="333315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Electrical fluctuations</a:t>
              </a:r>
            </a:p>
            <a:p>
              <a:r>
                <a:rPr lang="en-US" sz="2400" dirty="0"/>
                <a:t>proportional to the</a:t>
              </a:r>
            </a:p>
            <a:p>
              <a:r>
                <a:rPr lang="en-US" sz="2400" dirty="0"/>
                <a:t>speed/volume of air-flow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0D77A87-9077-0340-8687-7F2EA5772D30}"/>
              </a:ext>
            </a:extLst>
          </p:cNvPr>
          <p:cNvSpPr txBox="1"/>
          <p:nvPr/>
        </p:nvSpPr>
        <p:spPr>
          <a:xfrm>
            <a:off x="7433653" y="773517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21C69F-A647-F243-8992-3C4797F63495}"/>
              </a:ext>
            </a:extLst>
          </p:cNvPr>
          <p:cNvGrpSpPr/>
          <p:nvPr/>
        </p:nvGrpSpPr>
        <p:grpSpPr>
          <a:xfrm>
            <a:off x="5109883" y="5235388"/>
            <a:ext cx="2591902" cy="1199073"/>
            <a:chOff x="5109883" y="5235388"/>
            <a:chExt cx="2591902" cy="119907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8EE5825-57BF-AB4B-A229-3884851459FF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3" y="5235388"/>
              <a:ext cx="0" cy="70821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A13987-DF1E-7A46-81A3-95DA77995403}"/>
                </a:ext>
              </a:extLst>
            </p:cNvPr>
            <p:cNvSpPr txBox="1"/>
            <p:nvPr/>
          </p:nvSpPr>
          <p:spPr>
            <a:xfrm>
              <a:off x="6406238" y="5235388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Mapping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96E7C5-8539-3241-B157-FADCAA238E11}"/>
                </a:ext>
              </a:extLst>
            </p:cNvPr>
            <p:cNvSpPr txBox="1"/>
            <p:nvPr/>
          </p:nvSpPr>
          <p:spPr>
            <a:xfrm>
              <a:off x="5109883" y="5972796"/>
              <a:ext cx="2396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 Miles per hour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46F02F-AB38-4D43-9C81-FD2E4F68F8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Fundamental principle of sensors</a:t>
            </a:r>
          </a:p>
        </p:txBody>
      </p:sp>
    </p:spTree>
    <p:extLst>
      <p:ext uri="{BB962C8B-B14F-4D97-AF65-F5344CB8AC3E}">
        <p14:creationId xmlns:p14="http://schemas.microsoft.com/office/powerpoint/2010/main" val="7278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5953</TotalTime>
  <Words>1583</Words>
  <Application>Microsoft Macintosh PowerPoint</Application>
  <PresentationFormat>On-screen Show (4:3)</PresentationFormat>
  <Paragraphs>423</Paragraphs>
  <Slides>74</Slides>
  <Notes>9</Notes>
  <HiddenSlides>7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-webkit-standard</vt:lpstr>
      <vt:lpstr>Arial</vt:lpstr>
      <vt:lpstr>Avenir Light</vt:lpstr>
      <vt:lpstr>Calibri</vt:lpstr>
      <vt:lpstr>Calibri Light</vt:lpstr>
      <vt:lpstr>Cambria Math</vt:lpstr>
      <vt:lpstr>Lucida Bright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525</cp:revision>
  <dcterms:created xsi:type="dcterms:W3CDTF">2019-01-28T20:09:31Z</dcterms:created>
  <dcterms:modified xsi:type="dcterms:W3CDTF">2025-09-05T20:15:40Z</dcterms:modified>
</cp:coreProperties>
</file>