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5"/>
  </p:notesMasterIdLst>
  <p:sldIdLst>
    <p:sldId id="1764" r:id="rId2"/>
    <p:sldId id="1851" r:id="rId3"/>
    <p:sldId id="1849" r:id="rId4"/>
    <p:sldId id="1845" r:id="rId5"/>
    <p:sldId id="508" r:id="rId6"/>
    <p:sldId id="567" r:id="rId7"/>
    <p:sldId id="1532" r:id="rId8"/>
    <p:sldId id="1533" r:id="rId9"/>
    <p:sldId id="1534" r:id="rId10"/>
    <p:sldId id="1763" r:id="rId11"/>
    <p:sldId id="1844" r:id="rId12"/>
    <p:sldId id="1765" r:id="rId13"/>
    <p:sldId id="1852" r:id="rId14"/>
    <p:sldId id="1506" r:id="rId15"/>
    <p:sldId id="1527" r:id="rId16"/>
    <p:sldId id="1472" r:id="rId17"/>
    <p:sldId id="585" r:id="rId18"/>
    <p:sldId id="509" r:id="rId19"/>
    <p:sldId id="1539" r:id="rId20"/>
    <p:sldId id="512" r:id="rId21"/>
    <p:sldId id="1485" r:id="rId22"/>
    <p:sldId id="1536" r:id="rId23"/>
    <p:sldId id="1486" r:id="rId24"/>
    <p:sldId id="1487" r:id="rId25"/>
    <p:sldId id="1848" r:id="rId26"/>
    <p:sldId id="1837" r:id="rId27"/>
    <p:sldId id="1780" r:id="rId28"/>
    <p:sldId id="1779" r:id="rId29"/>
    <p:sldId id="1838" r:id="rId30"/>
    <p:sldId id="1839" r:id="rId31"/>
    <p:sldId id="1840" r:id="rId32"/>
    <p:sldId id="1841" r:id="rId33"/>
    <p:sldId id="1842" r:id="rId34"/>
    <p:sldId id="1778" r:id="rId35"/>
    <p:sldId id="1854" r:id="rId36"/>
    <p:sldId id="1855" r:id="rId37"/>
    <p:sldId id="1861" r:id="rId38"/>
    <p:sldId id="1859" r:id="rId39"/>
    <p:sldId id="1860" r:id="rId40"/>
    <p:sldId id="1862" r:id="rId41"/>
    <p:sldId id="1846" r:id="rId42"/>
    <p:sldId id="1818" r:id="rId43"/>
    <p:sldId id="1863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2850"/>
    <a:srgbClr val="04336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991"/>
    <p:restoredTop sz="75578"/>
  </p:normalViewPr>
  <p:slideViewPr>
    <p:cSldViewPr snapToGrid="0" snapToObjects="1" showGuides="1">
      <p:cViewPr varScale="1">
        <p:scale>
          <a:sx n="90" d="100"/>
          <a:sy n="90" d="100"/>
        </p:scale>
        <p:origin x="2000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49926-832A-0146-A58C-0A7B8706D706}" type="datetimeFigureOut">
              <a:rPr lang="en-US" smtClean="0"/>
              <a:t>9/16/25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ABCF-8DBE-0B44-8881-1104B3E50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8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72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A3BDB-97B5-9C00-5C17-0464A967C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56D50F-9120-FAD4-B67C-DAF0238C5C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833726-D33B-6B74-63C2-79A788844C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E82CF-9FD0-2700-D025-4696D02A31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582B4D-0A54-5948-B9EA-262A85599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376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30884-6806-98EF-703F-84F479F42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9BAB6C-BF4D-CDFC-0C4E-57E87D80AD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4907C6-729B-83FD-0023-933D46D655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A75F0B-A44B-D448-428D-CBE76E9DFD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582B4D-0A54-5948-B9EA-262A85599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11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B1630-62A7-6C0B-BC6F-1FC3A6184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60FBE9-14B4-56E6-BEE7-356FD2E9A3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D56E11-1236-2F39-2EC9-1D7ADE2844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2EDA1-8084-8E85-D53D-DA2172A13B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582B4D-0A54-5948-B9EA-262A85599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692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CBB85-8907-E245-D22E-E26598C15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95C5B9-312B-D8A3-4883-B8C58984ED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203C01-4AB8-04A2-C4E7-A28E7A599C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[PC] https://</a:t>
            </a:r>
            <a:r>
              <a:rPr lang="en-US" dirty="0" err="1"/>
              <a:t>panoradio-sdr.de</a:t>
            </a:r>
            <a:r>
              <a:rPr lang="en-US" dirty="0"/>
              <a:t>/analog-digital-conversion/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3C98A-7203-9DF9-C096-9B86A1CFA8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8ABCF-8DBE-0B44-8881-1104B3E50F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801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04F88-0ADF-E0C7-CFFE-96B1C98B3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1023A0-C4F0-6623-0BD8-DF28DA8489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D04717-5424-ED92-8AC5-5DE450213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6BF0BA-5532-2859-0144-BF73F2A905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582B4D-0A54-5948-B9EA-262A85599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815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C6C29-6AC1-4BCE-1829-E094C4165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C7ACD2-7178-30F4-FA19-E7C0356DD6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03CFB3-10A9-8E89-3022-62D8647348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[PC] https://</a:t>
            </a:r>
            <a:r>
              <a:rPr lang="en-US" dirty="0" err="1"/>
              <a:t>panoradio-sdr.de</a:t>
            </a:r>
            <a:r>
              <a:rPr lang="en-US" dirty="0"/>
              <a:t>/analog-digital-conversion/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3FD09-068B-57A1-BBEF-61C5FF453C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8ABCF-8DBE-0B44-8881-1104B3E50F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142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CF781-6551-8711-9837-8C2B23552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93A08F-E3CA-85D0-1F68-C4711DBB80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021EAA-371B-ADFB-A704-499E3E4CA6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[PC] https://</a:t>
            </a:r>
            <a:r>
              <a:rPr lang="en-US" dirty="0" err="1"/>
              <a:t>en.wikipedia.org</a:t>
            </a:r>
            <a:r>
              <a:rPr lang="en-US" dirty="0"/>
              <a:t>/wiki/Quantization_%28signal_processing%29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0CF30-7F1C-B683-E087-B934CDA1B3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8ABCF-8DBE-0B44-8881-1104B3E50F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075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0B933-D303-3E50-6A4D-2732E6844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02D5BD-ABE4-6DC1-4C9C-3A273B5C5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998878-0F85-8D45-6367-F267ACEA5F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F9E4D3-01D8-C61C-7A97-6F1DCB28E9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582B4D-0A54-5948-B9EA-262A85599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033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24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13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1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18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2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9/16/25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1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9/16/25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2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9/16/25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4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1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76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E309-4415-F04B-B6C1-168876F832F4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8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5.png"/><Relationship Id="rId7" Type="http://schemas.openxmlformats.org/officeDocument/2006/relationships/image" Target="../media/image4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0.png"/><Relationship Id="rId5" Type="http://schemas.openxmlformats.org/officeDocument/2006/relationships/image" Target="../media/image380.png"/><Relationship Id="rId10" Type="http://schemas.openxmlformats.org/officeDocument/2006/relationships/image" Target="../media/image13.png"/><Relationship Id="rId4" Type="http://schemas.openxmlformats.org/officeDocument/2006/relationships/image" Target="../media/image10.tiff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u="none" strike="noStrike" dirty="0">
                <a:solidFill>
                  <a:schemeClr val="bg1"/>
                </a:solidFill>
                <a:effectLst/>
                <a:latin typeface="Avenir Light" panose="020B0402020203020204" pitchFamily="34" charset="77"/>
              </a:rPr>
              <a:t>Machine Learning for Physical Sensing &amp; Perception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61793" y="4827447"/>
            <a:ext cx="284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Tu-Th 3:30 – 4:45pm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IRB 1207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639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818V : Fall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Lecture 1_2: Frequency Domain View</a:t>
            </a:r>
          </a:p>
        </p:txBody>
      </p:sp>
    </p:spTree>
    <p:extLst>
      <p:ext uri="{BB962C8B-B14F-4D97-AF65-F5344CB8AC3E}">
        <p14:creationId xmlns:p14="http://schemas.microsoft.com/office/powerpoint/2010/main" val="19549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B0DC60C-6491-6B43-97EB-BF9A77D6B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607" y="584775"/>
            <a:ext cx="6944786" cy="36098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2C40215-9080-D244-8DA5-FC3D6D68CCEC}"/>
              </a:ext>
            </a:extLst>
          </p:cNvPr>
          <p:cNvSpPr txBox="1"/>
          <p:nvPr/>
        </p:nvSpPr>
        <p:spPr>
          <a:xfrm>
            <a:off x="2699656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1B0DE4-714B-E642-91F2-5DF60146D5CE}"/>
              </a:ext>
            </a:extLst>
          </p:cNvPr>
          <p:cNvSpPr txBox="1"/>
          <p:nvPr/>
        </p:nvSpPr>
        <p:spPr>
          <a:xfrm>
            <a:off x="407851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7E1E9A-F3F0-C947-816B-74AF68B0C2E2}"/>
              </a:ext>
            </a:extLst>
          </p:cNvPr>
          <p:cNvSpPr txBox="1"/>
          <p:nvPr/>
        </p:nvSpPr>
        <p:spPr>
          <a:xfrm>
            <a:off x="496388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4B15E9-6BAC-184B-AF95-76649A92027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 components change over time</a:t>
            </a:r>
          </a:p>
        </p:txBody>
      </p:sp>
    </p:spTree>
    <p:extLst>
      <p:ext uri="{BB962C8B-B14F-4D97-AF65-F5344CB8AC3E}">
        <p14:creationId xmlns:p14="http://schemas.microsoft.com/office/powerpoint/2010/main" val="1355888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Spectrogram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3150A7-A708-564A-8548-51B023117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607" y="584775"/>
            <a:ext cx="6944786" cy="36098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B3A9DC-6F36-A648-AB1D-C8B597DE6B43}"/>
              </a:ext>
            </a:extLst>
          </p:cNvPr>
          <p:cNvSpPr txBox="1"/>
          <p:nvPr/>
        </p:nvSpPr>
        <p:spPr>
          <a:xfrm>
            <a:off x="2699656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A39985-4555-E54A-8FB8-3A4E2E4B1D81}"/>
              </a:ext>
            </a:extLst>
          </p:cNvPr>
          <p:cNvSpPr txBox="1"/>
          <p:nvPr/>
        </p:nvSpPr>
        <p:spPr>
          <a:xfrm>
            <a:off x="407851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84979F-D725-E740-82C8-410C90ED94DC}"/>
              </a:ext>
            </a:extLst>
          </p:cNvPr>
          <p:cNvSpPr txBox="1"/>
          <p:nvPr/>
        </p:nvSpPr>
        <p:spPr>
          <a:xfrm>
            <a:off x="496388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4A9195-3725-E34A-ACF9-44BFEA45A3FD}"/>
              </a:ext>
            </a:extLst>
          </p:cNvPr>
          <p:cNvSpPr txBox="1"/>
          <p:nvPr/>
        </p:nvSpPr>
        <p:spPr>
          <a:xfrm rot="16200000">
            <a:off x="2349003" y="4011566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18EB8-0C7C-2F49-B10B-177839FBDCFF}"/>
              </a:ext>
            </a:extLst>
          </p:cNvPr>
          <p:cNvSpPr txBox="1"/>
          <p:nvPr/>
        </p:nvSpPr>
        <p:spPr>
          <a:xfrm rot="16200000">
            <a:off x="2702946" y="4190378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186511-3B03-7E42-A6F7-F3E1298310C1}"/>
              </a:ext>
            </a:extLst>
          </p:cNvPr>
          <p:cNvSpPr txBox="1"/>
          <p:nvPr/>
        </p:nvSpPr>
        <p:spPr>
          <a:xfrm rot="16200000">
            <a:off x="3056889" y="4369190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0D91A8-3CED-3D48-A2D6-3FB9B8AF0DD8}"/>
              </a:ext>
            </a:extLst>
          </p:cNvPr>
          <p:cNvSpPr txBox="1"/>
          <p:nvPr/>
        </p:nvSpPr>
        <p:spPr>
          <a:xfrm rot="16200000">
            <a:off x="3410832" y="4548002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89EB42C1-38C8-F84F-B632-436683B0117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177643" y="4744706"/>
            <a:ext cx="1804364" cy="1061833"/>
          </a:xfrm>
          <a:prstGeom prst="bentConnector3">
            <a:avLst>
              <a:gd name="adj1" fmla="val 99873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7C7B3A29-82F0-B544-A050-703DFA380FDC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82299" y="4706107"/>
            <a:ext cx="1362652" cy="1060176"/>
          </a:xfrm>
          <a:prstGeom prst="bentConnector3">
            <a:avLst>
              <a:gd name="adj1" fmla="val 10006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6EEC925C-AFC2-BB43-A3FF-0561F872BB1B}"/>
              </a:ext>
            </a:extLst>
          </p:cNvPr>
          <p:cNvCxnSpPr>
            <a:cxnSpLocks/>
          </p:cNvCxnSpPr>
          <p:nvPr/>
        </p:nvCxnSpPr>
        <p:spPr>
          <a:xfrm>
            <a:off x="3274936" y="4723133"/>
            <a:ext cx="954951" cy="903488"/>
          </a:xfrm>
          <a:prstGeom prst="bentConnector3">
            <a:avLst>
              <a:gd name="adj1" fmla="val -15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399C97C1-33BD-534B-BFF6-14B27B5F330B}"/>
              </a:ext>
            </a:extLst>
          </p:cNvPr>
          <p:cNvCxnSpPr>
            <a:cxnSpLocks/>
          </p:cNvCxnSpPr>
          <p:nvPr/>
        </p:nvCxnSpPr>
        <p:spPr>
          <a:xfrm>
            <a:off x="3657909" y="4901944"/>
            <a:ext cx="954951" cy="467402"/>
          </a:xfrm>
          <a:prstGeom prst="bentConnector3">
            <a:avLst>
              <a:gd name="adj1" fmla="val -167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3C1244F-6AA1-8647-84D5-1A02759A6FB8}"/>
              </a:ext>
            </a:extLst>
          </p:cNvPr>
          <p:cNvSpPr txBox="1"/>
          <p:nvPr/>
        </p:nvSpPr>
        <p:spPr>
          <a:xfrm>
            <a:off x="4485858" y="5117536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E84BE1-80F1-024A-BBEA-E57B5A4D6ABA}"/>
              </a:ext>
            </a:extLst>
          </p:cNvPr>
          <p:cNvSpPr txBox="1"/>
          <p:nvPr/>
        </p:nvSpPr>
        <p:spPr>
          <a:xfrm>
            <a:off x="4135381" y="5395788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7FC645-30A8-824E-AE6C-D7B2C3DAAA46}"/>
              </a:ext>
            </a:extLst>
          </p:cNvPr>
          <p:cNvSpPr txBox="1"/>
          <p:nvPr/>
        </p:nvSpPr>
        <p:spPr>
          <a:xfrm>
            <a:off x="3823958" y="5689622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7E1D68-4EAB-174B-A66F-1D4184B356DC}"/>
              </a:ext>
            </a:extLst>
          </p:cNvPr>
          <p:cNvSpPr txBox="1"/>
          <p:nvPr/>
        </p:nvSpPr>
        <p:spPr>
          <a:xfrm>
            <a:off x="3468993" y="5939914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8E5A25-7943-C745-996A-5FD68CDEDFEE}"/>
              </a:ext>
            </a:extLst>
          </p:cNvPr>
          <p:cNvSpPr txBox="1"/>
          <p:nvPr/>
        </p:nvSpPr>
        <p:spPr>
          <a:xfrm>
            <a:off x="4717140" y="4394261"/>
            <a:ext cx="4666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FFT of overlapping windows</a:t>
            </a:r>
          </a:p>
          <a:p>
            <a:pPr algn="ctr"/>
            <a:r>
              <a:rPr lang="en-US" sz="2800" dirty="0"/>
              <a:t>of samples</a:t>
            </a:r>
          </a:p>
          <a:p>
            <a:pPr algn="ctr"/>
            <a:r>
              <a:rPr lang="en-US" sz="2800" dirty="0"/>
              <a:t>(Spectrogram)</a:t>
            </a:r>
          </a:p>
        </p:txBody>
      </p:sp>
    </p:spTree>
    <p:extLst>
      <p:ext uri="{BB962C8B-B14F-4D97-AF65-F5344CB8AC3E}">
        <p14:creationId xmlns:p14="http://schemas.microsoft.com/office/powerpoint/2010/main" val="2697251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Spectrogram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43B6E3-5CF6-E44C-A811-9D893502A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762000"/>
            <a:ext cx="71120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38EAB3-D4D7-6247-AD20-EC29C4FBF39E}"/>
              </a:ext>
            </a:extLst>
          </p:cNvPr>
          <p:cNvSpPr txBox="1"/>
          <p:nvPr/>
        </p:nvSpPr>
        <p:spPr>
          <a:xfrm>
            <a:off x="2365827" y="1057566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ED623-DBC9-D44B-B653-70E18694BCE2}"/>
              </a:ext>
            </a:extLst>
          </p:cNvPr>
          <p:cNvSpPr txBox="1"/>
          <p:nvPr/>
        </p:nvSpPr>
        <p:spPr>
          <a:xfrm>
            <a:off x="3773710" y="1012050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D66E6F-E05C-FC43-B8FA-2E3E33462060}"/>
              </a:ext>
            </a:extLst>
          </p:cNvPr>
          <p:cNvSpPr txBox="1"/>
          <p:nvPr/>
        </p:nvSpPr>
        <p:spPr>
          <a:xfrm>
            <a:off x="5370280" y="1014024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D007E4-0773-7940-9E4C-89C0010B3598}"/>
              </a:ext>
            </a:extLst>
          </p:cNvPr>
          <p:cNvGrpSpPr/>
          <p:nvPr/>
        </p:nvGrpSpPr>
        <p:grpSpPr>
          <a:xfrm>
            <a:off x="482572" y="4860753"/>
            <a:ext cx="1715196" cy="1820775"/>
            <a:chOff x="482572" y="4860753"/>
            <a:chExt cx="1715196" cy="182077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8A53194-ECBD-1F4A-A7DC-49D76FACC365}"/>
                </a:ext>
              </a:extLst>
            </p:cNvPr>
            <p:cNvGrpSpPr/>
            <p:nvPr/>
          </p:nvGrpSpPr>
          <p:grpSpPr>
            <a:xfrm>
              <a:off x="482572" y="4860753"/>
              <a:ext cx="192505" cy="1820775"/>
              <a:chOff x="3723077" y="4732417"/>
              <a:chExt cx="192505" cy="182077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A2E1A90-9BC9-0345-974E-A182BD88064F}"/>
                  </a:ext>
                </a:extLst>
              </p:cNvPr>
              <p:cNvSpPr/>
              <p:nvPr/>
            </p:nvSpPr>
            <p:spPr>
              <a:xfrm>
                <a:off x="3723077" y="473241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543E6FF-73A2-C243-BB40-D81B9EC9CEA8}"/>
                  </a:ext>
                </a:extLst>
              </p:cNvPr>
              <p:cNvSpPr/>
              <p:nvPr/>
            </p:nvSpPr>
            <p:spPr>
              <a:xfrm>
                <a:off x="3723077" y="4965027"/>
                <a:ext cx="192505" cy="19250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936649A-34FD-D34F-BDB4-3F216CC2B306}"/>
                  </a:ext>
                </a:extLst>
              </p:cNvPr>
              <p:cNvSpPr/>
              <p:nvPr/>
            </p:nvSpPr>
            <p:spPr>
              <a:xfrm>
                <a:off x="3723077" y="519763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8F6C22-EBBB-FA4F-BD20-BD3967F21696}"/>
                  </a:ext>
                </a:extLst>
              </p:cNvPr>
              <p:cNvSpPr/>
              <p:nvPr/>
            </p:nvSpPr>
            <p:spPr>
              <a:xfrm>
                <a:off x="3723077" y="5430247"/>
                <a:ext cx="192505" cy="19250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8B2B1BA-F84A-CB47-A483-CB0AA620E6B8}"/>
                  </a:ext>
                </a:extLst>
              </p:cNvPr>
              <p:cNvSpPr/>
              <p:nvPr/>
            </p:nvSpPr>
            <p:spPr>
              <a:xfrm>
                <a:off x="3723077" y="566285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DE0200F-C99C-D14A-B34E-0E27F4F7E6F6}"/>
                  </a:ext>
                </a:extLst>
              </p:cNvPr>
              <p:cNvSpPr/>
              <p:nvPr/>
            </p:nvSpPr>
            <p:spPr>
              <a:xfrm>
                <a:off x="3723077" y="5895467"/>
                <a:ext cx="192505" cy="19250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0B27E7F-DB1C-7449-BE61-9B12DBF99E11}"/>
                  </a:ext>
                </a:extLst>
              </p:cNvPr>
              <p:cNvSpPr/>
              <p:nvPr/>
            </p:nvSpPr>
            <p:spPr>
              <a:xfrm>
                <a:off x="3723077" y="612807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91023C6-A107-D84C-968A-9669675B08C2}"/>
                  </a:ext>
                </a:extLst>
              </p:cNvPr>
              <p:cNvSpPr/>
              <p:nvPr/>
            </p:nvSpPr>
            <p:spPr>
              <a:xfrm>
                <a:off x="3723077" y="636068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8C7B208-040A-584A-89E5-EBF4E29E9EF8}"/>
                </a:ext>
              </a:extLst>
            </p:cNvPr>
            <p:cNvSpPr/>
            <p:nvPr/>
          </p:nvSpPr>
          <p:spPr>
            <a:xfrm flipV="1">
              <a:off x="818147" y="5437250"/>
              <a:ext cx="1379621" cy="707886"/>
            </a:xfrm>
            <a:custGeom>
              <a:avLst/>
              <a:gdLst>
                <a:gd name="connsiteX0" fmla="*/ 1379621 w 1379621"/>
                <a:gd name="connsiteY0" fmla="*/ 789145 h 789145"/>
                <a:gd name="connsiteX1" fmla="*/ 850232 w 1379621"/>
                <a:gd name="connsiteY1" fmla="*/ 99334 h 789145"/>
                <a:gd name="connsiteX2" fmla="*/ 0 w 1379621"/>
                <a:gd name="connsiteY2" fmla="*/ 19124 h 789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9621" h="789145">
                  <a:moveTo>
                    <a:pt x="1379621" y="789145"/>
                  </a:moveTo>
                  <a:cubicBezTo>
                    <a:pt x="1229895" y="508408"/>
                    <a:pt x="1080169" y="227671"/>
                    <a:pt x="850232" y="99334"/>
                  </a:cubicBezTo>
                  <a:cubicBezTo>
                    <a:pt x="620295" y="-29003"/>
                    <a:pt x="310147" y="-4940"/>
                    <a:pt x="0" y="19124"/>
                  </a:cubicBezTo>
                </a:path>
              </a:pathLst>
            </a:custGeom>
            <a:ln w="34925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95D623E-2EAB-2C40-964B-F581D397DB57}"/>
              </a:ext>
            </a:extLst>
          </p:cNvPr>
          <p:cNvSpPr/>
          <p:nvPr/>
        </p:nvSpPr>
        <p:spPr>
          <a:xfrm>
            <a:off x="2113501" y="1095666"/>
            <a:ext cx="145424" cy="4379684"/>
          </a:xfrm>
          <a:prstGeom prst="rect">
            <a:avLst/>
          </a:prstGeom>
          <a:noFill/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1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F0C09-6DB4-74F3-4CEE-919865C2D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44DCFBE8-B2EC-D8B5-144D-B6409DAF8865}"/>
              </a:ext>
            </a:extLst>
          </p:cNvPr>
          <p:cNvCxnSpPr>
            <a:cxnSpLocks/>
          </p:cNvCxnSpPr>
          <p:nvPr/>
        </p:nvCxnSpPr>
        <p:spPr>
          <a:xfrm rot="16200000" flipV="1">
            <a:off x="6009960" y="4517234"/>
            <a:ext cx="3103974" cy="3"/>
          </a:xfrm>
          <a:prstGeom prst="bentConnector3">
            <a:avLst>
              <a:gd name="adj1" fmla="val 50000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179E4DB6-AFE5-3DA4-24F3-7617E08D0DD6}"/>
              </a:ext>
            </a:extLst>
          </p:cNvPr>
          <p:cNvCxnSpPr>
            <a:cxnSpLocks/>
            <a:stCxn id="3" idx="2"/>
          </p:cNvCxnSpPr>
          <p:nvPr/>
        </p:nvCxnSpPr>
        <p:spPr>
          <a:xfrm rot="5400000">
            <a:off x="272729" y="4521318"/>
            <a:ext cx="3083110" cy="12700"/>
          </a:xfrm>
          <a:prstGeom prst="bentConnector3">
            <a:avLst>
              <a:gd name="adj1" fmla="val 50000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1001F02-0334-7225-AC7B-A3FCEC0D7297}"/>
              </a:ext>
            </a:extLst>
          </p:cNvPr>
          <p:cNvSpPr txBox="1"/>
          <p:nvPr/>
        </p:nvSpPr>
        <p:spPr>
          <a:xfrm>
            <a:off x="566055" y="2271877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 signal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(voice)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092E31-97B5-0A5F-52D7-885107B974A5}"/>
              </a:ext>
            </a:extLst>
          </p:cNvPr>
          <p:cNvSpPr txBox="1"/>
          <p:nvPr/>
        </p:nvSpPr>
        <p:spPr>
          <a:xfrm>
            <a:off x="566056" y="3598093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varying voltage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F1F37E-7AB6-4A7A-8FD1-9BE85840DAFB}"/>
              </a:ext>
            </a:extLst>
          </p:cNvPr>
          <p:cNvSpPr txBox="1"/>
          <p:nvPr/>
        </p:nvSpPr>
        <p:spPr>
          <a:xfrm>
            <a:off x="6313717" y="2242848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Spectrogram plot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computer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44DA57-4627-C6B4-3A0B-61AA1D803AAB}"/>
              </a:ext>
            </a:extLst>
          </p:cNvPr>
          <p:cNvSpPr txBox="1"/>
          <p:nvPr/>
        </p:nvSpPr>
        <p:spPr>
          <a:xfrm>
            <a:off x="6313717" y="3360448"/>
            <a:ext cx="2496457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A4514B-FCC6-60C1-294C-F85EE696E350}"/>
              </a:ext>
            </a:extLst>
          </p:cNvPr>
          <p:cNvSpPr txBox="1"/>
          <p:nvPr/>
        </p:nvSpPr>
        <p:spPr>
          <a:xfrm>
            <a:off x="6313717" y="4147009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collection of numbers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98B9C4-9D77-0539-1700-9ADFEA86332B}"/>
              </a:ext>
            </a:extLst>
          </p:cNvPr>
          <p:cNvSpPr txBox="1"/>
          <p:nvPr/>
        </p:nvSpPr>
        <p:spPr>
          <a:xfrm>
            <a:off x="653139" y="1299604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Analog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6544AF-7B60-EF38-3BDA-6D94357475C7}"/>
              </a:ext>
            </a:extLst>
          </p:cNvPr>
          <p:cNvSpPr txBox="1"/>
          <p:nvPr/>
        </p:nvSpPr>
        <p:spPr>
          <a:xfrm>
            <a:off x="6393544" y="1290505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</a:t>
            </a:r>
          </a:p>
        </p:txBody>
      </p:sp>
    </p:spTree>
    <p:extLst>
      <p:ext uri="{BB962C8B-B14F-4D97-AF65-F5344CB8AC3E}">
        <p14:creationId xmlns:p14="http://schemas.microsoft.com/office/powerpoint/2010/main" val="2794207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59CC0-8363-56A0-28F8-44389C70A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89FEEE-760C-6992-9327-C794A7B5DA04}"/>
              </a:ext>
            </a:extLst>
          </p:cNvPr>
          <p:cNvSpPr/>
          <p:nvPr/>
        </p:nvSpPr>
        <p:spPr>
          <a:xfrm>
            <a:off x="0" y="2523343"/>
            <a:ext cx="9144000" cy="130414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45DC19-E14C-8336-5C47-E897BBB8BDEC}"/>
              </a:ext>
            </a:extLst>
          </p:cNvPr>
          <p:cNvSpPr txBox="1"/>
          <p:nvPr/>
        </p:nvSpPr>
        <p:spPr>
          <a:xfrm>
            <a:off x="1264444" y="2852249"/>
            <a:ext cx="6615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Sampling</a:t>
            </a:r>
          </a:p>
        </p:txBody>
      </p:sp>
    </p:spTree>
    <p:extLst>
      <p:ext uri="{BB962C8B-B14F-4D97-AF65-F5344CB8AC3E}">
        <p14:creationId xmlns:p14="http://schemas.microsoft.com/office/powerpoint/2010/main" val="2929057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2180A-19F7-A5F7-AF04-F7019F7F6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rduino - Wikipedia">
            <a:extLst>
              <a:ext uri="{FF2B5EF4-FFF2-40B4-BE49-F238E27FC236}">
                <a16:creationId xmlns:a16="http://schemas.microsoft.com/office/drawing/2014/main" id="{7C5DF92E-862A-2854-0C08-730A65A5A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130" y="5456657"/>
            <a:ext cx="1577141" cy="157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5D0857C-1805-57F5-BC1C-2E8A81986FA3}"/>
              </a:ext>
            </a:extLst>
          </p:cNvPr>
          <p:cNvGrpSpPr/>
          <p:nvPr/>
        </p:nvGrpSpPr>
        <p:grpSpPr>
          <a:xfrm>
            <a:off x="118264" y="1426660"/>
            <a:ext cx="2680927" cy="2458317"/>
            <a:chOff x="118264" y="1996280"/>
            <a:chExt cx="2680927" cy="24583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156A02E-F902-5CB1-D20E-7C375F02A0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360" t="22262" b="20168"/>
            <a:stretch/>
          </p:blipFill>
          <p:spPr>
            <a:xfrm>
              <a:off x="828488" y="1996280"/>
              <a:ext cx="1641632" cy="216566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BA00A72-C2B1-7A79-A9B3-25AD893769DA}"/>
                </a:ext>
              </a:extLst>
            </p:cNvPr>
            <p:cNvSpPr txBox="1"/>
            <p:nvPr/>
          </p:nvSpPr>
          <p:spPr>
            <a:xfrm>
              <a:off x="118264" y="3746711"/>
              <a:ext cx="26809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physical phenomenon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 want to measure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BA5A9DD-1C44-0ACA-B692-3D4249237F37}"/>
              </a:ext>
            </a:extLst>
          </p:cNvPr>
          <p:cNvSpPr txBox="1"/>
          <p:nvPr/>
        </p:nvSpPr>
        <p:spPr>
          <a:xfrm>
            <a:off x="3003297" y="1447356"/>
            <a:ext cx="2348460" cy="1631216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structure or material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 reacts to the physical phenomenon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E73D8C-A300-155E-5422-2FA11B3B75D7}"/>
              </a:ext>
            </a:extLst>
          </p:cNvPr>
          <p:cNvSpPr txBox="1"/>
          <p:nvPr/>
        </p:nvSpPr>
        <p:spPr>
          <a:xfrm>
            <a:off x="6344811" y="1426660"/>
            <a:ext cx="2348460" cy="1938992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circuit that converts the reaction to  measurable electrical signal (e.g. voltage)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775E5B-BFA0-D192-01D1-4632174D3929}"/>
              </a:ext>
            </a:extLst>
          </p:cNvPr>
          <p:cNvSpPr txBox="1"/>
          <p:nvPr/>
        </p:nvSpPr>
        <p:spPr>
          <a:xfrm>
            <a:off x="6344811" y="4186100"/>
            <a:ext cx="2348460" cy="1015663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Interpretation of the signal, storing the data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88731FA-35D2-B1EE-77AE-7491B5C91325}"/>
              </a:ext>
            </a:extLst>
          </p:cNvPr>
          <p:cNvCxnSpPr>
            <a:cxnSpLocks/>
          </p:cNvCxnSpPr>
          <p:nvPr/>
        </p:nvCxnSpPr>
        <p:spPr>
          <a:xfrm>
            <a:off x="5351757" y="2280385"/>
            <a:ext cx="993054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31B097-9C4C-198D-0D4C-C70EAE6B9383}"/>
              </a:ext>
            </a:extLst>
          </p:cNvPr>
          <p:cNvCxnSpPr>
            <a:cxnSpLocks/>
          </p:cNvCxnSpPr>
          <p:nvPr/>
        </p:nvCxnSpPr>
        <p:spPr>
          <a:xfrm>
            <a:off x="7510757" y="3365652"/>
            <a:ext cx="0" cy="73832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C890642-2853-B9FD-4E95-ED2A638C433B}"/>
              </a:ext>
            </a:extLst>
          </p:cNvPr>
          <p:cNvSpPr/>
          <p:nvPr/>
        </p:nvSpPr>
        <p:spPr>
          <a:xfrm>
            <a:off x="2799190" y="269832"/>
            <a:ext cx="6239878" cy="5154948"/>
          </a:xfrm>
          <a:prstGeom prst="roundRect">
            <a:avLst>
              <a:gd name="adj" fmla="val 6167"/>
            </a:avLst>
          </a:prstGeom>
          <a:noFill/>
          <a:ln w="1111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11BD31-25F2-42F3-5FFF-A2CE6F1A9015}"/>
              </a:ext>
            </a:extLst>
          </p:cNvPr>
          <p:cNvSpPr txBox="1"/>
          <p:nvPr/>
        </p:nvSpPr>
        <p:spPr>
          <a:xfrm>
            <a:off x="5351757" y="447442"/>
            <a:ext cx="1354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33C0DC4-8CEA-0209-3323-3EBB09996D2E}"/>
              </a:ext>
            </a:extLst>
          </p:cNvPr>
          <p:cNvCxnSpPr>
            <a:cxnSpLocks/>
          </p:cNvCxnSpPr>
          <p:nvPr/>
        </p:nvCxnSpPr>
        <p:spPr>
          <a:xfrm>
            <a:off x="7510757" y="5201763"/>
            <a:ext cx="0" cy="73832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15F2473-4A2B-7882-96C8-43A78BB111BF}"/>
              </a:ext>
            </a:extLst>
          </p:cNvPr>
          <p:cNvSpPr txBox="1"/>
          <p:nvPr/>
        </p:nvSpPr>
        <p:spPr>
          <a:xfrm>
            <a:off x="4976642" y="5903866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1A19A4-99B2-C18B-D63F-5F7B8F55F47C}"/>
              </a:ext>
            </a:extLst>
          </p:cNvPr>
          <p:cNvSpPr txBox="1"/>
          <p:nvPr/>
        </p:nvSpPr>
        <p:spPr>
          <a:xfrm>
            <a:off x="682502" y="593631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Analog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0E618A-71E5-4914-7E6D-924853D2CCB0}"/>
              </a:ext>
            </a:extLst>
          </p:cNvPr>
          <p:cNvSpPr txBox="1"/>
          <p:nvPr/>
        </p:nvSpPr>
        <p:spPr>
          <a:xfrm>
            <a:off x="3012781" y="735391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Analog</a:t>
            </a:r>
          </a:p>
        </p:txBody>
      </p:sp>
    </p:spTree>
    <p:extLst>
      <p:ext uri="{BB962C8B-B14F-4D97-AF65-F5344CB8AC3E}">
        <p14:creationId xmlns:p14="http://schemas.microsoft.com/office/powerpoint/2010/main" val="1987304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8EB3A-24C4-4122-C55C-5738E4A24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3FB649A4-C58A-C241-EC21-78B219FD365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034999" y="3365854"/>
            <a:ext cx="2927552" cy="2126341"/>
          </a:xfrm>
          <a:prstGeom prst="bentConnector3">
            <a:avLst>
              <a:gd name="adj1" fmla="val 1413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4448C6D4-38D9-0953-56CE-FEC55E521B4E}"/>
              </a:ext>
            </a:extLst>
          </p:cNvPr>
          <p:cNvCxnSpPr>
            <a:cxnSpLocks/>
            <a:stCxn id="3" idx="2"/>
          </p:cNvCxnSpPr>
          <p:nvPr/>
        </p:nvCxnSpPr>
        <p:spPr>
          <a:xfrm rot="16200000" flipH="1">
            <a:off x="1312080" y="3481967"/>
            <a:ext cx="2898523" cy="1894114"/>
          </a:xfrm>
          <a:prstGeom prst="bentConnector3">
            <a:avLst>
              <a:gd name="adj1" fmla="val 100075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6A52A42-044C-F3C7-25D0-6B8BCE21DB4D}"/>
              </a:ext>
            </a:extLst>
          </p:cNvPr>
          <p:cNvSpPr txBox="1"/>
          <p:nvPr/>
        </p:nvSpPr>
        <p:spPr>
          <a:xfrm>
            <a:off x="566055" y="2271877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 signal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(voice)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3CEB6E-3AAB-AA87-8C1B-9DFBAEE9D0BF}"/>
              </a:ext>
            </a:extLst>
          </p:cNvPr>
          <p:cNvSpPr txBox="1"/>
          <p:nvPr/>
        </p:nvSpPr>
        <p:spPr>
          <a:xfrm>
            <a:off x="566056" y="3598093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varying voltage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CF3C83-B7A5-7CA6-0DDD-9FD3BCFE9597}"/>
              </a:ext>
            </a:extLst>
          </p:cNvPr>
          <p:cNvSpPr txBox="1"/>
          <p:nvPr/>
        </p:nvSpPr>
        <p:spPr>
          <a:xfrm>
            <a:off x="6313717" y="2242848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Spectrogram plot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computer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865708-0BA1-E8AB-57F1-E709E9681D8E}"/>
              </a:ext>
            </a:extLst>
          </p:cNvPr>
          <p:cNvSpPr txBox="1"/>
          <p:nvPr/>
        </p:nvSpPr>
        <p:spPr>
          <a:xfrm>
            <a:off x="6313717" y="3360448"/>
            <a:ext cx="2496457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F36E48-98E4-240A-B573-03C16718F06E}"/>
              </a:ext>
            </a:extLst>
          </p:cNvPr>
          <p:cNvSpPr txBox="1"/>
          <p:nvPr/>
        </p:nvSpPr>
        <p:spPr>
          <a:xfrm>
            <a:off x="6313717" y="4147009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collection of numbers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298ED0-C4AE-B0E1-7B07-F8B8E57EC8CD}"/>
              </a:ext>
            </a:extLst>
          </p:cNvPr>
          <p:cNvSpPr txBox="1"/>
          <p:nvPr/>
        </p:nvSpPr>
        <p:spPr>
          <a:xfrm>
            <a:off x="653139" y="1299604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Analog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DF9F78-E586-3E66-46B4-4737EFDCB4CB}"/>
              </a:ext>
            </a:extLst>
          </p:cNvPr>
          <p:cNvSpPr txBox="1"/>
          <p:nvPr/>
        </p:nvSpPr>
        <p:spPr>
          <a:xfrm>
            <a:off x="6393544" y="1290505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5DC97C-1899-B9BA-1DA7-D3824F9147D8}"/>
              </a:ext>
            </a:extLst>
          </p:cNvPr>
          <p:cNvSpPr txBox="1"/>
          <p:nvPr/>
        </p:nvSpPr>
        <p:spPr>
          <a:xfrm>
            <a:off x="3751940" y="5623321"/>
            <a:ext cx="160383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5816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119AD-519E-237C-72C0-AB425C045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E57F904-3338-0A39-33AB-40BCFDBCA0F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034999" y="3365854"/>
            <a:ext cx="2927552" cy="2126341"/>
          </a:xfrm>
          <a:prstGeom prst="bentConnector3">
            <a:avLst>
              <a:gd name="adj1" fmla="val 1413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CC70A490-E7A2-D3B2-05E1-7E9FAD928EE8}"/>
              </a:ext>
            </a:extLst>
          </p:cNvPr>
          <p:cNvCxnSpPr>
            <a:cxnSpLocks/>
            <a:stCxn id="3" idx="2"/>
          </p:cNvCxnSpPr>
          <p:nvPr/>
        </p:nvCxnSpPr>
        <p:spPr>
          <a:xfrm rot="16200000" flipH="1">
            <a:off x="1312080" y="3481967"/>
            <a:ext cx="2898523" cy="1894114"/>
          </a:xfrm>
          <a:prstGeom prst="bentConnector3">
            <a:avLst>
              <a:gd name="adj1" fmla="val 100075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BDD9CDD-393A-A906-6BF0-8A06D4B5C359}"/>
              </a:ext>
            </a:extLst>
          </p:cNvPr>
          <p:cNvSpPr txBox="1"/>
          <p:nvPr/>
        </p:nvSpPr>
        <p:spPr>
          <a:xfrm>
            <a:off x="566055" y="2271877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 signal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(voice)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4BD013-F9C0-CF4A-ED88-38EAC3659975}"/>
              </a:ext>
            </a:extLst>
          </p:cNvPr>
          <p:cNvSpPr txBox="1"/>
          <p:nvPr/>
        </p:nvSpPr>
        <p:spPr>
          <a:xfrm>
            <a:off x="566056" y="3598093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varying voltage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54FFF2-EB90-0E91-3CCF-B6B5CF89805A}"/>
              </a:ext>
            </a:extLst>
          </p:cNvPr>
          <p:cNvSpPr txBox="1"/>
          <p:nvPr/>
        </p:nvSpPr>
        <p:spPr>
          <a:xfrm>
            <a:off x="6313717" y="2242848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Spectrogram plot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computer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9CD15E-1F42-C8F2-D9F8-3677E2B50820}"/>
              </a:ext>
            </a:extLst>
          </p:cNvPr>
          <p:cNvSpPr txBox="1"/>
          <p:nvPr/>
        </p:nvSpPr>
        <p:spPr>
          <a:xfrm>
            <a:off x="6313717" y="3360448"/>
            <a:ext cx="2496457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A59394-E350-D07A-6E21-9D3A0E0B9032}"/>
              </a:ext>
            </a:extLst>
          </p:cNvPr>
          <p:cNvSpPr txBox="1"/>
          <p:nvPr/>
        </p:nvSpPr>
        <p:spPr>
          <a:xfrm>
            <a:off x="6313717" y="4147009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collection of numbers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5A787F-C210-FBFB-AD31-D46B17E5B061}"/>
              </a:ext>
            </a:extLst>
          </p:cNvPr>
          <p:cNvSpPr txBox="1"/>
          <p:nvPr/>
        </p:nvSpPr>
        <p:spPr>
          <a:xfrm>
            <a:off x="653139" y="1299604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Analog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F20B6F-5CB5-7B8F-D272-7468D1040DF1}"/>
              </a:ext>
            </a:extLst>
          </p:cNvPr>
          <p:cNvSpPr txBox="1"/>
          <p:nvPr/>
        </p:nvSpPr>
        <p:spPr>
          <a:xfrm>
            <a:off x="6393544" y="1290505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3DB304-13CE-8693-FFEB-D947484C783E}"/>
              </a:ext>
            </a:extLst>
          </p:cNvPr>
          <p:cNvSpPr txBox="1"/>
          <p:nvPr/>
        </p:nvSpPr>
        <p:spPr>
          <a:xfrm>
            <a:off x="3751940" y="5623321"/>
            <a:ext cx="160383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D42447-1FE1-E6C6-C082-B7552EE11B41}"/>
              </a:ext>
            </a:extLst>
          </p:cNvPr>
          <p:cNvSpPr txBox="1"/>
          <p:nvPr/>
        </p:nvSpPr>
        <p:spPr>
          <a:xfrm>
            <a:off x="2256970" y="6119366"/>
            <a:ext cx="4746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Analog-to-Digital Converter</a:t>
            </a:r>
          </a:p>
        </p:txBody>
      </p:sp>
    </p:spTree>
    <p:extLst>
      <p:ext uri="{BB962C8B-B14F-4D97-AF65-F5344CB8AC3E}">
        <p14:creationId xmlns:p14="http://schemas.microsoft.com/office/powerpoint/2010/main" val="567715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836DF-78B7-0D85-B904-CD55B3668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B27B193-4EA7-FF1F-0B21-138CAFF98F70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BBA7DC4-1284-24BF-C52D-699E55957AFB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CD757D-409F-83A3-B45F-B01CF8B5562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A50DDA3-E013-F532-8178-580B8F2FD7C8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AB0D103-BA14-5EFE-0812-229C2BB3639E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18D49FC-D917-85E3-1F71-002EED795940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46606E6-B0F2-3D1B-A8CF-87FFC2FAD275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CF17EC7-D34C-579B-324D-BCCFAF70BEF2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D11778A-408D-EFC7-0EBC-3BC47674A78E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78A1CEA-83AB-6B3A-C754-28731F7F70C3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18B7388C-4360-7E2A-EC01-B4639EEB16FB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0A16D3F7-F5C3-80D2-EEB4-382756F84790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20E8618-7282-A39B-D969-E32788015D68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EA4E7A5-B3A6-588D-2B02-4F5D1AEBB85E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CCAE2E4-6845-72F1-6856-37872181A482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B13FCCC-515F-65A1-B973-26C5D8E3A919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5030129-F61A-3D3F-6130-DD5644B4D1B4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82C93FF-EAA0-3554-E779-432159A5E568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6811CB8-0201-DBAA-BE9A-E595CB52A201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0.00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2759E44-A6FB-1212-482E-92111390AD34}"/>
              </a:ext>
            </a:extLst>
          </p:cNvPr>
          <p:cNvCxnSpPr/>
          <p:nvPr/>
        </p:nvCxnSpPr>
        <p:spPr>
          <a:xfrm flipV="1">
            <a:off x="1411941" y="1371398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D639088-ADF9-9D46-6332-7A5C78775A95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D5362C-2095-C0BE-FA1A-FBB88EE91B17}"/>
              </a:ext>
            </a:extLst>
          </p:cNvPr>
          <p:cNvCxnSpPr>
            <a:cxnSpLocks/>
          </p:cNvCxnSpPr>
          <p:nvPr/>
        </p:nvCxnSpPr>
        <p:spPr>
          <a:xfrm flipV="1">
            <a:off x="3088341" y="2207108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687DCA1-60F4-C7C4-71AF-08F4E27681D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4BE2384-6FF5-CF99-D4C9-38C909784DE6}"/>
              </a:ext>
            </a:extLst>
          </p:cNvPr>
          <p:cNvCxnSpPr>
            <a:cxnSpLocks/>
          </p:cNvCxnSpPr>
          <p:nvPr/>
        </p:nvCxnSpPr>
        <p:spPr>
          <a:xfrm flipV="1">
            <a:off x="4764741" y="1371398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C6A081D-6D16-8302-8D58-6AEE9AE8F9D6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9CD5BFE-44CE-1DF5-150F-172BB8B4BD93}"/>
              </a:ext>
            </a:extLst>
          </p:cNvPr>
          <p:cNvCxnSpPr>
            <a:cxnSpLocks/>
          </p:cNvCxnSpPr>
          <p:nvPr/>
        </p:nvCxnSpPr>
        <p:spPr>
          <a:xfrm flipV="1">
            <a:off x="64411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00C538D-BD23-17FA-4971-CD78C81C9CC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Sampling</a:t>
            </a:r>
          </a:p>
        </p:txBody>
      </p:sp>
    </p:spTree>
    <p:extLst>
      <p:ext uri="{BB962C8B-B14F-4D97-AF65-F5344CB8AC3E}">
        <p14:creationId xmlns:p14="http://schemas.microsoft.com/office/powerpoint/2010/main" val="2301106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44BA1-9B94-BEFE-479F-F2F9B440F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1451B256-95A8-80D3-675F-A38367CFB9D1}"/>
              </a:ext>
            </a:extLst>
          </p:cNvPr>
          <p:cNvGrpSpPr/>
          <p:nvPr/>
        </p:nvGrpSpPr>
        <p:grpSpPr>
          <a:xfrm>
            <a:off x="459355" y="3375642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7A397C-355E-14AF-ED43-3D0C8D1506FB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FB76871-05E1-D9B0-3362-28617FCDEFC4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4D52FE1-39E9-2BB1-C466-51FA0AD32B76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ED414C6-6050-75E3-8C4A-1ECEA6D68C9F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009A885-8DA3-6C78-794C-6093D76EABF4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CF1E113-AB91-CF42-3400-8C20217153F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5ADC1E2-C364-6DAC-851F-34CDC1F88A85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E5E8883-C8C3-392C-F80F-0535DA1D4D7F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2E9DC98-84BC-24E4-991E-373D7EEED798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4F9DB59-C037-7EB5-A676-8305FF956D07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AB401EC-3C37-16FC-DFB7-7156E56A2D6C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55A42AB-AA9C-E544-DF3B-05F369876833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D97AA2B-12DC-B836-269A-90661133EAF6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B7D7A0C-D2B6-B47D-4C62-D057630B7B91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321B5C0-3EB9-516C-ED6B-89A5716796D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0.00</a:t>
              </a: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30A0A9-CF05-2B8D-9FF8-3C1ABE0F688B}"/>
              </a:ext>
            </a:extLst>
          </p:cNvPr>
          <p:cNvCxnSpPr/>
          <p:nvPr/>
        </p:nvCxnSpPr>
        <p:spPr>
          <a:xfrm flipV="1">
            <a:off x="1414219" y="4160147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7584EA6-1DB1-9793-BEF4-62D77FEEE6FE}"/>
              </a:ext>
            </a:extLst>
          </p:cNvPr>
          <p:cNvCxnSpPr>
            <a:cxnSpLocks/>
          </p:cNvCxnSpPr>
          <p:nvPr/>
        </p:nvCxnSpPr>
        <p:spPr>
          <a:xfrm flipV="1">
            <a:off x="2252419" y="4459385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962D449-92A3-B201-D955-23A0E766CD19}"/>
              </a:ext>
            </a:extLst>
          </p:cNvPr>
          <p:cNvCxnSpPr>
            <a:cxnSpLocks/>
          </p:cNvCxnSpPr>
          <p:nvPr/>
        </p:nvCxnSpPr>
        <p:spPr>
          <a:xfrm flipV="1">
            <a:off x="3090619" y="4995857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A211783-88F7-2879-462D-BD1E13D90074}"/>
              </a:ext>
            </a:extLst>
          </p:cNvPr>
          <p:cNvCxnSpPr>
            <a:cxnSpLocks/>
          </p:cNvCxnSpPr>
          <p:nvPr/>
        </p:nvCxnSpPr>
        <p:spPr>
          <a:xfrm flipV="1">
            <a:off x="3928819" y="4459385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4881BB0-F1B1-657F-03C4-59FE49CE9BF5}"/>
              </a:ext>
            </a:extLst>
          </p:cNvPr>
          <p:cNvCxnSpPr>
            <a:cxnSpLocks/>
          </p:cNvCxnSpPr>
          <p:nvPr/>
        </p:nvCxnSpPr>
        <p:spPr>
          <a:xfrm flipV="1">
            <a:off x="4767019" y="4160147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04D3B99-5449-7D4A-75FB-F7171A26546E}"/>
              </a:ext>
            </a:extLst>
          </p:cNvPr>
          <p:cNvCxnSpPr>
            <a:cxnSpLocks/>
          </p:cNvCxnSpPr>
          <p:nvPr/>
        </p:nvCxnSpPr>
        <p:spPr>
          <a:xfrm flipV="1">
            <a:off x="5605219" y="4876244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C1650FD-496E-81A7-6127-2D05CB5E72B7}"/>
              </a:ext>
            </a:extLst>
          </p:cNvPr>
          <p:cNvCxnSpPr>
            <a:cxnSpLocks/>
          </p:cNvCxnSpPr>
          <p:nvPr/>
        </p:nvCxnSpPr>
        <p:spPr>
          <a:xfrm flipV="1">
            <a:off x="6443419" y="4876244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E12B5B81-6840-5462-2393-A703429F2F0B}"/>
              </a:ext>
            </a:extLst>
          </p:cNvPr>
          <p:cNvSpPr/>
          <p:nvPr/>
        </p:nvSpPr>
        <p:spPr>
          <a:xfrm>
            <a:off x="4329953" y="3119719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216FE-0F2C-0712-8A0B-6895F49F8254}"/>
              </a:ext>
            </a:extLst>
          </p:cNvPr>
          <p:cNvSpPr txBox="1"/>
          <p:nvPr/>
        </p:nvSpPr>
        <p:spPr>
          <a:xfrm>
            <a:off x="1077229" y="6160902"/>
            <a:ext cx="6126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0.34   0.22    0.09    0.21     0.30     0.08    0.09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F2A8154-F4A0-0180-5299-D98A8FD9A1F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Sampling 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43D2DF3-60B5-D818-0124-404FD0D03F56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8C7E31B-7078-BF3C-D5C8-3C4228E619BD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01E69FA7-26CE-9227-79E4-DC37F6C78225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3D73177-397D-1769-E083-B3891352FDFB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450BD3C-4C07-74AC-50CC-C986F889714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263B428-7EA1-56A3-8000-752C274A3BC6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6899BA1-CDB0-8343-ED32-1B5A249707E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7DDC219B-A0C8-14CD-8F4C-83B53E100869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7ABC20B-DD73-25A1-422F-3B69E4021932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D88A1817-AD36-73A6-FC8F-08FF1E81B723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97EBC94B-B96B-4921-2A93-7EB731AF1DDA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403152C6-6DFA-87BC-35AB-14FA64D5BDE0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58587F5-0192-B05F-1973-4C94F39D53E6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0.25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B30274E-0D67-FF76-8236-6C923BA70DFA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0.50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9E4287E6-18AC-1076-501E-F971F35E2727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0.75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B53DF0A-8E00-D4B3-52AD-441576FB5D4D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1.00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9FF64F5-D3A6-EA21-FE66-C9723D4849F6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1.25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5F54B6B-AEA1-EA62-FD57-F03ED7FD13DC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DA8B58D-40BE-4A37-251B-7190FAE89C2A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0.00</a:t>
              </a:r>
            </a:p>
          </p:txBody>
        </p:sp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3351131-92FA-9C4F-EFB1-03356B2E02E1}"/>
              </a:ext>
            </a:extLst>
          </p:cNvPr>
          <p:cNvCxnSpPr/>
          <p:nvPr/>
        </p:nvCxnSpPr>
        <p:spPr>
          <a:xfrm flipV="1">
            <a:off x="1411941" y="1371398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05264182-BA46-5CC9-5AE8-A4A789619379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4537E0A6-13E4-19FA-C518-1348264F6DF1}"/>
              </a:ext>
            </a:extLst>
          </p:cNvPr>
          <p:cNvCxnSpPr>
            <a:cxnSpLocks/>
          </p:cNvCxnSpPr>
          <p:nvPr/>
        </p:nvCxnSpPr>
        <p:spPr>
          <a:xfrm flipV="1">
            <a:off x="3088341" y="2207108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E486A4F7-7776-0C1D-1D12-092A77EC664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2650CE02-EE75-4D09-A265-C5F38B5A7A04}"/>
              </a:ext>
            </a:extLst>
          </p:cNvPr>
          <p:cNvCxnSpPr>
            <a:cxnSpLocks/>
          </p:cNvCxnSpPr>
          <p:nvPr/>
        </p:nvCxnSpPr>
        <p:spPr>
          <a:xfrm flipV="1">
            <a:off x="4764741" y="1371398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4592E34F-89EB-327D-31B0-0728514AB226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F23272E-40A1-2DB1-7EB2-9B0245383076}"/>
              </a:ext>
            </a:extLst>
          </p:cNvPr>
          <p:cNvCxnSpPr>
            <a:cxnSpLocks/>
          </p:cNvCxnSpPr>
          <p:nvPr/>
        </p:nvCxnSpPr>
        <p:spPr>
          <a:xfrm flipV="1">
            <a:off x="64411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279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77ADF-4B51-57E6-3346-20291350A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366A305-A91C-E786-BEFD-9B97334685C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2AEF36F-476D-97A5-E1D0-A748BE8A207D}"/>
                  </a:ext>
                </a:extLst>
              </p:cNvPr>
              <p:cNvSpPr txBox="1"/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blipFill>
                <a:blip r:embed="rId3"/>
                <a:stretch>
                  <a:fillRect l="-11111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FC8CBCC-9FE4-1A79-0683-7D4F7D35B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859" y="584775"/>
            <a:ext cx="9144000" cy="2671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41D0DBB-1F3A-25CB-FA80-66C75A0939B7}"/>
                  </a:ext>
                </a:extLst>
              </p:cNvPr>
              <p:cNvSpPr txBox="1"/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blipFill>
                <a:blip r:embed="rId5"/>
                <a:stretch>
                  <a:fillRect l="-9375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F02A4CF-960E-F9A1-3533-2486905058B7}"/>
                  </a:ext>
                </a:extLst>
              </p:cNvPr>
              <p:cNvSpPr txBox="1"/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9677" r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A3F026-9236-0397-B3CD-86815B151320}"/>
                  </a:ext>
                </a:extLst>
              </p:cNvPr>
              <p:cNvSpPr txBox="1"/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7200" b="0" i="1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7200" b="0" i="0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72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blipFill>
                <a:blip r:embed="rId7"/>
                <a:stretch>
                  <a:fillRect l="-6707" t="-29070" r="-6707" b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D41E9A9-95B1-7777-8EE0-564D3424283A}"/>
                  </a:ext>
                </a:extLst>
              </p:cNvPr>
              <p:cNvSpPr txBox="1"/>
              <p:nvPr/>
            </p:nvSpPr>
            <p:spPr>
              <a:xfrm>
                <a:off x="5917101" y="5731987"/>
                <a:ext cx="2303259" cy="1082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7200" b="0" i="1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7200" b="0" i="0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m:rPr>
                          <m:sty m:val="p"/>
                        </m:rPr>
                        <a:rPr lang="en-US" sz="7200" b="0" i="0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kx</m:t>
                      </m:r>
                    </m:oMath>
                  </m:oMathPara>
                </a14:m>
                <a:endParaRPr kumimoji="0" lang="en-US" sz="72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D41E9A9-95B1-7777-8EE0-564D34242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101" y="5731987"/>
                <a:ext cx="2303259" cy="1082476"/>
              </a:xfrm>
              <a:prstGeom prst="rect">
                <a:avLst/>
              </a:prstGeom>
              <a:blipFill>
                <a:blip r:embed="rId8"/>
                <a:stretch>
                  <a:fillRect l="-6593" t="-30233" r="-6044"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AFABA5-2AA4-2AD1-418D-39C719A8B2AF}"/>
                  </a:ext>
                </a:extLst>
              </p:cNvPr>
              <p:cNvSpPr txBox="1"/>
              <p:nvPr/>
            </p:nvSpPr>
            <p:spPr>
              <a:xfrm>
                <a:off x="4600583" y="6027003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AFABA5-2AA4-2AD1-418D-39C719A8B2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0583" y="6027003"/>
                <a:ext cx="399148" cy="492443"/>
              </a:xfrm>
              <a:prstGeom prst="rect">
                <a:avLst/>
              </a:prstGeom>
              <a:blipFill>
                <a:blip r:embed="rId9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81DA3E-0CC8-9C64-D372-6816B2321B38}"/>
                  </a:ext>
                </a:extLst>
              </p:cNvPr>
              <p:cNvSpPr txBox="1"/>
              <p:nvPr/>
            </p:nvSpPr>
            <p:spPr>
              <a:xfrm>
                <a:off x="0" y="5450977"/>
                <a:ext cx="73882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olds</m:t>
                      </m:r>
                      <m:r>
                        <a:rPr lang="en-US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true</m:t>
                      </m:r>
                      <m:r>
                        <a:rPr lang="en-US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en-US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other</m:t>
                      </m:r>
                      <m:r>
                        <a:rPr lang="en-US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independent</m:t>
                      </m:r>
                      <m:r>
                        <a:rPr lang="en-US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variables</m:t>
                      </m:r>
                      <m:r>
                        <a:rPr lang="en-US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en-US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.,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space</m:t>
                      </m:r>
                      <m:r>
                        <a:rPr lang="en-US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0" lang="en-US" sz="24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81DA3E-0CC8-9C64-D372-6816B2321B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450977"/>
                <a:ext cx="7388241" cy="369332"/>
              </a:xfrm>
              <a:prstGeom prst="rect">
                <a:avLst/>
              </a:prstGeom>
              <a:blipFill>
                <a:blip r:embed="rId10"/>
                <a:stretch>
                  <a:fillRect l="-515" t="-6667" r="-1031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0161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1B5CE-71ED-1AF5-0448-532EFE5B3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F055103-2426-F873-C418-E408F24246E1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E6C30BA-233E-7A75-828A-EC59949A28CA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B53EF4A-0D6A-115C-CC76-47804F536A16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89906B-4589-9A2A-BF08-D99BC25615CA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5C16A25-488D-DD89-4584-23D480C0D052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7DCB2E3-66C7-36F7-3CDF-1872EDE1D34A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00D568A-39E4-55B2-7F72-19B736869F89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7CD0945-E11F-034D-2EAA-13FE61C76A9E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D5A8B34-139F-36C3-B255-DBE7C67A5B4F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652CA319-5EFF-F2C3-3B87-8D05380B8FA3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7F5F3759-290B-0A6F-9BF0-907CB36B61B4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428030CC-7BD2-E0DC-5797-20F62BAA4F0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89E5DEB-C9B7-ADAC-72DB-61884DA854D9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5A52D64-2755-6C3C-2F70-BCE76E213FC0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9FDD201-03C8-9EE8-C8D0-C9112A149572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FB695AF-14D3-08E5-3F12-0E59630CEAA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0E69459-E5DD-595E-0180-6D72505C6C4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DBB3FD5-98EE-212A-D8F4-2DB9F741A7C6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ED88EF6-37C8-E81D-4462-EAC444F2235C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0.00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15C2A80-7BBF-547A-E0C5-B0A352B98EB0}"/>
              </a:ext>
            </a:extLst>
          </p:cNvPr>
          <p:cNvCxnSpPr/>
          <p:nvPr/>
        </p:nvCxnSpPr>
        <p:spPr>
          <a:xfrm flipV="1">
            <a:off x="1411941" y="1371398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3F02103-FA2A-8FF0-816B-8E07F0042251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4E9C21A-D7FD-F1DF-E32C-5E53093A9AA4}"/>
              </a:ext>
            </a:extLst>
          </p:cNvPr>
          <p:cNvCxnSpPr>
            <a:cxnSpLocks/>
          </p:cNvCxnSpPr>
          <p:nvPr/>
        </p:nvCxnSpPr>
        <p:spPr>
          <a:xfrm flipV="1">
            <a:off x="3088341" y="2207108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E4EF8B6-D077-64F9-237E-A60B00E91966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2275B6F-E9B5-DFF9-148F-9455665AFF00}"/>
              </a:ext>
            </a:extLst>
          </p:cNvPr>
          <p:cNvCxnSpPr>
            <a:cxnSpLocks/>
          </p:cNvCxnSpPr>
          <p:nvPr/>
        </p:nvCxnSpPr>
        <p:spPr>
          <a:xfrm flipV="1">
            <a:off x="4764741" y="1371398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C056104-36BD-BC24-A736-9B337A4D2553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D4588E7-9095-4266-ED8F-106A16B6BB90}"/>
              </a:ext>
            </a:extLst>
          </p:cNvPr>
          <p:cNvCxnSpPr>
            <a:cxnSpLocks/>
          </p:cNvCxnSpPr>
          <p:nvPr/>
        </p:nvCxnSpPr>
        <p:spPr>
          <a:xfrm flipV="1">
            <a:off x="64411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02171FB1-7FC6-5104-78B0-2D20E87D2C73}"/>
              </a:ext>
            </a:extLst>
          </p:cNvPr>
          <p:cNvGrpSpPr/>
          <p:nvPr/>
        </p:nvGrpSpPr>
        <p:grpSpPr>
          <a:xfrm>
            <a:off x="724272" y="4098717"/>
            <a:ext cx="5733021" cy="491969"/>
            <a:chOff x="2269338" y="3192813"/>
            <a:chExt cx="5733021" cy="49196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C032D94-A405-A68F-A596-5C8FB43EFA89}"/>
                </a:ext>
              </a:extLst>
            </p:cNvPr>
            <p:cNvSpPr/>
            <p:nvPr/>
          </p:nvSpPr>
          <p:spPr>
            <a:xfrm>
              <a:off x="2269338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55E9108-7959-B814-4008-594658C8B1E1}"/>
                </a:ext>
              </a:extLst>
            </p:cNvPr>
            <p:cNvSpPr/>
            <p:nvPr/>
          </p:nvSpPr>
          <p:spPr>
            <a:xfrm>
              <a:off x="3088341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96BD6FD-5F3F-3E9C-A4B1-A3CBB98207B5}"/>
                </a:ext>
              </a:extLst>
            </p:cNvPr>
            <p:cNvSpPr/>
            <p:nvPr/>
          </p:nvSpPr>
          <p:spPr>
            <a:xfrm>
              <a:off x="3907344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BDD615E-6BBF-2A8E-A6D7-585C1305E046}"/>
                </a:ext>
              </a:extLst>
            </p:cNvPr>
            <p:cNvSpPr/>
            <p:nvPr/>
          </p:nvSpPr>
          <p:spPr>
            <a:xfrm>
              <a:off x="4726347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B642C54-A563-27B8-F4C3-8FC85E03C613}"/>
                </a:ext>
              </a:extLst>
            </p:cNvPr>
            <p:cNvSpPr/>
            <p:nvPr/>
          </p:nvSpPr>
          <p:spPr>
            <a:xfrm>
              <a:off x="5545350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79D8203-9410-8AF4-CD49-B0B07329727E}"/>
                </a:ext>
              </a:extLst>
            </p:cNvPr>
            <p:cNvSpPr/>
            <p:nvPr/>
          </p:nvSpPr>
          <p:spPr>
            <a:xfrm>
              <a:off x="6364353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7BF13D3-DD97-7C6A-CE85-4F7940CA09A3}"/>
                </a:ext>
              </a:extLst>
            </p:cNvPr>
            <p:cNvSpPr/>
            <p:nvPr/>
          </p:nvSpPr>
          <p:spPr>
            <a:xfrm>
              <a:off x="7183356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8A4D39FB-3742-8E68-22AB-AF5C1B1D3D0F}"/>
              </a:ext>
            </a:extLst>
          </p:cNvPr>
          <p:cNvSpPr txBox="1"/>
          <p:nvPr/>
        </p:nvSpPr>
        <p:spPr>
          <a:xfrm>
            <a:off x="6148003" y="457608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Clock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0F2CFC1-29C8-D544-435B-F15170CA7688}"/>
              </a:ext>
            </a:extLst>
          </p:cNvPr>
          <p:cNvCxnSpPr/>
          <p:nvPr/>
        </p:nvCxnSpPr>
        <p:spPr>
          <a:xfrm>
            <a:off x="1411941" y="3472542"/>
            <a:ext cx="8382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CF7ABE5-5B43-7E63-B7D8-9E2BFD9DCA2D}"/>
              </a:ext>
            </a:extLst>
          </p:cNvPr>
          <p:cNvSpPr txBox="1"/>
          <p:nvPr/>
        </p:nvSpPr>
        <p:spPr>
          <a:xfrm>
            <a:off x="1569828" y="3495214"/>
            <a:ext cx="2596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= Sampling interval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9BD1C39-16C1-4BD7-5F26-05733ED7DACF}"/>
              </a:ext>
            </a:extLst>
          </p:cNvPr>
          <p:cNvCxnSpPr>
            <a:cxnSpLocks/>
          </p:cNvCxnSpPr>
          <p:nvPr/>
        </p:nvCxnSpPr>
        <p:spPr>
          <a:xfrm>
            <a:off x="1411941" y="2826133"/>
            <a:ext cx="0" cy="77110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F567D14-99A9-0A8F-496C-62DD8A94CEAD}"/>
              </a:ext>
            </a:extLst>
          </p:cNvPr>
          <p:cNvCxnSpPr>
            <a:cxnSpLocks/>
          </p:cNvCxnSpPr>
          <p:nvPr/>
        </p:nvCxnSpPr>
        <p:spPr>
          <a:xfrm>
            <a:off x="2281517" y="2798545"/>
            <a:ext cx="0" cy="77110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FCBEE7FE-A574-98B1-73E0-7FBD763196C4}"/>
              </a:ext>
            </a:extLst>
          </p:cNvPr>
          <p:cNvSpPr txBox="1"/>
          <p:nvPr/>
        </p:nvSpPr>
        <p:spPr>
          <a:xfrm>
            <a:off x="4225703" y="3472542"/>
            <a:ext cx="4877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1/T = Sample rate (or sampling frequency)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95C3912-96C1-949D-80DC-C8BA33CE3BC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Sampling</a:t>
            </a:r>
          </a:p>
        </p:txBody>
      </p:sp>
    </p:spTree>
    <p:extLst>
      <p:ext uri="{BB962C8B-B14F-4D97-AF65-F5344CB8AC3E}">
        <p14:creationId xmlns:p14="http://schemas.microsoft.com/office/powerpoint/2010/main" val="399677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6DEB0-E8F3-977A-79B9-2460F8009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E8EE8-1DC8-2045-225E-94E0FA18F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02" y="156902"/>
            <a:ext cx="4312166" cy="2241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FB5230-CA19-D13C-49C1-45C7885930D8}"/>
              </a:ext>
            </a:extLst>
          </p:cNvPr>
          <p:cNvSpPr txBox="1"/>
          <p:nvPr/>
        </p:nvSpPr>
        <p:spPr>
          <a:xfrm>
            <a:off x="5208104" y="1016009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1-dimensional sampling</a:t>
            </a:r>
          </a:p>
        </p:txBody>
      </p:sp>
    </p:spTree>
    <p:extLst>
      <p:ext uri="{BB962C8B-B14F-4D97-AF65-F5344CB8AC3E}">
        <p14:creationId xmlns:p14="http://schemas.microsoft.com/office/powerpoint/2010/main" val="2345824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D87F5-059A-C61E-F2BA-116D2AACB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29B1FF-0AF6-E594-8C84-8DF97CDD3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02" y="156902"/>
            <a:ext cx="4312166" cy="2241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B46D5F-57D9-BBD0-F2B4-08C80668CB83}"/>
              </a:ext>
            </a:extLst>
          </p:cNvPr>
          <p:cNvSpPr txBox="1"/>
          <p:nvPr/>
        </p:nvSpPr>
        <p:spPr>
          <a:xfrm>
            <a:off x="5208104" y="1016009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1-dimensional sampling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32BB97-3B33-F27C-1E63-0007A397FA1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 rot="158134">
            <a:off x="3725327" y="4471776"/>
            <a:ext cx="551810" cy="108890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019F1A-43F2-4A7E-4D70-0CAB2B8CFA6A}"/>
              </a:ext>
            </a:extLst>
          </p:cNvPr>
          <p:cNvCxnSpPr>
            <a:cxnSpLocks/>
          </p:cNvCxnSpPr>
          <p:nvPr/>
        </p:nvCxnSpPr>
        <p:spPr>
          <a:xfrm>
            <a:off x="4034751" y="5083720"/>
            <a:ext cx="188241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4598881-ABA1-1881-23F6-3D68510A9CB5}"/>
              </a:ext>
            </a:extLst>
          </p:cNvPr>
          <p:cNvCxnSpPr>
            <a:cxnSpLocks/>
          </p:cNvCxnSpPr>
          <p:nvPr/>
        </p:nvCxnSpPr>
        <p:spPr>
          <a:xfrm flipV="1">
            <a:off x="4048198" y="3278258"/>
            <a:ext cx="0" cy="180546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6A701AC-B8BD-CE01-B134-3A7343EE484A}"/>
              </a:ext>
            </a:extLst>
          </p:cNvPr>
          <p:cNvCxnSpPr>
            <a:cxnSpLocks/>
          </p:cNvCxnSpPr>
          <p:nvPr/>
        </p:nvCxnSpPr>
        <p:spPr>
          <a:xfrm flipV="1">
            <a:off x="4069688" y="3806519"/>
            <a:ext cx="684673" cy="1277201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D165AE6-B1E5-0CC0-5CDD-0029B43913A1}"/>
              </a:ext>
            </a:extLst>
          </p:cNvPr>
          <p:cNvSpPr txBox="1"/>
          <p:nvPr/>
        </p:nvSpPr>
        <p:spPr>
          <a:xfrm>
            <a:off x="5582940" y="5083720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070315-3A8D-21C6-51A2-4C047518DA18}"/>
              </a:ext>
            </a:extLst>
          </p:cNvPr>
          <p:cNvSpPr txBox="1"/>
          <p:nvPr/>
        </p:nvSpPr>
        <p:spPr>
          <a:xfrm>
            <a:off x="3665883" y="3047425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622BFA-4010-5B76-4BF1-A3A601851022}"/>
              </a:ext>
            </a:extLst>
          </p:cNvPr>
          <p:cNvCxnSpPr>
            <a:cxnSpLocks/>
          </p:cNvCxnSpPr>
          <p:nvPr/>
        </p:nvCxnSpPr>
        <p:spPr>
          <a:xfrm>
            <a:off x="4769261" y="3806519"/>
            <a:ext cx="0" cy="127716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7C4BC61-0762-E531-C558-8F7ABF2571BE}"/>
              </a:ext>
            </a:extLst>
          </p:cNvPr>
          <p:cNvSpPr txBox="1"/>
          <p:nvPr/>
        </p:nvSpPr>
        <p:spPr>
          <a:xfrm>
            <a:off x="4649496" y="5097392"/>
            <a:ext cx="465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E88C8E-7A23-7D73-F846-1296D08767E8}"/>
              </a:ext>
            </a:extLst>
          </p:cNvPr>
          <p:cNvSpPr txBox="1"/>
          <p:nvPr/>
        </p:nvSpPr>
        <p:spPr>
          <a:xfrm>
            <a:off x="3489543" y="3671426"/>
            <a:ext cx="447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C2DF1A4-DC77-964E-FBAA-B1B13F39C28E}"/>
              </a:ext>
            </a:extLst>
          </p:cNvPr>
          <p:cNvCxnSpPr>
            <a:cxnSpLocks/>
          </p:cNvCxnSpPr>
          <p:nvPr/>
        </p:nvCxnSpPr>
        <p:spPr>
          <a:xfrm flipV="1">
            <a:off x="4067580" y="3820798"/>
            <a:ext cx="716582" cy="24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CCEEFFCE-5AE2-6B7B-082A-D9FB33C485EA}"/>
              </a:ext>
            </a:extLst>
          </p:cNvPr>
          <p:cNvGrpSpPr/>
          <p:nvPr/>
        </p:nvGrpSpPr>
        <p:grpSpPr>
          <a:xfrm>
            <a:off x="1954192" y="4049630"/>
            <a:ext cx="1625951" cy="1549704"/>
            <a:chOff x="1954192" y="4049630"/>
            <a:chExt cx="1625951" cy="154970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546FB5-14DA-C65E-BD08-89DE393E4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1582103" y="4421719"/>
              <a:ext cx="1549704" cy="805525"/>
            </a:xfrm>
            <a:prstGeom prst="rect">
              <a:avLst/>
            </a:prstGeom>
          </p:spPr>
        </p:pic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774FB67-F19B-710E-BFDF-E8EA5091CA85}"/>
                </a:ext>
              </a:extLst>
            </p:cNvPr>
            <p:cNvSpPr/>
            <p:nvPr/>
          </p:nvSpPr>
          <p:spPr>
            <a:xfrm flipV="1">
              <a:off x="2774617" y="4295427"/>
              <a:ext cx="805526" cy="707886"/>
            </a:xfrm>
            <a:custGeom>
              <a:avLst/>
              <a:gdLst>
                <a:gd name="connsiteX0" fmla="*/ 1379621 w 1379621"/>
                <a:gd name="connsiteY0" fmla="*/ 789145 h 789145"/>
                <a:gd name="connsiteX1" fmla="*/ 850232 w 1379621"/>
                <a:gd name="connsiteY1" fmla="*/ 99334 h 789145"/>
                <a:gd name="connsiteX2" fmla="*/ 0 w 1379621"/>
                <a:gd name="connsiteY2" fmla="*/ 19124 h 789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9621" h="789145">
                  <a:moveTo>
                    <a:pt x="1379621" y="789145"/>
                  </a:moveTo>
                  <a:cubicBezTo>
                    <a:pt x="1229895" y="508408"/>
                    <a:pt x="1080169" y="227671"/>
                    <a:pt x="850232" y="99334"/>
                  </a:cubicBezTo>
                  <a:cubicBezTo>
                    <a:pt x="620295" y="-29003"/>
                    <a:pt x="310147" y="-4940"/>
                    <a:pt x="0" y="19124"/>
                  </a:cubicBezTo>
                </a:path>
              </a:pathLst>
            </a:custGeom>
            <a:ln w="34925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9FD970D-611D-1AF1-05B0-70B91B307F19}"/>
              </a:ext>
            </a:extLst>
          </p:cNvPr>
          <p:cNvGrpSpPr/>
          <p:nvPr/>
        </p:nvGrpSpPr>
        <p:grpSpPr>
          <a:xfrm>
            <a:off x="4840276" y="5586946"/>
            <a:ext cx="2406611" cy="1060570"/>
            <a:chOff x="4840276" y="5586946"/>
            <a:chExt cx="2406611" cy="106057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7B8FAAB-3A16-8621-3A6A-3F1903D6B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97183" y="5841991"/>
              <a:ext cx="1549704" cy="805525"/>
            </a:xfrm>
            <a:prstGeom prst="rect">
              <a:avLst/>
            </a:prstGeom>
          </p:spPr>
        </p:pic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8FF2CAC-472C-9467-DEF1-BDA10827836A}"/>
                </a:ext>
              </a:extLst>
            </p:cNvPr>
            <p:cNvSpPr/>
            <p:nvPr/>
          </p:nvSpPr>
          <p:spPr>
            <a:xfrm flipH="1" flipV="1">
              <a:off x="4840276" y="5586946"/>
              <a:ext cx="742663" cy="707886"/>
            </a:xfrm>
            <a:custGeom>
              <a:avLst/>
              <a:gdLst>
                <a:gd name="connsiteX0" fmla="*/ 1379621 w 1379621"/>
                <a:gd name="connsiteY0" fmla="*/ 789145 h 789145"/>
                <a:gd name="connsiteX1" fmla="*/ 850232 w 1379621"/>
                <a:gd name="connsiteY1" fmla="*/ 99334 h 789145"/>
                <a:gd name="connsiteX2" fmla="*/ 0 w 1379621"/>
                <a:gd name="connsiteY2" fmla="*/ 19124 h 789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9621" h="789145">
                  <a:moveTo>
                    <a:pt x="1379621" y="789145"/>
                  </a:moveTo>
                  <a:cubicBezTo>
                    <a:pt x="1229895" y="508408"/>
                    <a:pt x="1080169" y="227671"/>
                    <a:pt x="850232" y="99334"/>
                  </a:cubicBezTo>
                  <a:cubicBezTo>
                    <a:pt x="620295" y="-29003"/>
                    <a:pt x="310147" y="-4940"/>
                    <a:pt x="0" y="19124"/>
                  </a:cubicBezTo>
                </a:path>
              </a:pathLst>
            </a:custGeom>
            <a:ln w="34925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286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45DD8-A369-B1D7-366F-AAE181A7D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E08508-7DA3-FAFB-E73C-4B17FE8FB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65" y="2632268"/>
            <a:ext cx="3520440" cy="195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37FD5D-F4F9-85D2-4344-D887C5BCB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02" y="156902"/>
            <a:ext cx="4312166" cy="2241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A75AAC-28D7-8F7C-FC4B-A31785207EC3}"/>
              </a:ext>
            </a:extLst>
          </p:cNvPr>
          <p:cNvSpPr txBox="1"/>
          <p:nvPr/>
        </p:nvSpPr>
        <p:spPr>
          <a:xfrm>
            <a:off x="5208104" y="1016009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1-dimensional sampling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3B9F11-B102-402D-790A-E684EB5C3D61}"/>
              </a:ext>
            </a:extLst>
          </p:cNvPr>
          <p:cNvSpPr txBox="1"/>
          <p:nvPr/>
        </p:nvSpPr>
        <p:spPr>
          <a:xfrm>
            <a:off x="5208104" y="3348558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2-dimensional sampling</a:t>
            </a:r>
          </a:p>
        </p:txBody>
      </p:sp>
    </p:spTree>
    <p:extLst>
      <p:ext uri="{BB962C8B-B14F-4D97-AF65-F5344CB8AC3E}">
        <p14:creationId xmlns:p14="http://schemas.microsoft.com/office/powerpoint/2010/main" val="3134917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4006F-0F73-69F9-2CBB-6F756D4BA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DE4135-4AFE-4060-8635-E1A093E9F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65" y="2632268"/>
            <a:ext cx="3520440" cy="195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6DB2B0-3B40-8F30-41E1-9E27C8649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02" y="156902"/>
            <a:ext cx="4312166" cy="2241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65F0E0-34C2-18FB-57DC-77E1EDB4E144}"/>
              </a:ext>
            </a:extLst>
          </p:cNvPr>
          <p:cNvSpPr txBox="1"/>
          <p:nvPr/>
        </p:nvSpPr>
        <p:spPr>
          <a:xfrm>
            <a:off x="5208104" y="1016009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1-dimensional sampling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98A96B-F394-51AA-01B2-6B4EB89DCCA9}"/>
              </a:ext>
            </a:extLst>
          </p:cNvPr>
          <p:cNvSpPr txBox="1"/>
          <p:nvPr/>
        </p:nvSpPr>
        <p:spPr>
          <a:xfrm>
            <a:off x="5208104" y="3348558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2-dimensional sampling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9D8012-5195-BE13-7517-0A3A8D7636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693" b="47678"/>
          <a:stretch/>
        </p:blipFill>
        <p:spPr>
          <a:xfrm>
            <a:off x="897722" y="5076097"/>
            <a:ext cx="3863726" cy="14947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C1CFDB-4DA5-75A9-6631-314C0D65111E}"/>
              </a:ext>
            </a:extLst>
          </p:cNvPr>
          <p:cNvSpPr txBox="1"/>
          <p:nvPr/>
        </p:nvSpPr>
        <p:spPr>
          <a:xfrm>
            <a:off x="5208104" y="5439375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3-dimensional sampling</a:t>
            </a:r>
          </a:p>
        </p:txBody>
      </p:sp>
    </p:spTree>
    <p:extLst>
      <p:ext uri="{BB962C8B-B14F-4D97-AF65-F5344CB8AC3E}">
        <p14:creationId xmlns:p14="http://schemas.microsoft.com/office/powerpoint/2010/main" val="3077065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5C4A2-4119-9005-31FF-B33F00080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57F0F978-1C18-DD8C-D2EC-61227EB3477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034999" y="3365854"/>
            <a:ext cx="2927552" cy="2126341"/>
          </a:xfrm>
          <a:prstGeom prst="bentConnector3">
            <a:avLst>
              <a:gd name="adj1" fmla="val 1413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C01EC5C1-F03D-7BBD-4F9B-AA1490A52F5D}"/>
              </a:ext>
            </a:extLst>
          </p:cNvPr>
          <p:cNvCxnSpPr>
            <a:cxnSpLocks/>
            <a:stCxn id="3" idx="2"/>
          </p:cNvCxnSpPr>
          <p:nvPr/>
        </p:nvCxnSpPr>
        <p:spPr>
          <a:xfrm rot="16200000" flipH="1">
            <a:off x="1312080" y="3481967"/>
            <a:ext cx="2898523" cy="1894114"/>
          </a:xfrm>
          <a:prstGeom prst="bentConnector3">
            <a:avLst>
              <a:gd name="adj1" fmla="val 100075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980495E-943A-069D-2F5C-2E15997F9F87}"/>
              </a:ext>
            </a:extLst>
          </p:cNvPr>
          <p:cNvSpPr txBox="1"/>
          <p:nvPr/>
        </p:nvSpPr>
        <p:spPr>
          <a:xfrm>
            <a:off x="566055" y="2271877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 signal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(voice)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302748-E392-2931-9472-33DAA7A70069}"/>
              </a:ext>
            </a:extLst>
          </p:cNvPr>
          <p:cNvSpPr txBox="1"/>
          <p:nvPr/>
        </p:nvSpPr>
        <p:spPr>
          <a:xfrm>
            <a:off x="566056" y="3598093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varying voltage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980FA0-1490-6B7C-433F-DDC4C7D64C78}"/>
              </a:ext>
            </a:extLst>
          </p:cNvPr>
          <p:cNvSpPr txBox="1"/>
          <p:nvPr/>
        </p:nvSpPr>
        <p:spPr>
          <a:xfrm>
            <a:off x="6313717" y="2242848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Spectrogram plot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computer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D150A4-B532-9603-24C1-79DB7C6BB9B6}"/>
              </a:ext>
            </a:extLst>
          </p:cNvPr>
          <p:cNvSpPr txBox="1"/>
          <p:nvPr/>
        </p:nvSpPr>
        <p:spPr>
          <a:xfrm>
            <a:off x="6313717" y="3360448"/>
            <a:ext cx="2496457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D653CB-95BC-0B97-2FA0-FAF305DE0EB5}"/>
              </a:ext>
            </a:extLst>
          </p:cNvPr>
          <p:cNvSpPr txBox="1"/>
          <p:nvPr/>
        </p:nvSpPr>
        <p:spPr>
          <a:xfrm>
            <a:off x="6313717" y="4147009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collection of numbers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12F660-FBF7-1B61-71B5-6BF07392F5F9}"/>
              </a:ext>
            </a:extLst>
          </p:cNvPr>
          <p:cNvSpPr txBox="1"/>
          <p:nvPr/>
        </p:nvSpPr>
        <p:spPr>
          <a:xfrm>
            <a:off x="653139" y="1299604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Analog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185ED9-4404-A58E-3A3A-6BA02E41EA73}"/>
              </a:ext>
            </a:extLst>
          </p:cNvPr>
          <p:cNvSpPr txBox="1"/>
          <p:nvPr/>
        </p:nvSpPr>
        <p:spPr>
          <a:xfrm>
            <a:off x="6393544" y="1290505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B7F38A-5F12-CB6B-70FB-864346EADB1F}"/>
              </a:ext>
            </a:extLst>
          </p:cNvPr>
          <p:cNvSpPr txBox="1"/>
          <p:nvPr/>
        </p:nvSpPr>
        <p:spPr>
          <a:xfrm>
            <a:off x="3751940" y="5623321"/>
            <a:ext cx="160383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5CA943-A012-7391-57CD-710EE5926D46}"/>
              </a:ext>
            </a:extLst>
          </p:cNvPr>
          <p:cNvSpPr txBox="1"/>
          <p:nvPr/>
        </p:nvSpPr>
        <p:spPr>
          <a:xfrm>
            <a:off x="2256970" y="6119366"/>
            <a:ext cx="4746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Analog-to-Digital Converter</a:t>
            </a:r>
          </a:p>
        </p:txBody>
      </p:sp>
    </p:spTree>
    <p:extLst>
      <p:ext uri="{BB962C8B-B14F-4D97-AF65-F5344CB8AC3E}">
        <p14:creationId xmlns:p14="http://schemas.microsoft.com/office/powerpoint/2010/main" val="1199525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6D3BD-0284-D058-5937-E2188BDB0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5310E6-DEAF-DEDA-2053-D3C5AC4AE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84775"/>
            <a:ext cx="7772400" cy="3134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B80694-3977-8DEC-AB09-0F590AFADB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Digitization process (What is inside an ADC)</a:t>
            </a:r>
          </a:p>
        </p:txBody>
      </p:sp>
    </p:spTree>
    <p:extLst>
      <p:ext uri="{BB962C8B-B14F-4D97-AF65-F5344CB8AC3E}">
        <p14:creationId xmlns:p14="http://schemas.microsoft.com/office/powerpoint/2010/main" val="3555249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C6ACA-2D8F-5847-1A30-F0D1EA22F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3436E4-E494-5736-7FD3-12064140A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84775"/>
            <a:ext cx="7772400" cy="3134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BCA33C-4261-44FE-FDF1-B76E0B6A39D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Digitization process (What is inside an ADC)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C9EB35-5521-3457-B8F1-5067DC5285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2622" b="62804"/>
          <a:stretch/>
        </p:blipFill>
        <p:spPr>
          <a:xfrm>
            <a:off x="0" y="3603867"/>
            <a:ext cx="2400930" cy="170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96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A0952-2EDF-2E25-5AD1-50EC9E94B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21407B-C368-A828-FE13-3ED669E60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84775"/>
            <a:ext cx="7772400" cy="3134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21604C-95AA-2047-4F83-4E33A9746CE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Digitization process (What is inside an ADC)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CE504F-744F-9BA2-6AD2-4C71D6E075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2622" b="62804"/>
          <a:stretch/>
        </p:blipFill>
        <p:spPr>
          <a:xfrm>
            <a:off x="0" y="3603867"/>
            <a:ext cx="2400930" cy="17036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916040-47C2-EEAC-BF2F-4C02F0333B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731" t="59367" r="42892"/>
          <a:stretch/>
        </p:blipFill>
        <p:spPr>
          <a:xfrm>
            <a:off x="2523810" y="3676841"/>
            <a:ext cx="2400931" cy="18610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1A7886-B248-D2EC-3A8B-0E9ED62C5DD6}"/>
              </a:ext>
            </a:extLst>
          </p:cNvPr>
          <p:cNvSpPr txBox="1"/>
          <p:nvPr/>
        </p:nvSpPr>
        <p:spPr>
          <a:xfrm>
            <a:off x="2658805" y="5537928"/>
            <a:ext cx="2265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Sample and hold</a:t>
            </a:r>
          </a:p>
        </p:txBody>
      </p:sp>
    </p:spTree>
    <p:extLst>
      <p:ext uri="{BB962C8B-B14F-4D97-AF65-F5344CB8AC3E}">
        <p14:creationId xmlns:p14="http://schemas.microsoft.com/office/powerpoint/2010/main" val="3216437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59510-64EB-4BDC-98AB-4F5387396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sics of Analog-to-Digital Conversion - Panoradio SDR">
            <a:extLst>
              <a:ext uri="{FF2B5EF4-FFF2-40B4-BE49-F238E27FC236}">
                <a16:creationId xmlns:a16="http://schemas.microsoft.com/office/drawing/2014/main" id="{3E01D368-F99F-3055-770A-4BCE1B343F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31"/>
          <a:stretch/>
        </p:blipFill>
        <p:spPr bwMode="auto">
          <a:xfrm>
            <a:off x="1444973" y="1051917"/>
            <a:ext cx="4925316" cy="47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D097C7-B9E4-B95C-1F82-A3F3973FD23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Digitization process (What is inside an ADC)</a:t>
            </a:r>
          </a:p>
        </p:txBody>
      </p:sp>
    </p:spTree>
    <p:extLst>
      <p:ext uri="{BB962C8B-B14F-4D97-AF65-F5344CB8AC3E}">
        <p14:creationId xmlns:p14="http://schemas.microsoft.com/office/powerpoint/2010/main" val="3323870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9F1081-C9DB-230F-4DE9-83EEECDCF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82383"/>
            <a:ext cx="7772400" cy="55218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37226F8-54A0-07C3-ACBA-7186B200E850}"/>
                  </a:ext>
                </a:extLst>
              </p:cNvPr>
              <p:cNvSpPr txBox="1"/>
              <p:nvPr/>
            </p:nvSpPr>
            <p:spPr>
              <a:xfrm>
                <a:off x="6986654" y="84476"/>
                <a:ext cx="1917513" cy="902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6000" b="0" i="1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6000" b="0" i="0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60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60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m:rPr>
                          <m:sty m:val="p"/>
                        </m:rPr>
                        <a:rPr lang="en-US" sz="6000" b="0" i="0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kx</m:t>
                      </m:r>
                    </m:oMath>
                  </m:oMathPara>
                </a14:m>
                <a:endParaRPr kumimoji="0" lang="en-US" sz="60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37226F8-54A0-07C3-ACBA-7186B200E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6654" y="84476"/>
                <a:ext cx="1917513" cy="902042"/>
              </a:xfrm>
              <a:prstGeom prst="rect">
                <a:avLst/>
              </a:prstGeom>
              <a:blipFill>
                <a:blip r:embed="rId3"/>
                <a:stretch>
                  <a:fillRect l="-6579" t="-27778" r="-5263" b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4BAF4D-17A6-C946-3EA8-D77BB6940406}"/>
                  </a:ext>
                </a:extLst>
              </p:cNvPr>
              <p:cNvSpPr txBox="1"/>
              <p:nvPr/>
            </p:nvSpPr>
            <p:spPr>
              <a:xfrm>
                <a:off x="85727" y="289276"/>
                <a:ext cx="690092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olds</m:t>
                      </m:r>
                      <m:r>
                        <a:rPr lang="en-US" sz="32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true</m:t>
                      </m:r>
                      <m:r>
                        <a:rPr lang="en-US" sz="32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en-US" sz="32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multidimension</m:t>
                      </m:r>
                      <m:r>
                        <a:rPr lang="en-US" sz="32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signals</m:t>
                      </m:r>
                      <m:r>
                        <a:rPr lang="en-US" sz="32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</m:oMath>
                  </m:oMathPara>
                </a14:m>
                <a:endParaRPr kumimoji="0" lang="en-US" sz="32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4BAF4D-17A6-C946-3EA8-D77BB69404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7" y="289276"/>
                <a:ext cx="6900927" cy="492443"/>
              </a:xfrm>
              <a:prstGeom prst="rect">
                <a:avLst/>
              </a:prstGeom>
              <a:blipFill>
                <a:blip r:embed="rId4"/>
                <a:stretch>
                  <a:fillRect l="-734" t="-7500" r="-1835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C9EEE96-5191-74AA-6977-A62780DBD0C9}"/>
              </a:ext>
            </a:extLst>
          </p:cNvPr>
          <p:cNvCxnSpPr/>
          <p:nvPr/>
        </p:nvCxnSpPr>
        <p:spPr>
          <a:xfrm>
            <a:off x="8302218" y="127340"/>
            <a:ext cx="283388" cy="0"/>
          </a:xfrm>
          <a:prstGeom prst="straightConnector1">
            <a:avLst/>
          </a:prstGeom>
          <a:ln w="222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B2160C5-D18C-A042-0181-8313AD47F964}"/>
              </a:ext>
            </a:extLst>
          </p:cNvPr>
          <p:cNvCxnSpPr/>
          <p:nvPr/>
        </p:nvCxnSpPr>
        <p:spPr>
          <a:xfrm>
            <a:off x="8554632" y="236876"/>
            <a:ext cx="283388" cy="0"/>
          </a:xfrm>
          <a:prstGeom prst="straightConnector1">
            <a:avLst/>
          </a:prstGeom>
          <a:ln w="222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405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BCD75-4B5A-53B1-10D1-D67ADE973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C7524E2F-72E3-23E4-29BF-6E47157C35A5}"/>
              </a:ext>
            </a:extLst>
          </p:cNvPr>
          <p:cNvGrpSpPr/>
          <p:nvPr/>
        </p:nvGrpSpPr>
        <p:grpSpPr>
          <a:xfrm>
            <a:off x="459355" y="3375642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665B3C9-FDCB-A448-B4BF-9E803A6D231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9193746-3DAA-9BCE-0E28-E9D79F1EF8E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34327A4-A910-80F0-353C-AA2CD9DD8E66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8BF5036-1ED3-02D3-87D4-BD41EBF420E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2363022-EECD-21AD-0D9E-56334CB9481B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3BD2C88-3F2C-C15B-4518-6B15137B2385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ADC116E-53E5-796A-B088-A38B28D79260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191F664-92D1-3BB5-8D6F-40FB3DCC7822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DD8385F-330F-D27A-FA27-0E9EB95E3D8F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28E61E3-859F-E8D6-70ED-CD72C945F33B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F54DD23-F0B0-709C-04DC-7F15CAA09D1F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7B1BC63-443C-BB6E-A465-C74A974AF96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B5E26AA-DE89-3B3E-2612-7068DF11C1F6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E5D719A-6BEA-70FF-A580-BA8B3C9F012B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2C289C7-0A60-A62F-1D4A-684506AEF4B8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0.00</a:t>
              </a: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CE8211C3-AB72-3785-66EC-D92E28C45F4C}"/>
              </a:ext>
            </a:extLst>
          </p:cNvPr>
          <p:cNvCxnSpPr/>
          <p:nvPr/>
        </p:nvCxnSpPr>
        <p:spPr>
          <a:xfrm flipV="1">
            <a:off x="1414219" y="4160147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784944F-FECF-1079-6E08-EA26B74C0647}"/>
              </a:ext>
            </a:extLst>
          </p:cNvPr>
          <p:cNvCxnSpPr>
            <a:cxnSpLocks/>
          </p:cNvCxnSpPr>
          <p:nvPr/>
        </p:nvCxnSpPr>
        <p:spPr>
          <a:xfrm flipV="1">
            <a:off x="2252419" y="4459385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5B1B9B2-2A17-FBEE-BD31-532070694036}"/>
              </a:ext>
            </a:extLst>
          </p:cNvPr>
          <p:cNvCxnSpPr>
            <a:cxnSpLocks/>
          </p:cNvCxnSpPr>
          <p:nvPr/>
        </p:nvCxnSpPr>
        <p:spPr>
          <a:xfrm flipV="1">
            <a:off x="3090619" y="4995857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55330D7-9A84-0FFD-28E8-E7152E9EDFC6}"/>
              </a:ext>
            </a:extLst>
          </p:cNvPr>
          <p:cNvCxnSpPr>
            <a:cxnSpLocks/>
          </p:cNvCxnSpPr>
          <p:nvPr/>
        </p:nvCxnSpPr>
        <p:spPr>
          <a:xfrm flipV="1">
            <a:off x="3928819" y="4459385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9DF7526-12F5-3445-170E-703ACE47381D}"/>
              </a:ext>
            </a:extLst>
          </p:cNvPr>
          <p:cNvCxnSpPr>
            <a:cxnSpLocks/>
          </p:cNvCxnSpPr>
          <p:nvPr/>
        </p:nvCxnSpPr>
        <p:spPr>
          <a:xfrm flipV="1">
            <a:off x="4767019" y="4160147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164DCCE-1F5A-95F4-D17C-0D210BF49297}"/>
              </a:ext>
            </a:extLst>
          </p:cNvPr>
          <p:cNvCxnSpPr>
            <a:cxnSpLocks/>
          </p:cNvCxnSpPr>
          <p:nvPr/>
        </p:nvCxnSpPr>
        <p:spPr>
          <a:xfrm flipV="1">
            <a:off x="5605219" y="4876244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5BAF878-3ADE-0FE4-C0BB-42D5CA286E89}"/>
              </a:ext>
            </a:extLst>
          </p:cNvPr>
          <p:cNvCxnSpPr>
            <a:cxnSpLocks/>
          </p:cNvCxnSpPr>
          <p:nvPr/>
        </p:nvCxnSpPr>
        <p:spPr>
          <a:xfrm flipV="1">
            <a:off x="6443419" y="4876244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710FD64C-A7E2-E1F9-98D0-AEF70B11F201}"/>
              </a:ext>
            </a:extLst>
          </p:cNvPr>
          <p:cNvSpPr/>
          <p:nvPr/>
        </p:nvSpPr>
        <p:spPr>
          <a:xfrm>
            <a:off x="4329953" y="3119719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C8295F-BD64-735A-E6BC-BFEAC1B6B4BF}"/>
              </a:ext>
            </a:extLst>
          </p:cNvPr>
          <p:cNvSpPr txBox="1"/>
          <p:nvPr/>
        </p:nvSpPr>
        <p:spPr>
          <a:xfrm>
            <a:off x="1077229" y="6160902"/>
            <a:ext cx="6126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0.34   0.22    0.09    0.21     0.30     0.08    0.09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DADEB59-FB81-276F-595E-FE00190491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Discrete in time and in amplitude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5D8E112-9405-5C6D-FE79-12D6AA51107A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497E2CA-8C9B-AC7F-1D6F-2EE814F93BBD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E63273B-9A44-42B3-24C0-3148CFF6F38C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B2B8C0E-ECD6-E23E-8A36-6C5E68D8A37D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9C88EB6-4368-F2C1-D270-7CD10EDE0FC7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56DC7B6-42B8-1872-A943-73BB78D6A3C2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247892A-A971-760F-11B9-76A8E914DB4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F345E6F-90C7-9DF9-E4E2-CDB6A4860DA5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A8A19BF-5822-2DE3-619D-FE2058290962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5678ABF-854F-4B9F-F41D-D2D3D5F63F2F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85D388F3-A8C4-13F0-9244-988CDB1FD597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830E8B54-934A-5C21-E71C-A128AB7613E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7A1591C-2244-378B-E9A8-FD90EE035410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0.25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601967F4-96BF-C538-8CC7-42EDCA18452E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0.50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C7F8A9C-3475-481B-716A-5631A76DF213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0.75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B2E3F99-9206-B0BD-4D59-36C4B46BDFDD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1.00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8C68EAD-4257-76BD-A968-C412A2598A06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1.25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B2E40CD-D645-EF1D-35A9-28DA86FB766E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C6FC020-ADF9-53BE-9B79-1EFBE03B68CA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0.00</a:t>
              </a:r>
            </a:p>
          </p:txBody>
        </p:sp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1CC777F-EDA3-52F6-B889-51AE1C842662}"/>
              </a:ext>
            </a:extLst>
          </p:cNvPr>
          <p:cNvCxnSpPr/>
          <p:nvPr/>
        </p:nvCxnSpPr>
        <p:spPr>
          <a:xfrm flipV="1">
            <a:off x="1411941" y="1371398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E57DE9C4-1C88-8C78-BD13-8D67F386504F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23E6C3FE-F0D6-0C47-CDFD-A41B172E4486}"/>
              </a:ext>
            </a:extLst>
          </p:cNvPr>
          <p:cNvCxnSpPr>
            <a:cxnSpLocks/>
          </p:cNvCxnSpPr>
          <p:nvPr/>
        </p:nvCxnSpPr>
        <p:spPr>
          <a:xfrm flipV="1">
            <a:off x="3088341" y="2207108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B4AC53F5-7594-F5B6-DD7C-3485210EA0F2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521E5079-508A-1644-72CC-786664B0CCFF}"/>
              </a:ext>
            </a:extLst>
          </p:cNvPr>
          <p:cNvCxnSpPr>
            <a:cxnSpLocks/>
          </p:cNvCxnSpPr>
          <p:nvPr/>
        </p:nvCxnSpPr>
        <p:spPr>
          <a:xfrm flipV="1">
            <a:off x="4764741" y="1371398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EF275DC9-E64A-9E21-A1AD-6525408FE9CA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5321568F-D1DD-0BCB-A20F-4DFCE488A456}"/>
              </a:ext>
            </a:extLst>
          </p:cNvPr>
          <p:cNvCxnSpPr>
            <a:cxnSpLocks/>
          </p:cNvCxnSpPr>
          <p:nvPr/>
        </p:nvCxnSpPr>
        <p:spPr>
          <a:xfrm flipV="1">
            <a:off x="64411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0762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817AC-6F57-D13F-EF6A-C855E07CF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sics of Analog-to-Digital Conversion - Panoradio SDR">
            <a:extLst>
              <a:ext uri="{FF2B5EF4-FFF2-40B4-BE49-F238E27FC236}">
                <a16:creationId xmlns:a16="http://schemas.microsoft.com/office/drawing/2014/main" id="{3E5202CF-3659-48A8-98C2-DC0223C52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7"/>
          <a:stretch/>
        </p:blipFill>
        <p:spPr bwMode="auto">
          <a:xfrm>
            <a:off x="364332" y="1464469"/>
            <a:ext cx="8329613" cy="392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3F4115-3D9C-67CA-1180-71DA73820AA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Digitization process (What is inside an ADC)</a:t>
            </a:r>
          </a:p>
        </p:txBody>
      </p:sp>
    </p:spTree>
    <p:extLst>
      <p:ext uri="{BB962C8B-B14F-4D97-AF65-F5344CB8AC3E}">
        <p14:creationId xmlns:p14="http://schemas.microsoft.com/office/powerpoint/2010/main" val="16705798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47D75-C1FE-0D18-670F-85881DD02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941B96B-B982-F0C6-C9E4-C3005CE01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801199"/>
            <a:ext cx="4183063" cy="30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0B64DC7-47C5-204F-18F7-1365E7774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6" y="2100263"/>
            <a:ext cx="3729037" cy="235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75AA83-B120-7D37-95A2-89D1E27A83C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Quantization level and Bit resolution of an ADC</a:t>
            </a:r>
          </a:p>
        </p:txBody>
      </p:sp>
    </p:spTree>
    <p:extLst>
      <p:ext uri="{BB962C8B-B14F-4D97-AF65-F5344CB8AC3E}">
        <p14:creationId xmlns:p14="http://schemas.microsoft.com/office/powerpoint/2010/main" val="5961730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60AE4-6ECC-04D3-9FE0-F21827432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EF6C5C-38D2-3432-9EEA-4E03A370C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84775"/>
            <a:ext cx="7772400" cy="3134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00C894-A5C3-BEAF-166A-CCA044C461F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Digitization process (What is inside an ADC)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1F49FD-D4BE-C25B-8512-50ABC2EEF8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2622" b="62804"/>
          <a:stretch/>
        </p:blipFill>
        <p:spPr>
          <a:xfrm>
            <a:off x="0" y="3603867"/>
            <a:ext cx="2400930" cy="17036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0A23BB-BFD6-AC5A-56E3-2B88B72FB2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731" t="59367" r="42892"/>
          <a:stretch/>
        </p:blipFill>
        <p:spPr>
          <a:xfrm>
            <a:off x="2523810" y="3676841"/>
            <a:ext cx="2400931" cy="18610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5883B2-1A9E-FE67-AC05-2C1C33CC085A}"/>
              </a:ext>
            </a:extLst>
          </p:cNvPr>
          <p:cNvSpPr txBox="1"/>
          <p:nvPr/>
        </p:nvSpPr>
        <p:spPr>
          <a:xfrm>
            <a:off x="2658805" y="5537928"/>
            <a:ext cx="2265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Sample and hold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F09A95-0C76-614B-25B7-C9BD581A33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846" t="59367"/>
          <a:stretch/>
        </p:blipFill>
        <p:spPr>
          <a:xfrm>
            <a:off x="5028495" y="3761301"/>
            <a:ext cx="2400932" cy="17766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47E521-03CF-E5FE-CFEE-393D1694E31A}"/>
              </a:ext>
            </a:extLst>
          </p:cNvPr>
          <p:cNvSpPr txBox="1"/>
          <p:nvPr/>
        </p:nvSpPr>
        <p:spPr>
          <a:xfrm>
            <a:off x="5163491" y="5537928"/>
            <a:ext cx="2265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Quantized</a:t>
            </a:r>
          </a:p>
        </p:txBody>
      </p:sp>
    </p:spTree>
    <p:extLst>
      <p:ext uri="{BB962C8B-B14F-4D97-AF65-F5344CB8AC3E}">
        <p14:creationId xmlns:p14="http://schemas.microsoft.com/office/powerpoint/2010/main" val="20957250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A74BB-B885-78E9-B31C-DC71D998C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215281-8186-92D9-68EB-491C2091BC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0313"/>
          <a:stretch/>
        </p:blipFill>
        <p:spPr>
          <a:xfrm>
            <a:off x="421481" y="1266794"/>
            <a:ext cx="8301038" cy="43244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5EB535-1EE6-CB87-2C09-1D6BFEE720D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Digitization process (What is inside an ADC)</a:t>
            </a:r>
          </a:p>
        </p:txBody>
      </p:sp>
    </p:spTree>
    <p:extLst>
      <p:ext uri="{BB962C8B-B14F-4D97-AF65-F5344CB8AC3E}">
        <p14:creationId xmlns:p14="http://schemas.microsoft.com/office/powerpoint/2010/main" val="26091501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6F151-6FBB-A8AE-2319-F5F43DB5D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FA687047-5BEC-FFB1-560A-BA2D4FBD4715}"/>
              </a:ext>
            </a:extLst>
          </p:cNvPr>
          <p:cNvGrpSpPr/>
          <p:nvPr/>
        </p:nvGrpSpPr>
        <p:grpSpPr>
          <a:xfrm>
            <a:off x="459355" y="3375642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F112A96-24BE-0AF3-ED7E-8D57C288FB5B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C07834A-F2D3-1D23-29FC-74F008F57A2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D4E0442-4654-6922-B041-FE8BAC1C58FA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25EF13C-2AE3-A84A-5957-96A6CFBC5E42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131F30C-4999-DD19-1032-C8CA7379DEF2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311FD20-43A1-066B-6C4C-D1801336982A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5D41C4B-EFBA-5762-2EB3-D5596A0A962F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CA9E5EC-BC13-FCAF-BA5E-A48107019E5C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1CE0ED2-4F3C-9B71-42FE-BDDD26B97A43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494103B-0475-7FE0-8D19-81ECD91C2809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DD09EF4-714C-B9A6-1501-50AF566347F3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7A63E50-F4DA-736D-5DC6-BF48202D0E5E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016BAF1-659C-216F-B7C7-0DFE0988E361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BE19F20-98EE-9308-6027-6B278E2DD754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18075AD-90D1-FD4D-BF98-056C369ECFB1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0.00</a:t>
              </a: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4CD92FD-376C-4DBE-3D1E-145488FAC9D2}"/>
              </a:ext>
            </a:extLst>
          </p:cNvPr>
          <p:cNvCxnSpPr/>
          <p:nvPr/>
        </p:nvCxnSpPr>
        <p:spPr>
          <a:xfrm flipV="1">
            <a:off x="1414219" y="4160147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785D459-49E9-1D0C-C886-166014A1DAC3}"/>
              </a:ext>
            </a:extLst>
          </p:cNvPr>
          <p:cNvCxnSpPr>
            <a:cxnSpLocks/>
          </p:cNvCxnSpPr>
          <p:nvPr/>
        </p:nvCxnSpPr>
        <p:spPr>
          <a:xfrm flipV="1">
            <a:off x="2252419" y="4459385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47F4A52-E34E-5A82-1E86-853143115CED}"/>
              </a:ext>
            </a:extLst>
          </p:cNvPr>
          <p:cNvCxnSpPr>
            <a:cxnSpLocks/>
          </p:cNvCxnSpPr>
          <p:nvPr/>
        </p:nvCxnSpPr>
        <p:spPr>
          <a:xfrm flipV="1">
            <a:off x="3090619" y="4995857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7FC7BB3-757C-C164-C15D-91A881CB8EE2}"/>
              </a:ext>
            </a:extLst>
          </p:cNvPr>
          <p:cNvCxnSpPr>
            <a:cxnSpLocks/>
          </p:cNvCxnSpPr>
          <p:nvPr/>
        </p:nvCxnSpPr>
        <p:spPr>
          <a:xfrm flipV="1">
            <a:off x="3928819" y="4459385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F9E92AE-4DFF-F07B-72B6-BE1F637D4FC6}"/>
              </a:ext>
            </a:extLst>
          </p:cNvPr>
          <p:cNvCxnSpPr>
            <a:cxnSpLocks/>
          </p:cNvCxnSpPr>
          <p:nvPr/>
        </p:nvCxnSpPr>
        <p:spPr>
          <a:xfrm flipV="1">
            <a:off x="4767019" y="4160147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3FB5168-47CF-8298-7E58-DC6C618691E0}"/>
              </a:ext>
            </a:extLst>
          </p:cNvPr>
          <p:cNvCxnSpPr>
            <a:cxnSpLocks/>
          </p:cNvCxnSpPr>
          <p:nvPr/>
        </p:nvCxnSpPr>
        <p:spPr>
          <a:xfrm flipV="1">
            <a:off x="5605219" y="4876244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AB331A5-76B4-D80B-541D-B19D738A2057}"/>
              </a:ext>
            </a:extLst>
          </p:cNvPr>
          <p:cNvCxnSpPr>
            <a:cxnSpLocks/>
          </p:cNvCxnSpPr>
          <p:nvPr/>
        </p:nvCxnSpPr>
        <p:spPr>
          <a:xfrm flipV="1">
            <a:off x="6443419" y="4876244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751C01E6-F976-EAEE-B112-00BF168D14F5}"/>
              </a:ext>
            </a:extLst>
          </p:cNvPr>
          <p:cNvSpPr/>
          <p:nvPr/>
        </p:nvSpPr>
        <p:spPr>
          <a:xfrm>
            <a:off x="4329953" y="3119719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F7BF70-BFAB-7D3D-BCBB-34B1CD766F80}"/>
              </a:ext>
            </a:extLst>
          </p:cNvPr>
          <p:cNvSpPr txBox="1"/>
          <p:nvPr/>
        </p:nvSpPr>
        <p:spPr>
          <a:xfrm>
            <a:off x="1077229" y="6160902"/>
            <a:ext cx="6126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0.34   0.22    0.09    0.21     0.30     0.08    0.09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140E9F7-575D-F250-DF9F-A05303D4BF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Samples of the physical phenomena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D722345-3D27-1FF6-A3DA-599B26B2302B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E6A1F77-F18C-F12A-A505-9752622BE98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86291F70-00F4-D0F3-E140-1DEEC7BBBAA3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DACCA58-5C91-D7E0-16B6-D12F9CC7E4FD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72C377F-0E90-F07F-CCE8-55DF553E120D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E792D06-346C-41D7-0B77-9C990A5027B7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370F128-0E5C-921C-C9C1-87882D2335F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22E2C61-C8CD-C018-FDDB-279639EA2122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B98544C-2BED-677F-E529-2F813DE3E5A1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E6D181C9-6CB5-84BF-5614-BB5811C78023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D6511767-D182-9E9D-E68B-173F092A9A58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6FD5369D-D2DE-5EA4-DD58-63404E2E321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235049C-5322-4970-2915-2662C84DF0AF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0.25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BED811F-C15C-773E-1C4B-D586FC416656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0.50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FE41792-A718-BFAE-B8C3-2DF89A70AAE2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0.75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5A85086-1F18-5072-107A-439BC3317637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1.00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B68DB3E-EAF9-151A-CD33-C7F34A67CA82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1.25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912321C0-4BB7-1070-6C9B-6A6BFC0F6916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C5C413F4-3883-F61B-DCCD-8FE7BF373E13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0.00</a:t>
              </a:r>
            </a:p>
          </p:txBody>
        </p:sp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7191D74-2EAA-FE96-D409-5DE3A50B22C4}"/>
              </a:ext>
            </a:extLst>
          </p:cNvPr>
          <p:cNvCxnSpPr/>
          <p:nvPr/>
        </p:nvCxnSpPr>
        <p:spPr>
          <a:xfrm flipV="1">
            <a:off x="1411941" y="1371398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637A522E-3179-F060-0A7A-AFEE86A80DBC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1EBB283-1042-734C-75D0-9D9B8872A9AA}"/>
              </a:ext>
            </a:extLst>
          </p:cNvPr>
          <p:cNvCxnSpPr>
            <a:cxnSpLocks/>
          </p:cNvCxnSpPr>
          <p:nvPr/>
        </p:nvCxnSpPr>
        <p:spPr>
          <a:xfrm flipV="1">
            <a:off x="3088341" y="2207108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CA89A20-3FF9-BD73-E8CA-2B393043027D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FFE19DF-C824-6510-F351-E09206906478}"/>
              </a:ext>
            </a:extLst>
          </p:cNvPr>
          <p:cNvCxnSpPr>
            <a:cxnSpLocks/>
          </p:cNvCxnSpPr>
          <p:nvPr/>
        </p:nvCxnSpPr>
        <p:spPr>
          <a:xfrm flipV="1">
            <a:off x="4764741" y="1371398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1D89D6E-5723-478B-19DE-CF49485CB7C4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910EED2C-093D-0821-D51A-D924812DB81C}"/>
              </a:ext>
            </a:extLst>
          </p:cNvPr>
          <p:cNvCxnSpPr>
            <a:cxnSpLocks/>
          </p:cNvCxnSpPr>
          <p:nvPr/>
        </p:nvCxnSpPr>
        <p:spPr>
          <a:xfrm flipV="1">
            <a:off x="64411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2801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35E618-1532-8E33-6EBF-46B7503913AB}"/>
              </a:ext>
            </a:extLst>
          </p:cNvPr>
          <p:cNvGrpSpPr/>
          <p:nvPr/>
        </p:nvGrpSpPr>
        <p:grpSpPr>
          <a:xfrm>
            <a:off x="0" y="-139083"/>
            <a:ext cx="8443103" cy="2580984"/>
            <a:chOff x="457077" y="543351"/>
            <a:chExt cx="8443103" cy="2580984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4C2ED3BF-4654-ECC3-7936-E9CFD6D59806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7594641-21AB-0A62-B90A-C26347030BFF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22FB9F-00D2-32F3-50A2-730E89DA9B56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177F32E-9E3A-75E5-434C-456D2B81266B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A8E8011-C36D-F160-0433-7FB43AFF9D91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786CB0E-73C0-C9CA-8BC9-75A46E23BF7D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6522FC0-CDDE-3635-39DB-CFC0E05F9699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6ED80A9-91D8-CF94-8406-21838331A169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3C6D31D-4C2B-77EE-166C-8716ABEC487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0.25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46866E-26A9-4D72-3D78-14E4808E4B30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787A78-9526-C59B-35E0-443C3E35953E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0.75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58B099-1F6F-450E-1126-FFDA282BF0F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4626E15-FAE2-6F8C-6321-6B12FEAC1AF6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1.25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9F63C89-4EAF-56BA-5CA2-5FAF724FECC4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928D65-AF43-CF37-72E1-4237F255C57E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0.00</a:t>
              </a: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4D10E78-5D24-220F-BCE4-14A7718A97FF}"/>
              </a:ext>
            </a:extLst>
          </p:cNvPr>
          <p:cNvCxnSpPr/>
          <p:nvPr/>
        </p:nvCxnSpPr>
        <p:spPr>
          <a:xfrm flipV="1">
            <a:off x="954864" y="645422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9A7290-565F-AB82-DD06-FD3EB6134D7E}"/>
              </a:ext>
            </a:extLst>
          </p:cNvPr>
          <p:cNvCxnSpPr>
            <a:cxnSpLocks/>
          </p:cNvCxnSpPr>
          <p:nvPr/>
        </p:nvCxnSpPr>
        <p:spPr>
          <a:xfrm flipV="1">
            <a:off x="1793064" y="944660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E1298F7-6D21-F675-B36F-511E00660119}"/>
              </a:ext>
            </a:extLst>
          </p:cNvPr>
          <p:cNvCxnSpPr>
            <a:cxnSpLocks/>
          </p:cNvCxnSpPr>
          <p:nvPr/>
        </p:nvCxnSpPr>
        <p:spPr>
          <a:xfrm flipV="1">
            <a:off x="2631264" y="1481132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93B908-BE09-FD5F-0845-A5FF34264D12}"/>
              </a:ext>
            </a:extLst>
          </p:cNvPr>
          <p:cNvCxnSpPr>
            <a:cxnSpLocks/>
          </p:cNvCxnSpPr>
          <p:nvPr/>
        </p:nvCxnSpPr>
        <p:spPr>
          <a:xfrm flipV="1">
            <a:off x="3469464" y="944660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7CBB815-577A-0FCA-83BD-C9009EBBFA3C}"/>
              </a:ext>
            </a:extLst>
          </p:cNvPr>
          <p:cNvCxnSpPr>
            <a:cxnSpLocks/>
          </p:cNvCxnSpPr>
          <p:nvPr/>
        </p:nvCxnSpPr>
        <p:spPr>
          <a:xfrm flipV="1">
            <a:off x="4307664" y="645422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E9A86DD-6EC6-F684-232F-507A2550288C}"/>
              </a:ext>
            </a:extLst>
          </p:cNvPr>
          <p:cNvCxnSpPr>
            <a:cxnSpLocks/>
          </p:cNvCxnSpPr>
          <p:nvPr/>
        </p:nvCxnSpPr>
        <p:spPr>
          <a:xfrm flipV="1">
            <a:off x="5145864" y="1361519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B84FB83-AFF0-AA2D-75C9-457C14ABE40D}"/>
              </a:ext>
            </a:extLst>
          </p:cNvPr>
          <p:cNvCxnSpPr>
            <a:cxnSpLocks/>
          </p:cNvCxnSpPr>
          <p:nvPr/>
        </p:nvCxnSpPr>
        <p:spPr>
          <a:xfrm flipV="1">
            <a:off x="5984064" y="1361519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D4CB007-04AD-B541-1E41-D52102AF550B}"/>
              </a:ext>
            </a:extLst>
          </p:cNvPr>
          <p:cNvSpPr txBox="1"/>
          <p:nvPr/>
        </p:nvSpPr>
        <p:spPr>
          <a:xfrm>
            <a:off x="617874" y="2646177"/>
            <a:ext cx="6126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0.34   0.22    0.09    0.21     0.30     0.08    0.09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A9F910-C761-9D87-7A02-CD8D62138A1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Samples of the physical phenomena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E354D7-0FC4-BCCB-4DD3-4EB9F4211188}"/>
              </a:ext>
            </a:extLst>
          </p:cNvPr>
          <p:cNvSpPr txBox="1"/>
          <p:nvPr/>
        </p:nvSpPr>
        <p:spPr>
          <a:xfrm>
            <a:off x="356913" y="4424635"/>
            <a:ext cx="622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point in the N-dimensional space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DEFE0748-1793-DF1C-0FA4-09F7FA2F1E2F}"/>
              </a:ext>
            </a:extLst>
          </p:cNvPr>
          <p:cNvSpPr/>
          <p:nvPr/>
        </p:nvSpPr>
        <p:spPr>
          <a:xfrm>
            <a:off x="5268428" y="3429000"/>
            <a:ext cx="1027912" cy="1100137"/>
          </a:xfrm>
          <a:custGeom>
            <a:avLst/>
            <a:gdLst>
              <a:gd name="connsiteX0" fmla="*/ 0 w 1027912"/>
              <a:gd name="connsiteY0" fmla="*/ 1100137 h 1100137"/>
              <a:gd name="connsiteX1" fmla="*/ 928687 w 1027912"/>
              <a:gd name="connsiteY1" fmla="*/ 571500 h 1100137"/>
              <a:gd name="connsiteX2" fmla="*/ 957262 w 1027912"/>
              <a:gd name="connsiteY2" fmla="*/ 0 h 110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7912" h="1100137">
                <a:moveTo>
                  <a:pt x="0" y="1100137"/>
                </a:moveTo>
                <a:cubicBezTo>
                  <a:pt x="384571" y="927496"/>
                  <a:pt x="769143" y="754856"/>
                  <a:pt x="928687" y="571500"/>
                </a:cubicBezTo>
                <a:cubicBezTo>
                  <a:pt x="1088231" y="388144"/>
                  <a:pt x="1022746" y="194072"/>
                  <a:pt x="957262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63D6DA-DAD7-4836-B4ED-612C77A1B7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333" b="54480"/>
          <a:stretch/>
        </p:blipFill>
        <p:spPr>
          <a:xfrm>
            <a:off x="285567" y="2065918"/>
            <a:ext cx="9334864" cy="36334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3A558A-6313-1615-1EB3-6DDE6F23BEE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as a point in a N-dimensional space</a:t>
            </a:r>
          </a:p>
        </p:txBody>
      </p:sp>
    </p:spTree>
    <p:extLst>
      <p:ext uri="{BB962C8B-B14F-4D97-AF65-F5344CB8AC3E}">
        <p14:creationId xmlns:p14="http://schemas.microsoft.com/office/powerpoint/2010/main" val="12233176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69C528-FC27-2DA2-1704-CDEC963A1D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833" b="23542"/>
          <a:stretch/>
        </p:blipFill>
        <p:spPr>
          <a:xfrm>
            <a:off x="0" y="1359826"/>
            <a:ext cx="10747637" cy="47122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0BAFB0-8AF3-5A6E-C6A2-5E2048515F1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Projection and Dot product of vectors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B802B8-369B-7301-E1CF-D6A24C6A5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713712"/>
            <a:ext cx="4256114" cy="125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2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AC3AC-D56D-C515-6E38-E24E2545B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whiteboard&#10;&#10;Description automatically generated">
            <a:extLst>
              <a:ext uri="{FF2B5EF4-FFF2-40B4-BE49-F238E27FC236}">
                <a16:creationId xmlns:a16="http://schemas.microsoft.com/office/drawing/2014/main" id="{C16DC984-124E-2C68-D8B1-D4AE19FD30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833" r="34789" b="53125"/>
          <a:stretch/>
        </p:blipFill>
        <p:spPr>
          <a:xfrm>
            <a:off x="713121" y="1323426"/>
            <a:ext cx="7365742" cy="42111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4F0354-C990-86CD-10BD-BDF69F947F7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 of basis</a:t>
            </a:r>
          </a:p>
        </p:txBody>
      </p:sp>
    </p:spTree>
    <p:extLst>
      <p:ext uri="{BB962C8B-B14F-4D97-AF65-F5344CB8AC3E}">
        <p14:creationId xmlns:p14="http://schemas.microsoft.com/office/powerpoint/2010/main" val="4050867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1243C-48DC-CD5C-6806-650690E53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666B447-AD33-1C05-5EF7-FBAE1DBE569A}"/>
              </a:ext>
            </a:extLst>
          </p:cNvPr>
          <p:cNvSpPr/>
          <p:nvPr/>
        </p:nvSpPr>
        <p:spPr>
          <a:xfrm>
            <a:off x="0" y="2523343"/>
            <a:ext cx="9144000" cy="130414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BBAFDA-7A78-4893-ADB2-75C5A47584D9}"/>
              </a:ext>
            </a:extLst>
          </p:cNvPr>
          <p:cNvSpPr txBox="1"/>
          <p:nvPr/>
        </p:nvSpPr>
        <p:spPr>
          <a:xfrm>
            <a:off x="1264444" y="2852249"/>
            <a:ext cx="6615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Visualizing Transient Frequencies</a:t>
            </a:r>
          </a:p>
        </p:txBody>
      </p:sp>
    </p:spTree>
    <p:extLst>
      <p:ext uri="{BB962C8B-B14F-4D97-AF65-F5344CB8AC3E}">
        <p14:creationId xmlns:p14="http://schemas.microsoft.com/office/powerpoint/2010/main" val="8456693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2F63F-1782-A787-5EAC-A93AF70CD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whiteboard&#10;&#10;Description automatically generated">
            <a:extLst>
              <a:ext uri="{FF2B5EF4-FFF2-40B4-BE49-F238E27FC236}">
                <a16:creationId xmlns:a16="http://schemas.microsoft.com/office/drawing/2014/main" id="{EEF6A6A4-81EF-4CBC-8FD6-ADCD1536AD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987" r="34789" b="30763"/>
          <a:stretch/>
        </p:blipFill>
        <p:spPr>
          <a:xfrm>
            <a:off x="1806617" y="1350042"/>
            <a:ext cx="8912548" cy="41579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F707D3-FBE8-81A5-AD03-6F2B00218DD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“Change of basis” to Frequency domain</a:t>
            </a:r>
          </a:p>
        </p:txBody>
      </p:sp>
    </p:spTree>
    <p:extLst>
      <p:ext uri="{BB962C8B-B14F-4D97-AF65-F5344CB8AC3E}">
        <p14:creationId xmlns:p14="http://schemas.microsoft.com/office/powerpoint/2010/main" val="41212395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211A9-3A65-BE8D-C5A4-C7E54A581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F12FF01-3952-1DB1-06C4-5307D70B2629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3133305"/>
            <a:chExt cx="8443103" cy="258098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65EE27B-EFD9-409F-0925-58B6ABC4161B}"/>
                </a:ext>
              </a:extLst>
            </p:cNvPr>
            <p:cNvGrpSpPr/>
            <p:nvPr/>
          </p:nvGrpSpPr>
          <p:grpSpPr>
            <a:xfrm>
              <a:off x="457077" y="3133305"/>
              <a:ext cx="8443103" cy="2580984"/>
              <a:chOff x="457077" y="543351"/>
              <a:chExt cx="8443103" cy="2580984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9977F4F-8D53-1E08-BCC1-C85FD0B022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366" y="2680945"/>
                <a:ext cx="7863298" cy="0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B681A3FD-2696-64FA-2DC1-20B58D21250F}"/>
                  </a:ext>
                </a:extLst>
              </p:cNvPr>
              <p:cNvCxnSpPr/>
              <p:nvPr/>
            </p:nvCxnSpPr>
            <p:spPr>
              <a:xfrm flipV="1">
                <a:off x="881299" y="543351"/>
                <a:ext cx="0" cy="2147032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C4DC5AD-A12F-BA10-EA35-A118A56605FE}"/>
                  </a:ext>
                </a:extLst>
              </p:cNvPr>
              <p:cNvSpPr txBox="1"/>
              <p:nvPr/>
            </p:nvSpPr>
            <p:spPr>
              <a:xfrm rot="16200000">
                <a:off x="24755" y="1507097"/>
                <a:ext cx="12647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Amplitude</a:t>
                </a: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C4FCE558-D8E5-A2F6-42A8-273040FE5CED}"/>
                  </a:ext>
                </a:extLst>
              </p:cNvPr>
              <p:cNvCxnSpPr/>
              <p:nvPr/>
            </p:nvCxnSpPr>
            <p:spPr>
              <a:xfrm>
                <a:off x="2354688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F39DD639-0FA7-B8D6-0B03-E308CA360CD6}"/>
                  </a:ext>
                </a:extLst>
              </p:cNvPr>
              <p:cNvCxnSpPr/>
              <p:nvPr/>
            </p:nvCxnSpPr>
            <p:spPr>
              <a:xfrm>
                <a:off x="3820931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DDC4D264-3C8F-C654-F33D-D8C395AB9C20}"/>
                  </a:ext>
                </a:extLst>
              </p:cNvPr>
              <p:cNvCxnSpPr/>
              <p:nvPr/>
            </p:nvCxnSpPr>
            <p:spPr>
              <a:xfrm>
                <a:off x="5287174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00591A1-E3CF-F811-21E6-B042D63F29EB}"/>
                  </a:ext>
                </a:extLst>
              </p:cNvPr>
              <p:cNvCxnSpPr/>
              <p:nvPr/>
            </p:nvCxnSpPr>
            <p:spPr>
              <a:xfrm>
                <a:off x="6753417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DE9F34FB-A620-BEFD-E5EA-8C87DBFB2380}"/>
                  </a:ext>
                </a:extLst>
              </p:cNvPr>
              <p:cNvCxnSpPr/>
              <p:nvPr/>
            </p:nvCxnSpPr>
            <p:spPr>
              <a:xfrm>
                <a:off x="8219660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F89AC23-BB2E-9A88-A1B8-41D65B8F2999}"/>
                  </a:ext>
                </a:extLst>
              </p:cNvPr>
              <p:cNvSpPr txBox="1"/>
              <p:nvPr/>
            </p:nvSpPr>
            <p:spPr>
              <a:xfrm>
                <a:off x="2031600" y="2755003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0.25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D06D5DE-C63A-10B3-6183-A41B79B2E78D}"/>
                  </a:ext>
                </a:extLst>
              </p:cNvPr>
              <p:cNvSpPr txBox="1"/>
              <p:nvPr/>
            </p:nvSpPr>
            <p:spPr>
              <a:xfrm>
                <a:off x="3482447" y="2748207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0.50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88D1C484-0CEB-50E0-3037-64478D574D1C}"/>
                  </a:ext>
                </a:extLst>
              </p:cNvPr>
              <p:cNvSpPr txBox="1"/>
              <p:nvPr/>
            </p:nvSpPr>
            <p:spPr>
              <a:xfrm>
                <a:off x="4969870" y="2741411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0.75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A68D2921-A35B-810F-B7D9-0DB943E40DA7}"/>
                  </a:ext>
                </a:extLst>
              </p:cNvPr>
              <p:cNvSpPr txBox="1"/>
              <p:nvPr/>
            </p:nvSpPr>
            <p:spPr>
              <a:xfrm>
                <a:off x="6457293" y="2734615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1.00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5B52A5C-BFCB-7612-3D9C-235C89DF91E1}"/>
                  </a:ext>
                </a:extLst>
              </p:cNvPr>
              <p:cNvSpPr txBox="1"/>
              <p:nvPr/>
            </p:nvSpPr>
            <p:spPr>
              <a:xfrm>
                <a:off x="7944716" y="2727819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1.25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71349BF-F0FD-7CF0-D57F-338D49174E24}"/>
                  </a:ext>
                </a:extLst>
              </p:cNvPr>
              <p:cNvSpPr txBox="1"/>
              <p:nvPr/>
            </p:nvSpPr>
            <p:spPr>
              <a:xfrm>
                <a:off x="7635426" y="2163566"/>
                <a:ext cx="12647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Time (sec)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D1DED980-FB0D-F932-F6CD-3DE7748910F7}"/>
                  </a:ext>
                </a:extLst>
              </p:cNvPr>
              <p:cNvSpPr txBox="1"/>
              <p:nvPr/>
            </p:nvSpPr>
            <p:spPr>
              <a:xfrm>
                <a:off x="601251" y="2748207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0.00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A072045-A84B-76AE-6E5D-FFD1C8B784E9}"/>
                </a:ext>
              </a:extLst>
            </p:cNvPr>
            <p:cNvGrpSpPr/>
            <p:nvPr/>
          </p:nvGrpSpPr>
          <p:grpSpPr>
            <a:xfrm>
              <a:off x="2353424" y="3696496"/>
              <a:ext cx="4402515" cy="1441502"/>
              <a:chOff x="2353424" y="3696496"/>
              <a:chExt cx="4402515" cy="1441502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FC7995FB-F1A5-B3C1-6AA6-DF1B35C33124}"/>
                  </a:ext>
                </a:extLst>
              </p:cNvPr>
              <p:cNvCxnSpPr/>
              <p:nvPr/>
            </p:nvCxnSpPr>
            <p:spPr>
              <a:xfrm>
                <a:off x="235342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1E5DFC7A-0EAF-4A92-C269-D33B4DA0C897}"/>
                  </a:ext>
                </a:extLst>
              </p:cNvPr>
              <p:cNvCxnSpPr/>
              <p:nvPr/>
            </p:nvCxnSpPr>
            <p:spPr>
              <a:xfrm>
                <a:off x="382092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C9D8C8B6-DB63-2A78-6D06-B68AF350F24A}"/>
                  </a:ext>
                </a:extLst>
              </p:cNvPr>
              <p:cNvCxnSpPr/>
              <p:nvPr/>
            </p:nvCxnSpPr>
            <p:spPr>
              <a:xfrm>
                <a:off x="528843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6E2B8C0-6D1A-1D0D-7799-60A8E2BA0380}"/>
                  </a:ext>
                </a:extLst>
              </p:cNvPr>
              <p:cNvCxnSpPr/>
              <p:nvPr/>
            </p:nvCxnSpPr>
            <p:spPr>
              <a:xfrm>
                <a:off x="675593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B73AC900-DA29-7BC2-D7C1-70B20C07F2CF}"/>
                </a:ext>
              </a:extLst>
            </p:cNvPr>
            <p:cNvSpPr/>
            <p:nvPr/>
          </p:nvSpPr>
          <p:spPr>
            <a:xfrm>
              <a:off x="905436" y="372836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EF2E677-B61F-F9F0-B066-3F35227E4468}"/>
                </a:ext>
              </a:extLst>
            </p:cNvPr>
            <p:cNvSpPr/>
            <p:nvPr/>
          </p:nvSpPr>
          <p:spPr>
            <a:xfrm>
              <a:off x="2333075" y="367868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F2AD41A5-296E-5F51-29A6-C982E194C2E5}"/>
                </a:ext>
              </a:extLst>
            </p:cNvPr>
            <p:cNvSpPr/>
            <p:nvPr/>
          </p:nvSpPr>
          <p:spPr>
            <a:xfrm>
              <a:off x="3760714" y="362900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D5FA4D5C-D7A4-B8C7-8B92-BA4C6737246B}"/>
                </a:ext>
              </a:extLst>
            </p:cNvPr>
            <p:cNvSpPr/>
            <p:nvPr/>
          </p:nvSpPr>
          <p:spPr>
            <a:xfrm>
              <a:off x="5188353" y="357932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5718E31-5784-3408-B86F-518CA5B08051}"/>
              </a:ext>
            </a:extLst>
          </p:cNvPr>
          <p:cNvCxnSpPr>
            <a:cxnSpLocks/>
          </p:cNvCxnSpPr>
          <p:nvPr/>
        </p:nvCxnSpPr>
        <p:spPr>
          <a:xfrm>
            <a:off x="878366" y="5975470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CDBF5BD-A71C-9A97-D270-161E9FAAF2DE}"/>
              </a:ext>
            </a:extLst>
          </p:cNvPr>
          <p:cNvCxnSpPr/>
          <p:nvPr/>
        </p:nvCxnSpPr>
        <p:spPr>
          <a:xfrm flipV="1">
            <a:off x="881299" y="3837876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F85A3B2E-7EA4-C5B8-4B84-B1716D046114}"/>
              </a:ext>
            </a:extLst>
          </p:cNvPr>
          <p:cNvSpPr txBox="1"/>
          <p:nvPr/>
        </p:nvSpPr>
        <p:spPr>
          <a:xfrm rot="16200000">
            <a:off x="24755" y="4801622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46B78AA-1131-3203-3E80-82708688E46A}"/>
              </a:ext>
            </a:extLst>
          </p:cNvPr>
          <p:cNvCxnSpPr/>
          <p:nvPr/>
        </p:nvCxnSpPr>
        <p:spPr>
          <a:xfrm>
            <a:off x="2354688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CE948CD-2359-B6C3-6B78-277E66F7CEFD}"/>
              </a:ext>
            </a:extLst>
          </p:cNvPr>
          <p:cNvCxnSpPr/>
          <p:nvPr/>
        </p:nvCxnSpPr>
        <p:spPr>
          <a:xfrm>
            <a:off x="3820931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5255C21-8204-9BB2-1507-BEC269BCED14}"/>
              </a:ext>
            </a:extLst>
          </p:cNvPr>
          <p:cNvCxnSpPr/>
          <p:nvPr/>
        </p:nvCxnSpPr>
        <p:spPr>
          <a:xfrm>
            <a:off x="5287174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BD39437-293C-45C4-D31B-9CDC99929995}"/>
              </a:ext>
            </a:extLst>
          </p:cNvPr>
          <p:cNvCxnSpPr/>
          <p:nvPr/>
        </p:nvCxnSpPr>
        <p:spPr>
          <a:xfrm>
            <a:off x="6753417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3F971E1B-4652-D065-687B-D9D80447AC9B}"/>
              </a:ext>
            </a:extLst>
          </p:cNvPr>
          <p:cNvCxnSpPr/>
          <p:nvPr/>
        </p:nvCxnSpPr>
        <p:spPr>
          <a:xfrm>
            <a:off x="8219660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7BA798F-4AC1-42FB-DCF6-14528B79EA45}"/>
              </a:ext>
            </a:extLst>
          </p:cNvPr>
          <p:cNvGrpSpPr/>
          <p:nvPr/>
        </p:nvGrpSpPr>
        <p:grpSpPr>
          <a:xfrm>
            <a:off x="893218" y="4729569"/>
            <a:ext cx="5831038" cy="621335"/>
            <a:chOff x="893218" y="1290862"/>
            <a:chExt cx="5831038" cy="909698"/>
          </a:xfrm>
        </p:grpSpPr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F39A85C0-B8AA-0656-44BC-34A941C4F8DB}"/>
                </a:ext>
              </a:extLst>
            </p:cNvPr>
            <p:cNvSpPr/>
            <p:nvPr/>
          </p:nvSpPr>
          <p:spPr>
            <a:xfrm>
              <a:off x="893218" y="12908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73119E68-EB1D-0226-3CF6-1C5FAF5706CD}"/>
                </a:ext>
              </a:extLst>
            </p:cNvPr>
            <p:cNvSpPr/>
            <p:nvPr/>
          </p:nvSpPr>
          <p:spPr>
            <a:xfrm>
              <a:off x="3796545" y="13278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9B3C2BE5-8195-0405-8021-3E105B55761A}"/>
              </a:ext>
            </a:extLst>
          </p:cNvPr>
          <p:cNvSpPr txBox="1"/>
          <p:nvPr/>
        </p:nvSpPr>
        <p:spPr>
          <a:xfrm>
            <a:off x="2031600" y="6049528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0.25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18DCCE9-B1C9-A000-9912-2A8EDAF1FA8D}"/>
              </a:ext>
            </a:extLst>
          </p:cNvPr>
          <p:cNvSpPr txBox="1"/>
          <p:nvPr/>
        </p:nvSpPr>
        <p:spPr>
          <a:xfrm>
            <a:off x="3482447" y="6042732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0.50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07C1728-A453-B2E1-A525-1F9B3391AB4D}"/>
              </a:ext>
            </a:extLst>
          </p:cNvPr>
          <p:cNvSpPr txBox="1"/>
          <p:nvPr/>
        </p:nvSpPr>
        <p:spPr>
          <a:xfrm>
            <a:off x="4969870" y="6035936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0.75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FD83FE0-CAFB-2448-3CFF-03A1CC39EC0B}"/>
              </a:ext>
            </a:extLst>
          </p:cNvPr>
          <p:cNvSpPr txBox="1"/>
          <p:nvPr/>
        </p:nvSpPr>
        <p:spPr>
          <a:xfrm>
            <a:off x="6457293" y="6029140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1.00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C3A5A74-9581-9C17-4E72-A83B6236BD48}"/>
              </a:ext>
            </a:extLst>
          </p:cNvPr>
          <p:cNvSpPr txBox="1"/>
          <p:nvPr/>
        </p:nvSpPr>
        <p:spPr>
          <a:xfrm>
            <a:off x="7944716" y="6022344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1.25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2332D43-50D1-4897-527D-512544A715F4}"/>
              </a:ext>
            </a:extLst>
          </p:cNvPr>
          <p:cNvSpPr txBox="1"/>
          <p:nvPr/>
        </p:nvSpPr>
        <p:spPr>
          <a:xfrm>
            <a:off x="7635426" y="5458091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(sec)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877765D-1471-E4C8-D570-06A83A37F830}"/>
              </a:ext>
            </a:extLst>
          </p:cNvPr>
          <p:cNvSpPr txBox="1"/>
          <p:nvPr/>
        </p:nvSpPr>
        <p:spPr>
          <a:xfrm>
            <a:off x="601251" y="6042732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0.00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6CDF04C-CA27-2A8F-671A-5124FFA4238C}"/>
              </a:ext>
            </a:extLst>
          </p:cNvPr>
          <p:cNvGrpSpPr/>
          <p:nvPr/>
        </p:nvGrpSpPr>
        <p:grpSpPr>
          <a:xfrm>
            <a:off x="893218" y="4563539"/>
            <a:ext cx="5800583" cy="968540"/>
            <a:chOff x="893218" y="4563539"/>
            <a:chExt cx="5800583" cy="968540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53BBBC37-0932-D100-46CC-7C5B6BC3FC95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0B4AE4E2-3715-D059-AC9F-D6BF10CB788D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FFA78FDC-D244-1726-80A0-DFB182CCAA48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121FEF08-0BA7-FFD5-A1F8-D4CA7FD057DE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CA712938-8F66-D82B-8577-4D2F545F1AD1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D245ABFE-823F-2FC1-8632-3ACD12E2ACB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7EA0F13-75B3-42AD-5082-E1FCDD5E84A9}"/>
              </a:ext>
            </a:extLst>
          </p:cNvPr>
          <p:cNvGrpSpPr/>
          <p:nvPr/>
        </p:nvGrpSpPr>
        <p:grpSpPr>
          <a:xfrm>
            <a:off x="897586" y="4141326"/>
            <a:ext cx="2937650" cy="1565742"/>
            <a:chOff x="893218" y="4563539"/>
            <a:chExt cx="5800583" cy="968540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B266FF6B-23FD-F387-E97F-167F483999E6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900E748D-3953-82FD-C342-F03DCD1B3E71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8C992FB6-2A6C-2CDE-2980-63DF3941B80D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B6A799C1-0695-1253-16B0-71188CF0EF15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6D3B980F-3E21-4C54-58FB-97E86755521B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B872BD96-95EB-50A5-6D70-CF5C6753DD2D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53DC376-53DA-96A0-8071-E18289E6C2DA}"/>
              </a:ext>
            </a:extLst>
          </p:cNvPr>
          <p:cNvGrpSpPr/>
          <p:nvPr/>
        </p:nvGrpSpPr>
        <p:grpSpPr>
          <a:xfrm>
            <a:off x="3832162" y="4289124"/>
            <a:ext cx="2937650" cy="1550551"/>
            <a:chOff x="893218" y="4563539"/>
            <a:chExt cx="5800583" cy="968540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9A7BC36C-F115-9168-D333-52F7DC68E557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B019A3A4-1457-D767-9EE7-16CD0CB101E9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CC5594E8-73E6-3DF7-3391-187F8FCC22F6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ADAD7907-5F7C-ED9B-27C4-5341C43D325E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A1BD24A9-3608-A20D-9B4C-55B8568A1ED4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4BEEB5C2-5BBB-73D0-3E49-A2AE7EA99459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289DFD66-D599-A392-CF43-F7399D79AE2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Recall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 past…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5AD10A6-443E-3740-290A-E3BE2EFD8460}"/>
              </a:ext>
            </a:extLst>
          </p:cNvPr>
          <p:cNvSpPr/>
          <p:nvPr/>
        </p:nvSpPr>
        <p:spPr>
          <a:xfrm>
            <a:off x="0" y="3256747"/>
            <a:ext cx="9144000" cy="884579"/>
          </a:xfrm>
          <a:prstGeom prst="roundRect">
            <a:avLst>
              <a:gd name="adj" fmla="val 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key idea: Any function can be written as the sum of sinusoidal functions.</a:t>
            </a:r>
          </a:p>
        </p:txBody>
      </p:sp>
    </p:spTree>
    <p:extLst>
      <p:ext uri="{BB962C8B-B14F-4D97-AF65-F5344CB8AC3E}">
        <p14:creationId xmlns:p14="http://schemas.microsoft.com/office/powerpoint/2010/main" val="26231557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BB528-CA91-F1E2-6BD6-7D97FCAB2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E89BEE-2CCB-2B69-0319-0D04BC69720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Domain and Frequency Domain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82D0B5-B212-912A-194E-20179DD83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87" y="1650211"/>
            <a:ext cx="7741027" cy="3557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692457-4790-E27B-BE8C-6BF4EC9FA1FC}"/>
              </a:ext>
            </a:extLst>
          </p:cNvPr>
          <p:cNvSpPr txBox="1"/>
          <p:nvPr/>
        </p:nvSpPr>
        <p:spPr>
          <a:xfrm rot="1729842">
            <a:off x="281722" y="5256085"/>
            <a:ext cx="266887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domain 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29E1E5-49C8-6369-4E78-85E16CBE0A6A}"/>
              </a:ext>
            </a:extLst>
          </p:cNvPr>
          <p:cNvSpPr txBox="1"/>
          <p:nvPr/>
        </p:nvSpPr>
        <p:spPr>
          <a:xfrm rot="19990046">
            <a:off x="5650250" y="5256085"/>
            <a:ext cx="3470437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domain view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90D1D7A5-4432-467C-2A77-A577FE38CF2A}"/>
              </a:ext>
            </a:extLst>
          </p:cNvPr>
          <p:cNvSpPr/>
          <p:nvPr/>
        </p:nvSpPr>
        <p:spPr>
          <a:xfrm rot="14236126">
            <a:off x="6784667" y="4636125"/>
            <a:ext cx="769257" cy="4644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C097198D-1A9C-26E4-65D9-2DAFE26A39A1}"/>
              </a:ext>
            </a:extLst>
          </p:cNvPr>
          <p:cNvSpPr/>
          <p:nvPr/>
        </p:nvSpPr>
        <p:spPr>
          <a:xfrm rot="18189010">
            <a:off x="1531258" y="4697145"/>
            <a:ext cx="769257" cy="464457"/>
          </a:xfrm>
          <a:prstGeom prst="rightArrow">
            <a:avLst/>
          </a:prstGeom>
          <a:solidFill>
            <a:srgbClr val="941100"/>
          </a:solidFill>
          <a:ln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2760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148259-9523-64BF-D33E-6E7FDC62B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05" y="4699099"/>
            <a:ext cx="7874590" cy="1431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C672B7-8A6C-3F1D-1B9C-A24D6EDF0D2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“Change of basis” to Frequency domain</a:t>
            </a:r>
          </a:p>
        </p:txBody>
      </p:sp>
      <p:pic>
        <p:nvPicPr>
          <p:cNvPr id="5" name="Picture 4" descr="A screenshot of a whiteboard&#10;&#10;Description automatically generated">
            <a:extLst>
              <a:ext uri="{FF2B5EF4-FFF2-40B4-BE49-F238E27FC236}">
                <a16:creationId xmlns:a16="http://schemas.microsoft.com/office/drawing/2014/main" id="{390AD1AF-F7D7-B088-FB11-0BC2D3A106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987" r="34789" b="30763"/>
          <a:stretch/>
        </p:blipFill>
        <p:spPr>
          <a:xfrm>
            <a:off x="1778258" y="1045233"/>
            <a:ext cx="7365742" cy="343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05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Visualizing transient frequencies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B0DC60C-6491-6B43-97EB-BF9A77D6B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607" y="584775"/>
            <a:ext cx="6944786" cy="36098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2C40215-9080-D244-8DA5-FC3D6D68CCEC}"/>
              </a:ext>
            </a:extLst>
          </p:cNvPr>
          <p:cNvSpPr txBox="1"/>
          <p:nvPr/>
        </p:nvSpPr>
        <p:spPr>
          <a:xfrm>
            <a:off x="2699656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1B0DE4-714B-E642-91F2-5DF60146D5CE}"/>
              </a:ext>
            </a:extLst>
          </p:cNvPr>
          <p:cNvSpPr txBox="1"/>
          <p:nvPr/>
        </p:nvSpPr>
        <p:spPr>
          <a:xfrm>
            <a:off x="407851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7E1E9A-F3F0-C947-816B-74AF68B0C2E2}"/>
              </a:ext>
            </a:extLst>
          </p:cNvPr>
          <p:cNvSpPr txBox="1"/>
          <p:nvPr/>
        </p:nvSpPr>
        <p:spPr>
          <a:xfrm>
            <a:off x="496388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184782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Spectrogram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43B6E3-5CF6-E44C-A811-9D893502A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762000"/>
            <a:ext cx="71120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38EAB3-D4D7-6247-AD20-EC29C4FBF39E}"/>
              </a:ext>
            </a:extLst>
          </p:cNvPr>
          <p:cNvSpPr txBox="1"/>
          <p:nvPr/>
        </p:nvSpPr>
        <p:spPr>
          <a:xfrm>
            <a:off x="2365827" y="1057566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ED623-DBC9-D44B-B653-70E18694BCE2}"/>
              </a:ext>
            </a:extLst>
          </p:cNvPr>
          <p:cNvSpPr txBox="1"/>
          <p:nvPr/>
        </p:nvSpPr>
        <p:spPr>
          <a:xfrm>
            <a:off x="3773710" y="1012050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D66E6F-E05C-FC43-B8FA-2E3E33462060}"/>
              </a:ext>
            </a:extLst>
          </p:cNvPr>
          <p:cNvSpPr txBox="1"/>
          <p:nvPr/>
        </p:nvSpPr>
        <p:spPr>
          <a:xfrm>
            <a:off x="5370280" y="1014024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817725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C7D7DBE2-90AC-C446-A45F-1C6AF5D65FEF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54BD517-96F0-0744-848C-3488DF05E288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AD73C2D-B775-DE40-86CA-CB5426211086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A1E9365-3806-3D48-A4F1-AD613CA39D99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1F95AF8-2790-3A46-9285-86C0A5522616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D69CFC3-2DB2-EE40-9B88-ADFA83A3D579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BB75FB5-B697-4446-AF1D-EC438C8310B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D676F6B-AC2A-1041-996A-4D9BF2D3DD64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2F48719-2B8A-1840-9AFD-20F978BA83A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E2EE268-E539-6F4E-9ECB-AD6426E65A4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7C16676-3D02-674C-BDD3-94BBFF926D3B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35DE886-54D0-2E41-B83A-332183444976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7162E07-DDBB-0643-A7E1-32A10ADF8749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2AA512B-1C20-4D47-AAE3-7F6B477C8F0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93D9F9B-4510-844F-AE07-123F2C10F4FC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0770B7B-3A42-1241-AF53-114D9E59599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102AB82-00B9-5448-8505-3CB501125EAA}"/>
              </a:ext>
            </a:extLst>
          </p:cNvPr>
          <p:cNvGrpSpPr/>
          <p:nvPr/>
        </p:nvGrpSpPr>
        <p:grpSpPr>
          <a:xfrm>
            <a:off x="2353424" y="1252546"/>
            <a:ext cx="4402515" cy="1441502"/>
            <a:chOff x="2353424" y="3696496"/>
            <a:chExt cx="4402515" cy="144150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A98435-2880-B14C-8624-03E6F4CBBDF4}"/>
                </a:ext>
              </a:extLst>
            </p:cNvPr>
            <p:cNvCxnSpPr/>
            <p:nvPr/>
          </p:nvCxnSpPr>
          <p:spPr>
            <a:xfrm>
              <a:off x="235342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BF4981F-B22D-5242-AD5F-FCB030193255}"/>
                </a:ext>
              </a:extLst>
            </p:cNvPr>
            <p:cNvCxnSpPr/>
            <p:nvPr/>
          </p:nvCxnSpPr>
          <p:spPr>
            <a:xfrm>
              <a:off x="382092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19425CF-7CD4-0548-B0DF-162F445A7FAC}"/>
                </a:ext>
              </a:extLst>
            </p:cNvPr>
            <p:cNvCxnSpPr/>
            <p:nvPr/>
          </p:nvCxnSpPr>
          <p:spPr>
            <a:xfrm>
              <a:off x="528843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CD8F98A-19D7-0E46-80F0-1BD2BA8EAFEF}"/>
                </a:ext>
              </a:extLst>
            </p:cNvPr>
            <p:cNvCxnSpPr/>
            <p:nvPr/>
          </p:nvCxnSpPr>
          <p:spPr>
            <a:xfrm>
              <a:off x="675593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Freeform 83">
            <a:extLst>
              <a:ext uri="{FF2B5EF4-FFF2-40B4-BE49-F238E27FC236}">
                <a16:creationId xmlns:a16="http://schemas.microsoft.com/office/drawing/2014/main" id="{C1D7AEA0-7C61-8F4B-B21D-1E08D3CCB58A}"/>
              </a:ext>
            </a:extLst>
          </p:cNvPr>
          <p:cNvSpPr/>
          <p:nvPr/>
        </p:nvSpPr>
        <p:spPr>
          <a:xfrm>
            <a:off x="905436" y="1284414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A9B1B98-9FEE-E346-BE0C-EC25BCCC6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 components change over time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93EF939-297E-DD4F-9EC7-CB87610B330E}"/>
              </a:ext>
            </a:extLst>
          </p:cNvPr>
          <p:cNvSpPr/>
          <p:nvPr/>
        </p:nvSpPr>
        <p:spPr>
          <a:xfrm>
            <a:off x="2368446" y="1197350"/>
            <a:ext cx="1394085" cy="1510715"/>
          </a:xfrm>
          <a:custGeom>
            <a:avLst/>
            <a:gdLst>
              <a:gd name="connsiteX0" fmla="*/ 0 w 1394085"/>
              <a:gd name="connsiteY0" fmla="*/ 1081155 h 1510715"/>
              <a:gd name="connsiteX1" fmla="*/ 59961 w 1394085"/>
              <a:gd name="connsiteY1" fmla="*/ 841312 h 1510715"/>
              <a:gd name="connsiteX2" fmla="*/ 224852 w 1394085"/>
              <a:gd name="connsiteY2" fmla="*/ 1291017 h 1510715"/>
              <a:gd name="connsiteX3" fmla="*/ 329784 w 1394085"/>
              <a:gd name="connsiteY3" fmla="*/ 481548 h 1510715"/>
              <a:gd name="connsiteX4" fmla="*/ 404734 w 1394085"/>
              <a:gd name="connsiteY4" fmla="*/ 676420 h 1510715"/>
              <a:gd name="connsiteX5" fmla="*/ 494675 w 1394085"/>
              <a:gd name="connsiteY5" fmla="*/ 16853 h 1510715"/>
              <a:gd name="connsiteX6" fmla="*/ 779488 w 1394085"/>
              <a:gd name="connsiteY6" fmla="*/ 1485889 h 1510715"/>
              <a:gd name="connsiteX7" fmla="*/ 974361 w 1394085"/>
              <a:gd name="connsiteY7" fmla="*/ 976224 h 1510715"/>
              <a:gd name="connsiteX8" fmla="*/ 1214203 w 1394085"/>
              <a:gd name="connsiteY8" fmla="*/ 1455909 h 1510715"/>
              <a:gd name="connsiteX9" fmla="*/ 1394085 w 1394085"/>
              <a:gd name="connsiteY9" fmla="*/ 1096145 h 151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4085" h="1510715">
                <a:moveTo>
                  <a:pt x="0" y="1081155"/>
                </a:moveTo>
                <a:cubicBezTo>
                  <a:pt x="11243" y="943745"/>
                  <a:pt x="22486" y="806335"/>
                  <a:pt x="59961" y="841312"/>
                </a:cubicBezTo>
                <a:cubicBezTo>
                  <a:pt x="97436" y="876289"/>
                  <a:pt x="179882" y="1350978"/>
                  <a:pt x="224852" y="1291017"/>
                </a:cubicBezTo>
                <a:cubicBezTo>
                  <a:pt x="269822" y="1231056"/>
                  <a:pt x="299804" y="583981"/>
                  <a:pt x="329784" y="481548"/>
                </a:cubicBezTo>
                <a:cubicBezTo>
                  <a:pt x="359764" y="379115"/>
                  <a:pt x="377252" y="753869"/>
                  <a:pt x="404734" y="676420"/>
                </a:cubicBezTo>
                <a:cubicBezTo>
                  <a:pt x="432216" y="598971"/>
                  <a:pt x="432216" y="-118059"/>
                  <a:pt x="494675" y="16853"/>
                </a:cubicBezTo>
                <a:cubicBezTo>
                  <a:pt x="557134" y="151765"/>
                  <a:pt x="699540" y="1325994"/>
                  <a:pt x="779488" y="1485889"/>
                </a:cubicBezTo>
                <a:cubicBezTo>
                  <a:pt x="859436" y="1645784"/>
                  <a:pt x="901909" y="981221"/>
                  <a:pt x="974361" y="976224"/>
                </a:cubicBezTo>
                <a:cubicBezTo>
                  <a:pt x="1046814" y="971227"/>
                  <a:pt x="1144249" y="1435922"/>
                  <a:pt x="1214203" y="1455909"/>
                </a:cubicBezTo>
                <a:cubicBezTo>
                  <a:pt x="1284157" y="1475896"/>
                  <a:pt x="1339121" y="1286020"/>
                  <a:pt x="1394085" y="1096145"/>
                </a:cubicBezTo>
              </a:path>
            </a:pathLst>
          </a:custGeom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04EA1D3-AC83-684B-A381-AE1524FC6762}"/>
              </a:ext>
            </a:extLst>
          </p:cNvPr>
          <p:cNvSpPr/>
          <p:nvPr/>
        </p:nvSpPr>
        <p:spPr>
          <a:xfrm>
            <a:off x="3785937" y="1214985"/>
            <a:ext cx="1475874" cy="1461323"/>
          </a:xfrm>
          <a:custGeom>
            <a:avLst/>
            <a:gdLst>
              <a:gd name="connsiteX0" fmla="*/ 0 w 1475874"/>
              <a:gd name="connsiteY0" fmla="*/ 1079036 h 1461323"/>
              <a:gd name="connsiteX1" fmla="*/ 208547 w 1475874"/>
              <a:gd name="connsiteY1" fmla="*/ 4215 h 1461323"/>
              <a:gd name="connsiteX2" fmla="*/ 802105 w 1475874"/>
              <a:gd name="connsiteY2" fmla="*/ 1431962 h 1461323"/>
              <a:gd name="connsiteX3" fmla="*/ 1010652 w 1475874"/>
              <a:gd name="connsiteY3" fmla="*/ 148594 h 1461323"/>
              <a:gd name="connsiteX4" fmla="*/ 1283368 w 1475874"/>
              <a:gd name="connsiteY4" fmla="*/ 1448004 h 1461323"/>
              <a:gd name="connsiteX5" fmla="*/ 1475874 w 1475874"/>
              <a:gd name="connsiteY5" fmla="*/ 710068 h 146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5874" h="1461323">
                <a:moveTo>
                  <a:pt x="0" y="1079036"/>
                </a:moveTo>
                <a:cubicBezTo>
                  <a:pt x="37431" y="512215"/>
                  <a:pt x="74863" y="-54606"/>
                  <a:pt x="208547" y="4215"/>
                </a:cubicBezTo>
                <a:cubicBezTo>
                  <a:pt x="342231" y="63036"/>
                  <a:pt x="668421" y="1407899"/>
                  <a:pt x="802105" y="1431962"/>
                </a:cubicBezTo>
                <a:cubicBezTo>
                  <a:pt x="935789" y="1456025"/>
                  <a:pt x="930442" y="145920"/>
                  <a:pt x="1010652" y="148594"/>
                </a:cubicBezTo>
                <a:cubicBezTo>
                  <a:pt x="1090862" y="151268"/>
                  <a:pt x="1205831" y="1354425"/>
                  <a:pt x="1283368" y="1448004"/>
                </a:cubicBezTo>
                <a:cubicBezTo>
                  <a:pt x="1360905" y="1541583"/>
                  <a:pt x="1418389" y="1125825"/>
                  <a:pt x="1475874" y="710068"/>
                </a:cubicBezTo>
              </a:path>
            </a:pathLst>
          </a:custGeom>
          <a:ln w="28575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F2D6986-8F88-3E44-B85D-7235B73A78FF}"/>
              </a:ext>
            </a:extLst>
          </p:cNvPr>
          <p:cNvSpPr/>
          <p:nvPr/>
        </p:nvSpPr>
        <p:spPr>
          <a:xfrm>
            <a:off x="5277853" y="1188311"/>
            <a:ext cx="1475873" cy="1522805"/>
          </a:xfrm>
          <a:custGeom>
            <a:avLst/>
            <a:gdLst>
              <a:gd name="connsiteX0" fmla="*/ 0 w 1475873"/>
              <a:gd name="connsiteY0" fmla="*/ 736742 h 1522805"/>
              <a:gd name="connsiteX1" fmla="*/ 208547 w 1475873"/>
              <a:gd name="connsiteY1" fmla="*/ 95057 h 1522805"/>
              <a:gd name="connsiteX2" fmla="*/ 320842 w 1475873"/>
              <a:gd name="connsiteY2" fmla="*/ 447984 h 1522805"/>
              <a:gd name="connsiteX3" fmla="*/ 449179 w 1475873"/>
              <a:gd name="connsiteY3" fmla="*/ 30889 h 1522805"/>
              <a:gd name="connsiteX4" fmla="*/ 657726 w 1475873"/>
              <a:gd name="connsiteY4" fmla="*/ 1458636 h 1522805"/>
              <a:gd name="connsiteX5" fmla="*/ 786063 w 1475873"/>
              <a:gd name="connsiteY5" fmla="*/ 1201963 h 1522805"/>
              <a:gd name="connsiteX6" fmla="*/ 946484 w 1475873"/>
              <a:gd name="connsiteY6" fmla="*/ 1522805 h 1522805"/>
              <a:gd name="connsiteX7" fmla="*/ 1058779 w 1475873"/>
              <a:gd name="connsiteY7" fmla="*/ 1201963 h 1522805"/>
              <a:gd name="connsiteX8" fmla="*/ 1283368 w 1475873"/>
              <a:gd name="connsiteY8" fmla="*/ 1506763 h 1522805"/>
              <a:gd name="connsiteX9" fmla="*/ 1475873 w 1475873"/>
              <a:gd name="connsiteY9" fmla="*/ 720700 h 152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75873" h="1522805">
                <a:moveTo>
                  <a:pt x="0" y="736742"/>
                </a:moveTo>
                <a:cubicBezTo>
                  <a:pt x="77536" y="439962"/>
                  <a:pt x="155073" y="143183"/>
                  <a:pt x="208547" y="95057"/>
                </a:cubicBezTo>
                <a:cubicBezTo>
                  <a:pt x="262021" y="46931"/>
                  <a:pt x="280737" y="458679"/>
                  <a:pt x="320842" y="447984"/>
                </a:cubicBezTo>
                <a:cubicBezTo>
                  <a:pt x="360947" y="437289"/>
                  <a:pt x="393032" y="-137553"/>
                  <a:pt x="449179" y="30889"/>
                </a:cubicBezTo>
                <a:cubicBezTo>
                  <a:pt x="505326" y="199331"/>
                  <a:pt x="601579" y="1263457"/>
                  <a:pt x="657726" y="1458636"/>
                </a:cubicBezTo>
                <a:cubicBezTo>
                  <a:pt x="713873" y="1653815"/>
                  <a:pt x="737937" y="1191268"/>
                  <a:pt x="786063" y="1201963"/>
                </a:cubicBezTo>
                <a:cubicBezTo>
                  <a:pt x="834189" y="1212658"/>
                  <a:pt x="901031" y="1522805"/>
                  <a:pt x="946484" y="1522805"/>
                </a:cubicBezTo>
                <a:cubicBezTo>
                  <a:pt x="991937" y="1522805"/>
                  <a:pt x="1002632" y="1204637"/>
                  <a:pt x="1058779" y="1201963"/>
                </a:cubicBezTo>
                <a:cubicBezTo>
                  <a:pt x="1114926" y="1199289"/>
                  <a:pt x="1213852" y="1586974"/>
                  <a:pt x="1283368" y="1506763"/>
                </a:cubicBezTo>
                <a:cubicBezTo>
                  <a:pt x="1352884" y="1426553"/>
                  <a:pt x="1414378" y="1073626"/>
                  <a:pt x="1475873" y="720700"/>
                </a:cubicBezTo>
              </a:path>
            </a:pathLst>
          </a:custGeom>
          <a:ln w="28575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4DF4DF-8225-0640-89C9-4B3A59BDE07F}"/>
              </a:ext>
            </a:extLst>
          </p:cNvPr>
          <p:cNvGrpSpPr/>
          <p:nvPr/>
        </p:nvGrpSpPr>
        <p:grpSpPr>
          <a:xfrm>
            <a:off x="993340" y="3324416"/>
            <a:ext cx="2354545" cy="2211174"/>
            <a:chOff x="993340" y="3324416"/>
            <a:chExt cx="2354545" cy="2211174"/>
          </a:xfrm>
        </p:grpSpPr>
        <p:cxnSp>
          <p:nvCxnSpPr>
            <p:cNvPr id="82" name="Elbow Connector 81">
              <a:extLst>
                <a:ext uri="{FF2B5EF4-FFF2-40B4-BE49-F238E27FC236}">
                  <a16:creationId xmlns:a16="http://schemas.microsoft.com/office/drawing/2014/main" id="{BC71C997-E4FA-EE46-A5AB-7B9AC6DF08E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244677" y="3878717"/>
              <a:ext cx="1804364" cy="1061833"/>
            </a:xfrm>
            <a:prstGeom prst="bentConnector3">
              <a:avLst>
                <a:gd name="adj1" fmla="val 99873"/>
              </a:avLst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5EF8E59-0E6C-1B4A-970B-C94728061A9A}"/>
                </a:ext>
              </a:extLst>
            </p:cNvPr>
            <p:cNvSpPr txBox="1"/>
            <p:nvPr/>
          </p:nvSpPr>
          <p:spPr>
            <a:xfrm>
              <a:off x="2536027" y="5073925"/>
              <a:ext cx="8118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FFT</a:t>
              </a:r>
            </a:p>
          </p:txBody>
        </p:sp>
        <p:sp>
          <p:nvSpPr>
            <p:cNvPr id="12" name="Left Bracket 11">
              <a:extLst>
                <a:ext uri="{FF2B5EF4-FFF2-40B4-BE49-F238E27FC236}">
                  <a16:creationId xmlns:a16="http://schemas.microsoft.com/office/drawing/2014/main" id="{5F4A2B6D-CEB7-DB4D-97D2-40070DC8FE71}"/>
                </a:ext>
              </a:extLst>
            </p:cNvPr>
            <p:cNvSpPr/>
            <p:nvPr/>
          </p:nvSpPr>
          <p:spPr>
            <a:xfrm rot="16200000">
              <a:off x="1555522" y="2762234"/>
              <a:ext cx="144234" cy="1268598"/>
            </a:xfrm>
            <a:prstGeom prst="leftBracket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06A9C72-4DED-EA44-8FF9-5FBDD371E8F9}"/>
              </a:ext>
            </a:extLst>
          </p:cNvPr>
          <p:cNvGrpSpPr/>
          <p:nvPr/>
        </p:nvGrpSpPr>
        <p:grpSpPr>
          <a:xfrm>
            <a:off x="3723077" y="4732417"/>
            <a:ext cx="192505" cy="1820775"/>
            <a:chOff x="3723077" y="4732417"/>
            <a:chExt cx="192505" cy="18207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A0F963-A99E-4640-88C8-5705A51C6771}"/>
                </a:ext>
              </a:extLst>
            </p:cNvPr>
            <p:cNvSpPr/>
            <p:nvPr/>
          </p:nvSpPr>
          <p:spPr>
            <a:xfrm>
              <a:off x="3723077" y="473241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038A6A97-D10A-AE48-AFBC-CB7695D08D90}"/>
                </a:ext>
              </a:extLst>
            </p:cNvPr>
            <p:cNvSpPr/>
            <p:nvPr/>
          </p:nvSpPr>
          <p:spPr>
            <a:xfrm>
              <a:off x="3723077" y="496502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001D8204-0B99-724C-85D9-6FB47842420A}"/>
                </a:ext>
              </a:extLst>
            </p:cNvPr>
            <p:cNvSpPr/>
            <p:nvPr/>
          </p:nvSpPr>
          <p:spPr>
            <a:xfrm>
              <a:off x="3723077" y="519763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1F4480D9-E97D-2D41-BCBD-AD6CC9DB4610}"/>
                </a:ext>
              </a:extLst>
            </p:cNvPr>
            <p:cNvSpPr/>
            <p:nvPr/>
          </p:nvSpPr>
          <p:spPr>
            <a:xfrm>
              <a:off x="3723077" y="543024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7DF81D27-7861-444D-A56C-90690BCD7187}"/>
                </a:ext>
              </a:extLst>
            </p:cNvPr>
            <p:cNvSpPr/>
            <p:nvPr/>
          </p:nvSpPr>
          <p:spPr>
            <a:xfrm>
              <a:off x="3723077" y="566285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C289110C-3F87-2245-A38E-2A157BA24646}"/>
                </a:ext>
              </a:extLst>
            </p:cNvPr>
            <p:cNvSpPr/>
            <p:nvPr/>
          </p:nvSpPr>
          <p:spPr>
            <a:xfrm>
              <a:off x="3723077" y="589546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34462F50-F51F-1F49-97C4-B614DAA51DDF}"/>
                </a:ext>
              </a:extLst>
            </p:cNvPr>
            <p:cNvSpPr/>
            <p:nvPr/>
          </p:nvSpPr>
          <p:spPr>
            <a:xfrm>
              <a:off x="3723077" y="612807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55B35266-3CC1-0C4F-9AFB-9492330E1A65}"/>
                </a:ext>
              </a:extLst>
            </p:cNvPr>
            <p:cNvSpPr/>
            <p:nvPr/>
          </p:nvSpPr>
          <p:spPr>
            <a:xfrm>
              <a:off x="3723077" y="636068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E43679A-E898-4247-8284-62AEF2B5A42F}"/>
              </a:ext>
            </a:extLst>
          </p:cNvPr>
          <p:cNvCxnSpPr/>
          <p:nvPr/>
        </p:nvCxnSpPr>
        <p:spPr>
          <a:xfrm>
            <a:off x="3256547" y="5293889"/>
            <a:ext cx="257984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E05B935-CBA3-A143-9504-6871BCB722C1}"/>
              </a:ext>
            </a:extLst>
          </p:cNvPr>
          <p:cNvGrpSpPr/>
          <p:nvPr/>
        </p:nvGrpSpPr>
        <p:grpSpPr>
          <a:xfrm>
            <a:off x="4299284" y="5130392"/>
            <a:ext cx="3102555" cy="1555967"/>
            <a:chOff x="4299284" y="5130392"/>
            <a:chExt cx="3102555" cy="1555967"/>
          </a:xfrm>
        </p:grpSpPr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2611C3B6-0B05-5D4D-A967-D6B9054C5D44}"/>
                </a:ext>
              </a:extLst>
            </p:cNvPr>
            <p:cNvSpPr txBox="1"/>
            <p:nvPr/>
          </p:nvSpPr>
          <p:spPr>
            <a:xfrm>
              <a:off x="4523874" y="5855362"/>
              <a:ext cx="28779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A set of</a:t>
              </a:r>
            </a:p>
            <a:p>
              <a:pPr algn="ctr"/>
              <a:r>
                <a:rPr lang="en-US" sz="2400" dirty="0"/>
                <a:t>frequencies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7BF0FD5-061C-EE49-ABAE-ACD1602F7DDC}"/>
                </a:ext>
              </a:extLst>
            </p:cNvPr>
            <p:cNvSpPr/>
            <p:nvPr/>
          </p:nvSpPr>
          <p:spPr>
            <a:xfrm>
              <a:off x="4299284" y="5130392"/>
              <a:ext cx="1379621" cy="789145"/>
            </a:xfrm>
            <a:custGeom>
              <a:avLst/>
              <a:gdLst>
                <a:gd name="connsiteX0" fmla="*/ 1379621 w 1379621"/>
                <a:gd name="connsiteY0" fmla="*/ 789145 h 789145"/>
                <a:gd name="connsiteX1" fmla="*/ 850232 w 1379621"/>
                <a:gd name="connsiteY1" fmla="*/ 99334 h 789145"/>
                <a:gd name="connsiteX2" fmla="*/ 0 w 1379621"/>
                <a:gd name="connsiteY2" fmla="*/ 19124 h 789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9621" h="789145">
                  <a:moveTo>
                    <a:pt x="1379621" y="789145"/>
                  </a:moveTo>
                  <a:cubicBezTo>
                    <a:pt x="1229895" y="508408"/>
                    <a:pt x="1080169" y="227671"/>
                    <a:pt x="850232" y="99334"/>
                  </a:cubicBezTo>
                  <a:cubicBezTo>
                    <a:pt x="620295" y="-29003"/>
                    <a:pt x="310147" y="-4940"/>
                    <a:pt x="0" y="19124"/>
                  </a:cubicBezTo>
                </a:path>
              </a:pathLst>
            </a:custGeom>
            <a:ln w="34925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6798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C7D7DBE2-90AC-C446-A45F-1C6AF5D65FEF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54BD517-96F0-0744-848C-3488DF05E288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AD73C2D-B775-DE40-86CA-CB5426211086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A1E9365-3806-3D48-A4F1-AD613CA39D99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1F95AF8-2790-3A46-9285-86C0A5522616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D69CFC3-2DB2-EE40-9B88-ADFA83A3D579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BB75FB5-B697-4446-AF1D-EC438C8310B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D676F6B-AC2A-1041-996A-4D9BF2D3DD64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2F48719-2B8A-1840-9AFD-20F978BA83A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E2EE268-E539-6F4E-9ECB-AD6426E65A4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7C16676-3D02-674C-BDD3-94BBFF926D3B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35DE886-54D0-2E41-B83A-332183444976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7162E07-DDBB-0643-A7E1-32A10ADF8749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2AA512B-1C20-4D47-AAE3-7F6B477C8F0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93D9F9B-4510-844F-AE07-123F2C10F4FC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0770B7B-3A42-1241-AF53-114D9E59599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102AB82-00B9-5448-8505-3CB501125EAA}"/>
              </a:ext>
            </a:extLst>
          </p:cNvPr>
          <p:cNvGrpSpPr/>
          <p:nvPr/>
        </p:nvGrpSpPr>
        <p:grpSpPr>
          <a:xfrm>
            <a:off x="2353424" y="1252546"/>
            <a:ext cx="4402515" cy="1441502"/>
            <a:chOff x="2353424" y="3696496"/>
            <a:chExt cx="4402515" cy="144150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A98435-2880-B14C-8624-03E6F4CBBDF4}"/>
                </a:ext>
              </a:extLst>
            </p:cNvPr>
            <p:cNvCxnSpPr/>
            <p:nvPr/>
          </p:nvCxnSpPr>
          <p:spPr>
            <a:xfrm>
              <a:off x="235342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BF4981F-B22D-5242-AD5F-FCB030193255}"/>
                </a:ext>
              </a:extLst>
            </p:cNvPr>
            <p:cNvCxnSpPr/>
            <p:nvPr/>
          </p:nvCxnSpPr>
          <p:spPr>
            <a:xfrm>
              <a:off x="382092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19425CF-7CD4-0548-B0DF-162F445A7FAC}"/>
                </a:ext>
              </a:extLst>
            </p:cNvPr>
            <p:cNvCxnSpPr/>
            <p:nvPr/>
          </p:nvCxnSpPr>
          <p:spPr>
            <a:xfrm>
              <a:off x="528843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CD8F98A-19D7-0E46-80F0-1BD2BA8EAFEF}"/>
                </a:ext>
              </a:extLst>
            </p:cNvPr>
            <p:cNvCxnSpPr/>
            <p:nvPr/>
          </p:nvCxnSpPr>
          <p:spPr>
            <a:xfrm>
              <a:off x="675593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Freeform 83">
            <a:extLst>
              <a:ext uri="{FF2B5EF4-FFF2-40B4-BE49-F238E27FC236}">
                <a16:creationId xmlns:a16="http://schemas.microsoft.com/office/drawing/2014/main" id="{C1D7AEA0-7C61-8F4B-B21D-1E08D3CCB58A}"/>
              </a:ext>
            </a:extLst>
          </p:cNvPr>
          <p:cNvSpPr/>
          <p:nvPr/>
        </p:nvSpPr>
        <p:spPr>
          <a:xfrm>
            <a:off x="905436" y="1284414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A9B1B98-9FEE-E346-BE0C-EC25BCCC6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 components change over time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93EF939-297E-DD4F-9EC7-CB87610B330E}"/>
              </a:ext>
            </a:extLst>
          </p:cNvPr>
          <p:cNvSpPr/>
          <p:nvPr/>
        </p:nvSpPr>
        <p:spPr>
          <a:xfrm>
            <a:off x="2368446" y="1197350"/>
            <a:ext cx="1394085" cy="1510715"/>
          </a:xfrm>
          <a:custGeom>
            <a:avLst/>
            <a:gdLst>
              <a:gd name="connsiteX0" fmla="*/ 0 w 1394085"/>
              <a:gd name="connsiteY0" fmla="*/ 1081155 h 1510715"/>
              <a:gd name="connsiteX1" fmla="*/ 59961 w 1394085"/>
              <a:gd name="connsiteY1" fmla="*/ 841312 h 1510715"/>
              <a:gd name="connsiteX2" fmla="*/ 224852 w 1394085"/>
              <a:gd name="connsiteY2" fmla="*/ 1291017 h 1510715"/>
              <a:gd name="connsiteX3" fmla="*/ 329784 w 1394085"/>
              <a:gd name="connsiteY3" fmla="*/ 481548 h 1510715"/>
              <a:gd name="connsiteX4" fmla="*/ 404734 w 1394085"/>
              <a:gd name="connsiteY4" fmla="*/ 676420 h 1510715"/>
              <a:gd name="connsiteX5" fmla="*/ 494675 w 1394085"/>
              <a:gd name="connsiteY5" fmla="*/ 16853 h 1510715"/>
              <a:gd name="connsiteX6" fmla="*/ 779488 w 1394085"/>
              <a:gd name="connsiteY6" fmla="*/ 1485889 h 1510715"/>
              <a:gd name="connsiteX7" fmla="*/ 974361 w 1394085"/>
              <a:gd name="connsiteY7" fmla="*/ 976224 h 1510715"/>
              <a:gd name="connsiteX8" fmla="*/ 1214203 w 1394085"/>
              <a:gd name="connsiteY8" fmla="*/ 1455909 h 1510715"/>
              <a:gd name="connsiteX9" fmla="*/ 1394085 w 1394085"/>
              <a:gd name="connsiteY9" fmla="*/ 1096145 h 151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4085" h="1510715">
                <a:moveTo>
                  <a:pt x="0" y="1081155"/>
                </a:moveTo>
                <a:cubicBezTo>
                  <a:pt x="11243" y="943745"/>
                  <a:pt x="22486" y="806335"/>
                  <a:pt x="59961" y="841312"/>
                </a:cubicBezTo>
                <a:cubicBezTo>
                  <a:pt x="97436" y="876289"/>
                  <a:pt x="179882" y="1350978"/>
                  <a:pt x="224852" y="1291017"/>
                </a:cubicBezTo>
                <a:cubicBezTo>
                  <a:pt x="269822" y="1231056"/>
                  <a:pt x="299804" y="583981"/>
                  <a:pt x="329784" y="481548"/>
                </a:cubicBezTo>
                <a:cubicBezTo>
                  <a:pt x="359764" y="379115"/>
                  <a:pt x="377252" y="753869"/>
                  <a:pt x="404734" y="676420"/>
                </a:cubicBezTo>
                <a:cubicBezTo>
                  <a:pt x="432216" y="598971"/>
                  <a:pt x="432216" y="-118059"/>
                  <a:pt x="494675" y="16853"/>
                </a:cubicBezTo>
                <a:cubicBezTo>
                  <a:pt x="557134" y="151765"/>
                  <a:pt x="699540" y="1325994"/>
                  <a:pt x="779488" y="1485889"/>
                </a:cubicBezTo>
                <a:cubicBezTo>
                  <a:pt x="859436" y="1645784"/>
                  <a:pt x="901909" y="981221"/>
                  <a:pt x="974361" y="976224"/>
                </a:cubicBezTo>
                <a:cubicBezTo>
                  <a:pt x="1046814" y="971227"/>
                  <a:pt x="1144249" y="1435922"/>
                  <a:pt x="1214203" y="1455909"/>
                </a:cubicBezTo>
                <a:cubicBezTo>
                  <a:pt x="1284157" y="1475896"/>
                  <a:pt x="1339121" y="1286020"/>
                  <a:pt x="1394085" y="1096145"/>
                </a:cubicBezTo>
              </a:path>
            </a:pathLst>
          </a:custGeom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04EA1D3-AC83-684B-A381-AE1524FC6762}"/>
              </a:ext>
            </a:extLst>
          </p:cNvPr>
          <p:cNvSpPr/>
          <p:nvPr/>
        </p:nvSpPr>
        <p:spPr>
          <a:xfrm>
            <a:off x="3785937" y="1214985"/>
            <a:ext cx="1475874" cy="1461323"/>
          </a:xfrm>
          <a:custGeom>
            <a:avLst/>
            <a:gdLst>
              <a:gd name="connsiteX0" fmla="*/ 0 w 1475874"/>
              <a:gd name="connsiteY0" fmla="*/ 1079036 h 1461323"/>
              <a:gd name="connsiteX1" fmla="*/ 208547 w 1475874"/>
              <a:gd name="connsiteY1" fmla="*/ 4215 h 1461323"/>
              <a:gd name="connsiteX2" fmla="*/ 802105 w 1475874"/>
              <a:gd name="connsiteY2" fmla="*/ 1431962 h 1461323"/>
              <a:gd name="connsiteX3" fmla="*/ 1010652 w 1475874"/>
              <a:gd name="connsiteY3" fmla="*/ 148594 h 1461323"/>
              <a:gd name="connsiteX4" fmla="*/ 1283368 w 1475874"/>
              <a:gd name="connsiteY4" fmla="*/ 1448004 h 1461323"/>
              <a:gd name="connsiteX5" fmla="*/ 1475874 w 1475874"/>
              <a:gd name="connsiteY5" fmla="*/ 710068 h 146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5874" h="1461323">
                <a:moveTo>
                  <a:pt x="0" y="1079036"/>
                </a:moveTo>
                <a:cubicBezTo>
                  <a:pt x="37431" y="512215"/>
                  <a:pt x="74863" y="-54606"/>
                  <a:pt x="208547" y="4215"/>
                </a:cubicBezTo>
                <a:cubicBezTo>
                  <a:pt x="342231" y="63036"/>
                  <a:pt x="668421" y="1407899"/>
                  <a:pt x="802105" y="1431962"/>
                </a:cubicBezTo>
                <a:cubicBezTo>
                  <a:pt x="935789" y="1456025"/>
                  <a:pt x="930442" y="145920"/>
                  <a:pt x="1010652" y="148594"/>
                </a:cubicBezTo>
                <a:cubicBezTo>
                  <a:pt x="1090862" y="151268"/>
                  <a:pt x="1205831" y="1354425"/>
                  <a:pt x="1283368" y="1448004"/>
                </a:cubicBezTo>
                <a:cubicBezTo>
                  <a:pt x="1360905" y="1541583"/>
                  <a:pt x="1418389" y="1125825"/>
                  <a:pt x="1475874" y="710068"/>
                </a:cubicBezTo>
              </a:path>
            </a:pathLst>
          </a:custGeom>
          <a:ln w="28575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F2D6986-8F88-3E44-B85D-7235B73A78FF}"/>
              </a:ext>
            </a:extLst>
          </p:cNvPr>
          <p:cNvSpPr/>
          <p:nvPr/>
        </p:nvSpPr>
        <p:spPr>
          <a:xfrm>
            <a:off x="5277853" y="1188311"/>
            <a:ext cx="1475873" cy="1522805"/>
          </a:xfrm>
          <a:custGeom>
            <a:avLst/>
            <a:gdLst>
              <a:gd name="connsiteX0" fmla="*/ 0 w 1475873"/>
              <a:gd name="connsiteY0" fmla="*/ 736742 h 1522805"/>
              <a:gd name="connsiteX1" fmla="*/ 208547 w 1475873"/>
              <a:gd name="connsiteY1" fmla="*/ 95057 h 1522805"/>
              <a:gd name="connsiteX2" fmla="*/ 320842 w 1475873"/>
              <a:gd name="connsiteY2" fmla="*/ 447984 h 1522805"/>
              <a:gd name="connsiteX3" fmla="*/ 449179 w 1475873"/>
              <a:gd name="connsiteY3" fmla="*/ 30889 h 1522805"/>
              <a:gd name="connsiteX4" fmla="*/ 657726 w 1475873"/>
              <a:gd name="connsiteY4" fmla="*/ 1458636 h 1522805"/>
              <a:gd name="connsiteX5" fmla="*/ 786063 w 1475873"/>
              <a:gd name="connsiteY5" fmla="*/ 1201963 h 1522805"/>
              <a:gd name="connsiteX6" fmla="*/ 946484 w 1475873"/>
              <a:gd name="connsiteY6" fmla="*/ 1522805 h 1522805"/>
              <a:gd name="connsiteX7" fmla="*/ 1058779 w 1475873"/>
              <a:gd name="connsiteY7" fmla="*/ 1201963 h 1522805"/>
              <a:gd name="connsiteX8" fmla="*/ 1283368 w 1475873"/>
              <a:gd name="connsiteY8" fmla="*/ 1506763 h 1522805"/>
              <a:gd name="connsiteX9" fmla="*/ 1475873 w 1475873"/>
              <a:gd name="connsiteY9" fmla="*/ 720700 h 152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75873" h="1522805">
                <a:moveTo>
                  <a:pt x="0" y="736742"/>
                </a:moveTo>
                <a:cubicBezTo>
                  <a:pt x="77536" y="439962"/>
                  <a:pt x="155073" y="143183"/>
                  <a:pt x="208547" y="95057"/>
                </a:cubicBezTo>
                <a:cubicBezTo>
                  <a:pt x="262021" y="46931"/>
                  <a:pt x="280737" y="458679"/>
                  <a:pt x="320842" y="447984"/>
                </a:cubicBezTo>
                <a:cubicBezTo>
                  <a:pt x="360947" y="437289"/>
                  <a:pt x="393032" y="-137553"/>
                  <a:pt x="449179" y="30889"/>
                </a:cubicBezTo>
                <a:cubicBezTo>
                  <a:pt x="505326" y="199331"/>
                  <a:pt x="601579" y="1263457"/>
                  <a:pt x="657726" y="1458636"/>
                </a:cubicBezTo>
                <a:cubicBezTo>
                  <a:pt x="713873" y="1653815"/>
                  <a:pt x="737937" y="1191268"/>
                  <a:pt x="786063" y="1201963"/>
                </a:cubicBezTo>
                <a:cubicBezTo>
                  <a:pt x="834189" y="1212658"/>
                  <a:pt x="901031" y="1522805"/>
                  <a:pt x="946484" y="1522805"/>
                </a:cubicBezTo>
                <a:cubicBezTo>
                  <a:pt x="991937" y="1522805"/>
                  <a:pt x="1002632" y="1204637"/>
                  <a:pt x="1058779" y="1201963"/>
                </a:cubicBezTo>
                <a:cubicBezTo>
                  <a:pt x="1114926" y="1199289"/>
                  <a:pt x="1213852" y="1586974"/>
                  <a:pt x="1283368" y="1506763"/>
                </a:cubicBezTo>
                <a:cubicBezTo>
                  <a:pt x="1352884" y="1426553"/>
                  <a:pt x="1414378" y="1073626"/>
                  <a:pt x="1475873" y="720700"/>
                </a:cubicBezTo>
              </a:path>
            </a:pathLst>
          </a:custGeom>
          <a:ln w="28575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4DF4DF-8225-0640-89C9-4B3A59BDE07F}"/>
              </a:ext>
            </a:extLst>
          </p:cNvPr>
          <p:cNvGrpSpPr/>
          <p:nvPr/>
        </p:nvGrpSpPr>
        <p:grpSpPr>
          <a:xfrm>
            <a:off x="993340" y="3324416"/>
            <a:ext cx="2354545" cy="2211174"/>
            <a:chOff x="993340" y="3324416"/>
            <a:chExt cx="2354545" cy="2211174"/>
          </a:xfrm>
        </p:grpSpPr>
        <p:cxnSp>
          <p:nvCxnSpPr>
            <p:cNvPr id="82" name="Elbow Connector 81">
              <a:extLst>
                <a:ext uri="{FF2B5EF4-FFF2-40B4-BE49-F238E27FC236}">
                  <a16:creationId xmlns:a16="http://schemas.microsoft.com/office/drawing/2014/main" id="{BC71C997-E4FA-EE46-A5AB-7B9AC6DF08E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244677" y="3878717"/>
              <a:ext cx="1804364" cy="1061833"/>
            </a:xfrm>
            <a:prstGeom prst="bentConnector3">
              <a:avLst>
                <a:gd name="adj1" fmla="val 99873"/>
              </a:avLst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5EF8E59-0E6C-1B4A-970B-C94728061A9A}"/>
                </a:ext>
              </a:extLst>
            </p:cNvPr>
            <p:cNvSpPr txBox="1"/>
            <p:nvPr/>
          </p:nvSpPr>
          <p:spPr>
            <a:xfrm>
              <a:off x="2536027" y="5073925"/>
              <a:ext cx="8118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FFT</a:t>
              </a:r>
            </a:p>
          </p:txBody>
        </p:sp>
        <p:sp>
          <p:nvSpPr>
            <p:cNvPr id="12" name="Left Bracket 11">
              <a:extLst>
                <a:ext uri="{FF2B5EF4-FFF2-40B4-BE49-F238E27FC236}">
                  <a16:creationId xmlns:a16="http://schemas.microsoft.com/office/drawing/2014/main" id="{5F4A2B6D-CEB7-DB4D-97D2-40070DC8FE71}"/>
                </a:ext>
              </a:extLst>
            </p:cNvPr>
            <p:cNvSpPr/>
            <p:nvPr/>
          </p:nvSpPr>
          <p:spPr>
            <a:xfrm rot="16200000">
              <a:off x="1555522" y="2762234"/>
              <a:ext cx="144234" cy="1268598"/>
            </a:xfrm>
            <a:prstGeom prst="leftBracket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7A0F963-A99E-4640-88C8-5705A51C6771}"/>
              </a:ext>
            </a:extLst>
          </p:cNvPr>
          <p:cNvSpPr/>
          <p:nvPr/>
        </p:nvSpPr>
        <p:spPr>
          <a:xfrm>
            <a:off x="3723077" y="473241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38A6A97-D10A-AE48-AFBC-CB7695D08D90}"/>
              </a:ext>
            </a:extLst>
          </p:cNvPr>
          <p:cNvSpPr/>
          <p:nvPr/>
        </p:nvSpPr>
        <p:spPr>
          <a:xfrm>
            <a:off x="3723077" y="4965027"/>
            <a:ext cx="192505" cy="19250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01D8204-0B99-724C-85D9-6FB47842420A}"/>
              </a:ext>
            </a:extLst>
          </p:cNvPr>
          <p:cNvSpPr/>
          <p:nvPr/>
        </p:nvSpPr>
        <p:spPr>
          <a:xfrm>
            <a:off x="3723077" y="519763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F4480D9-E97D-2D41-BCBD-AD6CC9DB4610}"/>
              </a:ext>
            </a:extLst>
          </p:cNvPr>
          <p:cNvSpPr/>
          <p:nvPr/>
        </p:nvSpPr>
        <p:spPr>
          <a:xfrm>
            <a:off x="3723077" y="5430247"/>
            <a:ext cx="192505" cy="19250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7DF81D27-7861-444D-A56C-90690BCD7187}"/>
              </a:ext>
            </a:extLst>
          </p:cNvPr>
          <p:cNvSpPr/>
          <p:nvPr/>
        </p:nvSpPr>
        <p:spPr>
          <a:xfrm>
            <a:off x="3723077" y="566285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C289110C-3F87-2245-A38E-2A157BA24646}"/>
              </a:ext>
            </a:extLst>
          </p:cNvPr>
          <p:cNvSpPr/>
          <p:nvPr/>
        </p:nvSpPr>
        <p:spPr>
          <a:xfrm>
            <a:off x="3723077" y="5895467"/>
            <a:ext cx="192505" cy="19250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34462F50-F51F-1F49-97C4-B614DAA51DDF}"/>
              </a:ext>
            </a:extLst>
          </p:cNvPr>
          <p:cNvSpPr/>
          <p:nvPr/>
        </p:nvSpPr>
        <p:spPr>
          <a:xfrm>
            <a:off x="3723077" y="612807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55B35266-3CC1-0C4F-9AFB-9492330E1A65}"/>
              </a:ext>
            </a:extLst>
          </p:cNvPr>
          <p:cNvSpPr/>
          <p:nvPr/>
        </p:nvSpPr>
        <p:spPr>
          <a:xfrm>
            <a:off x="3723077" y="636068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E43679A-E898-4247-8284-62AEF2B5A42F}"/>
              </a:ext>
            </a:extLst>
          </p:cNvPr>
          <p:cNvCxnSpPr/>
          <p:nvPr/>
        </p:nvCxnSpPr>
        <p:spPr>
          <a:xfrm>
            <a:off x="3256547" y="5293889"/>
            <a:ext cx="257984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559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C7D7DBE2-90AC-C446-A45F-1C6AF5D65FEF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54BD517-96F0-0744-848C-3488DF05E288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AD73C2D-B775-DE40-86CA-CB5426211086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A1E9365-3806-3D48-A4F1-AD613CA39D99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1F95AF8-2790-3A46-9285-86C0A5522616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D69CFC3-2DB2-EE40-9B88-ADFA83A3D579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BB75FB5-B697-4446-AF1D-EC438C8310B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D676F6B-AC2A-1041-996A-4D9BF2D3DD64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2F48719-2B8A-1840-9AFD-20F978BA83A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E2EE268-E539-6F4E-9ECB-AD6426E65A4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7C16676-3D02-674C-BDD3-94BBFF926D3B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35DE886-54D0-2E41-B83A-332183444976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7162E07-DDBB-0643-A7E1-32A10ADF8749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2AA512B-1C20-4D47-AAE3-7F6B477C8F0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93D9F9B-4510-844F-AE07-123F2C10F4FC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0770B7B-3A42-1241-AF53-114D9E59599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102AB82-00B9-5448-8505-3CB501125EAA}"/>
              </a:ext>
            </a:extLst>
          </p:cNvPr>
          <p:cNvGrpSpPr/>
          <p:nvPr/>
        </p:nvGrpSpPr>
        <p:grpSpPr>
          <a:xfrm>
            <a:off x="2353424" y="1252546"/>
            <a:ext cx="4402515" cy="1441502"/>
            <a:chOff x="2353424" y="3696496"/>
            <a:chExt cx="4402515" cy="144150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A98435-2880-B14C-8624-03E6F4CBBDF4}"/>
                </a:ext>
              </a:extLst>
            </p:cNvPr>
            <p:cNvCxnSpPr/>
            <p:nvPr/>
          </p:nvCxnSpPr>
          <p:spPr>
            <a:xfrm>
              <a:off x="235342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BF4981F-B22D-5242-AD5F-FCB030193255}"/>
                </a:ext>
              </a:extLst>
            </p:cNvPr>
            <p:cNvCxnSpPr/>
            <p:nvPr/>
          </p:nvCxnSpPr>
          <p:spPr>
            <a:xfrm>
              <a:off x="382092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19425CF-7CD4-0548-B0DF-162F445A7FAC}"/>
                </a:ext>
              </a:extLst>
            </p:cNvPr>
            <p:cNvCxnSpPr/>
            <p:nvPr/>
          </p:nvCxnSpPr>
          <p:spPr>
            <a:xfrm>
              <a:off x="528843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CD8F98A-19D7-0E46-80F0-1BD2BA8EAFEF}"/>
                </a:ext>
              </a:extLst>
            </p:cNvPr>
            <p:cNvCxnSpPr/>
            <p:nvPr/>
          </p:nvCxnSpPr>
          <p:spPr>
            <a:xfrm>
              <a:off x="675593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Freeform 83">
            <a:extLst>
              <a:ext uri="{FF2B5EF4-FFF2-40B4-BE49-F238E27FC236}">
                <a16:creationId xmlns:a16="http://schemas.microsoft.com/office/drawing/2014/main" id="{C1D7AEA0-7C61-8F4B-B21D-1E08D3CCB58A}"/>
              </a:ext>
            </a:extLst>
          </p:cNvPr>
          <p:cNvSpPr/>
          <p:nvPr/>
        </p:nvSpPr>
        <p:spPr>
          <a:xfrm>
            <a:off x="905436" y="1284414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A9B1B98-9FEE-E346-BE0C-EC25BCCC6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 components change over time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93EF939-297E-DD4F-9EC7-CB87610B330E}"/>
              </a:ext>
            </a:extLst>
          </p:cNvPr>
          <p:cNvSpPr/>
          <p:nvPr/>
        </p:nvSpPr>
        <p:spPr>
          <a:xfrm>
            <a:off x="2368446" y="1197350"/>
            <a:ext cx="1394085" cy="1510715"/>
          </a:xfrm>
          <a:custGeom>
            <a:avLst/>
            <a:gdLst>
              <a:gd name="connsiteX0" fmla="*/ 0 w 1394085"/>
              <a:gd name="connsiteY0" fmla="*/ 1081155 h 1510715"/>
              <a:gd name="connsiteX1" fmla="*/ 59961 w 1394085"/>
              <a:gd name="connsiteY1" fmla="*/ 841312 h 1510715"/>
              <a:gd name="connsiteX2" fmla="*/ 224852 w 1394085"/>
              <a:gd name="connsiteY2" fmla="*/ 1291017 h 1510715"/>
              <a:gd name="connsiteX3" fmla="*/ 329784 w 1394085"/>
              <a:gd name="connsiteY3" fmla="*/ 481548 h 1510715"/>
              <a:gd name="connsiteX4" fmla="*/ 404734 w 1394085"/>
              <a:gd name="connsiteY4" fmla="*/ 676420 h 1510715"/>
              <a:gd name="connsiteX5" fmla="*/ 494675 w 1394085"/>
              <a:gd name="connsiteY5" fmla="*/ 16853 h 1510715"/>
              <a:gd name="connsiteX6" fmla="*/ 779488 w 1394085"/>
              <a:gd name="connsiteY6" fmla="*/ 1485889 h 1510715"/>
              <a:gd name="connsiteX7" fmla="*/ 974361 w 1394085"/>
              <a:gd name="connsiteY7" fmla="*/ 976224 h 1510715"/>
              <a:gd name="connsiteX8" fmla="*/ 1214203 w 1394085"/>
              <a:gd name="connsiteY8" fmla="*/ 1455909 h 1510715"/>
              <a:gd name="connsiteX9" fmla="*/ 1394085 w 1394085"/>
              <a:gd name="connsiteY9" fmla="*/ 1096145 h 151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4085" h="1510715">
                <a:moveTo>
                  <a:pt x="0" y="1081155"/>
                </a:moveTo>
                <a:cubicBezTo>
                  <a:pt x="11243" y="943745"/>
                  <a:pt x="22486" y="806335"/>
                  <a:pt x="59961" y="841312"/>
                </a:cubicBezTo>
                <a:cubicBezTo>
                  <a:pt x="97436" y="876289"/>
                  <a:pt x="179882" y="1350978"/>
                  <a:pt x="224852" y="1291017"/>
                </a:cubicBezTo>
                <a:cubicBezTo>
                  <a:pt x="269822" y="1231056"/>
                  <a:pt x="299804" y="583981"/>
                  <a:pt x="329784" y="481548"/>
                </a:cubicBezTo>
                <a:cubicBezTo>
                  <a:pt x="359764" y="379115"/>
                  <a:pt x="377252" y="753869"/>
                  <a:pt x="404734" y="676420"/>
                </a:cubicBezTo>
                <a:cubicBezTo>
                  <a:pt x="432216" y="598971"/>
                  <a:pt x="432216" y="-118059"/>
                  <a:pt x="494675" y="16853"/>
                </a:cubicBezTo>
                <a:cubicBezTo>
                  <a:pt x="557134" y="151765"/>
                  <a:pt x="699540" y="1325994"/>
                  <a:pt x="779488" y="1485889"/>
                </a:cubicBezTo>
                <a:cubicBezTo>
                  <a:pt x="859436" y="1645784"/>
                  <a:pt x="901909" y="981221"/>
                  <a:pt x="974361" y="976224"/>
                </a:cubicBezTo>
                <a:cubicBezTo>
                  <a:pt x="1046814" y="971227"/>
                  <a:pt x="1144249" y="1435922"/>
                  <a:pt x="1214203" y="1455909"/>
                </a:cubicBezTo>
                <a:cubicBezTo>
                  <a:pt x="1284157" y="1475896"/>
                  <a:pt x="1339121" y="1286020"/>
                  <a:pt x="1394085" y="1096145"/>
                </a:cubicBezTo>
              </a:path>
            </a:pathLst>
          </a:custGeom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04EA1D3-AC83-684B-A381-AE1524FC6762}"/>
              </a:ext>
            </a:extLst>
          </p:cNvPr>
          <p:cNvSpPr/>
          <p:nvPr/>
        </p:nvSpPr>
        <p:spPr>
          <a:xfrm>
            <a:off x="3785937" y="1214985"/>
            <a:ext cx="1475874" cy="1461323"/>
          </a:xfrm>
          <a:custGeom>
            <a:avLst/>
            <a:gdLst>
              <a:gd name="connsiteX0" fmla="*/ 0 w 1475874"/>
              <a:gd name="connsiteY0" fmla="*/ 1079036 h 1461323"/>
              <a:gd name="connsiteX1" fmla="*/ 208547 w 1475874"/>
              <a:gd name="connsiteY1" fmla="*/ 4215 h 1461323"/>
              <a:gd name="connsiteX2" fmla="*/ 802105 w 1475874"/>
              <a:gd name="connsiteY2" fmla="*/ 1431962 h 1461323"/>
              <a:gd name="connsiteX3" fmla="*/ 1010652 w 1475874"/>
              <a:gd name="connsiteY3" fmla="*/ 148594 h 1461323"/>
              <a:gd name="connsiteX4" fmla="*/ 1283368 w 1475874"/>
              <a:gd name="connsiteY4" fmla="*/ 1448004 h 1461323"/>
              <a:gd name="connsiteX5" fmla="*/ 1475874 w 1475874"/>
              <a:gd name="connsiteY5" fmla="*/ 710068 h 146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5874" h="1461323">
                <a:moveTo>
                  <a:pt x="0" y="1079036"/>
                </a:moveTo>
                <a:cubicBezTo>
                  <a:pt x="37431" y="512215"/>
                  <a:pt x="74863" y="-54606"/>
                  <a:pt x="208547" y="4215"/>
                </a:cubicBezTo>
                <a:cubicBezTo>
                  <a:pt x="342231" y="63036"/>
                  <a:pt x="668421" y="1407899"/>
                  <a:pt x="802105" y="1431962"/>
                </a:cubicBezTo>
                <a:cubicBezTo>
                  <a:pt x="935789" y="1456025"/>
                  <a:pt x="930442" y="145920"/>
                  <a:pt x="1010652" y="148594"/>
                </a:cubicBezTo>
                <a:cubicBezTo>
                  <a:pt x="1090862" y="151268"/>
                  <a:pt x="1205831" y="1354425"/>
                  <a:pt x="1283368" y="1448004"/>
                </a:cubicBezTo>
                <a:cubicBezTo>
                  <a:pt x="1360905" y="1541583"/>
                  <a:pt x="1418389" y="1125825"/>
                  <a:pt x="1475874" y="710068"/>
                </a:cubicBezTo>
              </a:path>
            </a:pathLst>
          </a:custGeom>
          <a:ln w="28575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F2D6986-8F88-3E44-B85D-7235B73A78FF}"/>
              </a:ext>
            </a:extLst>
          </p:cNvPr>
          <p:cNvSpPr/>
          <p:nvPr/>
        </p:nvSpPr>
        <p:spPr>
          <a:xfrm>
            <a:off x="5277853" y="1188311"/>
            <a:ext cx="1475873" cy="1522805"/>
          </a:xfrm>
          <a:custGeom>
            <a:avLst/>
            <a:gdLst>
              <a:gd name="connsiteX0" fmla="*/ 0 w 1475873"/>
              <a:gd name="connsiteY0" fmla="*/ 736742 h 1522805"/>
              <a:gd name="connsiteX1" fmla="*/ 208547 w 1475873"/>
              <a:gd name="connsiteY1" fmla="*/ 95057 h 1522805"/>
              <a:gd name="connsiteX2" fmla="*/ 320842 w 1475873"/>
              <a:gd name="connsiteY2" fmla="*/ 447984 h 1522805"/>
              <a:gd name="connsiteX3" fmla="*/ 449179 w 1475873"/>
              <a:gd name="connsiteY3" fmla="*/ 30889 h 1522805"/>
              <a:gd name="connsiteX4" fmla="*/ 657726 w 1475873"/>
              <a:gd name="connsiteY4" fmla="*/ 1458636 h 1522805"/>
              <a:gd name="connsiteX5" fmla="*/ 786063 w 1475873"/>
              <a:gd name="connsiteY5" fmla="*/ 1201963 h 1522805"/>
              <a:gd name="connsiteX6" fmla="*/ 946484 w 1475873"/>
              <a:gd name="connsiteY6" fmla="*/ 1522805 h 1522805"/>
              <a:gd name="connsiteX7" fmla="*/ 1058779 w 1475873"/>
              <a:gd name="connsiteY7" fmla="*/ 1201963 h 1522805"/>
              <a:gd name="connsiteX8" fmla="*/ 1283368 w 1475873"/>
              <a:gd name="connsiteY8" fmla="*/ 1506763 h 1522805"/>
              <a:gd name="connsiteX9" fmla="*/ 1475873 w 1475873"/>
              <a:gd name="connsiteY9" fmla="*/ 720700 h 152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75873" h="1522805">
                <a:moveTo>
                  <a:pt x="0" y="736742"/>
                </a:moveTo>
                <a:cubicBezTo>
                  <a:pt x="77536" y="439962"/>
                  <a:pt x="155073" y="143183"/>
                  <a:pt x="208547" y="95057"/>
                </a:cubicBezTo>
                <a:cubicBezTo>
                  <a:pt x="262021" y="46931"/>
                  <a:pt x="280737" y="458679"/>
                  <a:pt x="320842" y="447984"/>
                </a:cubicBezTo>
                <a:cubicBezTo>
                  <a:pt x="360947" y="437289"/>
                  <a:pt x="393032" y="-137553"/>
                  <a:pt x="449179" y="30889"/>
                </a:cubicBezTo>
                <a:cubicBezTo>
                  <a:pt x="505326" y="199331"/>
                  <a:pt x="601579" y="1263457"/>
                  <a:pt x="657726" y="1458636"/>
                </a:cubicBezTo>
                <a:cubicBezTo>
                  <a:pt x="713873" y="1653815"/>
                  <a:pt x="737937" y="1191268"/>
                  <a:pt x="786063" y="1201963"/>
                </a:cubicBezTo>
                <a:cubicBezTo>
                  <a:pt x="834189" y="1212658"/>
                  <a:pt x="901031" y="1522805"/>
                  <a:pt x="946484" y="1522805"/>
                </a:cubicBezTo>
                <a:cubicBezTo>
                  <a:pt x="991937" y="1522805"/>
                  <a:pt x="1002632" y="1204637"/>
                  <a:pt x="1058779" y="1201963"/>
                </a:cubicBezTo>
                <a:cubicBezTo>
                  <a:pt x="1114926" y="1199289"/>
                  <a:pt x="1213852" y="1586974"/>
                  <a:pt x="1283368" y="1506763"/>
                </a:cubicBezTo>
                <a:cubicBezTo>
                  <a:pt x="1352884" y="1426553"/>
                  <a:pt x="1414378" y="1073626"/>
                  <a:pt x="1475873" y="720700"/>
                </a:cubicBezTo>
              </a:path>
            </a:pathLst>
          </a:custGeom>
          <a:ln w="28575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4DF4DF-8225-0640-89C9-4B3A59BDE07F}"/>
              </a:ext>
            </a:extLst>
          </p:cNvPr>
          <p:cNvGrpSpPr/>
          <p:nvPr/>
        </p:nvGrpSpPr>
        <p:grpSpPr>
          <a:xfrm>
            <a:off x="993340" y="3324416"/>
            <a:ext cx="2354545" cy="2211174"/>
            <a:chOff x="993340" y="3324416"/>
            <a:chExt cx="2354545" cy="2211174"/>
          </a:xfrm>
        </p:grpSpPr>
        <p:cxnSp>
          <p:nvCxnSpPr>
            <p:cNvPr id="82" name="Elbow Connector 81">
              <a:extLst>
                <a:ext uri="{FF2B5EF4-FFF2-40B4-BE49-F238E27FC236}">
                  <a16:creationId xmlns:a16="http://schemas.microsoft.com/office/drawing/2014/main" id="{BC71C997-E4FA-EE46-A5AB-7B9AC6DF08E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244677" y="3878717"/>
              <a:ext cx="1804364" cy="1061833"/>
            </a:xfrm>
            <a:prstGeom prst="bentConnector3">
              <a:avLst>
                <a:gd name="adj1" fmla="val 99873"/>
              </a:avLst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5EF8E59-0E6C-1B4A-970B-C94728061A9A}"/>
                </a:ext>
              </a:extLst>
            </p:cNvPr>
            <p:cNvSpPr txBox="1"/>
            <p:nvPr/>
          </p:nvSpPr>
          <p:spPr>
            <a:xfrm>
              <a:off x="2536027" y="5073925"/>
              <a:ext cx="8118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FFT</a:t>
              </a:r>
            </a:p>
          </p:txBody>
        </p:sp>
        <p:sp>
          <p:nvSpPr>
            <p:cNvPr id="12" name="Left Bracket 11">
              <a:extLst>
                <a:ext uri="{FF2B5EF4-FFF2-40B4-BE49-F238E27FC236}">
                  <a16:creationId xmlns:a16="http://schemas.microsoft.com/office/drawing/2014/main" id="{5F4A2B6D-CEB7-DB4D-97D2-40070DC8FE71}"/>
                </a:ext>
              </a:extLst>
            </p:cNvPr>
            <p:cNvSpPr/>
            <p:nvPr/>
          </p:nvSpPr>
          <p:spPr>
            <a:xfrm rot="16200000">
              <a:off x="1555522" y="2762234"/>
              <a:ext cx="144234" cy="1268598"/>
            </a:xfrm>
            <a:prstGeom prst="leftBracket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7A0F963-A99E-4640-88C8-5705A51C6771}"/>
              </a:ext>
            </a:extLst>
          </p:cNvPr>
          <p:cNvSpPr/>
          <p:nvPr/>
        </p:nvSpPr>
        <p:spPr>
          <a:xfrm>
            <a:off x="3723077" y="473241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38A6A97-D10A-AE48-AFBC-CB7695D08D90}"/>
              </a:ext>
            </a:extLst>
          </p:cNvPr>
          <p:cNvSpPr/>
          <p:nvPr/>
        </p:nvSpPr>
        <p:spPr>
          <a:xfrm>
            <a:off x="3723077" y="4965027"/>
            <a:ext cx="192505" cy="19250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01D8204-0B99-724C-85D9-6FB47842420A}"/>
              </a:ext>
            </a:extLst>
          </p:cNvPr>
          <p:cNvSpPr/>
          <p:nvPr/>
        </p:nvSpPr>
        <p:spPr>
          <a:xfrm>
            <a:off x="3723077" y="519763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F4480D9-E97D-2D41-BCBD-AD6CC9DB4610}"/>
              </a:ext>
            </a:extLst>
          </p:cNvPr>
          <p:cNvSpPr/>
          <p:nvPr/>
        </p:nvSpPr>
        <p:spPr>
          <a:xfrm>
            <a:off x="3723077" y="5430247"/>
            <a:ext cx="192505" cy="19250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7DF81D27-7861-444D-A56C-90690BCD7187}"/>
              </a:ext>
            </a:extLst>
          </p:cNvPr>
          <p:cNvSpPr/>
          <p:nvPr/>
        </p:nvSpPr>
        <p:spPr>
          <a:xfrm>
            <a:off x="3723077" y="566285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C289110C-3F87-2245-A38E-2A157BA24646}"/>
              </a:ext>
            </a:extLst>
          </p:cNvPr>
          <p:cNvSpPr/>
          <p:nvPr/>
        </p:nvSpPr>
        <p:spPr>
          <a:xfrm>
            <a:off x="3723077" y="5895467"/>
            <a:ext cx="192505" cy="19250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34462F50-F51F-1F49-97C4-B614DAA51DDF}"/>
              </a:ext>
            </a:extLst>
          </p:cNvPr>
          <p:cNvSpPr/>
          <p:nvPr/>
        </p:nvSpPr>
        <p:spPr>
          <a:xfrm>
            <a:off x="3723077" y="612807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55B35266-3CC1-0C4F-9AFB-9492330E1A65}"/>
              </a:ext>
            </a:extLst>
          </p:cNvPr>
          <p:cNvSpPr/>
          <p:nvPr/>
        </p:nvSpPr>
        <p:spPr>
          <a:xfrm>
            <a:off x="3723077" y="636068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E43679A-E898-4247-8284-62AEF2B5A42F}"/>
              </a:ext>
            </a:extLst>
          </p:cNvPr>
          <p:cNvCxnSpPr/>
          <p:nvPr/>
        </p:nvCxnSpPr>
        <p:spPr>
          <a:xfrm>
            <a:off x="3256547" y="5293889"/>
            <a:ext cx="257984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B894D10-3813-B249-BD36-9BACAB839666}"/>
              </a:ext>
            </a:extLst>
          </p:cNvPr>
          <p:cNvGrpSpPr/>
          <p:nvPr/>
        </p:nvGrpSpPr>
        <p:grpSpPr>
          <a:xfrm>
            <a:off x="2455470" y="3330804"/>
            <a:ext cx="2371357" cy="1156796"/>
            <a:chOff x="993340" y="3324416"/>
            <a:chExt cx="2371357" cy="1156796"/>
          </a:xfrm>
        </p:grpSpPr>
        <p:cxnSp>
          <p:nvCxnSpPr>
            <p:cNvPr id="42" name="Elbow Connector 41">
              <a:extLst>
                <a:ext uri="{FF2B5EF4-FFF2-40B4-BE49-F238E27FC236}">
                  <a16:creationId xmlns:a16="http://schemas.microsoft.com/office/drawing/2014/main" id="{969DAAD0-9E77-7E46-84E2-CA8559C1876D}"/>
                </a:ext>
              </a:extLst>
            </p:cNvPr>
            <p:cNvCxnSpPr>
              <a:cxnSpLocks/>
            </p:cNvCxnSpPr>
            <p:nvPr/>
          </p:nvCxnSpPr>
          <p:spPr>
            <a:xfrm>
              <a:off x="1615942" y="3507452"/>
              <a:ext cx="1050552" cy="728944"/>
            </a:xfrm>
            <a:prstGeom prst="bentConnector3">
              <a:avLst>
                <a:gd name="adj1" fmla="val -392"/>
              </a:avLst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BFFA881-11F5-D348-93CC-B4345DAB4D0A}"/>
                </a:ext>
              </a:extLst>
            </p:cNvPr>
            <p:cNvSpPr txBox="1"/>
            <p:nvPr/>
          </p:nvSpPr>
          <p:spPr>
            <a:xfrm>
              <a:off x="2552839" y="4019547"/>
              <a:ext cx="8118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FFT</a:t>
              </a:r>
            </a:p>
          </p:txBody>
        </p:sp>
        <p:sp>
          <p:nvSpPr>
            <p:cNvPr id="44" name="Left Bracket 43">
              <a:extLst>
                <a:ext uri="{FF2B5EF4-FFF2-40B4-BE49-F238E27FC236}">
                  <a16:creationId xmlns:a16="http://schemas.microsoft.com/office/drawing/2014/main" id="{8BFC7A45-C928-4B4A-9763-6921F2227450}"/>
                </a:ext>
              </a:extLst>
            </p:cNvPr>
            <p:cNvSpPr/>
            <p:nvPr/>
          </p:nvSpPr>
          <p:spPr>
            <a:xfrm rot="16200000">
              <a:off x="1555522" y="2762234"/>
              <a:ext cx="144234" cy="1268598"/>
            </a:xfrm>
            <a:prstGeom prst="leftBracket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365B09-9E3A-A545-B22B-903DC21D838A}"/>
              </a:ext>
            </a:extLst>
          </p:cNvPr>
          <p:cNvGrpSpPr/>
          <p:nvPr/>
        </p:nvGrpSpPr>
        <p:grpSpPr>
          <a:xfrm>
            <a:off x="4681023" y="3714815"/>
            <a:ext cx="547397" cy="1820775"/>
            <a:chOff x="4681023" y="3714815"/>
            <a:chExt cx="547397" cy="1820775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94CEC168-17CB-2C41-B02E-724E35A86C6A}"/>
                </a:ext>
              </a:extLst>
            </p:cNvPr>
            <p:cNvCxnSpPr/>
            <p:nvPr/>
          </p:nvCxnSpPr>
          <p:spPr>
            <a:xfrm>
              <a:off x="4681023" y="4264782"/>
              <a:ext cx="257984" cy="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4EFD84B-EE0D-5B4F-96E3-F613AF28C36F}"/>
                </a:ext>
              </a:extLst>
            </p:cNvPr>
            <p:cNvSpPr/>
            <p:nvPr/>
          </p:nvSpPr>
          <p:spPr>
            <a:xfrm>
              <a:off x="5035915" y="3714815"/>
              <a:ext cx="192505" cy="19250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3D16788-40DE-1A4B-B2C4-0D423D7C3EA8}"/>
                </a:ext>
              </a:extLst>
            </p:cNvPr>
            <p:cNvSpPr/>
            <p:nvPr/>
          </p:nvSpPr>
          <p:spPr>
            <a:xfrm>
              <a:off x="5035915" y="3947425"/>
              <a:ext cx="192505" cy="19250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C660BD8-0339-1A4C-8A31-EDBFF8A14E55}"/>
                </a:ext>
              </a:extLst>
            </p:cNvPr>
            <p:cNvSpPr/>
            <p:nvPr/>
          </p:nvSpPr>
          <p:spPr>
            <a:xfrm>
              <a:off x="5035915" y="4180035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40FCB42-4E9C-4B4F-8295-6E75FAA81C12}"/>
                </a:ext>
              </a:extLst>
            </p:cNvPr>
            <p:cNvSpPr/>
            <p:nvPr/>
          </p:nvSpPr>
          <p:spPr>
            <a:xfrm>
              <a:off x="5035915" y="4412645"/>
              <a:ext cx="192505" cy="19250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43459E0-620A-754D-9A5C-50303831252D}"/>
                </a:ext>
              </a:extLst>
            </p:cNvPr>
            <p:cNvSpPr/>
            <p:nvPr/>
          </p:nvSpPr>
          <p:spPr>
            <a:xfrm>
              <a:off x="5035915" y="4645255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9A8F9A6-E101-AE41-B7CA-B5F66FB7B317}"/>
                </a:ext>
              </a:extLst>
            </p:cNvPr>
            <p:cNvSpPr/>
            <p:nvPr/>
          </p:nvSpPr>
          <p:spPr>
            <a:xfrm>
              <a:off x="5035915" y="4877865"/>
              <a:ext cx="192505" cy="19250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916338E-195F-8047-A2DA-BF8BDC9CF0E5}"/>
                </a:ext>
              </a:extLst>
            </p:cNvPr>
            <p:cNvSpPr/>
            <p:nvPr/>
          </p:nvSpPr>
          <p:spPr>
            <a:xfrm>
              <a:off x="5035915" y="5110475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8BABD14-8541-4543-A22F-94CCB1258D6D}"/>
                </a:ext>
              </a:extLst>
            </p:cNvPr>
            <p:cNvSpPr/>
            <p:nvPr/>
          </p:nvSpPr>
          <p:spPr>
            <a:xfrm>
              <a:off x="5035915" y="5343085"/>
              <a:ext cx="192505" cy="19250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5272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6223</TotalTime>
  <Words>714</Words>
  <Application>Microsoft Macintosh PowerPoint</Application>
  <PresentationFormat>On-screen Show (4:3)</PresentationFormat>
  <Paragraphs>283</Paragraphs>
  <Slides>43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Avenir Light</vt:lpstr>
      <vt:lpstr>Calibri</vt:lpstr>
      <vt:lpstr>Calibri Light</vt:lpstr>
      <vt:lpstr>Cambria Math</vt:lpstr>
      <vt:lpstr>Lucida Bright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544</cp:revision>
  <dcterms:created xsi:type="dcterms:W3CDTF">2019-01-28T20:09:31Z</dcterms:created>
  <dcterms:modified xsi:type="dcterms:W3CDTF">2025-09-16T15:08:15Z</dcterms:modified>
</cp:coreProperties>
</file>