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04"/>
  </p:notesMasterIdLst>
  <p:sldIdLst>
    <p:sldId id="1764" r:id="rId3"/>
    <p:sldId id="1818" r:id="rId4"/>
    <p:sldId id="1854" r:id="rId5"/>
    <p:sldId id="1866" r:id="rId6"/>
    <p:sldId id="1867" r:id="rId7"/>
    <p:sldId id="1868" r:id="rId8"/>
    <p:sldId id="1869" r:id="rId9"/>
    <p:sldId id="1863" r:id="rId10"/>
    <p:sldId id="1870" r:id="rId11"/>
    <p:sldId id="1871" r:id="rId12"/>
    <p:sldId id="1872" r:id="rId13"/>
    <p:sldId id="1601" r:id="rId14"/>
    <p:sldId id="1766" r:id="rId15"/>
    <p:sldId id="1600" r:id="rId16"/>
    <p:sldId id="1874" r:id="rId17"/>
    <p:sldId id="1529" r:id="rId18"/>
    <p:sldId id="1531" r:id="rId19"/>
    <p:sldId id="1856" r:id="rId20"/>
    <p:sldId id="1857" r:id="rId21"/>
    <p:sldId id="1858" r:id="rId22"/>
    <p:sldId id="1530" r:id="rId23"/>
    <p:sldId id="1767" r:id="rId24"/>
    <p:sldId id="1622" r:id="rId25"/>
    <p:sldId id="1768" r:id="rId26"/>
    <p:sldId id="1540" r:id="rId27"/>
    <p:sldId id="1541" r:id="rId28"/>
    <p:sldId id="1545" r:id="rId29"/>
    <p:sldId id="1546" r:id="rId30"/>
    <p:sldId id="1548" r:id="rId31"/>
    <p:sldId id="1549" r:id="rId32"/>
    <p:sldId id="1550" r:id="rId33"/>
    <p:sldId id="1551" r:id="rId34"/>
    <p:sldId id="1547" r:id="rId35"/>
    <p:sldId id="1554" r:id="rId36"/>
    <p:sldId id="1555" r:id="rId37"/>
    <p:sldId id="1552" r:id="rId38"/>
    <p:sldId id="1556" r:id="rId39"/>
    <p:sldId id="1557" r:id="rId40"/>
    <p:sldId id="1558" r:id="rId41"/>
    <p:sldId id="1615" r:id="rId42"/>
    <p:sldId id="1565" r:id="rId43"/>
    <p:sldId id="1566" r:id="rId44"/>
    <p:sldId id="1564" r:id="rId45"/>
    <p:sldId id="1875" r:id="rId46"/>
    <p:sldId id="1567" r:id="rId47"/>
    <p:sldId id="1568" r:id="rId48"/>
    <p:sldId id="1569" r:id="rId49"/>
    <p:sldId id="1873" r:id="rId50"/>
    <p:sldId id="1570" r:id="rId51"/>
    <p:sldId id="1563" r:id="rId52"/>
    <p:sldId id="1571" r:id="rId53"/>
    <p:sldId id="1625" r:id="rId54"/>
    <p:sldId id="1626" r:id="rId55"/>
    <p:sldId id="1572" r:id="rId56"/>
    <p:sldId id="1573" r:id="rId57"/>
    <p:sldId id="1627" r:id="rId58"/>
    <p:sldId id="1628" r:id="rId59"/>
    <p:sldId id="1853" r:id="rId60"/>
    <p:sldId id="514" r:id="rId61"/>
    <p:sldId id="515" r:id="rId62"/>
    <p:sldId id="516" r:id="rId63"/>
    <p:sldId id="517" r:id="rId64"/>
    <p:sldId id="519" r:id="rId65"/>
    <p:sldId id="1782" r:id="rId66"/>
    <p:sldId id="1770" r:id="rId67"/>
    <p:sldId id="1528" r:id="rId68"/>
    <p:sldId id="589" r:id="rId69"/>
    <p:sldId id="1537" r:id="rId70"/>
    <p:sldId id="520" r:id="rId71"/>
    <p:sldId id="1629" r:id="rId72"/>
    <p:sldId id="1769" r:id="rId73"/>
    <p:sldId id="1630" r:id="rId74"/>
    <p:sldId id="1631" r:id="rId75"/>
    <p:sldId id="1632" r:id="rId76"/>
    <p:sldId id="1633" r:id="rId77"/>
    <p:sldId id="1634" r:id="rId78"/>
    <p:sldId id="1650" r:id="rId79"/>
    <p:sldId id="1635" r:id="rId80"/>
    <p:sldId id="1636" r:id="rId81"/>
    <p:sldId id="518" r:id="rId82"/>
    <p:sldId id="588" r:id="rId83"/>
    <p:sldId id="590" r:id="rId84"/>
    <p:sldId id="591" r:id="rId85"/>
    <p:sldId id="472" r:id="rId86"/>
    <p:sldId id="594" r:id="rId87"/>
    <p:sldId id="595" r:id="rId88"/>
    <p:sldId id="593" r:id="rId89"/>
    <p:sldId id="473" r:id="rId90"/>
    <p:sldId id="536" r:id="rId91"/>
    <p:sldId id="1864" r:id="rId92"/>
    <p:sldId id="1790" r:id="rId93"/>
    <p:sldId id="1793" r:id="rId94"/>
    <p:sldId id="1791" r:id="rId95"/>
    <p:sldId id="1792" r:id="rId96"/>
    <p:sldId id="1794" r:id="rId97"/>
    <p:sldId id="1798" r:id="rId98"/>
    <p:sldId id="1799" r:id="rId99"/>
    <p:sldId id="1800" r:id="rId100"/>
    <p:sldId id="1795" r:id="rId101"/>
    <p:sldId id="1801" r:id="rId102"/>
    <p:sldId id="1843" r:id="rId10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2850"/>
    <a:srgbClr val="04336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08"/>
    <p:restoredTop sz="75578"/>
  </p:normalViewPr>
  <p:slideViewPr>
    <p:cSldViewPr snapToGrid="0" snapToObjects="1" showGuides="1">
      <p:cViewPr varScale="1">
        <p:scale>
          <a:sx n="90" d="100"/>
          <a:sy n="90" d="100"/>
        </p:scale>
        <p:origin x="792" y="200"/>
      </p:cViewPr>
      <p:guideLst>
        <p:guide orient="horz" pos="2160"/>
        <p:guide pos="2880"/>
      </p:guideLst>
    </p:cSldViewPr>
  </p:slideViewPr>
  <p:notesTextViewPr>
    <p:cViewPr>
      <p:scale>
        <a:sx n="65" d="100"/>
        <a:sy n="6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theme" Target="theme/theme1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9/16/25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2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931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933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Hence, a low pass filter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790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removes the unwanted frequencies above 24 kHz …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ultimately, this filtered signal is sampled by an ADC to generate digital sound samples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11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0B933-D303-3E50-6A4D-2732E6844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02D5BD-ABE4-6DC1-4C9C-3A273B5C5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998878-0F85-8D45-6367-F267ACEA5F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9E4D3-01D8-C61C-7A97-6F1DCB28E9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82B4D-0A54-5948-B9EA-262A85599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033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AB220-A114-740D-41EF-923A1CC45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8C3BAE-9651-124E-BAC9-48C00EEB29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28678A-15C1-986C-E02F-FD2167168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D391F-D1A4-7D0C-9010-7B2B3243D1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82B4D-0A54-5948-B9EA-262A85599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39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A948D-3C25-D82C-E0D2-F232011E3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4B7425-DB28-AF3B-A590-319701038B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C3BF0C-4C5E-1014-D636-5EDA5AD87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AD13C-1170-4F96-590C-F149D06146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82B4D-0A54-5948-B9EA-262A85599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658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A05A9-52EA-3177-5B0B-D4E668E49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BBF310-0BCE-0DD0-52DF-F027952C6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98C4D7-5D16-2455-F098-2A968CEA6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[Reference slides] http://</a:t>
            </a:r>
            <a:r>
              <a:rPr lang="en-US" dirty="0" err="1"/>
              <a:t>terrano.ucsd.edu</a:t>
            </a:r>
            <a:r>
              <a:rPr lang="en-US" dirty="0"/>
              <a:t>/</a:t>
            </a:r>
            <a:r>
              <a:rPr lang="en-US" dirty="0" err="1"/>
              <a:t>jorge</a:t>
            </a:r>
            <a:r>
              <a:rPr lang="en-US" dirty="0"/>
              <a:t>/teaching/mae143a/lectures/8sampling.pdf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F88BF-9D16-921D-8889-8DF32FA836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8ABCF-8DBE-0B44-8881-1104B3E50F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787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DB4B1-C544-A899-EE5C-9A9FB2E13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918A37-AC6F-2FDB-CE48-0815F95E7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16237C-6B7C-4EA0-D2F1-5ADCD554E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[Reference slides] http://</a:t>
            </a:r>
            <a:r>
              <a:rPr lang="en-US" dirty="0" err="1"/>
              <a:t>terrano.ucsd.edu</a:t>
            </a:r>
            <a:r>
              <a:rPr lang="en-US" dirty="0"/>
              <a:t>/</a:t>
            </a:r>
            <a:r>
              <a:rPr lang="en-US" dirty="0" err="1"/>
              <a:t>jorge</a:t>
            </a:r>
            <a:r>
              <a:rPr lang="en-US" dirty="0"/>
              <a:t>/teaching/mae143a/lectures/8sampling.pdf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03065-EB75-74BC-DDB8-6287556D7D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8ABCF-8DBE-0B44-8881-1104B3E50F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988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30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908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79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2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02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9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8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3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9/16/25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2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1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1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64162-6F1C-6F4C-8394-B0DD7AFB2C6E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4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0.png"/><Relationship Id="rId5" Type="http://schemas.openxmlformats.org/officeDocument/2006/relationships/image" Target="../media/image1300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50.png"/><Relationship Id="rId7" Type="http://schemas.openxmlformats.org/officeDocument/2006/relationships/image" Target="../media/image100.png"/><Relationship Id="rId2" Type="http://schemas.openxmlformats.org/officeDocument/2006/relationships/image" Target="../media/image130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10" Type="http://schemas.openxmlformats.org/officeDocument/2006/relationships/image" Target="../media/image140.png"/><Relationship Id="rId4" Type="http://schemas.openxmlformats.org/officeDocument/2006/relationships/image" Target="../media/image160.png"/><Relationship Id="rId9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391.png"/><Relationship Id="rId7" Type="http://schemas.openxmlformats.org/officeDocument/2006/relationships/image" Target="../media/image27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0.png"/><Relationship Id="rId5" Type="http://schemas.openxmlformats.org/officeDocument/2006/relationships/image" Target="../media/image411.png"/><Relationship Id="rId4" Type="http://schemas.openxmlformats.org/officeDocument/2006/relationships/image" Target="../media/image401.png"/><Relationship Id="rId9" Type="http://schemas.openxmlformats.org/officeDocument/2006/relationships/image" Target="../media/image29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0.png"/><Relationship Id="rId5" Type="http://schemas.openxmlformats.org/officeDocument/2006/relationships/image" Target="../media/image3300.png"/><Relationship Id="rId4" Type="http://schemas.openxmlformats.org/officeDocument/2006/relationships/image" Target="../media/image3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50.png"/><Relationship Id="rId7" Type="http://schemas.openxmlformats.org/officeDocument/2006/relationships/image" Target="../media/image162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10" Type="http://schemas.openxmlformats.org/officeDocument/2006/relationships/image" Target="../media/image191.png"/><Relationship Id="rId4" Type="http://schemas.openxmlformats.org/officeDocument/2006/relationships/image" Target="../media/image160.png"/><Relationship Id="rId9" Type="http://schemas.openxmlformats.org/officeDocument/2006/relationships/image" Target="../media/image18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460.png"/><Relationship Id="rId3" Type="http://schemas.openxmlformats.org/officeDocument/2006/relationships/image" Target="../media/image360.png"/><Relationship Id="rId7" Type="http://schemas.openxmlformats.org/officeDocument/2006/relationships/image" Target="../media/image4000.png"/><Relationship Id="rId12" Type="http://schemas.openxmlformats.org/officeDocument/2006/relationships/image" Target="../media/image45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00.png"/><Relationship Id="rId11" Type="http://schemas.openxmlformats.org/officeDocument/2006/relationships/image" Target="../media/image440.png"/><Relationship Id="rId5" Type="http://schemas.openxmlformats.org/officeDocument/2006/relationships/image" Target="../media/image3800.png"/><Relationship Id="rId15" Type="http://schemas.openxmlformats.org/officeDocument/2006/relationships/image" Target="../media/image48.png"/><Relationship Id="rId10" Type="http://schemas.openxmlformats.org/officeDocument/2006/relationships/image" Target="../media/image430.png"/><Relationship Id="rId4" Type="http://schemas.openxmlformats.org/officeDocument/2006/relationships/image" Target="../media/image370.png"/><Relationship Id="rId9" Type="http://schemas.openxmlformats.org/officeDocument/2006/relationships/image" Target="../media/image420.png"/><Relationship Id="rId14" Type="http://schemas.openxmlformats.org/officeDocument/2006/relationships/image" Target="../media/image4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600.png"/><Relationship Id="rId3" Type="http://schemas.openxmlformats.org/officeDocument/2006/relationships/image" Target="../media/image500.png"/><Relationship Id="rId7" Type="http://schemas.openxmlformats.org/officeDocument/2006/relationships/image" Target="../media/image540.png"/><Relationship Id="rId12" Type="http://schemas.openxmlformats.org/officeDocument/2006/relationships/image" Target="../media/image5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0.png"/><Relationship Id="rId11" Type="http://schemas.openxmlformats.org/officeDocument/2006/relationships/image" Target="../media/image580.png"/><Relationship Id="rId5" Type="http://schemas.openxmlformats.org/officeDocument/2006/relationships/image" Target="../media/image520.png"/><Relationship Id="rId15" Type="http://schemas.openxmlformats.org/officeDocument/2006/relationships/image" Target="../media/image620.png"/><Relationship Id="rId10" Type="http://schemas.openxmlformats.org/officeDocument/2006/relationships/image" Target="../media/image570.png"/><Relationship Id="rId4" Type="http://schemas.openxmlformats.org/officeDocument/2006/relationships/image" Target="../media/image510.png"/><Relationship Id="rId9" Type="http://schemas.openxmlformats.org/officeDocument/2006/relationships/image" Target="../media/image560.png"/><Relationship Id="rId14" Type="http://schemas.openxmlformats.org/officeDocument/2006/relationships/image" Target="../media/image6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13" Type="http://schemas.openxmlformats.org/officeDocument/2006/relationships/image" Target="../media/image740.png"/><Relationship Id="rId3" Type="http://schemas.openxmlformats.org/officeDocument/2006/relationships/image" Target="../media/image640.png"/><Relationship Id="rId7" Type="http://schemas.openxmlformats.org/officeDocument/2006/relationships/image" Target="../media/image680.png"/><Relationship Id="rId12" Type="http://schemas.openxmlformats.org/officeDocument/2006/relationships/image" Target="../media/image730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0.png"/><Relationship Id="rId11" Type="http://schemas.openxmlformats.org/officeDocument/2006/relationships/image" Target="../media/image720.png"/><Relationship Id="rId5" Type="http://schemas.openxmlformats.org/officeDocument/2006/relationships/image" Target="../media/image660.png"/><Relationship Id="rId15" Type="http://schemas.openxmlformats.org/officeDocument/2006/relationships/image" Target="../media/image760.png"/><Relationship Id="rId10" Type="http://schemas.openxmlformats.org/officeDocument/2006/relationships/image" Target="../media/image710.png"/><Relationship Id="rId4" Type="http://schemas.openxmlformats.org/officeDocument/2006/relationships/image" Target="../media/image650.png"/><Relationship Id="rId9" Type="http://schemas.openxmlformats.org/officeDocument/2006/relationships/image" Target="../media/image70.png"/><Relationship Id="rId14" Type="http://schemas.openxmlformats.org/officeDocument/2006/relationships/image" Target="../media/image7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600.png"/><Relationship Id="rId3" Type="http://schemas.openxmlformats.org/officeDocument/2006/relationships/image" Target="../media/image500.png"/><Relationship Id="rId7" Type="http://schemas.openxmlformats.org/officeDocument/2006/relationships/image" Target="../media/image540.png"/><Relationship Id="rId12" Type="http://schemas.openxmlformats.org/officeDocument/2006/relationships/image" Target="../media/image5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0.png"/><Relationship Id="rId11" Type="http://schemas.openxmlformats.org/officeDocument/2006/relationships/image" Target="../media/image580.png"/><Relationship Id="rId5" Type="http://schemas.openxmlformats.org/officeDocument/2006/relationships/image" Target="../media/image520.png"/><Relationship Id="rId15" Type="http://schemas.openxmlformats.org/officeDocument/2006/relationships/image" Target="../media/image620.png"/><Relationship Id="rId10" Type="http://schemas.openxmlformats.org/officeDocument/2006/relationships/image" Target="../media/image570.png"/><Relationship Id="rId4" Type="http://schemas.openxmlformats.org/officeDocument/2006/relationships/image" Target="../media/image510.png"/><Relationship Id="rId9" Type="http://schemas.openxmlformats.org/officeDocument/2006/relationships/image" Target="../media/image560.png"/><Relationship Id="rId14" Type="http://schemas.openxmlformats.org/officeDocument/2006/relationships/image" Target="../media/image6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600.png"/><Relationship Id="rId3" Type="http://schemas.openxmlformats.org/officeDocument/2006/relationships/image" Target="../media/image500.png"/><Relationship Id="rId7" Type="http://schemas.openxmlformats.org/officeDocument/2006/relationships/image" Target="../media/image540.png"/><Relationship Id="rId12" Type="http://schemas.openxmlformats.org/officeDocument/2006/relationships/image" Target="../media/image5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0.png"/><Relationship Id="rId11" Type="http://schemas.openxmlformats.org/officeDocument/2006/relationships/image" Target="../media/image580.png"/><Relationship Id="rId5" Type="http://schemas.openxmlformats.org/officeDocument/2006/relationships/image" Target="../media/image520.png"/><Relationship Id="rId15" Type="http://schemas.openxmlformats.org/officeDocument/2006/relationships/image" Target="../media/image620.png"/><Relationship Id="rId10" Type="http://schemas.openxmlformats.org/officeDocument/2006/relationships/image" Target="../media/image570.png"/><Relationship Id="rId4" Type="http://schemas.openxmlformats.org/officeDocument/2006/relationships/image" Target="../media/image510.png"/><Relationship Id="rId9" Type="http://schemas.openxmlformats.org/officeDocument/2006/relationships/image" Target="../media/image560.png"/><Relationship Id="rId14" Type="http://schemas.openxmlformats.org/officeDocument/2006/relationships/image" Target="../media/image61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3.png"/><Relationship Id="rId3" Type="http://schemas.openxmlformats.org/officeDocument/2006/relationships/image" Target="../media/image26.png"/><Relationship Id="rId21" Type="http://schemas.openxmlformats.org/officeDocument/2006/relationships/image" Target="../media/image4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1.png"/><Relationship Id="rId25" Type="http://schemas.openxmlformats.org/officeDocument/2006/relationships/image" Target="../media/image52.png"/><Relationship Id="rId2" Type="http://schemas.openxmlformats.org/officeDocument/2006/relationships/image" Target="../media/image25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5" Type="http://schemas.openxmlformats.org/officeDocument/2006/relationships/image" Target="../media/image28.png"/><Relationship Id="rId15" Type="http://schemas.openxmlformats.org/officeDocument/2006/relationships/image" Target="../media/image39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3.png"/><Relationship Id="rId19" Type="http://schemas.openxmlformats.org/officeDocument/2006/relationships/image" Target="../media/image43.png"/><Relationship Id="rId31" Type="http://schemas.openxmlformats.org/officeDocument/2006/relationships/image" Target="../media/image5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8.png"/><Relationship Id="rId22" Type="http://schemas.openxmlformats.org/officeDocument/2006/relationships/image" Target="../media/image47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png"/><Relationship Id="rId7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69.png"/><Relationship Id="rId10" Type="http://schemas.openxmlformats.org/officeDocument/2006/relationships/image" Target="../media/image75.png"/><Relationship Id="rId4" Type="http://schemas.openxmlformats.org/officeDocument/2006/relationships/image" Target="../media/image68.png"/><Relationship Id="rId9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6.png"/><Relationship Id="rId4" Type="http://schemas.openxmlformats.org/officeDocument/2006/relationships/image" Target="../media/image111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1.png"/><Relationship Id="rId4" Type="http://schemas.openxmlformats.org/officeDocument/2006/relationships/image" Target="../media/image15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1.png"/><Relationship Id="rId4" Type="http://schemas.openxmlformats.org/officeDocument/2006/relationships/customXml" Target="../ink/ink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5.xml"/><Relationship Id="rId5" Type="http://schemas.openxmlformats.org/officeDocument/2006/relationships/image" Target="../media/image351.png"/><Relationship Id="rId4" Type="http://schemas.openxmlformats.org/officeDocument/2006/relationships/customXml" Target="../ink/ink4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9.xml"/><Relationship Id="rId5" Type="http://schemas.openxmlformats.org/officeDocument/2006/relationships/image" Target="../media/image351.png"/><Relationship Id="rId4" Type="http://schemas.openxmlformats.org/officeDocument/2006/relationships/customXml" Target="../ink/ink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u="none" strike="noStrike" dirty="0">
                <a:solidFill>
                  <a:schemeClr val="bg1"/>
                </a:solidFill>
                <a:effectLst/>
                <a:latin typeface="Avenir Light" panose="020B0402020203020204" pitchFamily="34" charset="77"/>
              </a:rPr>
              <a:t>Machine Learning for Physical Sensing &amp; Perception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61793" y="4827447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3:30 – 4:45pm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IRB 1207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639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818V : Fall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1_3: Frequency Domain View</a:t>
            </a:r>
          </a:p>
        </p:txBody>
      </p:sp>
    </p:spTree>
    <p:extLst>
      <p:ext uri="{BB962C8B-B14F-4D97-AF65-F5344CB8AC3E}">
        <p14:creationId xmlns:p14="http://schemas.microsoft.com/office/powerpoint/2010/main" val="19549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16FE4-DB38-D95F-6713-B94D51F22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7C0140-DDCD-190A-574F-E2E8098EF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6" y="3987377"/>
            <a:ext cx="4386262" cy="27820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5457FF-0D95-B8FA-CD5D-4FDFA5EC3B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good basis: Orthogonality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430713-DE40-211E-4113-6CF34889C939}"/>
              </a:ext>
            </a:extLst>
          </p:cNvPr>
          <p:cNvSpPr txBox="1"/>
          <p:nvPr/>
        </p:nvSpPr>
        <p:spPr>
          <a:xfrm>
            <a:off x="128587" y="3286267"/>
            <a:ext cx="75019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F1F1F"/>
                </a:solidFill>
                <a:latin typeface="ElsevierGulliver"/>
              </a:rPr>
              <a:t>W</a:t>
            </a:r>
            <a:r>
              <a:rPr lang="en-US" sz="2400" b="1" i="0" u="none" strike="noStrike" dirty="0">
                <a:solidFill>
                  <a:srgbClr val="1F1F1F"/>
                </a:solidFill>
                <a:effectLst/>
                <a:latin typeface="ElsevierGulliver"/>
              </a:rPr>
              <a:t>hat makes two signals orthogonal?</a:t>
            </a:r>
          </a:p>
          <a:p>
            <a:r>
              <a:rPr lang="en-US" sz="2000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The formal definition for orthogonal signals </a:t>
            </a:r>
            <a:r>
              <a:rPr lang="en-US" sz="2000" dirty="0">
                <a:solidFill>
                  <a:srgbClr val="1F1F1F"/>
                </a:solidFill>
                <a:latin typeface="ElsevierGulliver"/>
              </a:rPr>
              <a:t>i</a:t>
            </a:r>
            <a:r>
              <a:rPr lang="en-US" sz="2000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s that their inner product </a:t>
            </a:r>
          </a:p>
          <a:p>
            <a:r>
              <a:rPr lang="en-US" sz="2000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(also called the dot product) is zero:</a:t>
            </a:r>
            <a:endParaRPr lang="en-US" sz="2000" dirty="0"/>
          </a:p>
        </p:txBody>
      </p:sp>
      <p:pic>
        <p:nvPicPr>
          <p:cNvPr id="1026" name="Picture 2" descr="Lecture 5 - Orthogonality">
            <a:extLst>
              <a:ext uri="{FF2B5EF4-FFF2-40B4-BE49-F238E27FC236}">
                <a16:creationId xmlns:a16="http://schemas.microsoft.com/office/drawing/2014/main" id="{6311C2F4-4CAA-5EB3-CBEE-098DFE4B3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651805"/>
            <a:ext cx="2508250" cy="222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F3B000-4D5F-76B5-B9B7-66C8CEDD4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701" y="1507292"/>
            <a:ext cx="4027299" cy="11696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AB6E61-D532-D814-6C98-EB991C880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543" y="706315"/>
            <a:ext cx="4255457" cy="122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4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C197A7-E4AD-12C0-FBFF-C0E27737959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 formula</a:t>
            </a:r>
          </a:p>
        </p:txBody>
      </p:sp>
      <p:pic>
        <p:nvPicPr>
          <p:cNvPr id="4" name="Picture 3" descr="A close-up of math equations&#10;&#10;Description automatically generated">
            <a:extLst>
              <a:ext uri="{FF2B5EF4-FFF2-40B4-BE49-F238E27FC236}">
                <a16:creationId xmlns:a16="http://schemas.microsoft.com/office/drawing/2014/main" id="{8ADD244C-020F-4B0D-A34B-37EC39C602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292" b="37568"/>
          <a:stretch/>
        </p:blipFill>
        <p:spPr>
          <a:xfrm>
            <a:off x="531316" y="3276957"/>
            <a:ext cx="6772779" cy="1466493"/>
          </a:xfrm>
          <a:prstGeom prst="rect">
            <a:avLst/>
          </a:prstGeom>
        </p:spPr>
      </p:pic>
      <p:pic>
        <p:nvPicPr>
          <p:cNvPr id="5" name="Picture 4" descr="A white board with mathematical equations&#10;&#10;Description automatically generated">
            <a:extLst>
              <a:ext uri="{FF2B5EF4-FFF2-40B4-BE49-F238E27FC236}">
                <a16:creationId xmlns:a16="http://schemas.microsoft.com/office/drawing/2014/main" id="{4205AC21-8915-89E9-872E-E954EFE488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2840" b="15208"/>
          <a:stretch/>
        </p:blipFill>
        <p:spPr>
          <a:xfrm>
            <a:off x="0" y="1386765"/>
            <a:ext cx="7020714" cy="1200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6AB8A6-A6A3-EF3E-8939-E5D114D619C1}"/>
              </a:ext>
            </a:extLst>
          </p:cNvPr>
          <p:cNvSpPr txBox="1"/>
          <p:nvPr/>
        </p:nvSpPr>
        <p:spPr>
          <a:xfrm>
            <a:off x="342898" y="2938759"/>
            <a:ext cx="22608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Discrete version:</a:t>
            </a:r>
          </a:p>
        </p:txBody>
      </p:sp>
    </p:spTree>
    <p:extLst>
      <p:ext uri="{BB962C8B-B14F-4D97-AF65-F5344CB8AC3E}">
        <p14:creationId xmlns:p14="http://schemas.microsoft.com/office/powerpoint/2010/main" val="412865220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39271-DDBA-D453-E2B9-C38E1FCC8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CE5F1E-8F05-95EB-8EC7-2CE58775FFD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 formula</a:t>
            </a:r>
          </a:p>
        </p:txBody>
      </p:sp>
      <p:pic>
        <p:nvPicPr>
          <p:cNvPr id="4" name="Picture 3" descr="A close-up of math equations&#10;&#10;Description automatically generated">
            <a:extLst>
              <a:ext uri="{FF2B5EF4-FFF2-40B4-BE49-F238E27FC236}">
                <a16:creationId xmlns:a16="http://schemas.microsoft.com/office/drawing/2014/main" id="{76862E88-3E81-4DDF-B991-4C40144B27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292" b="19583"/>
          <a:stretch/>
        </p:blipFill>
        <p:spPr>
          <a:xfrm>
            <a:off x="531316" y="3276957"/>
            <a:ext cx="6772779" cy="3208556"/>
          </a:xfrm>
          <a:prstGeom prst="rect">
            <a:avLst/>
          </a:prstGeom>
        </p:spPr>
      </p:pic>
      <p:pic>
        <p:nvPicPr>
          <p:cNvPr id="5" name="Picture 4" descr="A white board with mathematical equations&#10;&#10;Description automatically generated">
            <a:extLst>
              <a:ext uri="{FF2B5EF4-FFF2-40B4-BE49-F238E27FC236}">
                <a16:creationId xmlns:a16="http://schemas.microsoft.com/office/drawing/2014/main" id="{FE9BD00F-F518-6654-DA3A-6326ACFFCC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2840" b="15208"/>
          <a:stretch/>
        </p:blipFill>
        <p:spPr>
          <a:xfrm>
            <a:off x="0" y="1386765"/>
            <a:ext cx="7020714" cy="1200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294BE1-BF5C-D92D-F171-526304739CA7}"/>
              </a:ext>
            </a:extLst>
          </p:cNvPr>
          <p:cNvSpPr txBox="1"/>
          <p:nvPr/>
        </p:nvSpPr>
        <p:spPr>
          <a:xfrm>
            <a:off x="342898" y="2938759"/>
            <a:ext cx="22608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Discrete version:</a:t>
            </a:r>
          </a:p>
        </p:txBody>
      </p:sp>
    </p:spTree>
    <p:extLst>
      <p:ext uri="{BB962C8B-B14F-4D97-AF65-F5344CB8AC3E}">
        <p14:creationId xmlns:p14="http://schemas.microsoft.com/office/powerpoint/2010/main" val="3969604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45670F0-C854-807C-3D95-381A81D4DF0D}"/>
              </a:ext>
            </a:extLst>
          </p:cNvPr>
          <p:cNvCxnSpPr>
            <a:cxnSpLocks/>
          </p:cNvCxnSpPr>
          <p:nvPr/>
        </p:nvCxnSpPr>
        <p:spPr>
          <a:xfrm>
            <a:off x="1358645" y="380435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D5F8F50-20E0-0850-A877-41C916A16485}"/>
              </a:ext>
            </a:extLst>
          </p:cNvPr>
          <p:cNvGrpSpPr/>
          <p:nvPr/>
        </p:nvGrpSpPr>
        <p:grpSpPr>
          <a:xfrm>
            <a:off x="2549926" y="367060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EAA3ACC-CDAA-C0BB-9142-09AFF1C421D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8177B9-E613-C972-1FE0-2CD95531853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F6787A1-407F-72F8-6B52-4287917B8ADF}"/>
              </a:ext>
            </a:extLst>
          </p:cNvPr>
          <p:cNvSpPr txBox="1"/>
          <p:nvPr/>
        </p:nvSpPr>
        <p:spPr>
          <a:xfrm>
            <a:off x="6563399" y="415838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510657-E8A3-DD13-D55E-DBD3826170E2}"/>
              </a:ext>
            </a:extLst>
          </p:cNvPr>
          <p:cNvGrpSpPr/>
          <p:nvPr/>
        </p:nvGrpSpPr>
        <p:grpSpPr>
          <a:xfrm>
            <a:off x="3212954" y="3670609"/>
            <a:ext cx="315804" cy="573687"/>
            <a:chOff x="7225127" y="3524912"/>
            <a:chExt cx="315804" cy="57368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AE983AF-B6DB-BCC8-B97F-4A72782CEEC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444AA1-EEAC-6E76-0080-CD606889808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B36FD5-0882-D33E-ABED-31728CE09407}"/>
              </a:ext>
            </a:extLst>
          </p:cNvPr>
          <p:cNvGrpSpPr/>
          <p:nvPr/>
        </p:nvGrpSpPr>
        <p:grpSpPr>
          <a:xfrm>
            <a:off x="3875982" y="3670609"/>
            <a:ext cx="315804" cy="573687"/>
            <a:chOff x="7225127" y="3524912"/>
            <a:chExt cx="315804" cy="57368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824930-11BA-7E65-3366-4BCD68EAD3D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F1052E-4E62-6F23-6E7A-5BF7831212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2A9800-DFEB-0A5A-9962-00998EA8603F}"/>
              </a:ext>
            </a:extLst>
          </p:cNvPr>
          <p:cNvGrpSpPr/>
          <p:nvPr/>
        </p:nvGrpSpPr>
        <p:grpSpPr>
          <a:xfrm>
            <a:off x="1886898" y="3670609"/>
            <a:ext cx="315804" cy="573687"/>
            <a:chOff x="7225127" y="3524912"/>
            <a:chExt cx="315804" cy="57368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6CF0569-5051-8478-BDC9-345C9072314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4691393-81B6-5BDD-7C94-F153E2BA372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3300A24-DE80-9971-E78E-415D94050861}"/>
              </a:ext>
            </a:extLst>
          </p:cNvPr>
          <p:cNvGrpSpPr/>
          <p:nvPr/>
        </p:nvGrpSpPr>
        <p:grpSpPr>
          <a:xfrm>
            <a:off x="5202038" y="3670609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492F8E7-D965-12B0-A0EA-50F5E10A660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B66D9C-E606-F300-276B-231DC0A83C5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7522D8-0C5E-ED1F-B001-E29A5877CB62}"/>
              </a:ext>
            </a:extLst>
          </p:cNvPr>
          <p:cNvCxnSpPr/>
          <p:nvPr/>
        </p:nvCxnSpPr>
        <p:spPr>
          <a:xfrm>
            <a:off x="6031401" y="367060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302EB35-7F79-0F01-A5E0-B4E12D1B0768}"/>
              </a:ext>
            </a:extLst>
          </p:cNvPr>
          <p:cNvGrpSpPr/>
          <p:nvPr/>
        </p:nvGrpSpPr>
        <p:grpSpPr>
          <a:xfrm>
            <a:off x="6464592" y="3670609"/>
            <a:ext cx="593931" cy="573687"/>
            <a:chOff x="7161626" y="3524912"/>
            <a:chExt cx="593931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C3DE082-446C-D2A2-F4ED-3A9EB525B81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31924E5-A8AD-5387-8F16-D48224BC3D9D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B86EB59-F94A-6DE1-8543-1E47D026B60B}"/>
              </a:ext>
            </a:extLst>
          </p:cNvPr>
          <p:cNvGrpSpPr/>
          <p:nvPr/>
        </p:nvGrpSpPr>
        <p:grpSpPr>
          <a:xfrm>
            <a:off x="4539010" y="3670609"/>
            <a:ext cx="315804" cy="573687"/>
            <a:chOff x="7225127" y="3524912"/>
            <a:chExt cx="315804" cy="57368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CCCDF75-D4B7-B9E6-4017-3B572447F4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B34FEF7-8190-6B4A-EE0D-2B338ED0B0F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0EABC8-CF44-99BC-DEFF-40CA0BD7DD6E}"/>
              </a:ext>
            </a:extLst>
          </p:cNvPr>
          <p:cNvGrpSpPr/>
          <p:nvPr/>
        </p:nvGrpSpPr>
        <p:grpSpPr>
          <a:xfrm>
            <a:off x="1201098" y="3670609"/>
            <a:ext cx="315804" cy="573687"/>
            <a:chOff x="7225127" y="3524912"/>
            <a:chExt cx="315804" cy="57368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6334BC7-2076-992F-6B0B-73AE8C1E540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AED33F9-F6CD-AA30-E133-E7493052FB3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D172A8F-340F-59FD-F829-52A4760EA7F6}"/>
              </a:ext>
            </a:extLst>
          </p:cNvPr>
          <p:cNvSpPr txBox="1"/>
          <p:nvPr/>
        </p:nvSpPr>
        <p:spPr>
          <a:xfrm>
            <a:off x="5742155" y="361415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7B148180-DEEE-9A6D-23FD-3CA883D200AD}"/>
              </a:ext>
            </a:extLst>
          </p:cNvPr>
          <p:cNvSpPr/>
          <p:nvPr/>
        </p:nvSpPr>
        <p:spPr>
          <a:xfrm flipV="1">
            <a:off x="1376222" y="277509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2A595842-0A3C-8EC6-9149-C0A636F0A2E0}"/>
              </a:ext>
            </a:extLst>
          </p:cNvPr>
          <p:cNvSpPr/>
          <p:nvPr/>
        </p:nvSpPr>
        <p:spPr>
          <a:xfrm flipV="1">
            <a:off x="1371827" y="2785121"/>
            <a:ext cx="2661743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2209A789-A106-8367-1020-677B80A75239}"/>
              </a:ext>
            </a:extLst>
          </p:cNvPr>
          <p:cNvSpPr/>
          <p:nvPr/>
        </p:nvSpPr>
        <p:spPr>
          <a:xfrm flipV="1">
            <a:off x="4029068" y="2804286"/>
            <a:ext cx="2661743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856F9F-1868-7221-74E3-F1CA0814348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good basis: Orthogonality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450B7D-6FB1-1566-F928-0506DBA2DD25}"/>
              </a:ext>
            </a:extLst>
          </p:cNvPr>
          <p:cNvSpPr txBox="1"/>
          <p:nvPr/>
        </p:nvSpPr>
        <p:spPr>
          <a:xfrm>
            <a:off x="124987" y="856035"/>
            <a:ext cx="88724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1F1F1F"/>
                </a:solidFill>
                <a:latin typeface="ElsevierGulliver"/>
              </a:rPr>
              <a:t>For sinusoids with different frequencies, </a:t>
            </a:r>
          </a:p>
          <a:p>
            <a:r>
              <a:rPr lang="en-US" sz="3600" dirty="0">
                <a:solidFill>
                  <a:srgbClr val="1F1F1F"/>
                </a:solidFill>
                <a:latin typeface="ElsevierGulliver"/>
              </a:rPr>
              <a:t>this means they need to complete full cycles !!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4524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81500B-587D-4647-9636-4F1FE2C376FB}"/>
              </a:ext>
            </a:extLst>
          </p:cNvPr>
          <p:cNvSpPr txBox="1"/>
          <p:nvPr/>
        </p:nvSpPr>
        <p:spPr>
          <a:xfrm>
            <a:off x="0" y="2890391"/>
            <a:ext cx="9144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Calculating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Discrete Fourier Transform (DFT)</a:t>
            </a:r>
          </a:p>
        </p:txBody>
      </p:sp>
    </p:spTree>
    <p:extLst>
      <p:ext uri="{BB962C8B-B14F-4D97-AF65-F5344CB8AC3E}">
        <p14:creationId xmlns:p14="http://schemas.microsoft.com/office/powerpoint/2010/main" val="1793523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2226626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209288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15D2193-7018-B14C-995A-D7F7EDD74F4D}"/>
              </a:ext>
            </a:extLst>
          </p:cNvPr>
          <p:cNvGrpSpPr/>
          <p:nvPr/>
        </p:nvGrpSpPr>
        <p:grpSpPr>
          <a:xfrm>
            <a:off x="1001073" y="2036429"/>
            <a:ext cx="7342637" cy="944336"/>
            <a:chOff x="1001073" y="2036429"/>
            <a:chExt cx="7342637" cy="9443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74B273-8007-A64F-9907-A6612173652A}"/>
                </a:ext>
              </a:extLst>
            </p:cNvPr>
            <p:cNvGrpSpPr/>
            <p:nvPr/>
          </p:nvGrpSpPr>
          <p:grpSpPr>
            <a:xfrm>
              <a:off x="2349901" y="2092883"/>
              <a:ext cx="315804" cy="573687"/>
              <a:chOff x="7225127" y="3524912"/>
              <a:chExt cx="315804" cy="573687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2820EEB-E12F-5F48-B0EC-023A1FE1491E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FA1F46-96A3-434E-A1CB-79A2FBB246B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A5F437-D7DB-7543-955A-9468CAA9537A}"/>
                </a:ext>
              </a:extLst>
            </p:cNvPr>
            <p:cNvSpPr txBox="1"/>
            <p:nvPr/>
          </p:nvSpPr>
          <p:spPr>
            <a:xfrm>
              <a:off x="6363374" y="2580655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 number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497C7A-4B53-6644-8DB3-64DD7960B22B}"/>
                </a:ext>
              </a:extLst>
            </p:cNvPr>
            <p:cNvGrpSpPr/>
            <p:nvPr/>
          </p:nvGrpSpPr>
          <p:grpSpPr>
            <a:xfrm>
              <a:off x="3012929" y="2092883"/>
              <a:ext cx="315804" cy="573687"/>
              <a:chOff x="7225127" y="3524912"/>
              <a:chExt cx="315804" cy="57368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9170878-E88C-8A4B-AF56-B22F6FDDD79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40115B-6270-D947-933D-08F5EE610276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6BF5B4E-66B4-C94F-A75C-A464469829DB}"/>
                </a:ext>
              </a:extLst>
            </p:cNvPr>
            <p:cNvGrpSpPr/>
            <p:nvPr/>
          </p:nvGrpSpPr>
          <p:grpSpPr>
            <a:xfrm>
              <a:off x="3675957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D0B6C86-B183-2D4F-AC9C-0ADD39BCB4F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39DC5C-0F55-164A-9D6D-A63CA3C5803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CB4623-6490-644B-BC0A-3743ACE5DBCE}"/>
                </a:ext>
              </a:extLst>
            </p:cNvPr>
            <p:cNvGrpSpPr/>
            <p:nvPr/>
          </p:nvGrpSpPr>
          <p:grpSpPr>
            <a:xfrm>
              <a:off x="16868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0372EF1-249A-D44F-A05A-AF242C7CF17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CD74F3-DA75-F14B-956D-0525CF285E5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D72CD3-C86B-5145-AB8F-CE51F332A607}"/>
                </a:ext>
              </a:extLst>
            </p:cNvPr>
            <p:cNvGrpSpPr/>
            <p:nvPr/>
          </p:nvGrpSpPr>
          <p:grpSpPr>
            <a:xfrm>
              <a:off x="500201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E706168-3CCD-0741-B0EE-F97F54AB040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F0E95B-0FA2-4447-9EED-B6B430F882F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C6917B-71D3-A14F-B44E-952DFF22B211}"/>
                </a:ext>
              </a:extLst>
            </p:cNvPr>
            <p:cNvGrpSpPr/>
            <p:nvPr/>
          </p:nvGrpSpPr>
          <p:grpSpPr>
            <a:xfrm>
              <a:off x="6264567" y="2092883"/>
              <a:ext cx="593931" cy="573687"/>
              <a:chOff x="7161626" y="3524912"/>
              <a:chExt cx="593931" cy="573687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A7811AD-8209-2144-AF35-F0B8B584CEF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AD47C63-DC47-5C40-B9F5-25086596C52E}"/>
                  </a:ext>
                </a:extLst>
              </p:cNvPr>
              <p:cNvSpPr txBox="1"/>
              <p:nvPr/>
            </p:nvSpPr>
            <p:spPr>
              <a:xfrm>
                <a:off x="7161626" y="3729267"/>
                <a:ext cx="593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N-1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C47AAB-AC8C-6D40-9B26-32BF6F2FEE12}"/>
                </a:ext>
              </a:extLst>
            </p:cNvPr>
            <p:cNvGrpSpPr/>
            <p:nvPr/>
          </p:nvGrpSpPr>
          <p:grpSpPr>
            <a:xfrm>
              <a:off x="4338985" y="2092883"/>
              <a:ext cx="315804" cy="573687"/>
              <a:chOff x="7225127" y="3524912"/>
              <a:chExt cx="315804" cy="573687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D70BC8-958D-1644-90C7-CF5D9383699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B72118-D46A-F34C-A6D0-CC68976CF744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78ED372-F077-7742-BEB0-D0AB4CFAACD4}"/>
                </a:ext>
              </a:extLst>
            </p:cNvPr>
            <p:cNvGrpSpPr/>
            <p:nvPr/>
          </p:nvGrpSpPr>
          <p:grpSpPr>
            <a:xfrm>
              <a:off x="10010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EA2C157-A06D-EB4C-AE44-1306BA0BE32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AD4B957-3452-9846-9B5E-3BAE2047741D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8B9E79-F455-0C41-9BC4-028215AFCEB5}"/>
                </a:ext>
              </a:extLst>
            </p:cNvPr>
            <p:cNvSpPr txBox="1"/>
            <p:nvPr/>
          </p:nvSpPr>
          <p:spPr>
            <a:xfrm>
              <a:off x="5542130" y="2036429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…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CBF7D4C-7C09-D546-B16A-85F128FEF4D7}"/>
              </a:ext>
            </a:extLst>
          </p:cNvPr>
          <p:cNvSpPr/>
          <p:nvPr/>
        </p:nvSpPr>
        <p:spPr>
          <a:xfrm>
            <a:off x="1168400" y="1053874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50F0F11-75CE-5B49-BA21-41820520E7FD}"/>
              </a:ext>
            </a:extLst>
          </p:cNvPr>
          <p:cNvGrpSpPr/>
          <p:nvPr/>
        </p:nvGrpSpPr>
        <p:grpSpPr>
          <a:xfrm>
            <a:off x="1169649" y="1054100"/>
            <a:ext cx="5308648" cy="1185225"/>
            <a:chOff x="1169649" y="1054100"/>
            <a:chExt cx="5308648" cy="11852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D8BBD1B-E368-5A45-931B-DC0FAB8AE3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9649" y="1620693"/>
              <a:ext cx="0" cy="605933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DED1F7F-122A-FD45-9C50-8AEDEB4314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3208" y="1778000"/>
              <a:ext cx="0" cy="448627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1956186-0584-2C44-8CB6-EF542F9A3D12}"/>
                </a:ext>
              </a:extLst>
            </p:cNvPr>
            <p:cNvCxnSpPr>
              <a:cxnSpLocks/>
              <a:endCxn id="54" idx="3"/>
            </p:cNvCxnSpPr>
            <p:nvPr/>
          </p:nvCxnSpPr>
          <p:spPr>
            <a:xfrm flipV="1">
              <a:off x="2516236" y="1054100"/>
              <a:ext cx="4923" cy="1172528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BA9DBEF-9D88-5446-AB5B-10FD316CF7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9264" y="1790635"/>
              <a:ext cx="3839" cy="40688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07D0F1C-22D3-6D47-9C63-A9886928B9FB}"/>
                </a:ext>
              </a:extLst>
            </p:cNvPr>
            <p:cNvCxnSpPr>
              <a:cxnSpLocks/>
            </p:cNvCxnSpPr>
            <p:nvPr/>
          </p:nvCxnSpPr>
          <p:spPr>
            <a:xfrm>
              <a:off x="3842291" y="2206463"/>
              <a:ext cx="0" cy="2016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92BB808-ADA7-194B-851C-0943645ED5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5318" y="2206463"/>
              <a:ext cx="0" cy="2016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5E5ADB9-FCB0-EA45-B285-0F45E6CDAA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3459" y="1790635"/>
              <a:ext cx="0" cy="42581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4F2965B-8014-C542-B9E0-E074E6445B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8676" y="1578868"/>
              <a:ext cx="0" cy="660457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1F0F5B5-3126-474E-BE33-7DB69C2454A1}"/>
                </a:ext>
              </a:extLst>
            </p:cNvPr>
            <p:cNvCxnSpPr>
              <a:cxnSpLocks/>
              <a:endCxn id="54" idx="11"/>
            </p:cNvCxnSpPr>
            <p:nvPr/>
          </p:nvCxnSpPr>
          <p:spPr>
            <a:xfrm flipV="1">
              <a:off x="6478297" y="1968500"/>
              <a:ext cx="0" cy="237964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920F561-1066-B74D-879D-2A3BD08AC0CD}"/>
              </a:ext>
            </a:extLst>
          </p:cNvPr>
          <p:cNvGrpSpPr/>
          <p:nvPr/>
        </p:nvGrpSpPr>
        <p:grpSpPr>
          <a:xfrm>
            <a:off x="966846" y="3328579"/>
            <a:ext cx="6316153" cy="523220"/>
            <a:chOff x="1158620" y="3316148"/>
            <a:chExt cx="6316153" cy="52322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533118C-9A80-4248-839C-F5E2F5B34530}"/>
                </a:ext>
              </a:extLst>
            </p:cNvPr>
            <p:cNvSpPr txBox="1"/>
            <p:nvPr/>
          </p:nvSpPr>
          <p:spPr>
            <a:xfrm>
              <a:off x="1158620" y="3316148"/>
              <a:ext cx="6316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 = [                                                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41B09E8-5DA0-7B48-B3BA-0F8B7DF0B71C}"/>
                </a:ext>
              </a:extLst>
            </p:cNvPr>
            <p:cNvSpPr txBox="1"/>
            <p:nvPr/>
          </p:nvSpPr>
          <p:spPr>
            <a:xfrm>
              <a:off x="2068609" y="3369036"/>
              <a:ext cx="5080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x[0],   x[1],   x[2],   x[3],   x[4], …   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751A639-7617-6C42-A642-F93069FFF929}"/>
                </a:ext>
              </a:extLst>
            </p:cNvPr>
            <p:cNvCxnSpPr/>
            <p:nvPr/>
          </p:nvCxnSpPr>
          <p:spPr>
            <a:xfrm>
              <a:off x="1209319" y="3343636"/>
              <a:ext cx="32997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855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2226626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209288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15D2193-7018-B14C-995A-D7F7EDD74F4D}"/>
              </a:ext>
            </a:extLst>
          </p:cNvPr>
          <p:cNvGrpSpPr/>
          <p:nvPr/>
        </p:nvGrpSpPr>
        <p:grpSpPr>
          <a:xfrm>
            <a:off x="1001073" y="2036429"/>
            <a:ext cx="7342637" cy="944336"/>
            <a:chOff x="1001073" y="2036429"/>
            <a:chExt cx="7342637" cy="9443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74B273-8007-A64F-9907-A6612173652A}"/>
                </a:ext>
              </a:extLst>
            </p:cNvPr>
            <p:cNvGrpSpPr/>
            <p:nvPr/>
          </p:nvGrpSpPr>
          <p:grpSpPr>
            <a:xfrm>
              <a:off x="2349901" y="2092883"/>
              <a:ext cx="315804" cy="573687"/>
              <a:chOff x="7225127" y="3524912"/>
              <a:chExt cx="315804" cy="573687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2820EEB-E12F-5F48-B0EC-023A1FE1491E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FA1F46-96A3-434E-A1CB-79A2FBB246B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A5F437-D7DB-7543-955A-9468CAA9537A}"/>
                </a:ext>
              </a:extLst>
            </p:cNvPr>
            <p:cNvSpPr txBox="1"/>
            <p:nvPr/>
          </p:nvSpPr>
          <p:spPr>
            <a:xfrm>
              <a:off x="6363374" y="2580655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 number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497C7A-4B53-6644-8DB3-64DD7960B22B}"/>
                </a:ext>
              </a:extLst>
            </p:cNvPr>
            <p:cNvGrpSpPr/>
            <p:nvPr/>
          </p:nvGrpSpPr>
          <p:grpSpPr>
            <a:xfrm>
              <a:off x="3012929" y="2092883"/>
              <a:ext cx="315804" cy="573687"/>
              <a:chOff x="7225127" y="3524912"/>
              <a:chExt cx="315804" cy="57368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9170878-E88C-8A4B-AF56-B22F6FDDD79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40115B-6270-D947-933D-08F5EE610276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6BF5B4E-66B4-C94F-A75C-A464469829DB}"/>
                </a:ext>
              </a:extLst>
            </p:cNvPr>
            <p:cNvGrpSpPr/>
            <p:nvPr/>
          </p:nvGrpSpPr>
          <p:grpSpPr>
            <a:xfrm>
              <a:off x="3675957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D0B6C86-B183-2D4F-AC9C-0ADD39BCB4F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39DC5C-0F55-164A-9D6D-A63CA3C5803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CB4623-6490-644B-BC0A-3743ACE5DBCE}"/>
                </a:ext>
              </a:extLst>
            </p:cNvPr>
            <p:cNvGrpSpPr/>
            <p:nvPr/>
          </p:nvGrpSpPr>
          <p:grpSpPr>
            <a:xfrm>
              <a:off x="16868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0372EF1-249A-D44F-A05A-AF242C7CF17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CD74F3-DA75-F14B-956D-0525CF285E5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D72CD3-C86B-5145-AB8F-CE51F332A607}"/>
                </a:ext>
              </a:extLst>
            </p:cNvPr>
            <p:cNvGrpSpPr/>
            <p:nvPr/>
          </p:nvGrpSpPr>
          <p:grpSpPr>
            <a:xfrm>
              <a:off x="500201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E706168-3CCD-0741-B0EE-F97F54AB040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F0E95B-0FA2-4447-9EED-B6B430F882F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C6917B-71D3-A14F-B44E-952DFF22B211}"/>
                </a:ext>
              </a:extLst>
            </p:cNvPr>
            <p:cNvGrpSpPr/>
            <p:nvPr/>
          </p:nvGrpSpPr>
          <p:grpSpPr>
            <a:xfrm>
              <a:off x="6264567" y="2092883"/>
              <a:ext cx="593931" cy="573687"/>
              <a:chOff x="7161626" y="3524912"/>
              <a:chExt cx="593931" cy="573687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A7811AD-8209-2144-AF35-F0B8B584CEF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AD47C63-DC47-5C40-B9F5-25086596C52E}"/>
                  </a:ext>
                </a:extLst>
              </p:cNvPr>
              <p:cNvSpPr txBox="1"/>
              <p:nvPr/>
            </p:nvSpPr>
            <p:spPr>
              <a:xfrm>
                <a:off x="7161626" y="3729267"/>
                <a:ext cx="593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N-1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C47AAB-AC8C-6D40-9B26-32BF6F2FEE12}"/>
                </a:ext>
              </a:extLst>
            </p:cNvPr>
            <p:cNvGrpSpPr/>
            <p:nvPr/>
          </p:nvGrpSpPr>
          <p:grpSpPr>
            <a:xfrm>
              <a:off x="4338985" y="2092883"/>
              <a:ext cx="315804" cy="573687"/>
              <a:chOff x="7225127" y="3524912"/>
              <a:chExt cx="315804" cy="573687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D70BC8-958D-1644-90C7-CF5D9383699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B72118-D46A-F34C-A6D0-CC68976CF744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78ED372-F077-7742-BEB0-D0AB4CFAACD4}"/>
                </a:ext>
              </a:extLst>
            </p:cNvPr>
            <p:cNvGrpSpPr/>
            <p:nvPr/>
          </p:nvGrpSpPr>
          <p:grpSpPr>
            <a:xfrm>
              <a:off x="10010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EA2C157-A06D-EB4C-AE44-1306BA0BE32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AD4B957-3452-9846-9B5E-3BAE2047741D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8B9E79-F455-0C41-9BC4-028215AFCEB5}"/>
                </a:ext>
              </a:extLst>
            </p:cNvPr>
            <p:cNvSpPr txBox="1"/>
            <p:nvPr/>
          </p:nvSpPr>
          <p:spPr>
            <a:xfrm>
              <a:off x="5542130" y="2036429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…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CBF7D4C-7C09-D546-B16A-85F128FEF4D7}"/>
              </a:ext>
            </a:extLst>
          </p:cNvPr>
          <p:cNvSpPr/>
          <p:nvPr/>
        </p:nvSpPr>
        <p:spPr>
          <a:xfrm>
            <a:off x="1168400" y="1053874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920F561-1066-B74D-879D-2A3BD08AC0CD}"/>
              </a:ext>
            </a:extLst>
          </p:cNvPr>
          <p:cNvGrpSpPr/>
          <p:nvPr/>
        </p:nvGrpSpPr>
        <p:grpSpPr>
          <a:xfrm>
            <a:off x="966846" y="3328579"/>
            <a:ext cx="6316153" cy="523220"/>
            <a:chOff x="1158620" y="3316148"/>
            <a:chExt cx="6316153" cy="52322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533118C-9A80-4248-839C-F5E2F5B34530}"/>
                </a:ext>
              </a:extLst>
            </p:cNvPr>
            <p:cNvSpPr txBox="1"/>
            <p:nvPr/>
          </p:nvSpPr>
          <p:spPr>
            <a:xfrm>
              <a:off x="1158620" y="3316148"/>
              <a:ext cx="6316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 = [                                                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41B09E8-5DA0-7B48-B3BA-0F8B7DF0B71C}"/>
                </a:ext>
              </a:extLst>
            </p:cNvPr>
            <p:cNvSpPr txBox="1"/>
            <p:nvPr/>
          </p:nvSpPr>
          <p:spPr>
            <a:xfrm>
              <a:off x="2068609" y="3369036"/>
              <a:ext cx="5080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x[0],   x[1],   x[2],   x[3],   x[4], …   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751A639-7617-6C42-A642-F93069FFF929}"/>
                </a:ext>
              </a:extLst>
            </p:cNvPr>
            <p:cNvCxnSpPr/>
            <p:nvPr/>
          </p:nvCxnSpPr>
          <p:spPr>
            <a:xfrm>
              <a:off x="1209319" y="3343636"/>
              <a:ext cx="32997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Freeform 46">
            <a:extLst>
              <a:ext uri="{FF2B5EF4-FFF2-40B4-BE49-F238E27FC236}">
                <a16:creationId xmlns:a16="http://schemas.microsoft.com/office/drawing/2014/main" id="{BDB89598-DFB6-1E4F-92B2-3A2BC4409F1D}"/>
              </a:ext>
            </a:extLst>
          </p:cNvPr>
          <p:cNvSpPr/>
          <p:nvPr/>
        </p:nvSpPr>
        <p:spPr>
          <a:xfrm flipV="1">
            <a:off x="1176197" y="1221010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DD14F09F-71D6-D243-9504-2EA2B5BC7EA9}"/>
              </a:ext>
            </a:extLst>
          </p:cNvPr>
          <p:cNvSpPr/>
          <p:nvPr/>
        </p:nvSpPr>
        <p:spPr>
          <a:xfrm flipV="1">
            <a:off x="1166919" y="1221010"/>
            <a:ext cx="2648816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512F2E5B-4BFE-0441-B34D-FE9717C87CA9}"/>
              </a:ext>
            </a:extLst>
          </p:cNvPr>
          <p:cNvSpPr/>
          <p:nvPr/>
        </p:nvSpPr>
        <p:spPr>
          <a:xfrm flipV="1">
            <a:off x="3821863" y="1246784"/>
            <a:ext cx="2648816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97A440-D25A-1BEC-056D-B577A8F99D56}"/>
                  </a:ext>
                </a:extLst>
              </p:cNvPr>
              <p:cNvSpPr txBox="1"/>
              <p:nvPr/>
            </p:nvSpPr>
            <p:spPr>
              <a:xfrm>
                <a:off x="7353542" y="741794"/>
                <a:ext cx="1553951" cy="8118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5400" b="0" i="1" baseline="30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5400" b="0" i="0" baseline="30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5400" i="0" baseline="30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5400" i="0" baseline="30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5400" b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97A440-D25A-1BEC-056D-B577A8F99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542" y="741794"/>
                <a:ext cx="1553951" cy="811889"/>
              </a:xfrm>
              <a:prstGeom prst="rect">
                <a:avLst/>
              </a:prstGeom>
              <a:blipFill>
                <a:blip r:embed="rId2"/>
                <a:stretch>
                  <a:fillRect l="-6452" t="-27692" r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D14AF62-1E4A-5D27-CFDE-9297361EFE0A}"/>
              </a:ext>
            </a:extLst>
          </p:cNvPr>
          <p:cNvCxnSpPr/>
          <p:nvPr/>
        </p:nvCxnSpPr>
        <p:spPr>
          <a:xfrm flipH="1">
            <a:off x="4814888" y="1357313"/>
            <a:ext cx="2538654" cy="0"/>
          </a:xfrm>
          <a:prstGeom prst="straightConnector1">
            <a:avLst/>
          </a:prstGeom>
          <a:ln w="31750">
            <a:solidFill>
              <a:srgbClr val="FF0000"/>
            </a:solidFill>
            <a:prstDash val="sysDot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4FDEBC9-A707-0154-A101-ACFD63370AB5}"/>
              </a:ext>
            </a:extLst>
          </p:cNvPr>
          <p:cNvCxnSpPr>
            <a:cxnSpLocks/>
          </p:cNvCxnSpPr>
          <p:nvPr/>
        </p:nvCxnSpPr>
        <p:spPr>
          <a:xfrm flipH="1">
            <a:off x="4654789" y="1524450"/>
            <a:ext cx="2790955" cy="1219865"/>
          </a:xfrm>
          <a:prstGeom prst="straightConnector1">
            <a:avLst/>
          </a:prstGeom>
          <a:ln w="31750">
            <a:solidFill>
              <a:srgbClr val="FF0000"/>
            </a:solidFill>
            <a:prstDash val="sysDot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52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88391-3733-1609-27BB-D10730076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7A8E5DA-F22A-CCFF-39D1-9CE0D60F3335}"/>
              </a:ext>
            </a:extLst>
          </p:cNvPr>
          <p:cNvCxnSpPr>
            <a:cxnSpLocks/>
          </p:cNvCxnSpPr>
          <p:nvPr/>
        </p:nvCxnSpPr>
        <p:spPr>
          <a:xfrm>
            <a:off x="1158620" y="2226626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8EC037-C414-C8B8-32E1-CDC769107903}"/>
              </a:ext>
            </a:extLst>
          </p:cNvPr>
          <p:cNvCxnSpPr/>
          <p:nvPr/>
        </p:nvCxnSpPr>
        <p:spPr>
          <a:xfrm>
            <a:off x="5831376" y="209288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4B41541-BA5B-751B-ABCB-90C529D8655A}"/>
              </a:ext>
            </a:extLst>
          </p:cNvPr>
          <p:cNvGrpSpPr/>
          <p:nvPr/>
        </p:nvGrpSpPr>
        <p:grpSpPr>
          <a:xfrm>
            <a:off x="1001073" y="2036429"/>
            <a:ext cx="7342637" cy="944336"/>
            <a:chOff x="1001073" y="2036429"/>
            <a:chExt cx="7342637" cy="9443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12E7A60-7F22-81C6-7766-9D7EE6753DE9}"/>
                </a:ext>
              </a:extLst>
            </p:cNvPr>
            <p:cNvGrpSpPr/>
            <p:nvPr/>
          </p:nvGrpSpPr>
          <p:grpSpPr>
            <a:xfrm>
              <a:off x="2349901" y="2092883"/>
              <a:ext cx="315804" cy="573687"/>
              <a:chOff x="7225127" y="3524912"/>
              <a:chExt cx="315804" cy="573687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373F4304-8051-A1F1-6E50-2CB22939AE8B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6D9F901-974C-4F3F-CBE9-D1766A690D26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630BFE9-1020-1952-4D50-69CAB8257E97}"/>
                </a:ext>
              </a:extLst>
            </p:cNvPr>
            <p:cNvSpPr txBox="1"/>
            <p:nvPr/>
          </p:nvSpPr>
          <p:spPr>
            <a:xfrm>
              <a:off x="6363374" y="2580655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 number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A87E996-C773-45FF-BE21-B5F539EB5697}"/>
                </a:ext>
              </a:extLst>
            </p:cNvPr>
            <p:cNvGrpSpPr/>
            <p:nvPr/>
          </p:nvGrpSpPr>
          <p:grpSpPr>
            <a:xfrm>
              <a:off x="3012929" y="2092883"/>
              <a:ext cx="315804" cy="573687"/>
              <a:chOff x="7225127" y="3524912"/>
              <a:chExt cx="315804" cy="57368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4499F6D-F015-928C-6FED-306C80D22BCD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561041-E9B7-E48A-3187-9D976F4EEBC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F3580EF-8D37-FE43-663F-B6C300899485}"/>
                </a:ext>
              </a:extLst>
            </p:cNvPr>
            <p:cNvGrpSpPr/>
            <p:nvPr/>
          </p:nvGrpSpPr>
          <p:grpSpPr>
            <a:xfrm>
              <a:off x="3675957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8EC143C-DB38-97DE-F3E2-BD78E768F00B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99009B-AC0D-9A35-C330-15E17E99B7C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7728DD3-2D41-FC59-FA0F-D22C4CD4DDDA}"/>
                </a:ext>
              </a:extLst>
            </p:cNvPr>
            <p:cNvGrpSpPr/>
            <p:nvPr/>
          </p:nvGrpSpPr>
          <p:grpSpPr>
            <a:xfrm>
              <a:off x="16868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7715473-CA6F-2E33-75B2-72D56AB3953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C3EBDA-2116-7AAC-507B-E75EFAB57C16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0957012-EA7F-C3D6-A6FE-7D62AF6DF224}"/>
                </a:ext>
              </a:extLst>
            </p:cNvPr>
            <p:cNvGrpSpPr/>
            <p:nvPr/>
          </p:nvGrpSpPr>
          <p:grpSpPr>
            <a:xfrm>
              <a:off x="500201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D0CC9F0-279E-8255-9B30-6C2F3AFDAE7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1D04347-1E78-0F41-B1EF-734934DB580E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637E560-F60C-3E58-6E83-44A2C2F190F8}"/>
                </a:ext>
              </a:extLst>
            </p:cNvPr>
            <p:cNvGrpSpPr/>
            <p:nvPr/>
          </p:nvGrpSpPr>
          <p:grpSpPr>
            <a:xfrm>
              <a:off x="6264567" y="2092883"/>
              <a:ext cx="593931" cy="573687"/>
              <a:chOff x="7161626" y="3524912"/>
              <a:chExt cx="593931" cy="573687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72328BF-12CA-FFBB-A275-66F3175FD8A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EE4BDB3-A2F2-D073-317E-444432F8317B}"/>
                  </a:ext>
                </a:extLst>
              </p:cNvPr>
              <p:cNvSpPr txBox="1"/>
              <p:nvPr/>
            </p:nvSpPr>
            <p:spPr>
              <a:xfrm>
                <a:off x="7161626" y="3729267"/>
                <a:ext cx="593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N-1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9A4E987-F90D-CD8C-3EAF-8ABC038C6D01}"/>
                </a:ext>
              </a:extLst>
            </p:cNvPr>
            <p:cNvGrpSpPr/>
            <p:nvPr/>
          </p:nvGrpSpPr>
          <p:grpSpPr>
            <a:xfrm>
              <a:off x="4338985" y="2092883"/>
              <a:ext cx="315804" cy="573687"/>
              <a:chOff x="7225127" y="3524912"/>
              <a:chExt cx="315804" cy="573687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A2C78C8-4304-D18D-A0B0-71B73DBF718B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7150643-B5B6-78DB-2B57-FA9BEB4F2C2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FEFE698-582A-B2AC-3A30-8F2822DDFAF3}"/>
                </a:ext>
              </a:extLst>
            </p:cNvPr>
            <p:cNvGrpSpPr/>
            <p:nvPr/>
          </p:nvGrpSpPr>
          <p:grpSpPr>
            <a:xfrm>
              <a:off x="10010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9530FD6B-3E0F-350D-E83B-33317D4477EB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09D7C05-D3A6-DD9C-0CA0-C8BBB35DA9F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574C80E-65FA-AE46-C535-E297619D53EE}"/>
                </a:ext>
              </a:extLst>
            </p:cNvPr>
            <p:cNvSpPr txBox="1"/>
            <p:nvPr/>
          </p:nvSpPr>
          <p:spPr>
            <a:xfrm>
              <a:off x="5542130" y="2036429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…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7114C53-8764-F42D-CC56-17BA99426F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437688A0-FC0D-191A-F7F2-6973A4C9D50D}"/>
              </a:ext>
            </a:extLst>
          </p:cNvPr>
          <p:cNvSpPr/>
          <p:nvPr/>
        </p:nvSpPr>
        <p:spPr>
          <a:xfrm>
            <a:off x="1168400" y="1053874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6155C25-4408-6699-5629-2CFF189D1B27}"/>
              </a:ext>
            </a:extLst>
          </p:cNvPr>
          <p:cNvGrpSpPr/>
          <p:nvPr/>
        </p:nvGrpSpPr>
        <p:grpSpPr>
          <a:xfrm>
            <a:off x="966846" y="3328579"/>
            <a:ext cx="6316153" cy="523220"/>
            <a:chOff x="1158620" y="3316148"/>
            <a:chExt cx="6316153" cy="52322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34DB065-4115-2DD3-5B1D-EF7D5EC61EC8}"/>
                </a:ext>
              </a:extLst>
            </p:cNvPr>
            <p:cNvSpPr txBox="1"/>
            <p:nvPr/>
          </p:nvSpPr>
          <p:spPr>
            <a:xfrm>
              <a:off x="1158620" y="3316148"/>
              <a:ext cx="6316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 = [                                                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4167F36-3FED-FA71-8E7B-48D52A8E8064}"/>
                </a:ext>
              </a:extLst>
            </p:cNvPr>
            <p:cNvSpPr txBox="1"/>
            <p:nvPr/>
          </p:nvSpPr>
          <p:spPr>
            <a:xfrm>
              <a:off x="2068609" y="3369036"/>
              <a:ext cx="5080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x[0],   x[1],   x[2],   x[3],   x[4], …   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DD3FE218-FE4D-9A02-A45C-B900D1DA599E}"/>
                </a:ext>
              </a:extLst>
            </p:cNvPr>
            <p:cNvCxnSpPr/>
            <p:nvPr/>
          </p:nvCxnSpPr>
          <p:spPr>
            <a:xfrm>
              <a:off x="1209319" y="3343636"/>
              <a:ext cx="32997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Freeform 46">
            <a:extLst>
              <a:ext uri="{FF2B5EF4-FFF2-40B4-BE49-F238E27FC236}">
                <a16:creationId xmlns:a16="http://schemas.microsoft.com/office/drawing/2014/main" id="{429B9AED-9676-7D98-5979-87C2C0142F5C}"/>
              </a:ext>
            </a:extLst>
          </p:cNvPr>
          <p:cNvSpPr/>
          <p:nvPr/>
        </p:nvSpPr>
        <p:spPr>
          <a:xfrm flipV="1">
            <a:off x="1176197" y="1221010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52968222-91BA-EFB5-1F4C-7E7B471397F5}"/>
              </a:ext>
            </a:extLst>
          </p:cNvPr>
          <p:cNvSpPr/>
          <p:nvPr/>
        </p:nvSpPr>
        <p:spPr>
          <a:xfrm flipV="1">
            <a:off x="1166919" y="1221010"/>
            <a:ext cx="2648816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72CB5E64-08D8-DFF9-E141-239141938F99}"/>
              </a:ext>
            </a:extLst>
          </p:cNvPr>
          <p:cNvSpPr/>
          <p:nvPr/>
        </p:nvSpPr>
        <p:spPr>
          <a:xfrm flipV="1">
            <a:off x="3821863" y="1246784"/>
            <a:ext cx="2648816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5941DC-BF88-5683-986E-DC24544A87A9}"/>
                  </a:ext>
                </a:extLst>
              </p:cNvPr>
              <p:cNvSpPr txBox="1"/>
              <p:nvPr/>
            </p:nvSpPr>
            <p:spPr>
              <a:xfrm>
                <a:off x="7353542" y="741794"/>
                <a:ext cx="867225" cy="8118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5400" b="0" i="1" baseline="30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m:rPr>
                          <m:sty m:val="p"/>
                        </m:rPr>
                        <a:rPr lang="en-US" sz="5400" b="0" i="0" baseline="30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kumimoji="0" lang="en-US" sz="5400" b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5941DC-BF88-5683-986E-DC24544A8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542" y="741794"/>
                <a:ext cx="867225" cy="811889"/>
              </a:xfrm>
              <a:prstGeom prst="rect">
                <a:avLst/>
              </a:prstGeom>
              <a:blipFill>
                <a:blip r:embed="rId2"/>
                <a:stretch>
                  <a:fillRect l="-11429" r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C28975E-BAF3-4127-23AE-CB60B839AD40}"/>
              </a:ext>
            </a:extLst>
          </p:cNvPr>
          <p:cNvCxnSpPr/>
          <p:nvPr/>
        </p:nvCxnSpPr>
        <p:spPr>
          <a:xfrm flipH="1">
            <a:off x="4814888" y="1357313"/>
            <a:ext cx="2538654" cy="0"/>
          </a:xfrm>
          <a:prstGeom prst="straightConnector1">
            <a:avLst/>
          </a:prstGeom>
          <a:ln w="31750">
            <a:solidFill>
              <a:srgbClr val="FF0000"/>
            </a:solidFill>
            <a:prstDash val="sysDot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3390413-7D7F-7112-1804-B8764C989DC8}"/>
              </a:ext>
            </a:extLst>
          </p:cNvPr>
          <p:cNvCxnSpPr>
            <a:cxnSpLocks/>
          </p:cNvCxnSpPr>
          <p:nvPr/>
        </p:nvCxnSpPr>
        <p:spPr>
          <a:xfrm flipH="1">
            <a:off x="4654789" y="1524450"/>
            <a:ext cx="2790955" cy="1219865"/>
          </a:xfrm>
          <a:prstGeom prst="straightConnector1">
            <a:avLst/>
          </a:prstGeom>
          <a:ln w="31750">
            <a:solidFill>
              <a:srgbClr val="FF0000"/>
            </a:solidFill>
            <a:prstDash val="sysDot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4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97C4FA-B7C9-EA4D-A859-F92F14181958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15D8885-FCF5-F94C-9274-C33E4A35D79F}"/>
                </a:ext>
              </a:extLst>
            </p:cNvPr>
            <p:cNvCxnSpPr>
              <a:cxnSpLocks/>
              <a:endCxn id="42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55DEFA-0388-1346-BD6F-A3395DD7CE2E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F5E5F4-1582-4143-AC20-6151FB3C1289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2F79265-7927-1249-B186-9B574B76EBF5}"/>
                </a:ext>
              </a:extLst>
            </p:cNvPr>
            <p:cNvCxnSpPr>
              <a:cxnSpLocks/>
              <a:stCxn id="45" idx="4"/>
              <a:endCxn id="42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9C409-7754-D344-8A39-128A3191FDF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929C5E-61CA-9145-8821-051FE9193B34}"/>
              </a:ext>
            </a:extLst>
          </p:cNvPr>
          <p:cNvGrpSpPr/>
          <p:nvPr/>
        </p:nvGrpSpPr>
        <p:grpSpPr>
          <a:xfrm>
            <a:off x="3113891" y="4303513"/>
            <a:ext cx="776460" cy="745569"/>
            <a:chOff x="3113891" y="4303513"/>
            <a:chExt cx="776462" cy="745571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B585273-4BE5-3B46-B154-21CF3001278B}"/>
                </a:ext>
              </a:extLst>
            </p:cNvPr>
            <p:cNvCxnSpPr>
              <a:cxnSpLocks/>
              <a:stCxn id="45" idx="5"/>
              <a:endCxn id="42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5B46888-DA89-F044-AF18-7675FB358B52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BFC8630-4982-AF40-B441-99091118CD4D}"/>
              </a:ext>
            </a:extLst>
          </p:cNvPr>
          <p:cNvGrpSpPr/>
          <p:nvPr/>
        </p:nvGrpSpPr>
        <p:grpSpPr>
          <a:xfrm>
            <a:off x="3735686" y="4327779"/>
            <a:ext cx="1884826" cy="1004377"/>
            <a:chOff x="3735686" y="4327779"/>
            <a:chExt cx="1884826" cy="1004377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F4BE520-B6D2-0A40-A34A-234E65F90E04}"/>
                </a:ext>
              </a:extLst>
            </p:cNvPr>
            <p:cNvSpPr/>
            <p:nvPr/>
          </p:nvSpPr>
          <p:spPr>
            <a:xfrm rot="1020937">
              <a:off x="3735686" y="4687804"/>
              <a:ext cx="563214" cy="644352"/>
            </a:xfrm>
            <a:prstGeom prst="arc">
              <a:avLst>
                <a:gd name="adj1" fmla="val 1653675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14F8B41-9103-CF46-899F-C61C92B3DF17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/>
              <p:nvPr/>
            </p:nvSpPr>
            <p:spPr>
              <a:xfrm>
                <a:off x="5708710" y="3980082"/>
                <a:ext cx="1703993" cy="5223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:r>
                  <a:rPr lang="en-US" sz="2400" b="0" dirty="0">
                    <a:ea typeface="Cambria Math" panose="02040503050406030204" pitchFamily="18" charset="0"/>
                  </a:rPr>
                  <a:t>Phase = </a:t>
                </a:r>
                <a:r>
                  <a:rPr lang="en-US" sz="2400" b="0" dirty="0" err="1">
                    <a:ea typeface="Cambria Math" panose="02040503050406030204" pitchFamily="18" charset="0"/>
                  </a:rPr>
                  <a:t>θ</a:t>
                </a:r>
                <a:r>
                  <a:rPr lang="en-US" sz="2400" b="0" dirty="0">
                    <a:ea typeface="Cambria Math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710" y="3980082"/>
                <a:ext cx="1703993" cy="522322"/>
              </a:xfrm>
              <a:prstGeom prst="rect">
                <a:avLst/>
              </a:prstGeom>
              <a:blipFill>
                <a:blip r:embed="rId2"/>
                <a:stretch>
                  <a:fillRect l="-11111" t="-2381" r="-2222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blipFill>
                <a:blip r:embed="rId3"/>
                <a:stretch>
                  <a:fillRect l="-4615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/>
              <p:nvPr/>
            </p:nvSpPr>
            <p:spPr>
              <a:xfrm>
                <a:off x="4536515" y="3748311"/>
                <a:ext cx="1957882" cy="5357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15" y="3748311"/>
                <a:ext cx="1957882" cy="5357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blipFill>
                <a:blip r:embed="rId5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Arc 79">
            <a:extLst>
              <a:ext uri="{FF2B5EF4-FFF2-40B4-BE49-F238E27FC236}">
                <a16:creationId xmlns:a16="http://schemas.microsoft.com/office/drawing/2014/main" id="{70B29EAB-F6D6-8343-B00A-639BEDB633F3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3045007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A954370-7D16-1646-939D-C08F1DDBDE8B}"/>
                  </a:ext>
                </a:extLst>
              </p:cNvPr>
              <p:cNvSpPr txBox="1"/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A954370-7D16-1646-939D-C08F1DDBD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blipFill>
                <a:blip r:embed="rId6"/>
                <a:stretch>
                  <a:fillRect l="-2804" r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Oval 81">
            <a:extLst>
              <a:ext uri="{FF2B5EF4-FFF2-40B4-BE49-F238E27FC236}">
                <a16:creationId xmlns:a16="http://schemas.microsoft.com/office/drawing/2014/main" id="{A3851157-312A-E549-9226-1D7F89032D0E}"/>
              </a:ext>
            </a:extLst>
          </p:cNvPr>
          <p:cNvSpPr/>
          <p:nvPr/>
        </p:nvSpPr>
        <p:spPr>
          <a:xfrm>
            <a:off x="4425455" y="545747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7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5" grpId="0" animBg="1"/>
      <p:bldP spid="53" grpId="0"/>
      <p:bldP spid="68" grpId="0"/>
      <p:bldP spid="69" grpId="0"/>
      <p:bldP spid="78" grpId="0"/>
      <p:bldP spid="80" grpId="0" animBg="1"/>
      <p:bldP spid="81" grpId="0"/>
      <p:bldP spid="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blipFill>
                <a:blip r:embed="rId2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46F67DB-8D76-714B-B5DC-53B97039380B}"/>
              </a:ext>
            </a:extLst>
          </p:cNvPr>
          <p:cNvSpPr/>
          <p:nvPr/>
        </p:nvSpPr>
        <p:spPr>
          <a:xfrm>
            <a:off x="0" y="245827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CA8883A-1656-2F42-B6B7-4E759350E934}"/>
              </a:ext>
            </a:extLst>
          </p:cNvPr>
          <p:cNvGrpSpPr/>
          <p:nvPr/>
        </p:nvGrpSpPr>
        <p:grpSpPr>
          <a:xfrm>
            <a:off x="1176197" y="268979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AD99B73-E8A2-C346-9BCC-9B465841FD83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AC888AB-AD3A-8F4A-B4A2-A7DBA4449944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/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blipFill>
                  <a:blip r:embed="rId3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/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blipFill>
                  <a:blip r:embed="rId4"/>
                  <a:stretch>
                    <a:fillRect l="-9524" r="-20635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/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/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922089-268A-0D4A-AE33-92D649063BA3}"/>
                </a:ext>
              </a:extLst>
            </p:cNvPr>
            <p:cNvSpPr txBox="1"/>
            <p:nvPr/>
          </p:nvSpPr>
          <p:spPr>
            <a:xfrm>
              <a:off x="4644054" y="2931823"/>
              <a:ext cx="58563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97C4FA-B7C9-EA4D-A859-F92F14181958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15D8885-FCF5-F94C-9274-C33E4A35D79F}"/>
                </a:ext>
              </a:extLst>
            </p:cNvPr>
            <p:cNvCxnSpPr>
              <a:cxnSpLocks/>
              <a:endCxn id="42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55DEFA-0388-1346-BD6F-A3395DD7CE2E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F5E5F4-1582-4143-AC20-6151FB3C1289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2F79265-7927-1249-B186-9B574B76EBF5}"/>
                </a:ext>
              </a:extLst>
            </p:cNvPr>
            <p:cNvCxnSpPr>
              <a:cxnSpLocks/>
              <a:stCxn id="45" idx="4"/>
              <a:endCxn id="42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9C409-7754-D344-8A39-128A3191FDF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929C5E-61CA-9145-8821-051FE9193B34}"/>
              </a:ext>
            </a:extLst>
          </p:cNvPr>
          <p:cNvGrpSpPr/>
          <p:nvPr/>
        </p:nvGrpSpPr>
        <p:grpSpPr>
          <a:xfrm>
            <a:off x="3113891" y="4303513"/>
            <a:ext cx="776460" cy="745569"/>
            <a:chOff x="3113891" y="4303513"/>
            <a:chExt cx="776462" cy="745571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B585273-4BE5-3B46-B154-21CF3001278B}"/>
                </a:ext>
              </a:extLst>
            </p:cNvPr>
            <p:cNvCxnSpPr>
              <a:cxnSpLocks/>
              <a:stCxn id="45" idx="5"/>
              <a:endCxn id="42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5B46888-DA89-F044-AF18-7675FB358B52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BFC8630-4982-AF40-B441-99091118CD4D}"/>
              </a:ext>
            </a:extLst>
          </p:cNvPr>
          <p:cNvGrpSpPr/>
          <p:nvPr/>
        </p:nvGrpSpPr>
        <p:grpSpPr>
          <a:xfrm>
            <a:off x="3735686" y="4327779"/>
            <a:ext cx="1884826" cy="1004377"/>
            <a:chOff x="3735686" y="4327779"/>
            <a:chExt cx="1884826" cy="1004377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F4BE520-B6D2-0A40-A34A-234E65F90E04}"/>
                </a:ext>
              </a:extLst>
            </p:cNvPr>
            <p:cNvSpPr/>
            <p:nvPr/>
          </p:nvSpPr>
          <p:spPr>
            <a:xfrm rot="1020937">
              <a:off x="3735686" y="4687804"/>
              <a:ext cx="563214" cy="644352"/>
            </a:xfrm>
            <a:prstGeom prst="arc">
              <a:avLst>
                <a:gd name="adj1" fmla="val 1653675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14F8B41-9103-CF46-899F-C61C92B3DF17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/>
              <p:nvPr/>
            </p:nvSpPr>
            <p:spPr>
              <a:xfrm>
                <a:off x="5722998" y="3980082"/>
                <a:ext cx="42819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998" y="3980082"/>
                <a:ext cx="428194" cy="691471"/>
              </a:xfrm>
              <a:prstGeom prst="rect">
                <a:avLst/>
              </a:prstGeom>
              <a:blipFill>
                <a:blip r:embed="rId7"/>
                <a:stretch>
                  <a:fillRect l="-17647" r="-5882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blipFill>
                <a:blip r:embed="rId8"/>
                <a:stretch>
                  <a:fillRect l="-4615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/>
              <p:nvPr/>
            </p:nvSpPr>
            <p:spPr>
              <a:xfrm>
                <a:off x="4536515" y="3748311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15" y="3748311"/>
                <a:ext cx="823431" cy="535788"/>
              </a:xfrm>
              <a:prstGeom prst="rect">
                <a:avLst/>
              </a:prstGeom>
              <a:blipFill>
                <a:blip r:embed="rId9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Arc 61">
            <a:extLst>
              <a:ext uri="{FF2B5EF4-FFF2-40B4-BE49-F238E27FC236}">
                <a16:creationId xmlns:a16="http://schemas.microsoft.com/office/drawing/2014/main" id="{1C124530-2D75-804F-9676-58A1104D867A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3045007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/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blipFill>
                <a:blip r:embed="rId10"/>
                <a:stretch>
                  <a:fillRect l="-2804" r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:a16="http://schemas.microsoft.com/office/drawing/2014/main" id="{1FC230B4-DC60-3142-BE77-0BE7B9B0C9EF}"/>
              </a:ext>
            </a:extLst>
          </p:cNvPr>
          <p:cNvSpPr/>
          <p:nvPr/>
        </p:nvSpPr>
        <p:spPr>
          <a:xfrm>
            <a:off x="4425455" y="545747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56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3E50ECEA-DEAD-F84B-AA73-8CB7667AA76B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97406A4-A7C9-F541-A65A-01D1A4E6E570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4F87702-1FA8-B841-B80C-D10821423306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F729450-CEBF-5244-82CB-7D9F8AAFC863}"/>
                </a:ext>
              </a:extLst>
            </p:cNvPr>
            <p:cNvCxnSpPr>
              <a:cxnSpLocks/>
              <a:stCxn id="48" idx="2"/>
              <a:endCxn id="35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4392A66-943A-A24C-90A0-DB387F50C2E0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7BA2DB-0567-8B47-A948-63C29D99A759}"/>
                </a:ext>
              </a:extLst>
            </p:cNvPr>
            <p:cNvCxnSpPr>
              <a:cxnSpLocks/>
              <a:endCxn id="35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15E35A3-B936-0849-8D03-BF6F8B5AA979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C07AC18-14E7-3A4F-B3F5-43FCB7136B7C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1AE7C73-7BA3-8847-9EAE-1658578AAA5D}"/>
                </a:ext>
              </a:extLst>
            </p:cNvPr>
            <p:cNvCxnSpPr>
              <a:cxnSpLocks/>
              <a:stCxn id="48" idx="4"/>
              <a:endCxn id="35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86BCBA9-06BE-AA43-BB12-DC609BA70DD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7094C31-772B-E24C-8F80-A9ED1CC1D93E}"/>
              </a:ext>
            </a:extLst>
          </p:cNvPr>
          <p:cNvGrpSpPr/>
          <p:nvPr/>
        </p:nvGrpSpPr>
        <p:grpSpPr>
          <a:xfrm rot="18948503">
            <a:off x="2980188" y="4647549"/>
            <a:ext cx="776460" cy="745569"/>
            <a:chOff x="3113891" y="4303513"/>
            <a:chExt cx="776462" cy="74557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FE1F36C-A01A-9142-966A-DE9DAC0F7D25}"/>
                </a:ext>
              </a:extLst>
            </p:cNvPr>
            <p:cNvCxnSpPr>
              <a:cxnSpLocks/>
              <a:stCxn id="48" idx="5"/>
              <a:endCxn id="35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ED7D234-CE54-104D-9A7F-1CDDBA87F468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AD114912-550E-4746-9A1E-58C21194E3DA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042EFE3-EC9D-4142-9214-B78DD61EBBD0}"/>
              </a:ext>
            </a:extLst>
          </p:cNvPr>
          <p:cNvGrpSpPr/>
          <p:nvPr/>
        </p:nvGrpSpPr>
        <p:grpSpPr>
          <a:xfrm rot="21184591">
            <a:off x="3617415" y="4265034"/>
            <a:ext cx="1994246" cy="893282"/>
            <a:chOff x="3626266" y="4327779"/>
            <a:chExt cx="1994246" cy="893282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89E95E18-82CF-C34F-81B4-619DE3014D77}"/>
                </a:ext>
              </a:extLst>
            </p:cNvPr>
            <p:cNvSpPr/>
            <p:nvPr/>
          </p:nvSpPr>
          <p:spPr>
            <a:xfrm rot="2646625">
              <a:off x="3626266" y="4576709"/>
              <a:ext cx="563214" cy="644352"/>
            </a:xfrm>
            <a:prstGeom prst="arc">
              <a:avLst>
                <a:gd name="adj1" fmla="val 1324151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BD8BF214-A844-064C-9B72-B9FC6EEA0760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/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blipFill>
                <a:blip r:embed="rId2"/>
                <a:stretch>
                  <a:fillRect l="-9434" r="-377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blipFill>
                <a:blip r:embed="rId3"/>
                <a:stretch>
                  <a:fillRect l="-3797" r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blipFill>
                <a:blip r:embed="rId4"/>
                <a:stretch>
                  <a:fillRect l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Arc 55">
            <a:extLst>
              <a:ext uri="{FF2B5EF4-FFF2-40B4-BE49-F238E27FC236}">
                <a16:creationId xmlns:a16="http://schemas.microsoft.com/office/drawing/2014/main" id="{8B17BAA0-3B6A-C54B-B188-3ED08EA7E1C2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5594046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/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blipFill>
                <a:blip r:embed="rId5"/>
                <a:stretch>
                  <a:fillRect l="-1639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5F6182A2-82D3-0A40-A6D0-57D50D86974A}"/>
              </a:ext>
            </a:extLst>
          </p:cNvPr>
          <p:cNvSpPr/>
          <p:nvPr/>
        </p:nvSpPr>
        <p:spPr>
          <a:xfrm>
            <a:off x="3774338" y="575954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8" grpId="0" animBg="1"/>
      <p:bldP spid="52" grpId="0"/>
      <p:bldP spid="53" grpId="0"/>
      <p:bldP spid="55" grpId="0"/>
      <p:bldP spid="56" grpId="0" animBg="1"/>
      <p:bldP spid="57" grpId="0"/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3E50ECEA-DEAD-F84B-AA73-8CB7667AA76B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97406A4-A7C9-F541-A65A-01D1A4E6E570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4F87702-1FA8-B841-B80C-D10821423306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F729450-CEBF-5244-82CB-7D9F8AAFC863}"/>
                </a:ext>
              </a:extLst>
            </p:cNvPr>
            <p:cNvCxnSpPr>
              <a:cxnSpLocks/>
              <a:stCxn id="48" idx="2"/>
              <a:endCxn id="35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4392A66-943A-A24C-90A0-DB387F50C2E0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7BA2DB-0567-8B47-A948-63C29D99A759}"/>
                </a:ext>
              </a:extLst>
            </p:cNvPr>
            <p:cNvCxnSpPr>
              <a:cxnSpLocks/>
              <a:endCxn id="35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15E35A3-B936-0849-8D03-BF6F8B5AA979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C07AC18-14E7-3A4F-B3F5-43FCB7136B7C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1AE7C73-7BA3-8847-9EAE-1658578AAA5D}"/>
                </a:ext>
              </a:extLst>
            </p:cNvPr>
            <p:cNvCxnSpPr>
              <a:cxnSpLocks/>
              <a:stCxn id="48" idx="4"/>
              <a:endCxn id="35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86BCBA9-06BE-AA43-BB12-DC609BA70DD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7094C31-772B-E24C-8F80-A9ED1CC1D93E}"/>
              </a:ext>
            </a:extLst>
          </p:cNvPr>
          <p:cNvGrpSpPr/>
          <p:nvPr/>
        </p:nvGrpSpPr>
        <p:grpSpPr>
          <a:xfrm rot="18948503">
            <a:off x="2980188" y="4647549"/>
            <a:ext cx="776460" cy="745569"/>
            <a:chOff x="3113891" y="4303513"/>
            <a:chExt cx="776462" cy="74557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FE1F36C-A01A-9142-966A-DE9DAC0F7D25}"/>
                </a:ext>
              </a:extLst>
            </p:cNvPr>
            <p:cNvCxnSpPr>
              <a:cxnSpLocks/>
              <a:stCxn id="48" idx="5"/>
              <a:endCxn id="35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ED7D234-CE54-104D-9A7F-1CDDBA87F468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AD114912-550E-4746-9A1E-58C21194E3DA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042EFE3-EC9D-4142-9214-B78DD61EBBD0}"/>
              </a:ext>
            </a:extLst>
          </p:cNvPr>
          <p:cNvGrpSpPr/>
          <p:nvPr/>
        </p:nvGrpSpPr>
        <p:grpSpPr>
          <a:xfrm rot="21184591">
            <a:off x="3617415" y="4265034"/>
            <a:ext cx="1994246" cy="893282"/>
            <a:chOff x="3626266" y="4327779"/>
            <a:chExt cx="1994246" cy="893282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89E95E18-82CF-C34F-81B4-619DE3014D77}"/>
                </a:ext>
              </a:extLst>
            </p:cNvPr>
            <p:cNvSpPr/>
            <p:nvPr/>
          </p:nvSpPr>
          <p:spPr>
            <a:xfrm rot="2646625">
              <a:off x="3626266" y="4576709"/>
              <a:ext cx="563214" cy="644352"/>
            </a:xfrm>
            <a:prstGeom prst="arc">
              <a:avLst>
                <a:gd name="adj1" fmla="val 1324151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BD8BF214-A844-064C-9B72-B9FC6EEA0760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/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blipFill>
                <a:blip r:embed="rId2"/>
                <a:stretch>
                  <a:fillRect l="-9434" r="-377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blipFill>
                <a:blip r:embed="rId3"/>
                <a:stretch>
                  <a:fillRect l="-3797" r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blipFill>
                <a:blip r:embed="rId4"/>
                <a:stretch>
                  <a:fillRect l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Arc 55">
            <a:extLst>
              <a:ext uri="{FF2B5EF4-FFF2-40B4-BE49-F238E27FC236}">
                <a16:creationId xmlns:a16="http://schemas.microsoft.com/office/drawing/2014/main" id="{8B17BAA0-3B6A-C54B-B188-3ED08EA7E1C2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5594046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/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blipFill>
                <a:blip r:embed="rId5"/>
                <a:stretch>
                  <a:fillRect l="-1639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5F6182A2-82D3-0A40-A6D0-57D50D86974A}"/>
              </a:ext>
            </a:extLst>
          </p:cNvPr>
          <p:cNvSpPr/>
          <p:nvPr/>
        </p:nvSpPr>
        <p:spPr>
          <a:xfrm>
            <a:off x="3774338" y="575954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C3B0F75-E566-6043-A70D-FB9E81AF0A39}"/>
              </a:ext>
            </a:extLst>
          </p:cNvPr>
          <p:cNvSpPr/>
          <p:nvPr/>
        </p:nvSpPr>
        <p:spPr>
          <a:xfrm>
            <a:off x="0" y="245827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CD23B81-5A35-CC44-B048-B69AD6165F01}"/>
              </a:ext>
            </a:extLst>
          </p:cNvPr>
          <p:cNvGrpSpPr/>
          <p:nvPr/>
        </p:nvGrpSpPr>
        <p:grpSpPr>
          <a:xfrm>
            <a:off x="1176197" y="268979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593D583-D10C-2241-A688-267E251F2974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2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BC0BBED-8CB7-274B-8927-6CB03266CE1B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A74E19E-2B85-EC44-BDD1-A7A77AB6A4D6}"/>
                    </a:ext>
                  </a:extLst>
                </p:cNvPr>
                <p:cNvSpPr txBox="1"/>
                <p:nvPr/>
              </p:nvSpPr>
              <p:spPr>
                <a:xfrm>
                  <a:off x="1911396" y="2931823"/>
                  <a:ext cx="106227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2.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A74E19E-2B85-EC44-BDD1-A7A77AB6A4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396" y="2931823"/>
                  <a:ext cx="1062278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23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817B20D-10B2-4946-97DA-5A207D870AEE}"/>
                    </a:ext>
                  </a:extLst>
                </p:cNvPr>
                <p:cNvSpPr txBox="1"/>
                <p:nvPr/>
              </p:nvSpPr>
              <p:spPr>
                <a:xfrm>
                  <a:off x="2956075" y="2931823"/>
                  <a:ext cx="938847" cy="505331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817B20D-10B2-4946-97DA-5A207D870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6075" y="2931823"/>
                  <a:ext cx="938847" cy="505331"/>
                </a:xfrm>
                <a:prstGeom prst="rect">
                  <a:avLst/>
                </a:prstGeom>
                <a:blipFill>
                  <a:blip r:embed="rId7"/>
                  <a:stretch>
                    <a:fillRect l="-6667" r="-18667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2BDC5DD-E430-0242-A545-9AABE3323E6E}"/>
                    </a:ext>
                  </a:extLst>
                </p:cNvPr>
                <p:cNvSpPr txBox="1"/>
                <p:nvPr/>
              </p:nvSpPr>
              <p:spPr>
                <a:xfrm>
                  <a:off x="3885412" y="2931823"/>
                  <a:ext cx="106227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2.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2BDC5DD-E430-0242-A545-9AABE3323E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5412" y="2931823"/>
                  <a:ext cx="1062278" cy="535788"/>
                </a:xfrm>
                <a:prstGeom prst="rect">
                  <a:avLst/>
                </a:prstGeom>
                <a:blipFill>
                  <a:blip r:embed="rId8"/>
                  <a:stretch>
                    <a:fillRect l="-23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3866256E-7C85-0540-A569-6F1AED0B90BC}"/>
                    </a:ext>
                  </a:extLst>
                </p:cNvPr>
                <p:cNvSpPr txBox="1"/>
                <p:nvPr/>
              </p:nvSpPr>
              <p:spPr>
                <a:xfrm>
                  <a:off x="5262615" y="2931823"/>
                  <a:ext cx="1645900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2.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3866256E-7C85-0540-A569-6F1AED0B90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2931823"/>
                  <a:ext cx="1645900" cy="53578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0F89921-5F0F-AB47-87F8-DF336BCE37DD}"/>
                </a:ext>
              </a:extLst>
            </p:cNvPr>
            <p:cNvSpPr txBox="1"/>
            <p:nvPr/>
          </p:nvSpPr>
          <p:spPr>
            <a:xfrm>
              <a:off x="4802550" y="293182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031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BB528-CA91-F1E2-6BD6-7D97FCAB2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E89BEE-2CCB-2B69-0319-0D04BC6972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 and Frequency Domain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82D0B5-B212-912A-194E-20179DD83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87" y="1650211"/>
            <a:ext cx="7741027" cy="3557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692457-4790-E27B-BE8C-6BF4EC9FA1FC}"/>
              </a:ext>
            </a:extLst>
          </p:cNvPr>
          <p:cNvSpPr txBox="1"/>
          <p:nvPr/>
        </p:nvSpPr>
        <p:spPr>
          <a:xfrm rot="1729842">
            <a:off x="281722" y="5256085"/>
            <a:ext cx="266887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 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29E1E5-49C8-6369-4E78-85E16CBE0A6A}"/>
              </a:ext>
            </a:extLst>
          </p:cNvPr>
          <p:cNvSpPr txBox="1"/>
          <p:nvPr/>
        </p:nvSpPr>
        <p:spPr>
          <a:xfrm rot="19990046">
            <a:off x="5650250" y="5256085"/>
            <a:ext cx="3470437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domain view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0D1D7A5-4432-467C-2A77-A577FE38CF2A}"/>
              </a:ext>
            </a:extLst>
          </p:cNvPr>
          <p:cNvSpPr/>
          <p:nvPr/>
        </p:nvSpPr>
        <p:spPr>
          <a:xfrm rot="14236126">
            <a:off x="6784667" y="4636125"/>
            <a:ext cx="769257" cy="4644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C097198D-1A9C-26E4-65D9-2DAFE26A39A1}"/>
              </a:ext>
            </a:extLst>
          </p:cNvPr>
          <p:cNvSpPr/>
          <p:nvPr/>
        </p:nvSpPr>
        <p:spPr>
          <a:xfrm rot="18189010">
            <a:off x="1531258" y="4697145"/>
            <a:ext cx="769257" cy="464457"/>
          </a:xfrm>
          <a:prstGeom prst="rightArrow">
            <a:avLst/>
          </a:prstGeom>
          <a:solidFill>
            <a:srgbClr val="941100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149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309FAF06-36AD-A544-BC30-077B6B661802}"/>
              </a:ext>
            </a:extLst>
          </p:cNvPr>
          <p:cNvSpPr/>
          <p:nvPr/>
        </p:nvSpPr>
        <p:spPr>
          <a:xfrm>
            <a:off x="0" y="3320299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A04007-7215-6946-845B-7E887C11B102}"/>
              </a:ext>
            </a:extLst>
          </p:cNvPr>
          <p:cNvSpPr txBox="1"/>
          <p:nvPr/>
        </p:nvSpPr>
        <p:spPr>
          <a:xfrm>
            <a:off x="0" y="3469739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What is the 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MINIMUM</a:t>
            </a:r>
            <a:r>
              <a:rPr lang="en-US" sz="4000" dirty="0">
                <a:solidFill>
                  <a:schemeClr val="bg1"/>
                </a:solidFill>
              </a:rPr>
              <a:t> number of cycles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observable in this model?</a:t>
            </a:r>
          </a:p>
        </p:txBody>
      </p:sp>
    </p:spTree>
    <p:extLst>
      <p:ext uri="{BB962C8B-B14F-4D97-AF65-F5344CB8AC3E}">
        <p14:creationId xmlns:p14="http://schemas.microsoft.com/office/powerpoint/2010/main" val="1035250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C9BB2A2-4A5C-B64F-B1C5-21D8DDEDDC61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5C327B-C00A-FF48-9E64-BECA14D42CB0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F1A9B01-CB31-3D47-A8F2-4E8D0B875BE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F7C539-42A9-EC4D-BD19-AE6394AC643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0CEFF4A-7D8A-1A48-A8A0-B9C35389644F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09F23A-311E-5F4C-97E7-2C9A1543E2A0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CBDB75E-8DCE-6C4B-AF65-AC25CDE2108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5361F37-E3DF-7C44-B740-67A9E512D00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27166E-0DD9-D94D-AF58-7AB664960DF9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4B108AB-95D5-9145-AC83-AEDE628A4BA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1F6BB5-FBE6-944E-B0EF-C5EF50A228E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3886B21-0E94-5042-98E9-659CE6942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A768D52-5317-8443-B9B8-313CD057621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E88FFA7-5DE2-6A4D-ACB3-E5E59108DF8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80D656D-475C-774B-9CCB-C5D56B40659B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C4A8B6B-E39F-974D-BEF4-FA10450C8B7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D2A12C0-BED5-B44F-B3E0-919DF64EF5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1004DBF-3015-C84B-B4B1-7025E3F7F137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1A90DB-7595-8444-A9AE-513566A7B7E6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CFA3E8C-3AA0-8842-937C-20D1C508894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77F6FD4-AB43-B64E-BABF-E3E6605BAE5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752D76F-643B-4F46-B479-EDFA82B9CC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8D7BAC1-7AD8-6F45-8D7D-3C2DAEE08A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51072C-3F5F-AC42-8163-2B7A4CF1E15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387DF7-EFF6-2849-A7BB-F0CD0E2C4050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26194C1-842F-3846-A5C3-5740ECDE990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13BCBAE-4942-5742-B2DF-27B7C2AECFD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F3376CD0-4B5E-7C47-81AC-7F3548A6EEFB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91EF00B-7E6D-A24F-AF93-2B2EEE27FE4D}"/>
              </a:ext>
            </a:extLst>
          </p:cNvPr>
          <p:cNvCxnSpPr>
            <a:cxnSpLocks/>
          </p:cNvCxnSpPr>
          <p:nvPr/>
        </p:nvCxnSpPr>
        <p:spPr>
          <a:xfrm>
            <a:off x="1179712" y="1719598"/>
            <a:ext cx="5314691" cy="0"/>
          </a:xfrm>
          <a:prstGeom prst="lin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Freeform 102">
            <a:extLst>
              <a:ext uri="{FF2B5EF4-FFF2-40B4-BE49-F238E27FC236}">
                <a16:creationId xmlns:a16="http://schemas.microsoft.com/office/drawing/2014/main" id="{1C951AC0-083F-F84D-9475-DB2C9BCFB3A9}"/>
              </a:ext>
            </a:extLst>
          </p:cNvPr>
          <p:cNvSpPr/>
          <p:nvPr/>
        </p:nvSpPr>
        <p:spPr>
          <a:xfrm>
            <a:off x="4331453" y="4545881"/>
            <a:ext cx="1341120" cy="475869"/>
          </a:xfrm>
          <a:custGeom>
            <a:avLst/>
            <a:gdLst>
              <a:gd name="connsiteX0" fmla="*/ 0 w 1341120"/>
              <a:gd name="connsiteY0" fmla="*/ 475869 h 475869"/>
              <a:gd name="connsiteX1" fmla="*/ 804672 w 1341120"/>
              <a:gd name="connsiteY1" fmla="*/ 381 h 475869"/>
              <a:gd name="connsiteX2" fmla="*/ 841248 w 1341120"/>
              <a:gd name="connsiteY2" fmla="*/ 390525 h 475869"/>
              <a:gd name="connsiteX3" fmla="*/ 1341120 w 1341120"/>
              <a:gd name="connsiteY3" fmla="*/ 97917 h 475869"/>
              <a:gd name="connsiteX4" fmla="*/ 1341120 w 1341120"/>
              <a:gd name="connsiteY4" fmla="*/ 97917 h 47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120" h="475869">
                <a:moveTo>
                  <a:pt x="0" y="475869"/>
                </a:moveTo>
                <a:cubicBezTo>
                  <a:pt x="332232" y="245237"/>
                  <a:pt x="664464" y="14605"/>
                  <a:pt x="804672" y="381"/>
                </a:cubicBezTo>
                <a:cubicBezTo>
                  <a:pt x="944880" y="-13843"/>
                  <a:pt x="751840" y="374269"/>
                  <a:pt x="841248" y="390525"/>
                </a:cubicBezTo>
                <a:cubicBezTo>
                  <a:pt x="930656" y="406781"/>
                  <a:pt x="1341120" y="97917"/>
                  <a:pt x="1341120" y="97917"/>
                </a:cubicBezTo>
                <a:lnTo>
                  <a:pt x="1341120" y="97917"/>
                </a:lnTo>
              </a:path>
            </a:pathLst>
          </a:custGeom>
          <a:noFill/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/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blipFill>
                <a:blip r:embed="rId2"/>
                <a:stretch>
                  <a:fillRect l="-20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4837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C9BB2A2-4A5C-B64F-B1C5-21D8DDEDDC61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5C327B-C00A-FF48-9E64-BECA14D42CB0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F1A9B01-CB31-3D47-A8F2-4E8D0B875BE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F7C539-42A9-EC4D-BD19-AE6394AC643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0CEFF4A-7D8A-1A48-A8A0-B9C35389644F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09F23A-311E-5F4C-97E7-2C9A1543E2A0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CBDB75E-8DCE-6C4B-AF65-AC25CDE2108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5361F37-E3DF-7C44-B740-67A9E512D00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27166E-0DD9-D94D-AF58-7AB664960DF9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4B108AB-95D5-9145-AC83-AEDE628A4BA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1F6BB5-FBE6-944E-B0EF-C5EF50A228E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3886B21-0E94-5042-98E9-659CE6942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A768D52-5317-8443-B9B8-313CD057621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E88FFA7-5DE2-6A4D-ACB3-E5E59108DF8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80D656D-475C-774B-9CCB-C5D56B40659B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C4A8B6B-E39F-974D-BEF4-FA10450C8B7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D2A12C0-BED5-B44F-B3E0-919DF64EF5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1004DBF-3015-C84B-B4B1-7025E3F7F137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1A90DB-7595-8444-A9AE-513566A7B7E6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CFA3E8C-3AA0-8842-937C-20D1C508894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77F6FD4-AB43-B64E-BABF-E3E6605BAE5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752D76F-643B-4F46-B479-EDFA82B9CC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8D7BAC1-7AD8-6F45-8D7D-3C2DAEE08A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51072C-3F5F-AC42-8163-2B7A4CF1E15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387DF7-EFF6-2849-A7BB-F0CD0E2C4050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26194C1-842F-3846-A5C3-5740ECDE990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13BCBAE-4942-5742-B2DF-27B7C2AECFD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F3376CD0-4B5E-7C47-81AC-7F3548A6EEFB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91EF00B-7E6D-A24F-AF93-2B2EEE27FE4D}"/>
              </a:ext>
            </a:extLst>
          </p:cNvPr>
          <p:cNvCxnSpPr>
            <a:cxnSpLocks/>
          </p:cNvCxnSpPr>
          <p:nvPr/>
        </p:nvCxnSpPr>
        <p:spPr>
          <a:xfrm>
            <a:off x="1179712" y="1719598"/>
            <a:ext cx="5314691" cy="0"/>
          </a:xfrm>
          <a:prstGeom prst="lin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Freeform 102">
            <a:extLst>
              <a:ext uri="{FF2B5EF4-FFF2-40B4-BE49-F238E27FC236}">
                <a16:creationId xmlns:a16="http://schemas.microsoft.com/office/drawing/2014/main" id="{1C951AC0-083F-F84D-9475-DB2C9BCFB3A9}"/>
              </a:ext>
            </a:extLst>
          </p:cNvPr>
          <p:cNvSpPr/>
          <p:nvPr/>
        </p:nvSpPr>
        <p:spPr>
          <a:xfrm>
            <a:off x="4331453" y="4545881"/>
            <a:ext cx="1341120" cy="475869"/>
          </a:xfrm>
          <a:custGeom>
            <a:avLst/>
            <a:gdLst>
              <a:gd name="connsiteX0" fmla="*/ 0 w 1341120"/>
              <a:gd name="connsiteY0" fmla="*/ 475869 h 475869"/>
              <a:gd name="connsiteX1" fmla="*/ 804672 w 1341120"/>
              <a:gd name="connsiteY1" fmla="*/ 381 h 475869"/>
              <a:gd name="connsiteX2" fmla="*/ 841248 w 1341120"/>
              <a:gd name="connsiteY2" fmla="*/ 390525 h 475869"/>
              <a:gd name="connsiteX3" fmla="*/ 1341120 w 1341120"/>
              <a:gd name="connsiteY3" fmla="*/ 97917 h 475869"/>
              <a:gd name="connsiteX4" fmla="*/ 1341120 w 1341120"/>
              <a:gd name="connsiteY4" fmla="*/ 97917 h 47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120" h="475869">
                <a:moveTo>
                  <a:pt x="0" y="475869"/>
                </a:moveTo>
                <a:cubicBezTo>
                  <a:pt x="332232" y="245237"/>
                  <a:pt x="664464" y="14605"/>
                  <a:pt x="804672" y="381"/>
                </a:cubicBezTo>
                <a:cubicBezTo>
                  <a:pt x="944880" y="-13843"/>
                  <a:pt x="751840" y="374269"/>
                  <a:pt x="841248" y="390525"/>
                </a:cubicBezTo>
                <a:cubicBezTo>
                  <a:pt x="930656" y="406781"/>
                  <a:pt x="1341120" y="97917"/>
                  <a:pt x="1341120" y="97917"/>
                </a:cubicBezTo>
                <a:lnTo>
                  <a:pt x="1341120" y="97917"/>
                </a:lnTo>
              </a:path>
            </a:pathLst>
          </a:custGeom>
          <a:noFill/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/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blipFill>
                <a:blip r:embed="rId2"/>
                <a:stretch>
                  <a:fillRect l="-20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5D23CE62-A5B3-334F-86E4-4055B07A1266}"/>
              </a:ext>
            </a:extLst>
          </p:cNvPr>
          <p:cNvSpPr/>
          <p:nvPr/>
        </p:nvSpPr>
        <p:spPr>
          <a:xfrm>
            <a:off x="0" y="245827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0D8F205-8D35-4D4D-BAB6-A4DAB84CFF38}"/>
              </a:ext>
            </a:extLst>
          </p:cNvPr>
          <p:cNvGrpSpPr/>
          <p:nvPr/>
        </p:nvGrpSpPr>
        <p:grpSpPr>
          <a:xfrm>
            <a:off x="1176197" y="268979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20CEDA4-5C0F-154C-9F36-63A7475F9B8B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68476A9-98B3-F94B-84A4-0C9C914AB9A6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F191920-FB98-E745-B3CE-B0DF6E68E568}"/>
                    </a:ext>
                  </a:extLst>
                </p:cNvPr>
                <p:cNvSpPr txBox="1"/>
                <p:nvPr/>
              </p:nvSpPr>
              <p:spPr>
                <a:xfrm>
                  <a:off x="1930423" y="3017167"/>
                  <a:ext cx="545982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F191920-FB98-E745-B3CE-B0DF6E68E5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0423" y="3017167"/>
                  <a:ext cx="545982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6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4E1511B-9237-9E46-AD65-36ADFB8353E9}"/>
                    </a:ext>
                  </a:extLst>
                </p:cNvPr>
                <p:cNvSpPr txBox="1"/>
                <p:nvPr/>
              </p:nvSpPr>
              <p:spPr>
                <a:xfrm>
                  <a:off x="2882923" y="3017167"/>
                  <a:ext cx="491481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4E1511B-9237-9E46-AD65-36ADFB8353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923" y="3017167"/>
                  <a:ext cx="491481" cy="381258"/>
                </a:xfrm>
                <a:prstGeom prst="rect">
                  <a:avLst/>
                </a:prstGeom>
                <a:blipFill>
                  <a:blip r:embed="rId4"/>
                  <a:stretch>
                    <a:fillRect l="-15385" t="-16129" r="-35897" b="-451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549C7FF-65E1-4642-9FF9-FCB244B58E50}"/>
                    </a:ext>
                  </a:extLst>
                </p:cNvPr>
                <p:cNvSpPr txBox="1"/>
                <p:nvPr/>
              </p:nvSpPr>
              <p:spPr>
                <a:xfrm>
                  <a:off x="3726916" y="3017167"/>
                  <a:ext cx="545982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549C7FF-65E1-4642-9FF9-FCB244B58E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6916" y="3017167"/>
                  <a:ext cx="545982" cy="381258"/>
                </a:xfrm>
                <a:prstGeom prst="rect">
                  <a:avLst/>
                </a:prstGeom>
                <a:blipFill>
                  <a:blip r:embed="rId5"/>
                  <a:stretch>
                    <a:fillRect l="-6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3F76087-5738-DA4C-A79E-EB1BA885F050}"/>
                    </a:ext>
                  </a:extLst>
                </p:cNvPr>
                <p:cNvSpPr txBox="1"/>
                <p:nvPr/>
              </p:nvSpPr>
              <p:spPr>
                <a:xfrm>
                  <a:off x="5262615" y="3017167"/>
                  <a:ext cx="597279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3F76087-5738-DA4C-A79E-EB1BA885F0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3017167"/>
                  <a:ext cx="597279" cy="381258"/>
                </a:xfrm>
                <a:prstGeom prst="rect">
                  <a:avLst/>
                </a:prstGeom>
                <a:blipFill>
                  <a:blip r:embed="rId6"/>
                  <a:stretch>
                    <a:fillRect r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97FD8F5-461A-7448-A271-806CEAFF2673}"/>
                </a:ext>
              </a:extLst>
            </p:cNvPr>
            <p:cNvSpPr txBox="1"/>
            <p:nvPr/>
          </p:nvSpPr>
          <p:spPr>
            <a:xfrm>
              <a:off x="4644054" y="2931823"/>
              <a:ext cx="58563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1667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67059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53684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02462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53684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53684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53684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53684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53684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53684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53684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53684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48039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64133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/>
              <p:nvPr/>
            </p:nvSpPr>
            <p:spPr>
              <a:xfrm>
                <a:off x="3580357" y="4070474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4070474"/>
                <a:ext cx="823431" cy="535788"/>
              </a:xfrm>
              <a:prstGeom prst="rect">
                <a:avLst/>
              </a:prstGeom>
              <a:blipFill>
                <a:blip r:embed="rId2"/>
                <a:stretch>
                  <a:fillRect l="-3077" r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46F67DB-8D76-714B-B5DC-53B97039380B}"/>
              </a:ext>
            </a:extLst>
          </p:cNvPr>
          <p:cNvSpPr/>
          <p:nvPr/>
        </p:nvSpPr>
        <p:spPr>
          <a:xfrm>
            <a:off x="0" y="284801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CA8883A-1656-2F42-B6B7-4E759350E934}"/>
              </a:ext>
            </a:extLst>
          </p:cNvPr>
          <p:cNvGrpSpPr/>
          <p:nvPr/>
        </p:nvGrpSpPr>
        <p:grpSpPr>
          <a:xfrm>
            <a:off x="1176197" y="307953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AD99B73-E8A2-C346-9BCC-9B465841FD83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AC888AB-AD3A-8F4A-B4A2-A7DBA4449944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/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blipFill>
                  <a:blip r:embed="rId3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/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blipFill>
                  <a:blip r:embed="rId4"/>
                  <a:stretch>
                    <a:fillRect l="-9524" r="-20635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/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/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922089-268A-0D4A-AE33-92D649063BA3}"/>
                </a:ext>
              </a:extLst>
            </p:cNvPr>
            <p:cNvSpPr txBox="1"/>
            <p:nvPr/>
          </p:nvSpPr>
          <p:spPr>
            <a:xfrm>
              <a:off x="4644054" y="2931823"/>
              <a:ext cx="58563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775920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1" y="5537695"/>
            <a:ext cx="1052359" cy="202060"/>
            <a:chOff x="3774338" y="4893120"/>
            <a:chExt cx="1052360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97C4FA-B7C9-EA4D-A859-F92F14181958}"/>
              </a:ext>
            </a:extLst>
          </p:cNvPr>
          <p:cNvGrpSpPr/>
          <p:nvPr/>
        </p:nvGrpSpPr>
        <p:grpSpPr>
          <a:xfrm>
            <a:off x="3829051" y="4930895"/>
            <a:ext cx="759295" cy="749476"/>
            <a:chOff x="3829051" y="4286321"/>
            <a:chExt cx="759295" cy="74947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15D8885-FCF5-F94C-9274-C33E4A35D7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9051" y="4374065"/>
              <a:ext cx="661732" cy="661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55DEFA-0388-1346-BD6F-A3395DD7CE2E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F5E5F4-1582-4143-AC20-6151FB3C1289}"/>
              </a:ext>
            </a:extLst>
          </p:cNvPr>
          <p:cNvGrpSpPr/>
          <p:nvPr/>
        </p:nvGrpSpPr>
        <p:grpSpPr>
          <a:xfrm>
            <a:off x="3736210" y="4644801"/>
            <a:ext cx="212162" cy="1066954"/>
            <a:chOff x="3736210" y="4000226"/>
            <a:chExt cx="212162" cy="106695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2F79265-7927-1249-B186-9B574B76EBF5}"/>
                </a:ext>
              </a:extLst>
            </p:cNvPr>
            <p:cNvCxnSpPr>
              <a:cxnSpLocks/>
              <a:stCxn id="45" idx="4"/>
              <a:endCxn id="42" idx="0"/>
            </p:cNvCxnSpPr>
            <p:nvPr/>
          </p:nvCxnSpPr>
          <p:spPr>
            <a:xfrm flipH="1" flipV="1">
              <a:off x="3842292" y="4131345"/>
              <a:ext cx="6" cy="9358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9C409-7754-D344-8A39-128A3191FDF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929C5E-61CA-9145-8821-051FE9193B34}"/>
              </a:ext>
            </a:extLst>
          </p:cNvPr>
          <p:cNvGrpSpPr/>
          <p:nvPr/>
        </p:nvGrpSpPr>
        <p:grpSpPr>
          <a:xfrm>
            <a:off x="3113891" y="4948088"/>
            <a:ext cx="776460" cy="745571"/>
            <a:chOff x="3113891" y="4303513"/>
            <a:chExt cx="776462" cy="745573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B585273-4BE5-3B46-B154-21CF3001278B}"/>
                </a:ext>
              </a:extLst>
            </p:cNvPr>
            <p:cNvCxnSpPr>
              <a:cxnSpLocks/>
              <a:stCxn id="45" idx="5"/>
              <a:endCxn id="42" idx="1"/>
            </p:cNvCxnSpPr>
            <p:nvPr/>
          </p:nvCxnSpPr>
          <p:spPr>
            <a:xfrm flipH="1" flipV="1">
              <a:off x="3224239" y="4387351"/>
              <a:ext cx="666114" cy="6617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5B46888-DA89-F044-AF18-7675FB358B52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5588191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BFC8630-4982-AF40-B441-99091118CD4D}"/>
              </a:ext>
            </a:extLst>
          </p:cNvPr>
          <p:cNvGrpSpPr/>
          <p:nvPr/>
        </p:nvGrpSpPr>
        <p:grpSpPr>
          <a:xfrm>
            <a:off x="3735686" y="4972354"/>
            <a:ext cx="1884826" cy="1004377"/>
            <a:chOff x="3735686" y="4327779"/>
            <a:chExt cx="1884826" cy="1004377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F4BE520-B6D2-0A40-A34A-234E65F90E04}"/>
                </a:ext>
              </a:extLst>
            </p:cNvPr>
            <p:cNvSpPr/>
            <p:nvPr/>
          </p:nvSpPr>
          <p:spPr>
            <a:xfrm rot="1020937">
              <a:off x="3735686" y="4687804"/>
              <a:ext cx="563214" cy="644352"/>
            </a:xfrm>
            <a:prstGeom prst="arc">
              <a:avLst>
                <a:gd name="adj1" fmla="val 1653675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14F8B41-9103-CF46-899F-C61C92B3DF17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/>
              <p:nvPr/>
            </p:nvSpPr>
            <p:spPr>
              <a:xfrm>
                <a:off x="5722998" y="4624657"/>
                <a:ext cx="42819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998" y="4624657"/>
                <a:ext cx="428194" cy="691471"/>
              </a:xfrm>
              <a:prstGeom prst="rect">
                <a:avLst/>
              </a:prstGeom>
              <a:blipFill>
                <a:blip r:embed="rId7"/>
                <a:stretch>
                  <a:fillRect l="-17647" t="-1852" r="-5882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/>
              <p:nvPr/>
            </p:nvSpPr>
            <p:spPr>
              <a:xfrm>
                <a:off x="4782695" y="5448223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5448223"/>
                <a:ext cx="823431" cy="535788"/>
              </a:xfrm>
              <a:prstGeom prst="rect">
                <a:avLst/>
              </a:prstGeom>
              <a:blipFill>
                <a:blip r:embed="rId8"/>
                <a:stretch>
                  <a:fillRect l="-4615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/>
              <p:nvPr/>
            </p:nvSpPr>
            <p:spPr>
              <a:xfrm>
                <a:off x="4536515" y="4392886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15" y="4392886"/>
                <a:ext cx="823431" cy="535788"/>
              </a:xfrm>
              <a:prstGeom prst="rect">
                <a:avLst/>
              </a:prstGeom>
              <a:blipFill>
                <a:blip r:embed="rId9"/>
                <a:stretch>
                  <a:fillRect l="-4688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Arc 61">
            <a:extLst>
              <a:ext uri="{FF2B5EF4-FFF2-40B4-BE49-F238E27FC236}">
                <a16:creationId xmlns:a16="http://schemas.microsoft.com/office/drawing/2014/main" id="{1C124530-2D75-804F-9676-58A1104D867A}"/>
              </a:ext>
            </a:extLst>
          </p:cNvPr>
          <p:cNvSpPr/>
          <p:nvPr/>
        </p:nvSpPr>
        <p:spPr>
          <a:xfrm>
            <a:off x="2678919" y="4486611"/>
            <a:ext cx="2326744" cy="2326712"/>
          </a:xfrm>
          <a:prstGeom prst="arc">
            <a:avLst>
              <a:gd name="adj1" fmla="val 3045007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/>
              <p:nvPr/>
            </p:nvSpPr>
            <p:spPr>
              <a:xfrm>
                <a:off x="4572000" y="6066116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6066116"/>
                <a:ext cx="1355756" cy="535788"/>
              </a:xfrm>
              <a:prstGeom prst="rect">
                <a:avLst/>
              </a:prstGeom>
              <a:blipFill>
                <a:blip r:embed="rId10"/>
                <a:stretch>
                  <a:fillRect l="-2830" r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:a16="http://schemas.microsoft.com/office/drawing/2014/main" id="{1FC230B4-DC60-3142-BE77-0BE7B9B0C9EF}"/>
              </a:ext>
            </a:extLst>
          </p:cNvPr>
          <p:cNvSpPr/>
          <p:nvPr/>
        </p:nvSpPr>
        <p:spPr>
          <a:xfrm>
            <a:off x="4425455" y="6102054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05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309FAF06-36AD-A544-BC30-077B6B661802}"/>
              </a:ext>
            </a:extLst>
          </p:cNvPr>
          <p:cNvSpPr/>
          <p:nvPr/>
        </p:nvSpPr>
        <p:spPr>
          <a:xfrm>
            <a:off x="0" y="3320299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A04007-7215-6946-845B-7E887C11B102}"/>
              </a:ext>
            </a:extLst>
          </p:cNvPr>
          <p:cNvSpPr txBox="1"/>
          <p:nvPr/>
        </p:nvSpPr>
        <p:spPr>
          <a:xfrm>
            <a:off x="0" y="3469739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What is the 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MAXIMUM</a:t>
            </a:r>
            <a:r>
              <a:rPr lang="en-US" sz="4000" dirty="0">
                <a:solidFill>
                  <a:schemeClr val="bg1"/>
                </a:solidFill>
              </a:rPr>
              <a:t> number of cycles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observable in this model?</a:t>
            </a:r>
          </a:p>
        </p:txBody>
      </p:sp>
    </p:spTree>
    <p:extLst>
      <p:ext uri="{BB962C8B-B14F-4D97-AF65-F5344CB8AC3E}">
        <p14:creationId xmlns:p14="http://schemas.microsoft.com/office/powerpoint/2010/main" val="990375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C9BB2A2-4A5C-B64F-B1C5-21D8DDEDDC61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5C327B-C00A-FF48-9E64-BECA14D42CB0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F1A9B01-CB31-3D47-A8F2-4E8D0B875BE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F7C539-42A9-EC4D-BD19-AE6394AC643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0CEFF4A-7D8A-1A48-A8A0-B9C35389644F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09F23A-311E-5F4C-97E7-2C9A1543E2A0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CBDB75E-8DCE-6C4B-AF65-AC25CDE2108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5361F37-E3DF-7C44-B740-67A9E512D00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27166E-0DD9-D94D-AF58-7AB664960DF9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4B108AB-95D5-9145-AC83-AEDE628A4BA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1F6BB5-FBE6-944E-B0EF-C5EF50A228E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3886B21-0E94-5042-98E9-659CE6942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A768D52-5317-8443-B9B8-313CD057621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E88FFA7-5DE2-6A4D-ACB3-E5E59108DF8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80D656D-475C-774B-9CCB-C5D56B40659B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C4A8B6B-E39F-974D-BEF4-FA10450C8B7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D2A12C0-BED5-B44F-B3E0-919DF64EF5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1004DBF-3015-C84B-B4B1-7025E3F7F137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1A90DB-7595-8444-A9AE-513566A7B7E6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CFA3E8C-3AA0-8842-937C-20D1C508894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77F6FD4-AB43-B64E-BABF-E3E6605BAE5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752D76F-643B-4F46-B479-EDFA82B9CC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8D7BAC1-7AD8-6F45-8D7D-3C2DAEE08A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51072C-3F5F-AC42-8163-2B7A4CF1E15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387DF7-EFF6-2849-A7BB-F0CD0E2C4050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26194C1-842F-3846-A5C3-5740ECDE990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13BCBAE-4942-5742-B2DF-27B7C2AECFD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F3376CD0-4B5E-7C47-81AC-7F3548A6EEFB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91EF00B-7E6D-A24F-AF93-2B2EEE27FE4D}"/>
              </a:ext>
            </a:extLst>
          </p:cNvPr>
          <p:cNvCxnSpPr>
            <a:cxnSpLocks/>
          </p:cNvCxnSpPr>
          <p:nvPr/>
        </p:nvCxnSpPr>
        <p:spPr>
          <a:xfrm>
            <a:off x="1179712" y="1719598"/>
            <a:ext cx="5314691" cy="0"/>
          </a:xfrm>
          <a:prstGeom prst="lin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Freeform 102">
            <a:extLst>
              <a:ext uri="{FF2B5EF4-FFF2-40B4-BE49-F238E27FC236}">
                <a16:creationId xmlns:a16="http://schemas.microsoft.com/office/drawing/2014/main" id="{1C951AC0-083F-F84D-9475-DB2C9BCFB3A9}"/>
              </a:ext>
            </a:extLst>
          </p:cNvPr>
          <p:cNvSpPr/>
          <p:nvPr/>
        </p:nvSpPr>
        <p:spPr>
          <a:xfrm>
            <a:off x="4331453" y="4545881"/>
            <a:ext cx="1341120" cy="475869"/>
          </a:xfrm>
          <a:custGeom>
            <a:avLst/>
            <a:gdLst>
              <a:gd name="connsiteX0" fmla="*/ 0 w 1341120"/>
              <a:gd name="connsiteY0" fmla="*/ 475869 h 475869"/>
              <a:gd name="connsiteX1" fmla="*/ 804672 w 1341120"/>
              <a:gd name="connsiteY1" fmla="*/ 381 h 475869"/>
              <a:gd name="connsiteX2" fmla="*/ 841248 w 1341120"/>
              <a:gd name="connsiteY2" fmla="*/ 390525 h 475869"/>
              <a:gd name="connsiteX3" fmla="*/ 1341120 w 1341120"/>
              <a:gd name="connsiteY3" fmla="*/ 97917 h 475869"/>
              <a:gd name="connsiteX4" fmla="*/ 1341120 w 1341120"/>
              <a:gd name="connsiteY4" fmla="*/ 97917 h 47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120" h="475869">
                <a:moveTo>
                  <a:pt x="0" y="475869"/>
                </a:moveTo>
                <a:cubicBezTo>
                  <a:pt x="332232" y="245237"/>
                  <a:pt x="664464" y="14605"/>
                  <a:pt x="804672" y="381"/>
                </a:cubicBezTo>
                <a:cubicBezTo>
                  <a:pt x="944880" y="-13843"/>
                  <a:pt x="751840" y="374269"/>
                  <a:pt x="841248" y="390525"/>
                </a:cubicBezTo>
                <a:cubicBezTo>
                  <a:pt x="930656" y="406781"/>
                  <a:pt x="1341120" y="97917"/>
                  <a:pt x="1341120" y="97917"/>
                </a:cubicBezTo>
                <a:lnTo>
                  <a:pt x="1341120" y="97917"/>
                </a:lnTo>
              </a:path>
            </a:pathLst>
          </a:custGeom>
          <a:noFill/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/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blipFill>
                <a:blip r:embed="rId2"/>
                <a:stretch>
                  <a:fillRect l="-20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8E0C58E2-AFEB-D646-99F5-F6005EF240CE}"/>
              </a:ext>
            </a:extLst>
          </p:cNvPr>
          <p:cNvSpPr txBox="1"/>
          <p:nvPr/>
        </p:nvSpPr>
        <p:spPr>
          <a:xfrm>
            <a:off x="513051" y="3193701"/>
            <a:ext cx="4305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What happens when the ball rotates exactly N times?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51F671-FC3E-014C-B145-161C3BFA3D36}"/>
              </a:ext>
            </a:extLst>
          </p:cNvPr>
          <p:cNvSpPr txBox="1"/>
          <p:nvPr/>
        </p:nvSpPr>
        <p:spPr>
          <a:xfrm>
            <a:off x="0" y="6043358"/>
            <a:ext cx="91440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We can uniquely observe up to (N-1) number of cycles.</a:t>
            </a:r>
          </a:p>
        </p:txBody>
      </p:sp>
    </p:spTree>
    <p:extLst>
      <p:ext uri="{BB962C8B-B14F-4D97-AF65-F5344CB8AC3E}">
        <p14:creationId xmlns:p14="http://schemas.microsoft.com/office/powerpoint/2010/main" val="201906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/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/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/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/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t="-3333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3B270F-6808-FD42-8698-9646F33CA066}"/>
              </a:ext>
            </a:extLst>
          </p:cNvPr>
          <p:cNvSpPr txBox="1"/>
          <p:nvPr/>
        </p:nvSpPr>
        <p:spPr>
          <a:xfrm rot="5400000">
            <a:off x="1342052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F28460E3-D774-904A-ABE4-7E45A4D5F20A}"/>
              </a:ext>
            </a:extLst>
          </p:cNvPr>
          <p:cNvSpPr/>
          <p:nvPr/>
        </p:nvSpPr>
        <p:spPr>
          <a:xfrm>
            <a:off x="1141089" y="1811127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E6A4AEC4-71F8-454D-B6F0-FE5D845EDDA8}"/>
              </a:ext>
            </a:extLst>
          </p:cNvPr>
          <p:cNvSpPr/>
          <p:nvPr/>
        </p:nvSpPr>
        <p:spPr>
          <a:xfrm flipH="1">
            <a:off x="1768605" y="1831848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0E6CD0-878A-4D45-A987-A1476190AEEA}"/>
              </a:ext>
            </a:extLst>
          </p:cNvPr>
          <p:cNvSpPr txBox="1"/>
          <p:nvPr/>
        </p:nvSpPr>
        <p:spPr>
          <a:xfrm>
            <a:off x="1031554" y="1171583"/>
            <a:ext cx="900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Freq</a:t>
            </a:r>
            <a:r>
              <a:rPr lang="en-US" sz="2000" dirty="0">
                <a:latin typeface="Lucida Bright" panose="02040602050505020304" pitchFamily="18" charset="77"/>
              </a:rPr>
              <a:t> f</a:t>
            </a:r>
            <a:r>
              <a:rPr lang="en-US" sz="2000" baseline="-25000" dirty="0">
                <a:latin typeface="Lucida Bright" panose="02040602050505020304" pitchFamily="18" charset="77"/>
              </a:rPr>
              <a:t>0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F94F91-CA92-4F4B-BB16-0A0942DCEB0B}"/>
              </a:ext>
            </a:extLst>
          </p:cNvPr>
          <p:cNvGrpSpPr/>
          <p:nvPr/>
        </p:nvGrpSpPr>
        <p:grpSpPr>
          <a:xfrm>
            <a:off x="343253" y="1799081"/>
            <a:ext cx="983670" cy="2386714"/>
            <a:chOff x="343253" y="1799081"/>
            <a:chExt cx="983670" cy="23867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3B2696-DAB8-894B-A50D-AD36CBF97823}"/>
                </a:ext>
              </a:extLst>
            </p:cNvPr>
            <p:cNvSpPr txBox="1"/>
            <p:nvPr/>
          </p:nvSpPr>
          <p:spPr>
            <a:xfrm>
              <a:off x="488846" y="1799081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n=0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D40D68-4510-8B40-B294-BCA2758DBD31}"/>
                </a:ext>
              </a:extLst>
            </p:cNvPr>
            <p:cNvSpPr txBox="1"/>
            <p:nvPr/>
          </p:nvSpPr>
          <p:spPr>
            <a:xfrm>
              <a:off x="482742" y="2307049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859F46-3600-2340-AAD4-6288F6B2CF13}"/>
                </a:ext>
              </a:extLst>
            </p:cNvPr>
            <p:cNvSpPr txBox="1"/>
            <p:nvPr/>
          </p:nvSpPr>
          <p:spPr>
            <a:xfrm>
              <a:off x="476638" y="2815017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n=2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7C120A-C8C9-904C-8920-0672CA2CD565}"/>
                </a:ext>
              </a:extLst>
            </p:cNvPr>
            <p:cNvSpPr txBox="1"/>
            <p:nvPr/>
          </p:nvSpPr>
          <p:spPr>
            <a:xfrm>
              <a:off x="433957" y="3847241"/>
              <a:ext cx="892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n=N-1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9CB9369-A866-3046-9A47-4B80ABC76923}"/>
                </a:ext>
              </a:extLst>
            </p:cNvPr>
            <p:cNvSpPr txBox="1"/>
            <p:nvPr/>
          </p:nvSpPr>
          <p:spPr>
            <a:xfrm rot="16200000">
              <a:off x="342822" y="319573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4836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/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/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/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/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t="-3333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3B270F-6808-FD42-8698-9646F33CA066}"/>
              </a:ext>
            </a:extLst>
          </p:cNvPr>
          <p:cNvSpPr txBox="1"/>
          <p:nvPr/>
        </p:nvSpPr>
        <p:spPr>
          <a:xfrm rot="5400000">
            <a:off x="1342052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F28460E3-D774-904A-ABE4-7E45A4D5F20A}"/>
              </a:ext>
            </a:extLst>
          </p:cNvPr>
          <p:cNvSpPr/>
          <p:nvPr/>
        </p:nvSpPr>
        <p:spPr>
          <a:xfrm>
            <a:off x="1141089" y="1811127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E6A4AEC4-71F8-454D-B6F0-FE5D845EDDA8}"/>
              </a:ext>
            </a:extLst>
          </p:cNvPr>
          <p:cNvSpPr/>
          <p:nvPr/>
        </p:nvSpPr>
        <p:spPr>
          <a:xfrm flipH="1">
            <a:off x="1768605" y="1831848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F94F91-CA92-4F4B-BB16-0A0942DCEB0B}"/>
              </a:ext>
            </a:extLst>
          </p:cNvPr>
          <p:cNvGrpSpPr/>
          <p:nvPr/>
        </p:nvGrpSpPr>
        <p:grpSpPr>
          <a:xfrm>
            <a:off x="343253" y="1799081"/>
            <a:ext cx="983670" cy="2386714"/>
            <a:chOff x="343253" y="1799081"/>
            <a:chExt cx="983670" cy="23867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3B2696-DAB8-894B-A50D-AD36CBF97823}"/>
                </a:ext>
              </a:extLst>
            </p:cNvPr>
            <p:cNvSpPr txBox="1"/>
            <p:nvPr/>
          </p:nvSpPr>
          <p:spPr>
            <a:xfrm>
              <a:off x="488846" y="1799081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n=0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D40D68-4510-8B40-B294-BCA2758DBD31}"/>
                </a:ext>
              </a:extLst>
            </p:cNvPr>
            <p:cNvSpPr txBox="1"/>
            <p:nvPr/>
          </p:nvSpPr>
          <p:spPr>
            <a:xfrm>
              <a:off x="482742" y="2307049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859F46-3600-2340-AAD4-6288F6B2CF13}"/>
                </a:ext>
              </a:extLst>
            </p:cNvPr>
            <p:cNvSpPr txBox="1"/>
            <p:nvPr/>
          </p:nvSpPr>
          <p:spPr>
            <a:xfrm>
              <a:off x="476638" y="2815017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n=2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7C120A-C8C9-904C-8920-0672CA2CD565}"/>
                </a:ext>
              </a:extLst>
            </p:cNvPr>
            <p:cNvSpPr txBox="1"/>
            <p:nvPr/>
          </p:nvSpPr>
          <p:spPr>
            <a:xfrm>
              <a:off x="433957" y="3847241"/>
              <a:ext cx="892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n=N-1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9CB9369-A866-3046-9A47-4B80ABC76923}"/>
                </a:ext>
              </a:extLst>
            </p:cNvPr>
            <p:cNvSpPr txBox="1"/>
            <p:nvPr/>
          </p:nvSpPr>
          <p:spPr>
            <a:xfrm rot="16200000">
              <a:off x="342822" y="319573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13413D-A021-CF41-9772-30C03E924231}"/>
              </a:ext>
            </a:extLst>
          </p:cNvPr>
          <p:cNvCxnSpPr>
            <a:cxnSpLocks/>
          </p:cNvCxnSpPr>
          <p:nvPr/>
        </p:nvCxnSpPr>
        <p:spPr>
          <a:xfrm>
            <a:off x="384402" y="970850"/>
            <a:ext cx="839383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53CF13F-979A-A541-82B5-593E5E735785}"/>
              </a:ext>
            </a:extLst>
          </p:cNvPr>
          <p:cNvSpPr txBox="1"/>
          <p:nvPr/>
        </p:nvSpPr>
        <p:spPr>
          <a:xfrm>
            <a:off x="3625296" y="665424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Number of cycles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29945E-B74F-4F4A-9BE4-F9D43F305959}"/>
              </a:ext>
            </a:extLst>
          </p:cNvPr>
          <p:cNvSpPr txBox="1"/>
          <p:nvPr/>
        </p:nvSpPr>
        <p:spPr>
          <a:xfrm rot="16200000">
            <a:off x="-920211" y="2492135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Sample number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9CCD33-0E8A-CD4C-BA39-B8C9F5A6E4CB}"/>
              </a:ext>
            </a:extLst>
          </p:cNvPr>
          <p:cNvCxnSpPr>
            <a:cxnSpLocks/>
          </p:cNvCxnSpPr>
          <p:nvPr/>
        </p:nvCxnSpPr>
        <p:spPr>
          <a:xfrm>
            <a:off x="396594" y="979594"/>
            <a:ext cx="0" cy="387123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C89E71-BE81-9246-8D8D-38EA69179522}"/>
              </a:ext>
            </a:extLst>
          </p:cNvPr>
          <p:cNvGrpSpPr/>
          <p:nvPr/>
        </p:nvGrpSpPr>
        <p:grpSpPr>
          <a:xfrm>
            <a:off x="1031554" y="986918"/>
            <a:ext cx="7340382" cy="585301"/>
            <a:chOff x="1031554" y="986918"/>
            <a:chExt cx="7340382" cy="58530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AB5536-766B-E74A-95B1-396E6E1F525D}"/>
                </a:ext>
              </a:extLst>
            </p:cNvPr>
            <p:cNvSpPr txBox="1"/>
            <p:nvPr/>
          </p:nvSpPr>
          <p:spPr>
            <a:xfrm>
              <a:off x="1031554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A50DCD-D6F3-FD47-A571-863795DA74A9}"/>
                </a:ext>
              </a:extLst>
            </p:cNvPr>
            <p:cNvSpPr txBox="1"/>
            <p:nvPr/>
          </p:nvSpPr>
          <p:spPr>
            <a:xfrm>
              <a:off x="2486880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F9DF2D-A84D-E84C-94C0-58CF06E0E9F7}"/>
                </a:ext>
              </a:extLst>
            </p:cNvPr>
            <p:cNvSpPr txBox="1"/>
            <p:nvPr/>
          </p:nvSpPr>
          <p:spPr>
            <a:xfrm>
              <a:off x="4514461" y="1171583"/>
              <a:ext cx="10450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</a:t>
              </a:r>
              <a:r>
                <a:rPr lang="en-US" sz="2000" dirty="0" err="1">
                  <a:latin typeface="Lucida Bright" panose="02040602050505020304" pitchFamily="18" charset="77"/>
                </a:rPr>
                <a:t>f</a:t>
              </a:r>
              <a:r>
                <a:rPr lang="en-US" sz="2000" baseline="-25000" dirty="0" err="1">
                  <a:latin typeface="Lucida Bright" panose="02040602050505020304" pitchFamily="18" charset="77"/>
                </a:rPr>
                <a:t>m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864E11-483E-F84B-AFBD-E779AF70FB3E}"/>
                </a:ext>
              </a:extLst>
            </p:cNvPr>
            <p:cNvSpPr txBox="1"/>
            <p:nvPr/>
          </p:nvSpPr>
          <p:spPr>
            <a:xfrm>
              <a:off x="7115066" y="1171583"/>
              <a:ext cx="1256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9BED13-DCD8-1A44-B6FD-9304E58BD870}"/>
                </a:ext>
              </a:extLst>
            </p:cNvPr>
            <p:cNvSpPr txBox="1"/>
            <p:nvPr/>
          </p:nvSpPr>
          <p:spPr>
            <a:xfrm>
              <a:off x="3715855" y="98691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71ED10-F8FC-194B-9488-BA1C5D99A49C}"/>
                </a:ext>
              </a:extLst>
            </p:cNvPr>
            <p:cNvSpPr txBox="1"/>
            <p:nvPr/>
          </p:nvSpPr>
          <p:spPr>
            <a:xfrm>
              <a:off x="6010451" y="98744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605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/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/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/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/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t="-3333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3B270F-6808-FD42-8698-9646F33CA066}"/>
              </a:ext>
            </a:extLst>
          </p:cNvPr>
          <p:cNvSpPr txBox="1"/>
          <p:nvPr/>
        </p:nvSpPr>
        <p:spPr>
          <a:xfrm rot="5400000">
            <a:off x="1342052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F28460E3-D774-904A-ABE4-7E45A4D5F20A}"/>
              </a:ext>
            </a:extLst>
          </p:cNvPr>
          <p:cNvSpPr/>
          <p:nvPr/>
        </p:nvSpPr>
        <p:spPr>
          <a:xfrm>
            <a:off x="1141089" y="1811127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E6A4AEC4-71F8-454D-B6F0-FE5D845EDDA8}"/>
              </a:ext>
            </a:extLst>
          </p:cNvPr>
          <p:cNvSpPr/>
          <p:nvPr/>
        </p:nvSpPr>
        <p:spPr>
          <a:xfrm flipH="1">
            <a:off x="1768605" y="1831848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F94F91-CA92-4F4B-BB16-0A0942DCEB0B}"/>
              </a:ext>
            </a:extLst>
          </p:cNvPr>
          <p:cNvGrpSpPr/>
          <p:nvPr/>
        </p:nvGrpSpPr>
        <p:grpSpPr>
          <a:xfrm>
            <a:off x="343253" y="1799081"/>
            <a:ext cx="983670" cy="2386714"/>
            <a:chOff x="343253" y="1799081"/>
            <a:chExt cx="983670" cy="23867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3B2696-DAB8-894B-A50D-AD36CBF97823}"/>
                </a:ext>
              </a:extLst>
            </p:cNvPr>
            <p:cNvSpPr txBox="1"/>
            <p:nvPr/>
          </p:nvSpPr>
          <p:spPr>
            <a:xfrm>
              <a:off x="488846" y="1799081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n=0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D40D68-4510-8B40-B294-BCA2758DBD31}"/>
                </a:ext>
              </a:extLst>
            </p:cNvPr>
            <p:cNvSpPr txBox="1"/>
            <p:nvPr/>
          </p:nvSpPr>
          <p:spPr>
            <a:xfrm>
              <a:off x="482742" y="2307049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859F46-3600-2340-AAD4-6288F6B2CF13}"/>
                </a:ext>
              </a:extLst>
            </p:cNvPr>
            <p:cNvSpPr txBox="1"/>
            <p:nvPr/>
          </p:nvSpPr>
          <p:spPr>
            <a:xfrm>
              <a:off x="476638" y="2815017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n=2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7C120A-C8C9-904C-8920-0672CA2CD565}"/>
                </a:ext>
              </a:extLst>
            </p:cNvPr>
            <p:cNvSpPr txBox="1"/>
            <p:nvPr/>
          </p:nvSpPr>
          <p:spPr>
            <a:xfrm>
              <a:off x="433957" y="3847241"/>
              <a:ext cx="892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n=N-1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9CB9369-A866-3046-9A47-4B80ABC76923}"/>
                </a:ext>
              </a:extLst>
            </p:cNvPr>
            <p:cNvSpPr txBox="1"/>
            <p:nvPr/>
          </p:nvSpPr>
          <p:spPr>
            <a:xfrm rot="16200000">
              <a:off x="342822" y="319573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13413D-A021-CF41-9772-30C03E924231}"/>
              </a:ext>
            </a:extLst>
          </p:cNvPr>
          <p:cNvCxnSpPr>
            <a:cxnSpLocks/>
          </p:cNvCxnSpPr>
          <p:nvPr/>
        </p:nvCxnSpPr>
        <p:spPr>
          <a:xfrm>
            <a:off x="384402" y="970850"/>
            <a:ext cx="839383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53CF13F-979A-A541-82B5-593E5E735785}"/>
              </a:ext>
            </a:extLst>
          </p:cNvPr>
          <p:cNvSpPr txBox="1"/>
          <p:nvPr/>
        </p:nvSpPr>
        <p:spPr>
          <a:xfrm>
            <a:off x="3625296" y="665424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Number of cycles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29945E-B74F-4F4A-9BE4-F9D43F305959}"/>
              </a:ext>
            </a:extLst>
          </p:cNvPr>
          <p:cNvSpPr txBox="1"/>
          <p:nvPr/>
        </p:nvSpPr>
        <p:spPr>
          <a:xfrm rot="16200000">
            <a:off x="-920211" y="2492135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Sample number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9CCD33-0E8A-CD4C-BA39-B8C9F5A6E4CB}"/>
              </a:ext>
            </a:extLst>
          </p:cNvPr>
          <p:cNvCxnSpPr>
            <a:cxnSpLocks/>
          </p:cNvCxnSpPr>
          <p:nvPr/>
        </p:nvCxnSpPr>
        <p:spPr>
          <a:xfrm>
            <a:off x="396594" y="979594"/>
            <a:ext cx="0" cy="387123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C89E71-BE81-9246-8D8D-38EA69179522}"/>
              </a:ext>
            </a:extLst>
          </p:cNvPr>
          <p:cNvGrpSpPr/>
          <p:nvPr/>
        </p:nvGrpSpPr>
        <p:grpSpPr>
          <a:xfrm>
            <a:off x="1031554" y="986918"/>
            <a:ext cx="7340382" cy="585301"/>
            <a:chOff x="1031554" y="986918"/>
            <a:chExt cx="7340382" cy="58530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AB5536-766B-E74A-95B1-396E6E1F525D}"/>
                </a:ext>
              </a:extLst>
            </p:cNvPr>
            <p:cNvSpPr txBox="1"/>
            <p:nvPr/>
          </p:nvSpPr>
          <p:spPr>
            <a:xfrm>
              <a:off x="1031554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A50DCD-D6F3-FD47-A571-863795DA74A9}"/>
                </a:ext>
              </a:extLst>
            </p:cNvPr>
            <p:cNvSpPr txBox="1"/>
            <p:nvPr/>
          </p:nvSpPr>
          <p:spPr>
            <a:xfrm>
              <a:off x="2486880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F9DF2D-A84D-E84C-94C0-58CF06E0E9F7}"/>
                </a:ext>
              </a:extLst>
            </p:cNvPr>
            <p:cNvSpPr txBox="1"/>
            <p:nvPr/>
          </p:nvSpPr>
          <p:spPr>
            <a:xfrm>
              <a:off x="4514461" y="1171583"/>
              <a:ext cx="10450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</a:t>
              </a:r>
              <a:r>
                <a:rPr lang="en-US" sz="2000" dirty="0" err="1">
                  <a:latin typeface="Lucida Bright" panose="02040602050505020304" pitchFamily="18" charset="77"/>
                </a:rPr>
                <a:t>f</a:t>
              </a:r>
              <a:r>
                <a:rPr lang="en-US" sz="2000" baseline="-25000" dirty="0" err="1">
                  <a:latin typeface="Lucida Bright" panose="02040602050505020304" pitchFamily="18" charset="77"/>
                </a:rPr>
                <a:t>m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864E11-483E-F84B-AFBD-E779AF70FB3E}"/>
                </a:ext>
              </a:extLst>
            </p:cNvPr>
            <p:cNvSpPr txBox="1"/>
            <p:nvPr/>
          </p:nvSpPr>
          <p:spPr>
            <a:xfrm>
              <a:off x="7115066" y="1171583"/>
              <a:ext cx="1256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9BED13-DCD8-1A44-B6FD-9304E58BD870}"/>
                </a:ext>
              </a:extLst>
            </p:cNvPr>
            <p:cNvSpPr txBox="1"/>
            <p:nvPr/>
          </p:nvSpPr>
          <p:spPr>
            <a:xfrm>
              <a:off x="3715855" y="98691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71ED10-F8FC-194B-9488-BA1C5D99A49C}"/>
                </a:ext>
              </a:extLst>
            </p:cNvPr>
            <p:cNvSpPr txBox="1"/>
            <p:nvPr/>
          </p:nvSpPr>
          <p:spPr>
            <a:xfrm>
              <a:off x="6010451" y="98744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781D5A-4C11-7F4C-9717-AD6B34B95CAA}"/>
                  </a:ext>
                </a:extLst>
              </p:cNvPr>
              <p:cNvSpPr txBox="1"/>
              <p:nvPr/>
            </p:nvSpPr>
            <p:spPr>
              <a:xfrm>
                <a:off x="2301528" y="1801262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781D5A-4C11-7F4C-9717-AD6B34B95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1801262"/>
                <a:ext cx="823431" cy="535788"/>
              </a:xfrm>
              <a:prstGeom prst="rect">
                <a:avLst/>
              </a:prstGeom>
              <a:blipFill>
                <a:blip r:embed="rId4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Left Bracket 31">
            <a:extLst>
              <a:ext uri="{FF2B5EF4-FFF2-40B4-BE49-F238E27FC236}">
                <a16:creationId xmlns:a16="http://schemas.microsoft.com/office/drawing/2014/main" id="{8A6F4CAB-0CE5-9544-8BBA-684E5DF3ADA9}"/>
              </a:ext>
            </a:extLst>
          </p:cNvPr>
          <p:cNvSpPr/>
          <p:nvPr/>
        </p:nvSpPr>
        <p:spPr>
          <a:xfrm>
            <a:off x="2222681" y="1801262"/>
            <a:ext cx="114687" cy="2380288"/>
          </a:xfrm>
          <a:prstGeom prst="leftBracket">
            <a:avLst/>
          </a:prstGeom>
          <a:ln w="222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ket 32">
            <a:extLst>
              <a:ext uri="{FF2B5EF4-FFF2-40B4-BE49-F238E27FC236}">
                <a16:creationId xmlns:a16="http://schemas.microsoft.com/office/drawing/2014/main" id="{91533EF9-4C90-544D-B285-C04B4D6E0B0C}"/>
              </a:ext>
            </a:extLst>
          </p:cNvPr>
          <p:cNvSpPr/>
          <p:nvPr/>
        </p:nvSpPr>
        <p:spPr>
          <a:xfrm flipH="1">
            <a:off x="3658512" y="1811127"/>
            <a:ext cx="114687" cy="2380288"/>
          </a:xfrm>
          <a:prstGeom prst="leftBracket">
            <a:avLst/>
          </a:prstGeom>
          <a:ln w="222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B6E9E18-D82A-9847-92F1-12093B673775}"/>
                  </a:ext>
                </a:extLst>
              </p:cNvPr>
              <p:cNvSpPr txBox="1"/>
              <p:nvPr/>
            </p:nvSpPr>
            <p:spPr>
              <a:xfrm>
                <a:off x="2301528" y="2208432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B6E9E18-D82A-9847-92F1-12093B673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2208432"/>
                <a:ext cx="823431" cy="535788"/>
              </a:xfrm>
              <a:prstGeom prst="rect">
                <a:avLst/>
              </a:prstGeom>
              <a:blipFill>
                <a:blip r:embed="rId5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B0BDCD8-0F8D-BB49-8D36-1F0B058BE977}"/>
                  </a:ext>
                </a:extLst>
              </p:cNvPr>
              <p:cNvSpPr txBox="1"/>
              <p:nvPr/>
            </p:nvSpPr>
            <p:spPr>
              <a:xfrm>
                <a:off x="2301528" y="2633648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B0BDCD8-0F8D-BB49-8D36-1F0B058BE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2633648"/>
                <a:ext cx="823431" cy="535788"/>
              </a:xfrm>
              <a:prstGeom prst="rect">
                <a:avLst/>
              </a:prstGeom>
              <a:blipFill>
                <a:blip r:embed="rId6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EAB8D5-371A-3D42-A8D1-EBE04153BD08}"/>
                  </a:ext>
                </a:extLst>
              </p:cNvPr>
              <p:cNvSpPr txBox="1"/>
              <p:nvPr/>
            </p:nvSpPr>
            <p:spPr>
              <a:xfrm>
                <a:off x="2301528" y="3610164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EAB8D5-371A-3D42-A8D1-EBE04153B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3610164"/>
                <a:ext cx="1355756" cy="535788"/>
              </a:xfrm>
              <a:prstGeom prst="rect">
                <a:avLst/>
              </a:prstGeom>
              <a:blipFill>
                <a:blip r:embed="rId7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1390A3C2-54F9-D44D-AA50-BCD7C54A7C80}"/>
              </a:ext>
            </a:extLst>
          </p:cNvPr>
          <p:cNvSpPr txBox="1"/>
          <p:nvPr/>
        </p:nvSpPr>
        <p:spPr>
          <a:xfrm rot="5400000">
            <a:off x="2595547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/>
              <p:nvPr/>
            </p:nvSpPr>
            <p:spPr>
              <a:xfrm>
                <a:off x="4331209" y="180126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1801262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2326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ket 38">
            <a:extLst>
              <a:ext uri="{FF2B5EF4-FFF2-40B4-BE49-F238E27FC236}">
                <a16:creationId xmlns:a16="http://schemas.microsoft.com/office/drawing/2014/main" id="{1C848755-7B4E-B944-8956-335EE9A9927A}"/>
              </a:ext>
            </a:extLst>
          </p:cNvPr>
          <p:cNvSpPr/>
          <p:nvPr/>
        </p:nvSpPr>
        <p:spPr>
          <a:xfrm>
            <a:off x="4252362" y="1801262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32AA6E3F-3D48-EA4C-8465-0185598E8AC7}"/>
              </a:ext>
            </a:extLst>
          </p:cNvPr>
          <p:cNvSpPr/>
          <p:nvPr/>
        </p:nvSpPr>
        <p:spPr>
          <a:xfrm flipH="1">
            <a:off x="5883265" y="1811127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/>
              <p:nvPr/>
            </p:nvSpPr>
            <p:spPr>
              <a:xfrm>
                <a:off x="4331209" y="22084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2208432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2326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/>
              <p:nvPr/>
            </p:nvSpPr>
            <p:spPr>
              <a:xfrm>
                <a:off x="4331209" y="2633648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2633648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2326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/>
              <p:nvPr/>
            </p:nvSpPr>
            <p:spPr>
              <a:xfrm>
                <a:off x="4331209" y="3610164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3610164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1563" r="-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8A66D13-7E53-074A-AC86-79763BAE9594}"/>
              </a:ext>
            </a:extLst>
          </p:cNvPr>
          <p:cNvSpPr txBox="1"/>
          <p:nvPr/>
        </p:nvSpPr>
        <p:spPr>
          <a:xfrm rot="5400000">
            <a:off x="4625228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/>
              <p:nvPr/>
            </p:nvSpPr>
            <p:spPr>
              <a:xfrm>
                <a:off x="6847544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53" t="-2222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ket 45">
            <a:extLst>
              <a:ext uri="{FF2B5EF4-FFF2-40B4-BE49-F238E27FC236}">
                <a16:creationId xmlns:a16="http://schemas.microsoft.com/office/drawing/2014/main" id="{BA377711-6CBE-4C48-8B2E-2587D7FC9C0A}"/>
              </a:ext>
            </a:extLst>
          </p:cNvPr>
          <p:cNvSpPr/>
          <p:nvPr/>
        </p:nvSpPr>
        <p:spPr>
          <a:xfrm>
            <a:off x="6558133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69E342B2-CD5D-6948-893D-439E975EE3FD}"/>
              </a:ext>
            </a:extLst>
          </p:cNvPr>
          <p:cNvSpPr/>
          <p:nvPr/>
        </p:nvSpPr>
        <p:spPr>
          <a:xfrm flipH="1">
            <a:off x="8901934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/>
              <p:nvPr/>
            </p:nvSpPr>
            <p:spPr>
              <a:xfrm>
                <a:off x="6847544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53" t="-2222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/>
              <p:nvPr/>
            </p:nvSpPr>
            <p:spPr>
              <a:xfrm>
                <a:off x="6847544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53" t="-2222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/>
              <p:nvPr/>
            </p:nvSpPr>
            <p:spPr>
              <a:xfrm>
                <a:off x="6847544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43572F8B-0247-EE4C-B9C1-3B3331577150}"/>
              </a:ext>
            </a:extLst>
          </p:cNvPr>
          <p:cNvSpPr txBox="1"/>
          <p:nvPr/>
        </p:nvSpPr>
        <p:spPr>
          <a:xfrm rot="5400000">
            <a:off x="7141563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C1F74B-B457-4641-8584-AB27249D7EF3}"/>
              </a:ext>
            </a:extLst>
          </p:cNvPr>
          <p:cNvSpPr txBox="1"/>
          <p:nvPr/>
        </p:nvSpPr>
        <p:spPr>
          <a:xfrm>
            <a:off x="3721513" y="256469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66A322-5CC8-0142-A047-469A17243553}"/>
              </a:ext>
            </a:extLst>
          </p:cNvPr>
          <p:cNvSpPr txBox="1"/>
          <p:nvPr/>
        </p:nvSpPr>
        <p:spPr>
          <a:xfrm>
            <a:off x="5992388" y="2560115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0050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E54B9-A245-D245-B8FA-6B384B9F5214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3B270F-6808-FD42-8698-9646F33CA066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8" name="Left Bracket 17">
              <a:extLst>
                <a:ext uri="{FF2B5EF4-FFF2-40B4-BE49-F238E27FC236}">
                  <a16:creationId xmlns:a16="http://schemas.microsoft.com/office/drawing/2014/main" id="{F28460E3-D774-904A-ABE4-7E45A4D5F20A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 Bracket 18">
              <a:extLst>
                <a:ext uri="{FF2B5EF4-FFF2-40B4-BE49-F238E27FC236}">
                  <a16:creationId xmlns:a16="http://schemas.microsoft.com/office/drawing/2014/main" id="{E6A4AEC4-71F8-454D-B6F0-FE5D845EDDA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EAF209-5AEF-E542-B035-61BA0A621E7E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eft Bracket 31">
              <a:extLst>
                <a:ext uri="{FF2B5EF4-FFF2-40B4-BE49-F238E27FC236}">
                  <a16:creationId xmlns:a16="http://schemas.microsoft.com/office/drawing/2014/main" id="{8A6F4CAB-0CE5-9544-8BBA-684E5DF3ADA9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Left Bracket 32">
              <a:extLst>
                <a:ext uri="{FF2B5EF4-FFF2-40B4-BE49-F238E27FC236}">
                  <a16:creationId xmlns:a16="http://schemas.microsoft.com/office/drawing/2014/main" id="{91533EF9-4C90-544D-B285-C04B4D6E0B0C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390A3C2-54F9-D44D-AA50-BCD7C54A7C80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ket 38">
            <a:extLst>
              <a:ext uri="{FF2B5EF4-FFF2-40B4-BE49-F238E27FC236}">
                <a16:creationId xmlns:a16="http://schemas.microsoft.com/office/drawing/2014/main" id="{1C848755-7B4E-B944-8956-335EE9A9927A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32AA6E3F-3D48-EA4C-8465-0185598E8AC7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8A66D13-7E53-074A-AC86-79763BAE9594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ket 45">
            <a:extLst>
              <a:ext uri="{FF2B5EF4-FFF2-40B4-BE49-F238E27FC236}">
                <a16:creationId xmlns:a16="http://schemas.microsoft.com/office/drawing/2014/main" id="{BA377711-6CBE-4C48-8B2E-2587D7FC9C0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69E342B2-CD5D-6948-893D-439E975EE3FD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43572F8B-0247-EE4C-B9C1-3B3331577150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C1F74B-B457-4641-8584-AB27249D7EF3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092EF-9F55-BC4A-8E4A-A95560FF0E57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C5FAC9-E218-5548-AAD2-F99658AA7AC8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CAB26C-6D1A-5C4A-BDA4-A14713186672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03BB84-882E-3543-B76A-1B9086EE7C3C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E5301D-1DE8-6941-948F-817DB93ADFA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353DEC-2DFA-F144-9F06-F7F95BCF06EE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6618AA5-5D02-F44A-AC23-2694AD52EF21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F813867-9523-7E44-AC8F-3426EDF85BD1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99679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6F151-6FBB-A8AE-2319-F5F43DB5D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A687047-5BEC-FFB1-560A-BA2D4FBD4715}"/>
              </a:ext>
            </a:extLst>
          </p:cNvPr>
          <p:cNvGrpSpPr/>
          <p:nvPr/>
        </p:nvGrpSpPr>
        <p:grpSpPr>
          <a:xfrm>
            <a:off x="459355" y="3375642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F112A96-24BE-0AF3-ED7E-8D57C288FB5B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C07834A-F2D3-1D23-29FC-74F008F57A2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D4E0442-4654-6922-B041-FE8BAC1C58FA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25EF13C-2AE3-A84A-5957-96A6CFBC5E42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131F30C-4999-DD19-1032-C8CA7379DEF2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311FD20-43A1-066B-6C4C-D1801336982A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5D41C4B-EFBA-5762-2EB3-D5596A0A962F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CA9E5EC-BC13-FCAF-BA5E-A48107019E5C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1CE0ED2-4F3C-9B71-42FE-BDDD26B97A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494103B-0475-7FE0-8D19-81ECD91C2809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DD09EF4-714C-B9A6-1501-50AF566347F3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7A63E50-F4DA-736D-5DC6-BF48202D0E5E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016BAF1-659C-216F-B7C7-0DFE0988E361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BE19F20-98EE-9308-6027-6B278E2DD754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18075AD-90D1-FD4D-BF98-056C369ECFB1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4CD92FD-376C-4DBE-3D1E-145488FAC9D2}"/>
              </a:ext>
            </a:extLst>
          </p:cNvPr>
          <p:cNvCxnSpPr/>
          <p:nvPr/>
        </p:nvCxnSpPr>
        <p:spPr>
          <a:xfrm flipV="1">
            <a:off x="1414219" y="4160147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785D459-49E9-1D0C-C886-166014A1DAC3}"/>
              </a:ext>
            </a:extLst>
          </p:cNvPr>
          <p:cNvCxnSpPr>
            <a:cxnSpLocks/>
          </p:cNvCxnSpPr>
          <p:nvPr/>
        </p:nvCxnSpPr>
        <p:spPr>
          <a:xfrm flipV="1">
            <a:off x="22524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47F4A52-E34E-5A82-1E86-853143115CED}"/>
              </a:ext>
            </a:extLst>
          </p:cNvPr>
          <p:cNvCxnSpPr>
            <a:cxnSpLocks/>
          </p:cNvCxnSpPr>
          <p:nvPr/>
        </p:nvCxnSpPr>
        <p:spPr>
          <a:xfrm flipV="1">
            <a:off x="3090619" y="4995857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7FC7BB3-757C-C164-C15D-91A881CB8EE2}"/>
              </a:ext>
            </a:extLst>
          </p:cNvPr>
          <p:cNvCxnSpPr>
            <a:cxnSpLocks/>
          </p:cNvCxnSpPr>
          <p:nvPr/>
        </p:nvCxnSpPr>
        <p:spPr>
          <a:xfrm flipV="1">
            <a:off x="39288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F9E92AE-4DFF-F07B-72B6-BE1F637D4FC6}"/>
              </a:ext>
            </a:extLst>
          </p:cNvPr>
          <p:cNvCxnSpPr>
            <a:cxnSpLocks/>
          </p:cNvCxnSpPr>
          <p:nvPr/>
        </p:nvCxnSpPr>
        <p:spPr>
          <a:xfrm flipV="1">
            <a:off x="4767019" y="4160147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3FB5168-47CF-8298-7E58-DC6C618691E0}"/>
              </a:ext>
            </a:extLst>
          </p:cNvPr>
          <p:cNvCxnSpPr>
            <a:cxnSpLocks/>
          </p:cNvCxnSpPr>
          <p:nvPr/>
        </p:nvCxnSpPr>
        <p:spPr>
          <a:xfrm flipV="1">
            <a:off x="56052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AB331A5-76B4-D80B-541D-B19D738A2057}"/>
              </a:ext>
            </a:extLst>
          </p:cNvPr>
          <p:cNvCxnSpPr>
            <a:cxnSpLocks/>
          </p:cNvCxnSpPr>
          <p:nvPr/>
        </p:nvCxnSpPr>
        <p:spPr>
          <a:xfrm flipV="1">
            <a:off x="64434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751C01E6-F976-EAEE-B112-00BF168D14F5}"/>
              </a:ext>
            </a:extLst>
          </p:cNvPr>
          <p:cNvSpPr/>
          <p:nvPr/>
        </p:nvSpPr>
        <p:spPr>
          <a:xfrm>
            <a:off x="4329953" y="3119719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F7BF70-BFAB-7D3D-BCBB-34B1CD766F80}"/>
              </a:ext>
            </a:extLst>
          </p:cNvPr>
          <p:cNvSpPr txBox="1"/>
          <p:nvPr/>
        </p:nvSpPr>
        <p:spPr>
          <a:xfrm>
            <a:off x="1077229" y="6160902"/>
            <a:ext cx="6126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0.34   0.22    0.09    0.21     0.30     0.08    0.09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140E9F7-575D-F250-DF9F-A05303D4BF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Samples of the physical phenomena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D722345-3D27-1FF6-A3DA-599B26B2302B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E6A1F77-F18C-F12A-A505-9752622BE98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6291F70-00F4-D0F3-E140-1DEEC7BBBAA3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DACCA58-5C91-D7E0-16B6-D12F9CC7E4FD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72C377F-0E90-F07F-CCE8-55DF553E120D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E792D06-346C-41D7-0B77-9C990A5027B7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370F128-0E5C-921C-C9C1-87882D2335F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22E2C61-C8CD-C018-FDDB-279639EA2122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B98544C-2BED-677F-E529-2F813DE3E5A1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E6D181C9-6CB5-84BF-5614-BB5811C78023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D6511767-D182-9E9D-E68B-173F092A9A58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6FD5369D-D2DE-5EA4-DD58-63404E2E321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235049C-5322-4970-2915-2662C84DF0AF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BED811F-C15C-773E-1C4B-D586FC416656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FE41792-A718-BFAE-B8C3-2DF89A70AAE2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5A85086-1F18-5072-107A-439BC3317637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B68DB3E-EAF9-151A-CD33-C7F34A67CA82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12321C0-4BB7-1070-6C9B-6A6BFC0F6916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5C413F4-3883-F61B-DCCD-8FE7BF373E13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7191D74-2EAA-FE96-D409-5DE3A50B22C4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37A522E-3179-F060-0A7A-AFEE86A80DBC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1EBB283-1042-734C-75D0-9D9B8872A9AA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CA89A20-3FF9-BD73-E8CA-2B393043027D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FFE19DF-C824-6510-F351-E09206906478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1D89D6E-5723-478B-19DE-CF49485CB7C4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10EED2C-093D-0821-D51A-D924812DB81C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280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E54B9-A245-D245-B8FA-6B384B9F5214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3B270F-6808-FD42-8698-9646F33CA066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2">
                      <a:lumMod val="90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8" name="Left Bracket 17">
              <a:extLst>
                <a:ext uri="{FF2B5EF4-FFF2-40B4-BE49-F238E27FC236}">
                  <a16:creationId xmlns:a16="http://schemas.microsoft.com/office/drawing/2014/main" id="{F28460E3-D774-904A-ABE4-7E45A4D5F20A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9" name="Left Bracket 18">
              <a:extLst>
                <a:ext uri="{FF2B5EF4-FFF2-40B4-BE49-F238E27FC236}">
                  <a16:creationId xmlns:a16="http://schemas.microsoft.com/office/drawing/2014/main" id="{E6A4AEC4-71F8-454D-B6F0-FE5D845EDDA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EAF209-5AEF-E542-B035-61BA0A621E7E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eft Bracket 31">
              <a:extLst>
                <a:ext uri="{FF2B5EF4-FFF2-40B4-BE49-F238E27FC236}">
                  <a16:creationId xmlns:a16="http://schemas.microsoft.com/office/drawing/2014/main" id="{8A6F4CAB-0CE5-9544-8BBA-684E5DF3ADA9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3" name="Left Bracket 32">
              <a:extLst>
                <a:ext uri="{FF2B5EF4-FFF2-40B4-BE49-F238E27FC236}">
                  <a16:creationId xmlns:a16="http://schemas.microsoft.com/office/drawing/2014/main" id="{91533EF9-4C90-544D-B285-C04B4D6E0B0C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390A3C2-54F9-D44D-AA50-BCD7C54A7C80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2">
                      <a:lumMod val="90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ket 38">
            <a:extLst>
              <a:ext uri="{FF2B5EF4-FFF2-40B4-BE49-F238E27FC236}">
                <a16:creationId xmlns:a16="http://schemas.microsoft.com/office/drawing/2014/main" id="{1C848755-7B4E-B944-8956-335EE9A9927A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32AA6E3F-3D48-EA4C-8465-0185598E8AC7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8A66D13-7E53-074A-AC86-79763BAE9594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bg2">
                  <a:lumMod val="90000"/>
                </a:schemeClr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ket 45">
            <a:extLst>
              <a:ext uri="{FF2B5EF4-FFF2-40B4-BE49-F238E27FC236}">
                <a16:creationId xmlns:a16="http://schemas.microsoft.com/office/drawing/2014/main" id="{BA377711-6CBE-4C48-8B2E-2587D7FC9C0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69E342B2-CD5D-6948-893D-439E975EE3FD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43572F8B-0247-EE4C-B9C1-3B3331577150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bg2">
                  <a:lumMod val="90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C1F74B-B457-4641-8584-AB27249D7EF3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092EF-9F55-BC4A-8E4A-A95560FF0E57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C5FAC9-E218-5548-AAD2-F99658AA7AC8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CAB26C-6D1A-5C4A-BDA4-A14713186672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03BB84-882E-3543-B76A-1B9086EE7C3C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E5301D-1DE8-6941-948F-817DB93ADFA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353DEC-2DFA-F144-9F06-F7F95BCF06EE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6618AA5-5D02-F44A-AC23-2694AD52EF21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F813867-9523-7E44-AC8F-3426EDF85BD1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56454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188435-C7B2-3B43-9408-9072C7185283}"/>
              </a:ext>
            </a:extLst>
          </p:cNvPr>
          <p:cNvSpPr txBox="1"/>
          <p:nvPr/>
        </p:nvSpPr>
        <p:spPr>
          <a:xfrm>
            <a:off x="983037" y="5236537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40A755-C243-094F-884D-7EB1972F2EF7}"/>
              </a:ext>
            </a:extLst>
          </p:cNvPr>
          <p:cNvCxnSpPr>
            <a:cxnSpLocks/>
          </p:cNvCxnSpPr>
          <p:nvPr/>
        </p:nvCxnSpPr>
        <p:spPr>
          <a:xfrm>
            <a:off x="2099531" y="5823339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A951134-48AF-464F-959A-A6627969B4A8}"/>
              </a:ext>
            </a:extLst>
          </p:cNvPr>
          <p:cNvGrpSpPr/>
          <p:nvPr/>
        </p:nvGrpSpPr>
        <p:grpSpPr>
          <a:xfrm>
            <a:off x="3290812" y="5689596"/>
            <a:ext cx="315804" cy="573687"/>
            <a:chOff x="7225127" y="3524912"/>
            <a:chExt cx="315804" cy="573687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29B57CE-AD29-E343-BE24-A5BC41DC159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6C5EB1E-19CB-4F4F-A673-D4CDFD042C3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22212BC-26B7-4A4E-A8F8-3BC5259046BE}"/>
              </a:ext>
            </a:extLst>
          </p:cNvPr>
          <p:cNvSpPr txBox="1"/>
          <p:nvPr/>
        </p:nvSpPr>
        <p:spPr>
          <a:xfrm>
            <a:off x="6292349" y="6177368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84E15AB-DF5E-5D48-8E87-579F0E693301}"/>
              </a:ext>
            </a:extLst>
          </p:cNvPr>
          <p:cNvGrpSpPr/>
          <p:nvPr/>
        </p:nvGrpSpPr>
        <p:grpSpPr>
          <a:xfrm>
            <a:off x="3953840" y="5689596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9AA0051-9EEE-0A47-BA58-7C6093AF28F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EFD0181-384D-3D44-AFDF-1676E46D5E8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FB31DA6-988F-1D47-BE90-36652127FD8C}"/>
              </a:ext>
            </a:extLst>
          </p:cNvPr>
          <p:cNvGrpSpPr/>
          <p:nvPr/>
        </p:nvGrpSpPr>
        <p:grpSpPr>
          <a:xfrm>
            <a:off x="4616868" y="5689596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4DD7A45-9CF5-4444-979A-108ED12B84C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ED8468F-6677-5F46-8162-40983D10257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F64AAA2-9CC3-974B-9FD8-80667893A63C}"/>
              </a:ext>
            </a:extLst>
          </p:cNvPr>
          <p:cNvGrpSpPr/>
          <p:nvPr/>
        </p:nvGrpSpPr>
        <p:grpSpPr>
          <a:xfrm>
            <a:off x="2627784" y="5689596"/>
            <a:ext cx="315804" cy="573687"/>
            <a:chOff x="7225127" y="3524912"/>
            <a:chExt cx="315804" cy="57368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A2B3342-F630-EF4A-A1D3-12BB3F1A09E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5887D86-B8D8-BB4B-82A9-49CE1782CD7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1A6679F-BD8D-FD49-A9A4-77DE23B7785C}"/>
              </a:ext>
            </a:extLst>
          </p:cNvPr>
          <p:cNvGrpSpPr/>
          <p:nvPr/>
        </p:nvGrpSpPr>
        <p:grpSpPr>
          <a:xfrm>
            <a:off x="5942924" y="5689596"/>
            <a:ext cx="315804" cy="573687"/>
            <a:chOff x="7225127" y="3524912"/>
            <a:chExt cx="315804" cy="57368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FE03FD3-B225-1842-9F2D-99A5C984327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A55D187-A091-9642-B8DF-78F4810F476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8EB199D-1C53-CB43-AF37-7B3F0EA80C3F}"/>
              </a:ext>
            </a:extLst>
          </p:cNvPr>
          <p:cNvCxnSpPr/>
          <p:nvPr/>
        </p:nvCxnSpPr>
        <p:spPr>
          <a:xfrm>
            <a:off x="6772287" y="5689596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573AA79-9543-284A-8B68-1D3EE475F0A1}"/>
              </a:ext>
            </a:extLst>
          </p:cNvPr>
          <p:cNvGrpSpPr/>
          <p:nvPr/>
        </p:nvGrpSpPr>
        <p:grpSpPr>
          <a:xfrm>
            <a:off x="7205478" y="5689596"/>
            <a:ext cx="593931" cy="573687"/>
            <a:chOff x="7161626" y="3524912"/>
            <a:chExt cx="593931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2FAA193-90F1-9042-B5B4-2543312343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8EA251D-6221-9948-855B-C9946CA778F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CDDFED0-8C16-B642-A7DA-495FA257922F}"/>
              </a:ext>
            </a:extLst>
          </p:cNvPr>
          <p:cNvGrpSpPr/>
          <p:nvPr/>
        </p:nvGrpSpPr>
        <p:grpSpPr>
          <a:xfrm>
            <a:off x="5279896" y="568959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076FF3D-C74D-BB45-AE90-24C718157C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EAF0E33-4D20-8A47-913F-F05F875152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AA09ACC-FAFA-7948-BAED-FB33748F4553}"/>
              </a:ext>
            </a:extLst>
          </p:cNvPr>
          <p:cNvGrpSpPr/>
          <p:nvPr/>
        </p:nvGrpSpPr>
        <p:grpSpPr>
          <a:xfrm>
            <a:off x="1941984" y="5689596"/>
            <a:ext cx="315804" cy="573687"/>
            <a:chOff x="7225127" y="3524912"/>
            <a:chExt cx="315804" cy="573687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A2CF02D-19E6-634D-A7A8-92EF3810608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ADBB13C-60AD-5B43-9C61-D4359CE5831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8F64549-646A-804A-A826-D2AE6C70D6E4}"/>
              </a:ext>
            </a:extLst>
          </p:cNvPr>
          <p:cNvSpPr txBox="1"/>
          <p:nvPr/>
        </p:nvSpPr>
        <p:spPr>
          <a:xfrm>
            <a:off x="6483041" y="5633142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64E03E00-29C1-364D-90F6-A62546F5EF4F}"/>
              </a:ext>
            </a:extLst>
          </p:cNvPr>
          <p:cNvSpPr/>
          <p:nvPr/>
        </p:nvSpPr>
        <p:spPr>
          <a:xfrm>
            <a:off x="2109311" y="4650587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D242D35-E22C-7D46-8782-CDA7F3A0D0A0}"/>
              </a:ext>
            </a:extLst>
          </p:cNvPr>
          <p:cNvCxnSpPr>
            <a:cxnSpLocks/>
          </p:cNvCxnSpPr>
          <p:nvPr/>
        </p:nvCxnSpPr>
        <p:spPr>
          <a:xfrm flipV="1">
            <a:off x="2110560" y="5216894"/>
            <a:ext cx="0" cy="60593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447F4E3-9AC2-2A4D-BD03-5352AF0A1CEE}"/>
              </a:ext>
            </a:extLst>
          </p:cNvPr>
          <p:cNvCxnSpPr>
            <a:cxnSpLocks/>
          </p:cNvCxnSpPr>
          <p:nvPr/>
        </p:nvCxnSpPr>
        <p:spPr>
          <a:xfrm flipV="1">
            <a:off x="2794119" y="5374201"/>
            <a:ext cx="0" cy="44862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1D71BE4-3BB5-EC46-A485-C1D8F6E60557}"/>
              </a:ext>
            </a:extLst>
          </p:cNvPr>
          <p:cNvCxnSpPr>
            <a:cxnSpLocks/>
            <a:endCxn id="92" idx="3"/>
          </p:cNvCxnSpPr>
          <p:nvPr/>
        </p:nvCxnSpPr>
        <p:spPr>
          <a:xfrm flipV="1">
            <a:off x="4398058" y="772275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4D43E2B-05CA-6E44-BBF5-E0FF8855E7DE}"/>
              </a:ext>
            </a:extLst>
          </p:cNvPr>
          <p:cNvCxnSpPr>
            <a:cxnSpLocks/>
          </p:cNvCxnSpPr>
          <p:nvPr/>
        </p:nvCxnSpPr>
        <p:spPr>
          <a:xfrm flipV="1">
            <a:off x="4120175" y="5386836"/>
            <a:ext cx="3839" cy="40688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5873B5A2-D4C2-F349-A255-6FA8FEBC0F66}"/>
              </a:ext>
            </a:extLst>
          </p:cNvPr>
          <p:cNvCxnSpPr>
            <a:cxnSpLocks/>
          </p:cNvCxnSpPr>
          <p:nvPr/>
        </p:nvCxnSpPr>
        <p:spPr>
          <a:xfrm>
            <a:off x="4783202" y="5802664"/>
            <a:ext cx="0" cy="201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9DA8C89-78DC-2542-B634-1E907D34ECD1}"/>
              </a:ext>
            </a:extLst>
          </p:cNvPr>
          <p:cNvCxnSpPr>
            <a:cxnSpLocks/>
          </p:cNvCxnSpPr>
          <p:nvPr/>
        </p:nvCxnSpPr>
        <p:spPr>
          <a:xfrm flipV="1">
            <a:off x="5446229" y="5802664"/>
            <a:ext cx="0" cy="201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550C25C-A2C5-F542-A61B-EED8D43D41F9}"/>
              </a:ext>
            </a:extLst>
          </p:cNvPr>
          <p:cNvCxnSpPr>
            <a:cxnSpLocks/>
          </p:cNvCxnSpPr>
          <p:nvPr/>
        </p:nvCxnSpPr>
        <p:spPr>
          <a:xfrm flipV="1">
            <a:off x="6104370" y="5386836"/>
            <a:ext cx="0" cy="42581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E81D635-4A35-514B-914F-9921E6B0B03F}"/>
              </a:ext>
            </a:extLst>
          </p:cNvPr>
          <p:cNvCxnSpPr>
            <a:cxnSpLocks/>
          </p:cNvCxnSpPr>
          <p:nvPr/>
        </p:nvCxnSpPr>
        <p:spPr>
          <a:xfrm flipV="1">
            <a:off x="6759587" y="5175069"/>
            <a:ext cx="0" cy="66045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E698513-7AC6-1246-B8D2-B2B406375A61}"/>
              </a:ext>
            </a:extLst>
          </p:cNvPr>
          <p:cNvCxnSpPr>
            <a:cxnSpLocks/>
            <a:endCxn id="92" idx="11"/>
          </p:cNvCxnSpPr>
          <p:nvPr/>
        </p:nvCxnSpPr>
        <p:spPr>
          <a:xfrm flipV="1">
            <a:off x="8360119" y="8637158"/>
            <a:ext cx="0" cy="23796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CEFB65C-2875-DB46-A9F8-88581EEE5A37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8AA22425-BF52-4E4E-B4A3-A1DCF3737B7C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8AA22425-BF52-4E4E-B4A3-A1DCF3737B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48736ECB-343D-C84F-ACF7-C6DEC3315105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48736ECB-343D-C84F-ACF7-C6DEC33151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1A3F550A-346B-5F44-875F-8111F3953807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1A3F550A-346B-5F44-875F-8111F39538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756922B4-3227-2C41-AE22-886C9800AFC6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756922B4-3227-2C41-AE22-886C9800AF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8F275D49-304E-BD42-9B11-DA850FAAB18E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09" name="Left Bracket 108">
              <a:extLst>
                <a:ext uri="{FF2B5EF4-FFF2-40B4-BE49-F238E27FC236}">
                  <a16:creationId xmlns:a16="http://schemas.microsoft.com/office/drawing/2014/main" id="{DAE46F64-D91A-9D4D-8027-FA6718570636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Left Bracket 109">
              <a:extLst>
                <a:ext uri="{FF2B5EF4-FFF2-40B4-BE49-F238E27FC236}">
                  <a16:creationId xmlns:a16="http://schemas.microsoft.com/office/drawing/2014/main" id="{1F181FB8-7F0D-2F4B-981A-15520CC2213F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3AE52BE-D006-1343-9F4E-423E9F142EF0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34FB8BE-0CF6-A641-B00A-8ABCB4982DC0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34FB8BE-0CF6-A641-B00A-8ABCB4982D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3" name="Left Bracket 112">
              <a:extLst>
                <a:ext uri="{FF2B5EF4-FFF2-40B4-BE49-F238E27FC236}">
                  <a16:creationId xmlns:a16="http://schemas.microsoft.com/office/drawing/2014/main" id="{D85BDC10-0243-E147-9F12-103CEBC2E28D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Left Bracket 113">
              <a:extLst>
                <a:ext uri="{FF2B5EF4-FFF2-40B4-BE49-F238E27FC236}">
                  <a16:creationId xmlns:a16="http://schemas.microsoft.com/office/drawing/2014/main" id="{504006F1-DB8D-5A4B-AC99-E23F89C03FBC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CD27151-2016-F24F-BCA7-E73729F6D697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CD27151-2016-F24F-BCA7-E73729F6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6C7A001-1BA4-E940-BA2A-18517DC2B5A1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6C7A001-1BA4-E940-BA2A-18517DC2B5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1E658D96-D3BE-3D41-91E5-96098B205DFE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1E658D96-D3BE-3D41-91E5-96098B205D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94E3685-3A56-584E-BEB7-05DDE9312757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C6CD85E-0E27-CF43-9668-EDFC056A2DB7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C6CD85E-0E27-CF43-9668-EDFC056A2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Left Bracket 119">
            <a:extLst>
              <a:ext uri="{FF2B5EF4-FFF2-40B4-BE49-F238E27FC236}">
                <a16:creationId xmlns:a16="http://schemas.microsoft.com/office/drawing/2014/main" id="{25EF84B1-4F1D-F041-B5BC-4BC766FA9654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Left Bracket 120">
            <a:extLst>
              <a:ext uri="{FF2B5EF4-FFF2-40B4-BE49-F238E27FC236}">
                <a16:creationId xmlns:a16="http://schemas.microsoft.com/office/drawing/2014/main" id="{31DB19A6-0D7A-1C45-9A30-001CFE299D22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20525BB8-3C84-D748-9A87-CD101A60654E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20525BB8-3C84-D748-9A87-CD101A606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F1249B8F-E14C-0A4E-B597-3F7855564DA5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F1249B8F-E14C-0A4E-B597-3F7855564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FD5A72E3-2F70-C84B-9B62-4CB8DEF3F5EE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FD5A72E3-2F70-C84B-9B62-4CB8DEF3F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TextBox 124">
            <a:extLst>
              <a:ext uri="{FF2B5EF4-FFF2-40B4-BE49-F238E27FC236}">
                <a16:creationId xmlns:a16="http://schemas.microsoft.com/office/drawing/2014/main" id="{67C1B9D3-9167-8748-9B68-3A485DEC7251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F9419A2-396F-7B49-8C0A-6916C8ABECCA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F9419A2-396F-7B49-8C0A-6916C8ABE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Left Bracket 126">
            <a:extLst>
              <a:ext uri="{FF2B5EF4-FFF2-40B4-BE49-F238E27FC236}">
                <a16:creationId xmlns:a16="http://schemas.microsoft.com/office/drawing/2014/main" id="{77FBB7DB-28F9-1748-BAEE-937585344F92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Left Bracket 127">
            <a:extLst>
              <a:ext uri="{FF2B5EF4-FFF2-40B4-BE49-F238E27FC236}">
                <a16:creationId xmlns:a16="http://schemas.microsoft.com/office/drawing/2014/main" id="{793798DD-677F-F749-BD21-F4D2CAA35770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E798E78-49FC-4444-8B30-D05991EE2097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E798E78-49FC-4444-8B30-D05991EE2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222F62A-D494-5B41-BD02-C2FB17F28519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222F62A-D494-5B41-BD02-C2FB17F28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8B6A6ED-283F-6A44-A5DC-9AC043FA81E9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8B6A6ED-283F-6A44-A5DC-9AC043FA8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DEE7E7B6-59D9-6045-9FA3-154E59DF6965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8E36BF3-ECD1-2E4E-B818-B0D7E7832B6C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D89DA43-AE78-F34B-993D-81DA9E3AF990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1C58C9A3-643A-9942-BCA7-EAEB349EB858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C417601-31F9-FA47-9083-D85A31F8E0C1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B0A73D6A-EE4D-584D-9F21-E94E2B2542A5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D59563F9-2A40-FB42-861F-87907656F77A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8633EB7-6903-AA4E-9244-BE1282E9694F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8625818-DE5E-D94F-AEE5-69E816FC6939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58950F7-8969-844A-80A1-471E075396A3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6187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188435-C7B2-3B43-9408-9072C7185283}"/>
              </a:ext>
            </a:extLst>
          </p:cNvPr>
          <p:cNvSpPr txBox="1"/>
          <p:nvPr/>
        </p:nvSpPr>
        <p:spPr>
          <a:xfrm>
            <a:off x="983037" y="5236537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BC0F146-46CD-9347-8050-17D6DF22BD34}"/>
              </a:ext>
            </a:extLst>
          </p:cNvPr>
          <p:cNvSpPr txBox="1"/>
          <p:nvPr/>
        </p:nvSpPr>
        <p:spPr>
          <a:xfrm>
            <a:off x="1365134" y="5242527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X =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7E63206-D0F9-8A4B-BAD9-074B5E990D79}"/>
              </a:ext>
            </a:extLst>
          </p:cNvPr>
          <p:cNvSpPr txBox="1"/>
          <p:nvPr/>
        </p:nvSpPr>
        <p:spPr>
          <a:xfrm>
            <a:off x="2358073" y="4586259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x[0]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0CC8A4B8-C39F-9F4E-AD09-196CEBD9CC8D}"/>
              </a:ext>
            </a:extLst>
          </p:cNvPr>
          <p:cNvCxnSpPr/>
          <p:nvPr/>
        </p:nvCxnSpPr>
        <p:spPr>
          <a:xfrm>
            <a:off x="1415833" y="5270015"/>
            <a:ext cx="32997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CECADDC-6EFC-3F48-9A92-3A3FF65AC54D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89EC560-E5C7-364E-81E1-2990DB1F2287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51" name="Left Bracket 150">
              <a:extLst>
                <a:ext uri="{FF2B5EF4-FFF2-40B4-BE49-F238E27FC236}">
                  <a16:creationId xmlns:a16="http://schemas.microsoft.com/office/drawing/2014/main" id="{03EB85F1-DB6B-7A47-9E0F-F0E7BC996BCD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Left Bracket 151">
              <a:extLst>
                <a:ext uri="{FF2B5EF4-FFF2-40B4-BE49-F238E27FC236}">
                  <a16:creationId xmlns:a16="http://schemas.microsoft.com/office/drawing/2014/main" id="{9FD4573B-3C42-6F47-90A4-3B36F18E2F4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37D476F-3E62-BA45-9A27-4509F4076F62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5" name="Left Bracket 154">
              <a:extLst>
                <a:ext uri="{FF2B5EF4-FFF2-40B4-BE49-F238E27FC236}">
                  <a16:creationId xmlns:a16="http://schemas.microsoft.com/office/drawing/2014/main" id="{D80F16E8-6445-BB4E-81A6-1DA769DA980C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Left Bracket 155">
              <a:extLst>
                <a:ext uri="{FF2B5EF4-FFF2-40B4-BE49-F238E27FC236}">
                  <a16:creationId xmlns:a16="http://schemas.microsoft.com/office/drawing/2014/main" id="{AF1924DD-EA6E-8846-B3EB-1FA01A6A9237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0CD67585-C0DA-3642-94B7-3665FC42E4B1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Left Bracket 161">
            <a:extLst>
              <a:ext uri="{FF2B5EF4-FFF2-40B4-BE49-F238E27FC236}">
                <a16:creationId xmlns:a16="http://schemas.microsoft.com/office/drawing/2014/main" id="{AC1C5F1F-40B5-DF42-B9A1-D029022854DF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Left Bracket 162">
            <a:extLst>
              <a:ext uri="{FF2B5EF4-FFF2-40B4-BE49-F238E27FC236}">
                <a16:creationId xmlns:a16="http://schemas.microsoft.com/office/drawing/2014/main" id="{35289842-4C5F-8F49-8FC6-761B37E43646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TextBox 166">
            <a:extLst>
              <a:ext uri="{FF2B5EF4-FFF2-40B4-BE49-F238E27FC236}">
                <a16:creationId xmlns:a16="http://schemas.microsoft.com/office/drawing/2014/main" id="{8DEAD953-1F58-3249-937C-D9DAABCF8839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Left Bracket 168">
            <a:extLst>
              <a:ext uri="{FF2B5EF4-FFF2-40B4-BE49-F238E27FC236}">
                <a16:creationId xmlns:a16="http://schemas.microsoft.com/office/drawing/2014/main" id="{0E600EE3-E521-304D-81C8-C37544928F6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Left Bracket 169">
            <a:extLst>
              <a:ext uri="{FF2B5EF4-FFF2-40B4-BE49-F238E27FC236}">
                <a16:creationId xmlns:a16="http://schemas.microsoft.com/office/drawing/2014/main" id="{74A83930-9A68-4A4A-A7D9-5D153B5B89F3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TextBox 173">
            <a:extLst>
              <a:ext uri="{FF2B5EF4-FFF2-40B4-BE49-F238E27FC236}">
                <a16:creationId xmlns:a16="http://schemas.microsoft.com/office/drawing/2014/main" id="{89A42A67-5C7C-F645-A56F-5FF8D73D14C4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3FCCFE2-FB66-1640-869C-037B630E600C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3295D933-4926-2B46-869C-C803854928DA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0928661-E3B4-CF43-B8E1-B0EC7D7B2BF6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C52780F-4CD2-B543-883B-280697524F4C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357DEB3C-6D36-014A-902A-625116BB8478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B97DF9F6-2B7F-1B43-889C-1B59FBCA815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82DE077F-A6F7-1549-868B-8E642B29BC92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07D06C3-F96C-D046-9BD2-EE68AFAEFD42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BE8CB633-34F8-074A-9F3E-1D71DDCFCF47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1C114A8-3761-B046-BCF2-1A17F72D6598}"/>
              </a:ext>
            </a:extLst>
          </p:cNvPr>
          <p:cNvSpPr txBox="1"/>
          <p:nvPr/>
        </p:nvSpPr>
        <p:spPr>
          <a:xfrm>
            <a:off x="2358073" y="497011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7E06450A-D60B-1041-9478-E55710A26622}"/>
              </a:ext>
            </a:extLst>
          </p:cNvPr>
          <p:cNvSpPr txBox="1"/>
          <p:nvPr/>
        </p:nvSpPr>
        <p:spPr>
          <a:xfrm>
            <a:off x="2358073" y="536616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x[2]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81BE0D4C-8648-6D48-95FF-497E007858FB}"/>
              </a:ext>
            </a:extLst>
          </p:cNvPr>
          <p:cNvSpPr txBox="1"/>
          <p:nvPr/>
        </p:nvSpPr>
        <p:spPr>
          <a:xfrm>
            <a:off x="2333689" y="618242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x[N-1]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455D3D0-8914-354E-BCF6-490788904C56}"/>
              </a:ext>
            </a:extLst>
          </p:cNvPr>
          <p:cNvSpPr txBox="1"/>
          <p:nvPr/>
        </p:nvSpPr>
        <p:spPr>
          <a:xfrm rot="5400000">
            <a:off x="2500063" y="5712186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8" name="Left Bracket 187">
            <a:extLst>
              <a:ext uri="{FF2B5EF4-FFF2-40B4-BE49-F238E27FC236}">
                <a16:creationId xmlns:a16="http://schemas.microsoft.com/office/drawing/2014/main" id="{D96E45CC-2D0D-3740-B417-05CE67B0FB6A}"/>
              </a:ext>
            </a:extLst>
          </p:cNvPr>
          <p:cNvSpPr/>
          <p:nvPr/>
        </p:nvSpPr>
        <p:spPr>
          <a:xfrm>
            <a:off x="2180292" y="4585370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Left Bracket 188">
            <a:extLst>
              <a:ext uri="{FF2B5EF4-FFF2-40B4-BE49-F238E27FC236}">
                <a16:creationId xmlns:a16="http://schemas.microsoft.com/office/drawing/2014/main" id="{63D38CE5-C644-4641-AA1E-2AA0C21B7660}"/>
              </a:ext>
            </a:extLst>
          </p:cNvPr>
          <p:cNvSpPr/>
          <p:nvPr/>
        </p:nvSpPr>
        <p:spPr>
          <a:xfrm flipH="1">
            <a:off x="3176411" y="4583674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27AD66-E146-124B-8ABC-1F322975C7F6}"/>
              </a:ext>
            </a:extLst>
          </p:cNvPr>
          <p:cNvGrpSpPr/>
          <p:nvPr/>
        </p:nvGrpSpPr>
        <p:grpSpPr>
          <a:xfrm>
            <a:off x="3109298" y="5179872"/>
            <a:ext cx="4205650" cy="623777"/>
            <a:chOff x="3109298" y="5179872"/>
            <a:chExt cx="4205650" cy="623777"/>
          </a:xfrm>
        </p:grpSpPr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401DBB9A-A325-2246-BEAB-3C6CDB229BB5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02BA99F1-12AA-334A-AD62-690239B28282}"/>
                </a:ext>
              </a:extLst>
            </p:cNvPr>
            <p:cNvSpPr txBox="1"/>
            <p:nvPr/>
          </p:nvSpPr>
          <p:spPr>
            <a:xfrm>
              <a:off x="4403574" y="5341984"/>
              <a:ext cx="29113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Time domain samples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AE572B-9837-6946-A505-3759A173D116}"/>
              </a:ext>
            </a:extLst>
          </p:cNvPr>
          <p:cNvGrpSpPr/>
          <p:nvPr/>
        </p:nvGrpSpPr>
        <p:grpSpPr>
          <a:xfrm>
            <a:off x="3676079" y="946477"/>
            <a:ext cx="5066059" cy="1857683"/>
            <a:chOff x="3676079" y="946477"/>
            <a:chExt cx="5066059" cy="1857683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EB229C8-FCF7-6244-A4EC-E099D782175E}"/>
                </a:ext>
              </a:extLst>
            </p:cNvPr>
            <p:cNvSpPr txBox="1"/>
            <p:nvPr/>
          </p:nvSpPr>
          <p:spPr>
            <a:xfrm>
              <a:off x="4730271" y="946477"/>
              <a:ext cx="4011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Frequency domain coefficients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EBC8E95-5BB5-374B-92E3-5A866F01D9DC}"/>
                </a:ext>
              </a:extLst>
            </p:cNvPr>
            <p:cNvSpPr/>
            <p:nvPr/>
          </p:nvSpPr>
          <p:spPr>
            <a:xfrm>
              <a:off x="3676079" y="1207008"/>
              <a:ext cx="1103185" cy="1597152"/>
            </a:xfrm>
            <a:custGeom>
              <a:avLst/>
              <a:gdLst>
                <a:gd name="connsiteX0" fmla="*/ 310705 w 1103185"/>
                <a:gd name="connsiteY0" fmla="*/ 1597152 h 1597152"/>
                <a:gd name="connsiteX1" fmla="*/ 42481 w 1103185"/>
                <a:gd name="connsiteY1" fmla="*/ 365760 h 1597152"/>
                <a:gd name="connsiteX2" fmla="*/ 1103185 w 1103185"/>
                <a:gd name="connsiteY2" fmla="*/ 0 h 159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3185" h="1597152">
                  <a:moveTo>
                    <a:pt x="310705" y="1597152"/>
                  </a:moveTo>
                  <a:cubicBezTo>
                    <a:pt x="110553" y="1114552"/>
                    <a:pt x="-89599" y="631952"/>
                    <a:pt x="42481" y="365760"/>
                  </a:cubicBezTo>
                  <a:cubicBezTo>
                    <a:pt x="174561" y="99568"/>
                    <a:pt x="638873" y="49784"/>
                    <a:pt x="1103185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143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28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F46B9D-7024-F640-9D36-635D385C8826}"/>
              </a:ext>
            </a:extLst>
          </p:cNvPr>
          <p:cNvSpPr txBox="1"/>
          <p:nvPr/>
        </p:nvSpPr>
        <p:spPr>
          <a:xfrm>
            <a:off x="0" y="410260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Fourier coefficients,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5E7F2B-0271-174B-9B14-581F058595ED}"/>
              </a:ext>
            </a:extLst>
          </p:cNvPr>
          <p:cNvSpPr txBox="1"/>
          <p:nvPr/>
        </p:nvSpPr>
        <p:spPr>
          <a:xfrm>
            <a:off x="2578764" y="3833705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143531-C63D-2D4B-9840-61CE6E409031}"/>
              </a:ext>
            </a:extLst>
          </p:cNvPr>
          <p:cNvSpPr txBox="1"/>
          <p:nvPr/>
        </p:nvSpPr>
        <p:spPr>
          <a:xfrm>
            <a:off x="2999232" y="4090417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C51D43-8238-1E4F-8562-AD35C1603617}"/>
              </a:ext>
            </a:extLst>
          </p:cNvPr>
          <p:cNvSpPr txBox="1"/>
          <p:nvPr/>
        </p:nvSpPr>
        <p:spPr>
          <a:xfrm>
            <a:off x="3585982" y="3833705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5DFD8D-EDE2-D045-A90A-80910EFA2279}"/>
              </a:ext>
            </a:extLst>
          </p:cNvPr>
          <p:cNvSpPr txBox="1"/>
          <p:nvPr/>
        </p:nvSpPr>
        <p:spPr>
          <a:xfrm>
            <a:off x="3585982" y="4158331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FD2B65-5413-8946-9F68-0DD4D590D85D}"/>
              </a:ext>
            </a:extLst>
          </p:cNvPr>
          <p:cNvSpPr txBox="1"/>
          <p:nvPr/>
        </p:nvSpPr>
        <p:spPr>
          <a:xfrm>
            <a:off x="3582592" y="4750269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8D4001-BC9D-B344-8F16-5CEFBA34D5E4}"/>
              </a:ext>
            </a:extLst>
          </p:cNvPr>
          <p:cNvSpPr txBox="1"/>
          <p:nvPr/>
        </p:nvSpPr>
        <p:spPr>
          <a:xfrm>
            <a:off x="3570400" y="5348847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7C470C-3C72-404B-A1BC-6F4C9485FBE8}"/>
              </a:ext>
            </a:extLst>
          </p:cNvPr>
          <p:cNvSpPr txBox="1"/>
          <p:nvPr/>
        </p:nvSpPr>
        <p:spPr>
          <a:xfrm rot="16200000">
            <a:off x="3429512" y="4402770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BBA7A0-658D-BE47-9F75-8BE3C97B65D6}"/>
              </a:ext>
            </a:extLst>
          </p:cNvPr>
          <p:cNvSpPr txBox="1"/>
          <p:nvPr/>
        </p:nvSpPr>
        <p:spPr>
          <a:xfrm rot="16200000">
            <a:off x="3429176" y="4997185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0C87B27A-0CA0-5443-BF74-A9DD40821C15}"/>
              </a:ext>
            </a:extLst>
          </p:cNvPr>
          <p:cNvSpPr/>
          <p:nvPr/>
        </p:nvSpPr>
        <p:spPr>
          <a:xfrm>
            <a:off x="3484776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C05D604A-EC10-A245-8FAF-9AEADDB0022A}"/>
              </a:ext>
            </a:extLst>
          </p:cNvPr>
          <p:cNvSpPr/>
          <p:nvPr/>
        </p:nvSpPr>
        <p:spPr>
          <a:xfrm flipH="1">
            <a:off x="3976472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276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F46B9D-7024-F640-9D36-635D385C8826}"/>
              </a:ext>
            </a:extLst>
          </p:cNvPr>
          <p:cNvSpPr txBox="1"/>
          <p:nvPr/>
        </p:nvSpPr>
        <p:spPr>
          <a:xfrm>
            <a:off x="0" y="410260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Fourier coefficients,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5E7F2B-0271-174B-9B14-581F058595ED}"/>
              </a:ext>
            </a:extLst>
          </p:cNvPr>
          <p:cNvSpPr txBox="1"/>
          <p:nvPr/>
        </p:nvSpPr>
        <p:spPr>
          <a:xfrm>
            <a:off x="2578764" y="3833705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143531-C63D-2D4B-9840-61CE6E409031}"/>
              </a:ext>
            </a:extLst>
          </p:cNvPr>
          <p:cNvSpPr txBox="1"/>
          <p:nvPr/>
        </p:nvSpPr>
        <p:spPr>
          <a:xfrm>
            <a:off x="2999232" y="4090417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C51D43-8238-1E4F-8562-AD35C1603617}"/>
              </a:ext>
            </a:extLst>
          </p:cNvPr>
          <p:cNvSpPr txBox="1"/>
          <p:nvPr/>
        </p:nvSpPr>
        <p:spPr>
          <a:xfrm>
            <a:off x="3585982" y="3833705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5DFD8D-EDE2-D045-A90A-80910EFA2279}"/>
              </a:ext>
            </a:extLst>
          </p:cNvPr>
          <p:cNvSpPr txBox="1"/>
          <p:nvPr/>
        </p:nvSpPr>
        <p:spPr>
          <a:xfrm>
            <a:off x="3585982" y="4158331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FD2B65-5413-8946-9F68-0DD4D590D85D}"/>
              </a:ext>
            </a:extLst>
          </p:cNvPr>
          <p:cNvSpPr txBox="1"/>
          <p:nvPr/>
        </p:nvSpPr>
        <p:spPr>
          <a:xfrm>
            <a:off x="3582592" y="4750269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8D4001-BC9D-B344-8F16-5CEFBA34D5E4}"/>
              </a:ext>
            </a:extLst>
          </p:cNvPr>
          <p:cNvSpPr txBox="1"/>
          <p:nvPr/>
        </p:nvSpPr>
        <p:spPr>
          <a:xfrm>
            <a:off x="3570400" y="5348847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7C470C-3C72-404B-A1BC-6F4C9485FBE8}"/>
              </a:ext>
            </a:extLst>
          </p:cNvPr>
          <p:cNvSpPr txBox="1"/>
          <p:nvPr/>
        </p:nvSpPr>
        <p:spPr>
          <a:xfrm rot="16200000">
            <a:off x="3429512" y="4402770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BBA7A0-658D-BE47-9F75-8BE3C97B65D6}"/>
              </a:ext>
            </a:extLst>
          </p:cNvPr>
          <p:cNvSpPr txBox="1"/>
          <p:nvPr/>
        </p:nvSpPr>
        <p:spPr>
          <a:xfrm rot="16200000">
            <a:off x="3429176" y="4997185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0C87B27A-0CA0-5443-BF74-A9DD40821C15}"/>
              </a:ext>
            </a:extLst>
          </p:cNvPr>
          <p:cNvSpPr/>
          <p:nvPr/>
        </p:nvSpPr>
        <p:spPr>
          <a:xfrm>
            <a:off x="3484776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C05D604A-EC10-A245-8FAF-9AEADDB0022A}"/>
              </a:ext>
            </a:extLst>
          </p:cNvPr>
          <p:cNvSpPr/>
          <p:nvPr/>
        </p:nvSpPr>
        <p:spPr>
          <a:xfrm flipH="1">
            <a:off x="3976472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D1A12C-2F83-4D4B-88B1-14132ED1F9BC}"/>
              </a:ext>
            </a:extLst>
          </p:cNvPr>
          <p:cNvSpPr txBox="1"/>
          <p:nvPr/>
        </p:nvSpPr>
        <p:spPr>
          <a:xfrm>
            <a:off x="6388238" y="4003361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X</a:t>
            </a:r>
            <a:r>
              <a:rPr lang="en-US" sz="2800" dirty="0">
                <a:latin typeface="Lucida Bright" panose="02040602050505020304" pitchFamily="18" charset="77"/>
              </a:rPr>
              <a:t> 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405A9D-46E8-7C47-8590-ACEC7BD0B3C7}"/>
              </a:ext>
            </a:extLst>
          </p:cNvPr>
          <p:cNvSpPr txBox="1"/>
          <p:nvPr/>
        </p:nvSpPr>
        <p:spPr>
          <a:xfrm>
            <a:off x="7454329" y="3890409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x[0]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660429-2773-2941-A7CA-9C3F3F04D0A6}"/>
              </a:ext>
            </a:extLst>
          </p:cNvPr>
          <p:cNvSpPr txBox="1"/>
          <p:nvPr/>
        </p:nvSpPr>
        <p:spPr>
          <a:xfrm>
            <a:off x="7454329" y="427426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1FBA58-C638-D741-B25E-5590AFEE5D72}"/>
              </a:ext>
            </a:extLst>
          </p:cNvPr>
          <p:cNvSpPr txBox="1"/>
          <p:nvPr/>
        </p:nvSpPr>
        <p:spPr>
          <a:xfrm>
            <a:off x="7454329" y="467031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x[2]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5EB3BE-F40D-5D49-A2C0-15C65C7B2197}"/>
              </a:ext>
            </a:extLst>
          </p:cNvPr>
          <p:cNvSpPr txBox="1"/>
          <p:nvPr/>
        </p:nvSpPr>
        <p:spPr>
          <a:xfrm>
            <a:off x="7429945" y="548657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x[N-1]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4421688-3F2D-5D43-B33A-6455059A4E4B}"/>
              </a:ext>
            </a:extLst>
          </p:cNvPr>
          <p:cNvSpPr txBox="1"/>
          <p:nvPr/>
        </p:nvSpPr>
        <p:spPr>
          <a:xfrm rot="5400000">
            <a:off x="7596319" y="5016336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48" name="Left Bracket 47">
            <a:extLst>
              <a:ext uri="{FF2B5EF4-FFF2-40B4-BE49-F238E27FC236}">
                <a16:creationId xmlns:a16="http://schemas.microsoft.com/office/drawing/2014/main" id="{8656D8C6-5CB7-6E44-A2F1-AD22F9C62543}"/>
              </a:ext>
            </a:extLst>
          </p:cNvPr>
          <p:cNvSpPr/>
          <p:nvPr/>
        </p:nvSpPr>
        <p:spPr>
          <a:xfrm>
            <a:off x="7276548" y="3889520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ket 48">
            <a:extLst>
              <a:ext uri="{FF2B5EF4-FFF2-40B4-BE49-F238E27FC236}">
                <a16:creationId xmlns:a16="http://schemas.microsoft.com/office/drawing/2014/main" id="{1287BB53-1E1B-8F4E-B96B-A90FFEC73531}"/>
              </a:ext>
            </a:extLst>
          </p:cNvPr>
          <p:cNvSpPr/>
          <p:nvPr/>
        </p:nvSpPr>
        <p:spPr>
          <a:xfrm flipH="1">
            <a:off x="8272667" y="3887824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D165A45-4D36-2142-AF8F-41E68ED8A856}"/>
              </a:ext>
            </a:extLst>
          </p:cNvPr>
          <p:cNvSpPr txBox="1"/>
          <p:nvPr/>
        </p:nvSpPr>
        <p:spPr>
          <a:xfrm>
            <a:off x="4780582" y="407247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Time series,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2874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BE32F3E-2067-0044-9872-3C87D67AE8E3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76363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CCEAA5-E171-5048-8866-DD20763E734B}"/>
              </a:ext>
            </a:extLst>
          </p:cNvPr>
          <p:cNvGrpSpPr/>
          <p:nvPr/>
        </p:nvGrpSpPr>
        <p:grpSpPr>
          <a:xfrm>
            <a:off x="4423116" y="3791766"/>
            <a:ext cx="2609432" cy="2549921"/>
            <a:chOff x="1419594" y="3824503"/>
            <a:chExt cx="2609432" cy="2549921"/>
          </a:xfrm>
        </p:grpSpPr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EBCA3EAA-6C6E-AB40-BBDB-72CB8ED39587}"/>
                </a:ext>
              </a:extLst>
            </p:cNvPr>
            <p:cNvSpPr/>
            <p:nvPr/>
          </p:nvSpPr>
          <p:spPr>
            <a:xfrm>
              <a:off x="1419594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BE0D22-A537-6347-B0CD-38A35CA2C1B9}"/>
                </a:ext>
              </a:extLst>
            </p:cNvPr>
            <p:cNvSpPr txBox="1"/>
            <p:nvPr/>
          </p:nvSpPr>
          <p:spPr>
            <a:xfrm>
              <a:off x="2485819" y="40593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F37A405-6CD3-334C-B922-7C1FCB326DC9}"/>
                </a:ext>
              </a:extLst>
            </p:cNvPr>
            <p:cNvSpPr txBox="1"/>
            <p:nvPr/>
          </p:nvSpPr>
          <p:spPr>
            <a:xfrm>
              <a:off x="2487881" y="4537408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9004AF2-8C92-2148-94E7-9480D77C683C}"/>
                </a:ext>
              </a:extLst>
            </p:cNvPr>
            <p:cNvSpPr txBox="1"/>
            <p:nvPr/>
          </p:nvSpPr>
          <p:spPr>
            <a:xfrm>
              <a:off x="2472093" y="5202776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sz="2400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15BEF3-D681-A64B-B324-B81985BABD56}"/>
                </a:ext>
              </a:extLst>
            </p:cNvPr>
            <p:cNvSpPr txBox="1"/>
            <p:nvPr/>
          </p:nvSpPr>
          <p:spPr>
            <a:xfrm>
              <a:off x="2455738" y="5912759"/>
              <a:ext cx="73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CA4AD63-8096-0A4C-8506-E4FC13A1AE0A}"/>
                </a:ext>
              </a:extLst>
            </p:cNvPr>
            <p:cNvSpPr txBox="1"/>
            <p:nvPr/>
          </p:nvSpPr>
          <p:spPr>
            <a:xfrm rot="16200000">
              <a:off x="2297408" y="486607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5FAD5B-4414-1441-B5FD-2F449A0398AF}"/>
                </a:ext>
              </a:extLst>
            </p:cNvPr>
            <p:cNvSpPr txBox="1"/>
            <p:nvPr/>
          </p:nvSpPr>
          <p:spPr>
            <a:xfrm rot="16200000">
              <a:off x="2254986" y="5558801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05FE9DA-CADE-814E-A879-81A361674C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3898956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C989BFA-B1F0-2847-9EBD-BEB7A84EAE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4388704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757138-8E56-D843-909F-2B014C85A5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076428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EF82A5-0D9F-1A4E-A03F-85C000A1778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752343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D7A0F566-E727-924D-BD74-1D9C9ED56327}"/>
                </a:ext>
              </a:extLst>
            </p:cNvPr>
            <p:cNvSpPr/>
            <p:nvPr/>
          </p:nvSpPr>
          <p:spPr>
            <a:xfrm flipH="1">
              <a:off x="3865579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ACC453-6422-8B45-B171-E148AD91BBD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3903672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05119C5-480D-464A-890D-E8D2D420B5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747627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2C32D4-5A3E-704B-B5B9-AB5BEF6D468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4380517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FECB2C-F12B-3B48-9699-28B30996C3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076429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47CDD7-208D-2543-8E0A-F68907A9DB5D}"/>
                </a:ext>
              </a:extLst>
            </p:cNvPr>
            <p:cNvSpPr txBox="1"/>
            <p:nvPr/>
          </p:nvSpPr>
          <p:spPr>
            <a:xfrm>
              <a:off x="2661578" y="3824503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4A8589A-6DDE-854A-ABE2-61AA5F5F0207}"/>
                </a:ext>
              </a:extLst>
            </p:cNvPr>
            <p:cNvSpPr txBox="1"/>
            <p:nvPr/>
          </p:nvSpPr>
          <p:spPr>
            <a:xfrm>
              <a:off x="2632685" y="4333705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769783-3193-BE4C-B137-86F46E7EA676}"/>
                </a:ext>
              </a:extLst>
            </p:cNvPr>
            <p:cNvSpPr txBox="1"/>
            <p:nvPr/>
          </p:nvSpPr>
          <p:spPr>
            <a:xfrm>
              <a:off x="2616947" y="5012431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21D88E-1B4B-F54C-957D-B12A1C356EF6}"/>
                </a:ext>
              </a:extLst>
            </p:cNvPr>
            <p:cNvSpPr txBox="1"/>
            <p:nvPr/>
          </p:nvSpPr>
          <p:spPr>
            <a:xfrm>
              <a:off x="2591073" y="5705478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B77A6AA7-48E0-D34A-8269-CB45A27A991F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647270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CCEAA5-E171-5048-8866-DD20763E734B}"/>
              </a:ext>
            </a:extLst>
          </p:cNvPr>
          <p:cNvGrpSpPr/>
          <p:nvPr/>
        </p:nvGrpSpPr>
        <p:grpSpPr>
          <a:xfrm>
            <a:off x="4423116" y="3791766"/>
            <a:ext cx="2609432" cy="2549921"/>
            <a:chOff x="1419594" y="3824503"/>
            <a:chExt cx="2609432" cy="2549921"/>
          </a:xfrm>
        </p:grpSpPr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EBCA3EAA-6C6E-AB40-BBDB-72CB8ED39587}"/>
                </a:ext>
              </a:extLst>
            </p:cNvPr>
            <p:cNvSpPr/>
            <p:nvPr/>
          </p:nvSpPr>
          <p:spPr>
            <a:xfrm>
              <a:off x="1419594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BE0D22-A537-6347-B0CD-38A35CA2C1B9}"/>
                </a:ext>
              </a:extLst>
            </p:cNvPr>
            <p:cNvSpPr txBox="1"/>
            <p:nvPr/>
          </p:nvSpPr>
          <p:spPr>
            <a:xfrm>
              <a:off x="2485819" y="40593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F37A405-6CD3-334C-B922-7C1FCB326DC9}"/>
                </a:ext>
              </a:extLst>
            </p:cNvPr>
            <p:cNvSpPr txBox="1"/>
            <p:nvPr/>
          </p:nvSpPr>
          <p:spPr>
            <a:xfrm>
              <a:off x="2487881" y="4537408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9004AF2-8C92-2148-94E7-9480D77C683C}"/>
                </a:ext>
              </a:extLst>
            </p:cNvPr>
            <p:cNvSpPr txBox="1"/>
            <p:nvPr/>
          </p:nvSpPr>
          <p:spPr>
            <a:xfrm>
              <a:off x="2472093" y="5202776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sz="2400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15BEF3-D681-A64B-B324-B81985BABD56}"/>
                </a:ext>
              </a:extLst>
            </p:cNvPr>
            <p:cNvSpPr txBox="1"/>
            <p:nvPr/>
          </p:nvSpPr>
          <p:spPr>
            <a:xfrm>
              <a:off x="2455738" y="5912759"/>
              <a:ext cx="73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CA4AD63-8096-0A4C-8506-E4FC13A1AE0A}"/>
                </a:ext>
              </a:extLst>
            </p:cNvPr>
            <p:cNvSpPr txBox="1"/>
            <p:nvPr/>
          </p:nvSpPr>
          <p:spPr>
            <a:xfrm rot="16200000">
              <a:off x="2297408" y="486607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5FAD5B-4414-1441-B5FD-2F449A0398AF}"/>
                </a:ext>
              </a:extLst>
            </p:cNvPr>
            <p:cNvSpPr txBox="1"/>
            <p:nvPr/>
          </p:nvSpPr>
          <p:spPr>
            <a:xfrm rot="16200000">
              <a:off x="2254986" y="5558801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05FE9DA-CADE-814E-A879-81A361674C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3898956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C989BFA-B1F0-2847-9EBD-BEB7A84EAE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4388704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757138-8E56-D843-909F-2B014C85A5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076428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EF82A5-0D9F-1A4E-A03F-85C000A1778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752343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D7A0F566-E727-924D-BD74-1D9C9ED56327}"/>
                </a:ext>
              </a:extLst>
            </p:cNvPr>
            <p:cNvSpPr/>
            <p:nvPr/>
          </p:nvSpPr>
          <p:spPr>
            <a:xfrm flipH="1">
              <a:off x="3865579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ACC453-6422-8B45-B171-E148AD91BBD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3903672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05119C5-480D-464A-890D-E8D2D420B5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747627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2C32D4-5A3E-704B-B5B9-AB5BEF6D468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4380517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FECB2C-F12B-3B48-9699-28B30996C3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076429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47CDD7-208D-2543-8E0A-F68907A9DB5D}"/>
                </a:ext>
              </a:extLst>
            </p:cNvPr>
            <p:cNvSpPr txBox="1"/>
            <p:nvPr/>
          </p:nvSpPr>
          <p:spPr>
            <a:xfrm>
              <a:off x="2661578" y="3824503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4A8589A-6DDE-854A-ABE2-61AA5F5F0207}"/>
                </a:ext>
              </a:extLst>
            </p:cNvPr>
            <p:cNvSpPr txBox="1"/>
            <p:nvPr/>
          </p:nvSpPr>
          <p:spPr>
            <a:xfrm>
              <a:off x="2632685" y="4333705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769783-3193-BE4C-B137-86F46E7EA676}"/>
                </a:ext>
              </a:extLst>
            </p:cNvPr>
            <p:cNvSpPr txBox="1"/>
            <p:nvPr/>
          </p:nvSpPr>
          <p:spPr>
            <a:xfrm>
              <a:off x="2616947" y="5012431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21D88E-1B4B-F54C-957D-B12A1C356EF6}"/>
                </a:ext>
              </a:extLst>
            </p:cNvPr>
            <p:cNvSpPr txBox="1"/>
            <p:nvPr/>
          </p:nvSpPr>
          <p:spPr>
            <a:xfrm>
              <a:off x="2591073" y="5705478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6E5DD8-9910-C74E-99F4-D6D50CFD128C}"/>
              </a:ext>
            </a:extLst>
          </p:cNvPr>
          <p:cNvGrpSpPr/>
          <p:nvPr/>
        </p:nvGrpSpPr>
        <p:grpSpPr>
          <a:xfrm>
            <a:off x="2760778" y="4207946"/>
            <a:ext cx="758228" cy="1884474"/>
            <a:chOff x="3467263" y="3833705"/>
            <a:chExt cx="758228" cy="188447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BA20F3-37F5-7B45-A634-E0EA665AC8C0}"/>
                </a:ext>
              </a:extLst>
            </p:cNvPr>
            <p:cNvSpPr txBox="1"/>
            <p:nvPr/>
          </p:nvSpPr>
          <p:spPr>
            <a:xfrm>
              <a:off x="3585982" y="3833705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E553C11-B370-B042-AB73-87FCADAD1006}"/>
                </a:ext>
              </a:extLst>
            </p:cNvPr>
            <p:cNvSpPr txBox="1"/>
            <p:nvPr/>
          </p:nvSpPr>
          <p:spPr>
            <a:xfrm>
              <a:off x="3585982" y="4158331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A271A83-FB12-B343-B39C-47DFBE5E1252}"/>
                </a:ext>
              </a:extLst>
            </p:cNvPr>
            <p:cNvSpPr txBox="1"/>
            <p:nvPr/>
          </p:nvSpPr>
          <p:spPr>
            <a:xfrm>
              <a:off x="3582592" y="4750269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b="1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3C3D1D9-9138-F345-9254-E9FEA450D83B}"/>
                </a:ext>
              </a:extLst>
            </p:cNvPr>
            <p:cNvSpPr txBox="1"/>
            <p:nvPr/>
          </p:nvSpPr>
          <p:spPr>
            <a:xfrm>
              <a:off x="3570400" y="5348847"/>
              <a:ext cx="655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9B0123D-A030-A042-B665-EBC18B38B649}"/>
                </a:ext>
              </a:extLst>
            </p:cNvPr>
            <p:cNvSpPr txBox="1"/>
            <p:nvPr/>
          </p:nvSpPr>
          <p:spPr>
            <a:xfrm rot="16200000">
              <a:off x="3429512" y="44027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6D9C273-7D3F-CA43-B574-CC4705D7283F}"/>
                </a:ext>
              </a:extLst>
            </p:cNvPr>
            <p:cNvSpPr txBox="1"/>
            <p:nvPr/>
          </p:nvSpPr>
          <p:spPr>
            <a:xfrm rot="16200000">
              <a:off x="3429176" y="4997185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70" name="Left Bracket 69">
              <a:extLst>
                <a:ext uri="{FF2B5EF4-FFF2-40B4-BE49-F238E27FC236}">
                  <a16:creationId xmlns:a16="http://schemas.microsoft.com/office/drawing/2014/main" id="{47DE363C-1AEA-DD45-B641-AD9D22B82A6C}"/>
                </a:ext>
              </a:extLst>
            </p:cNvPr>
            <p:cNvSpPr/>
            <p:nvPr/>
          </p:nvSpPr>
          <p:spPr>
            <a:xfrm>
              <a:off x="3484776" y="3887824"/>
              <a:ext cx="163447" cy="1821301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Left Bracket 70">
              <a:extLst>
                <a:ext uri="{FF2B5EF4-FFF2-40B4-BE49-F238E27FC236}">
                  <a16:creationId xmlns:a16="http://schemas.microsoft.com/office/drawing/2014/main" id="{F2F539D3-FA55-C74A-81F2-3B1B9D6FF058}"/>
                </a:ext>
              </a:extLst>
            </p:cNvPr>
            <p:cNvSpPr/>
            <p:nvPr/>
          </p:nvSpPr>
          <p:spPr>
            <a:xfrm flipH="1">
              <a:off x="3976472" y="3887824"/>
              <a:ext cx="163447" cy="1821301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AB0E53-6E73-1A46-89BD-CE5D1718E7C9}"/>
              </a:ext>
            </a:extLst>
          </p:cNvPr>
          <p:cNvGrpSpPr/>
          <p:nvPr/>
        </p:nvGrpSpPr>
        <p:grpSpPr>
          <a:xfrm>
            <a:off x="7240127" y="4150755"/>
            <a:ext cx="1124672" cy="2000553"/>
            <a:chOff x="7124295" y="1512036"/>
            <a:chExt cx="1124672" cy="2000553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D3D2839-95F7-A049-BA3C-26874D57C5EB}"/>
                </a:ext>
              </a:extLst>
            </p:cNvPr>
            <p:cNvSpPr txBox="1"/>
            <p:nvPr/>
          </p:nvSpPr>
          <p:spPr>
            <a:xfrm>
              <a:off x="7302076" y="1514621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85764B5-C3B0-0F4A-8CE3-752B9AE4E381}"/>
                </a:ext>
              </a:extLst>
            </p:cNvPr>
            <p:cNvSpPr txBox="1"/>
            <p:nvPr/>
          </p:nvSpPr>
          <p:spPr>
            <a:xfrm>
              <a:off x="7302076" y="1898479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0DD9CF7-88AF-8B45-B88C-6F9D19BA970F}"/>
                </a:ext>
              </a:extLst>
            </p:cNvPr>
            <p:cNvSpPr txBox="1"/>
            <p:nvPr/>
          </p:nvSpPr>
          <p:spPr>
            <a:xfrm>
              <a:off x="7302076" y="2294529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x[2]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05FC82A-C0A4-D446-9612-8B4CC358739E}"/>
                </a:ext>
              </a:extLst>
            </p:cNvPr>
            <p:cNvSpPr txBox="1"/>
            <p:nvPr/>
          </p:nvSpPr>
          <p:spPr>
            <a:xfrm>
              <a:off x="7277692" y="3110783"/>
              <a:ext cx="9220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E561B2D-1A5D-2C49-8298-FCD46B7D20D4}"/>
                </a:ext>
              </a:extLst>
            </p:cNvPr>
            <p:cNvSpPr txBox="1"/>
            <p:nvPr/>
          </p:nvSpPr>
          <p:spPr>
            <a:xfrm rot="5400000">
              <a:off x="7444066" y="264054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77" name="Left Bracket 76">
              <a:extLst>
                <a:ext uri="{FF2B5EF4-FFF2-40B4-BE49-F238E27FC236}">
                  <a16:creationId xmlns:a16="http://schemas.microsoft.com/office/drawing/2014/main" id="{7BEEAE8D-9035-B54E-AC7A-13F993CC8045}"/>
                </a:ext>
              </a:extLst>
            </p:cNvPr>
            <p:cNvSpPr/>
            <p:nvPr/>
          </p:nvSpPr>
          <p:spPr>
            <a:xfrm>
              <a:off x="7124295" y="1513732"/>
              <a:ext cx="128553" cy="1998857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Left Bracket 77">
              <a:extLst>
                <a:ext uri="{FF2B5EF4-FFF2-40B4-BE49-F238E27FC236}">
                  <a16:creationId xmlns:a16="http://schemas.microsoft.com/office/drawing/2014/main" id="{CD9398F2-5901-1B45-9B4C-987FA6EEDB28}"/>
                </a:ext>
              </a:extLst>
            </p:cNvPr>
            <p:cNvSpPr/>
            <p:nvPr/>
          </p:nvSpPr>
          <p:spPr>
            <a:xfrm flipH="1">
              <a:off x="8120414" y="1512036"/>
              <a:ext cx="128553" cy="1998857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DBDAE9A5-567D-9642-A6EC-E5C76E2577EF}"/>
              </a:ext>
            </a:extLst>
          </p:cNvPr>
          <p:cNvSpPr txBox="1"/>
          <p:nvPr/>
        </p:nvSpPr>
        <p:spPr>
          <a:xfrm>
            <a:off x="3761989" y="4779952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BBA9A1F-35FC-874A-AC54-689B0728D555}"/>
              </a:ext>
            </a:extLst>
          </p:cNvPr>
          <p:cNvGrpSpPr/>
          <p:nvPr/>
        </p:nvGrpSpPr>
        <p:grpSpPr>
          <a:xfrm>
            <a:off x="5542176" y="2450004"/>
            <a:ext cx="1959843" cy="623777"/>
            <a:chOff x="3109298" y="5179872"/>
            <a:chExt cx="1959843" cy="623777"/>
          </a:xfrm>
        </p:grpSpPr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FABB5EA5-DD27-CE43-A118-F5726D752BBC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A8C2ECC-92A1-2C4B-82C3-2AB0A9D0F408}"/>
                </a:ext>
              </a:extLst>
            </p:cNvPr>
            <p:cNvSpPr txBox="1"/>
            <p:nvPr/>
          </p:nvSpPr>
          <p:spPr>
            <a:xfrm>
              <a:off x="4403574" y="5341984"/>
              <a:ext cx="665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DFT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255D8E2-E8C5-8E42-97AD-6EEB19286C82}"/>
              </a:ext>
            </a:extLst>
          </p:cNvPr>
          <p:cNvGrpSpPr/>
          <p:nvPr/>
        </p:nvGrpSpPr>
        <p:grpSpPr>
          <a:xfrm>
            <a:off x="5186403" y="1588586"/>
            <a:ext cx="2036787" cy="623777"/>
            <a:chOff x="3109298" y="5179872"/>
            <a:chExt cx="2036787" cy="623777"/>
          </a:xfrm>
        </p:grpSpPr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1CE4D0D-C46E-2548-A9FA-D7527D28CECC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5C7ADF7-B5AD-2240-B163-63BCAF0CB80B}"/>
                </a:ext>
              </a:extLst>
            </p:cNvPr>
            <p:cNvSpPr txBox="1"/>
            <p:nvPr/>
          </p:nvSpPr>
          <p:spPr>
            <a:xfrm>
              <a:off x="4403574" y="5341984"/>
              <a:ext cx="7425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IDFT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4B95CC1A-4483-004C-AD3A-024F14D3C2EB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02746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ADA79-A4A6-254B-849A-C294B6DD9864}"/>
              </a:ext>
            </a:extLst>
          </p:cNvPr>
          <p:cNvSpPr txBox="1"/>
          <p:nvPr/>
        </p:nvSpPr>
        <p:spPr>
          <a:xfrm>
            <a:off x="516336" y="1811472"/>
            <a:ext cx="84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DFT: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D21DE-2CEF-E14E-9D1E-B834451015DB}"/>
              </a:ext>
            </a:extLst>
          </p:cNvPr>
          <p:cNvSpPr txBox="1"/>
          <p:nvPr/>
        </p:nvSpPr>
        <p:spPr>
          <a:xfrm>
            <a:off x="1682496" y="1706880"/>
            <a:ext cx="154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z(m)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/>
              <p:nvPr/>
            </p:nvSpPr>
            <p:spPr>
              <a:xfrm>
                <a:off x="3094008" y="1449084"/>
                <a:ext cx="2398413" cy="1038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008" y="1449084"/>
                <a:ext cx="2398413" cy="1038811"/>
              </a:xfrm>
              <a:prstGeom prst="rect">
                <a:avLst/>
              </a:prstGeom>
              <a:blipFill>
                <a:blip r:embed="rId2"/>
                <a:stretch>
                  <a:fillRect l="-45503" t="-114458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2A32FE1-5E6E-264E-ABB0-AA7BBAEAE3C9}"/>
              </a:ext>
            </a:extLst>
          </p:cNvPr>
          <p:cNvGrpSpPr/>
          <p:nvPr/>
        </p:nvGrpSpPr>
        <p:grpSpPr>
          <a:xfrm>
            <a:off x="497002" y="4760922"/>
            <a:ext cx="6057799" cy="1038811"/>
            <a:chOff x="516336" y="3171204"/>
            <a:chExt cx="4466353" cy="103881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6A146C-00FE-9E4A-84C4-60E0910E58E3}"/>
                </a:ext>
              </a:extLst>
            </p:cNvPr>
            <p:cNvSpPr txBox="1"/>
            <p:nvPr/>
          </p:nvSpPr>
          <p:spPr>
            <a:xfrm>
              <a:off x="516336" y="3521553"/>
              <a:ext cx="849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IDFT: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7AF0E7-3220-F449-A678-9F90E5BA2F57}"/>
                </a:ext>
              </a:extLst>
            </p:cNvPr>
            <p:cNvSpPr txBox="1"/>
            <p:nvPr/>
          </p:nvSpPr>
          <p:spPr>
            <a:xfrm>
              <a:off x="1365504" y="3429000"/>
              <a:ext cx="18653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x(n)  = (1/N)  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/>
                <p:nvPr/>
              </p:nvSpPr>
              <p:spPr>
                <a:xfrm>
                  <a:off x="2638714" y="3171204"/>
                  <a:ext cx="2343975" cy="10388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8714" y="3171204"/>
                  <a:ext cx="2343975" cy="1038811"/>
                </a:xfrm>
                <a:prstGeom prst="rect">
                  <a:avLst/>
                </a:prstGeom>
                <a:blipFill>
                  <a:blip r:embed="rId3"/>
                  <a:stretch>
                    <a:fillRect l="-20319" t="-114458" b="-1746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AF7E5A6-B7B9-3F67-5D0B-234F967025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" b="5335"/>
          <a:stretch/>
        </p:blipFill>
        <p:spPr>
          <a:xfrm>
            <a:off x="2965704" y="2695511"/>
            <a:ext cx="6035421" cy="103881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A8DF26C5-B015-C3A8-AEBE-68EB2BE2289F}"/>
              </a:ext>
            </a:extLst>
          </p:cNvPr>
          <p:cNvSpPr/>
          <p:nvPr/>
        </p:nvSpPr>
        <p:spPr>
          <a:xfrm>
            <a:off x="1909479" y="2257425"/>
            <a:ext cx="919446" cy="1082604"/>
          </a:xfrm>
          <a:custGeom>
            <a:avLst/>
            <a:gdLst>
              <a:gd name="connsiteX0" fmla="*/ 133634 w 919446"/>
              <a:gd name="connsiteY0" fmla="*/ 0 h 1082604"/>
              <a:gd name="connsiteX1" fmla="*/ 62196 w 919446"/>
              <a:gd name="connsiteY1" fmla="*/ 957263 h 1082604"/>
              <a:gd name="connsiteX2" fmla="*/ 919446 w 919446"/>
              <a:gd name="connsiteY2" fmla="*/ 1042988 h 108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9446" h="1082604">
                <a:moveTo>
                  <a:pt x="133634" y="0"/>
                </a:moveTo>
                <a:cubicBezTo>
                  <a:pt x="32430" y="391716"/>
                  <a:pt x="-68773" y="783432"/>
                  <a:pt x="62196" y="957263"/>
                </a:cubicBezTo>
                <a:cubicBezTo>
                  <a:pt x="193165" y="1131094"/>
                  <a:pt x="556305" y="1087041"/>
                  <a:pt x="919446" y="1042988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sysDot"/>
            <a:tailEnd type="arrow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5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002A6-E873-7832-A1B5-9E81B56D2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17A87769-A47E-C628-179E-0600EE4A11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 arbitrary signal can be shown as a sum of sinusoids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5DDD3E7-BF6F-0915-880E-4A1423337310}"/>
              </a:ext>
            </a:extLst>
          </p:cNvPr>
          <p:cNvGrpSpPr/>
          <p:nvPr/>
        </p:nvGrpSpPr>
        <p:grpSpPr>
          <a:xfrm>
            <a:off x="1059383" y="728411"/>
            <a:ext cx="7342637" cy="1926891"/>
            <a:chOff x="1001073" y="1053874"/>
            <a:chExt cx="7342637" cy="1926891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16522150-E245-9189-2997-958C5B2B6BD2}"/>
                </a:ext>
              </a:extLst>
            </p:cNvPr>
            <p:cNvCxnSpPr>
              <a:cxnSpLocks/>
            </p:cNvCxnSpPr>
            <p:nvPr/>
          </p:nvCxnSpPr>
          <p:spPr>
            <a:xfrm>
              <a:off x="1158620" y="2226626"/>
              <a:ext cx="562409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C6A57F6-0CEE-4958-A501-632E59DC5531}"/>
                </a:ext>
              </a:extLst>
            </p:cNvPr>
            <p:cNvCxnSpPr/>
            <p:nvPr/>
          </p:nvCxnSpPr>
          <p:spPr>
            <a:xfrm>
              <a:off x="5831376" y="2092883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4B33A5E-D51F-70B6-6099-E77A1BAFB5C0}"/>
                </a:ext>
              </a:extLst>
            </p:cNvPr>
            <p:cNvGrpSpPr/>
            <p:nvPr/>
          </p:nvGrpSpPr>
          <p:grpSpPr>
            <a:xfrm>
              <a:off x="1001073" y="2036429"/>
              <a:ext cx="7342637" cy="944336"/>
              <a:chOff x="1001073" y="2036429"/>
              <a:chExt cx="7342637" cy="944336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D9CF2F00-D677-679B-E463-3A9E9876F808}"/>
                  </a:ext>
                </a:extLst>
              </p:cNvPr>
              <p:cNvGrpSpPr/>
              <p:nvPr/>
            </p:nvGrpSpPr>
            <p:grpSpPr>
              <a:xfrm>
                <a:off x="2349901" y="2092883"/>
                <a:ext cx="315804" cy="573687"/>
                <a:chOff x="7225127" y="3524912"/>
                <a:chExt cx="315804" cy="573687"/>
              </a:xfrm>
            </p:grpSpPr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09465605-46F0-3683-7CDA-39B0A2AF9422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89EE299-A6C1-D35F-0E95-3EA9CB977214}"/>
                    </a:ext>
                  </a:extLst>
                </p:cNvPr>
                <p:cNvSpPr txBox="1"/>
                <p:nvPr/>
              </p:nvSpPr>
              <p:spPr>
                <a:xfrm>
                  <a:off x="7225127" y="3729267"/>
                  <a:ext cx="315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2</a:t>
                  </a: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5364F5-B9DC-E58D-4022-93E8FD856CF6}"/>
                  </a:ext>
                </a:extLst>
              </p:cNvPr>
              <p:cNvSpPr txBox="1"/>
              <p:nvPr/>
            </p:nvSpPr>
            <p:spPr>
              <a:xfrm>
                <a:off x="6363374" y="2580655"/>
                <a:ext cx="198033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Sample number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5403FDC-5CC7-3CC9-454F-CE81BC58D41B}"/>
                  </a:ext>
                </a:extLst>
              </p:cNvPr>
              <p:cNvGrpSpPr/>
              <p:nvPr/>
            </p:nvGrpSpPr>
            <p:grpSpPr>
              <a:xfrm>
                <a:off x="3012929" y="2092883"/>
                <a:ext cx="315804" cy="573687"/>
                <a:chOff x="7225127" y="3524912"/>
                <a:chExt cx="315804" cy="573687"/>
              </a:xfrm>
            </p:grpSpPr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E2F1DD3F-6345-2B18-2348-B4C3F61CE378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ED59674-FD70-5696-7462-4E8C06788E6D}"/>
                    </a:ext>
                  </a:extLst>
                </p:cNvPr>
                <p:cNvSpPr txBox="1"/>
                <p:nvPr/>
              </p:nvSpPr>
              <p:spPr>
                <a:xfrm>
                  <a:off x="7225127" y="3729267"/>
                  <a:ext cx="315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3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5353A8C-FB69-7139-85F3-E38BC15EB5A4}"/>
                  </a:ext>
                </a:extLst>
              </p:cNvPr>
              <p:cNvGrpSpPr/>
              <p:nvPr/>
            </p:nvGrpSpPr>
            <p:grpSpPr>
              <a:xfrm>
                <a:off x="3675957" y="2092883"/>
                <a:ext cx="315804" cy="573687"/>
                <a:chOff x="7225127" y="3524912"/>
                <a:chExt cx="315804" cy="573687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32234C1A-53E2-E830-F51F-D006D0CB13DF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3B4EA88-C089-E251-8B9E-DF8CCC8E276A}"/>
                    </a:ext>
                  </a:extLst>
                </p:cNvPr>
                <p:cNvSpPr txBox="1"/>
                <p:nvPr/>
              </p:nvSpPr>
              <p:spPr>
                <a:xfrm>
                  <a:off x="7225127" y="3729267"/>
                  <a:ext cx="315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4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8FFEB2C-BCBA-04C7-573D-7D70C68BF416}"/>
                  </a:ext>
                </a:extLst>
              </p:cNvPr>
              <p:cNvGrpSpPr/>
              <p:nvPr/>
            </p:nvGrpSpPr>
            <p:grpSpPr>
              <a:xfrm>
                <a:off x="1686873" y="2092883"/>
                <a:ext cx="315804" cy="573687"/>
                <a:chOff x="7225127" y="3524912"/>
                <a:chExt cx="315804" cy="573687"/>
              </a:xfrm>
            </p:grpSpPr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A8C1BED7-4901-DD2B-E632-BF31E625B91E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64C36B8-35F4-5025-EBFA-8393C9C8B915}"/>
                    </a:ext>
                  </a:extLst>
                </p:cNvPr>
                <p:cNvSpPr txBox="1"/>
                <p:nvPr/>
              </p:nvSpPr>
              <p:spPr>
                <a:xfrm>
                  <a:off x="7225127" y="3729267"/>
                  <a:ext cx="315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1</a:t>
                  </a: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DF1169D-B5C5-212B-6832-A0FE754462F2}"/>
                  </a:ext>
                </a:extLst>
              </p:cNvPr>
              <p:cNvGrpSpPr/>
              <p:nvPr/>
            </p:nvGrpSpPr>
            <p:grpSpPr>
              <a:xfrm>
                <a:off x="5002013" y="2092883"/>
                <a:ext cx="315804" cy="573687"/>
                <a:chOff x="7225127" y="3524912"/>
                <a:chExt cx="315804" cy="573687"/>
              </a:xfrm>
            </p:grpSpPr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D94F2234-7BF7-12AA-EF42-3B052B4198BC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93D23A6-E950-BD75-07C4-2363F131B367}"/>
                    </a:ext>
                  </a:extLst>
                </p:cNvPr>
                <p:cNvSpPr txBox="1"/>
                <p:nvPr/>
              </p:nvSpPr>
              <p:spPr>
                <a:xfrm>
                  <a:off x="7225127" y="3729267"/>
                  <a:ext cx="315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6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5CE053C0-17DF-6367-6CB6-BD63EF1048C5}"/>
                  </a:ext>
                </a:extLst>
              </p:cNvPr>
              <p:cNvGrpSpPr/>
              <p:nvPr/>
            </p:nvGrpSpPr>
            <p:grpSpPr>
              <a:xfrm>
                <a:off x="6264567" y="2092883"/>
                <a:ext cx="593931" cy="573687"/>
                <a:chOff x="7161626" y="3524912"/>
                <a:chExt cx="593931" cy="57368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3E992B57-C3F9-C6E4-8010-223852A97B03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EA61D24-4F71-983C-E6D0-6397621D4306}"/>
                    </a:ext>
                  </a:extLst>
                </p:cNvPr>
                <p:cNvSpPr txBox="1"/>
                <p:nvPr/>
              </p:nvSpPr>
              <p:spPr>
                <a:xfrm>
                  <a:off x="7161626" y="3729267"/>
                  <a:ext cx="59393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N-1</a:t>
                  </a: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53AF1367-A547-C573-B7CE-41EEDF8E8F5D}"/>
                  </a:ext>
                </a:extLst>
              </p:cNvPr>
              <p:cNvGrpSpPr/>
              <p:nvPr/>
            </p:nvGrpSpPr>
            <p:grpSpPr>
              <a:xfrm>
                <a:off x="4338985" y="2092883"/>
                <a:ext cx="315804" cy="573687"/>
                <a:chOff x="7225127" y="3524912"/>
                <a:chExt cx="315804" cy="573687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0991ADAD-4830-543A-F41C-BB6395AD2E17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23BCB51-0EB1-47D4-4284-52276C6871EB}"/>
                    </a:ext>
                  </a:extLst>
                </p:cNvPr>
                <p:cNvSpPr txBox="1"/>
                <p:nvPr/>
              </p:nvSpPr>
              <p:spPr>
                <a:xfrm>
                  <a:off x="7225127" y="3729267"/>
                  <a:ext cx="315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5</a:t>
                  </a: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77ACB5CF-F778-3958-6DE4-2DD3CE8DC0C9}"/>
                  </a:ext>
                </a:extLst>
              </p:cNvPr>
              <p:cNvGrpSpPr/>
              <p:nvPr/>
            </p:nvGrpSpPr>
            <p:grpSpPr>
              <a:xfrm>
                <a:off x="1001073" y="2092883"/>
                <a:ext cx="315804" cy="573687"/>
                <a:chOff x="7225127" y="3524912"/>
                <a:chExt cx="315804" cy="57368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4545425F-3C75-03E0-D6F6-A29CAE6C6F9E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BECC460-E51D-C47C-CA3D-BB0825A507E5}"/>
                    </a:ext>
                  </a:extLst>
                </p:cNvPr>
                <p:cNvSpPr txBox="1"/>
                <p:nvPr/>
              </p:nvSpPr>
              <p:spPr>
                <a:xfrm>
                  <a:off x="7225127" y="3729267"/>
                  <a:ext cx="315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0</a:t>
                  </a:r>
                </a:p>
              </p:txBody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5438B2F-5A82-DA19-3FBD-75EB384461A8}"/>
                  </a:ext>
                </a:extLst>
              </p:cNvPr>
              <p:cNvSpPr txBox="1"/>
              <p:nvPr/>
            </p:nvSpPr>
            <p:spPr>
              <a:xfrm>
                <a:off x="5542130" y="2036429"/>
                <a:ext cx="3158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…</a:t>
                </a:r>
              </a:p>
            </p:txBody>
          </p:sp>
        </p:grp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118F9F9-6D3E-451B-0A56-D1B62DCC09E9}"/>
                </a:ext>
              </a:extLst>
            </p:cNvPr>
            <p:cNvSpPr/>
            <p:nvPr/>
          </p:nvSpPr>
          <p:spPr>
            <a:xfrm>
              <a:off x="1168400" y="1053874"/>
              <a:ext cx="5309897" cy="1473523"/>
            </a:xfrm>
            <a:custGeom>
              <a:avLst/>
              <a:gdLst>
                <a:gd name="connsiteX0" fmla="*/ 0 w 5334000"/>
                <a:gd name="connsiteY0" fmla="*/ 546326 h 1473523"/>
                <a:gd name="connsiteX1" fmla="*/ 177800 w 5334000"/>
                <a:gd name="connsiteY1" fmla="*/ 292326 h 1473523"/>
                <a:gd name="connsiteX2" fmla="*/ 508000 w 5334000"/>
                <a:gd name="connsiteY2" fmla="*/ 889226 h 1473523"/>
                <a:gd name="connsiteX3" fmla="*/ 1358900 w 5334000"/>
                <a:gd name="connsiteY3" fmla="*/ 226 h 1473523"/>
                <a:gd name="connsiteX4" fmla="*/ 2095500 w 5334000"/>
                <a:gd name="connsiteY4" fmla="*/ 800326 h 1473523"/>
                <a:gd name="connsiteX5" fmla="*/ 2387600 w 5334000"/>
                <a:gd name="connsiteY5" fmla="*/ 584426 h 1473523"/>
                <a:gd name="connsiteX6" fmla="*/ 2603500 w 5334000"/>
                <a:gd name="connsiteY6" fmla="*/ 1041626 h 1473523"/>
                <a:gd name="connsiteX7" fmla="*/ 3073400 w 5334000"/>
                <a:gd name="connsiteY7" fmla="*/ 1460726 h 1473523"/>
                <a:gd name="connsiteX8" fmla="*/ 3759200 w 5334000"/>
                <a:gd name="connsiteY8" fmla="*/ 533626 h 1473523"/>
                <a:gd name="connsiteX9" fmla="*/ 4279900 w 5334000"/>
                <a:gd name="connsiteY9" fmla="*/ 952726 h 1473523"/>
                <a:gd name="connsiteX10" fmla="*/ 4927600 w 5334000"/>
                <a:gd name="connsiteY10" fmla="*/ 279626 h 1473523"/>
                <a:gd name="connsiteX11" fmla="*/ 5334000 w 5334000"/>
                <a:gd name="connsiteY11" fmla="*/ 914626 h 1473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34000" h="1473523">
                  <a:moveTo>
                    <a:pt x="0" y="546326"/>
                  </a:moveTo>
                  <a:cubicBezTo>
                    <a:pt x="46566" y="390751"/>
                    <a:pt x="93133" y="235176"/>
                    <a:pt x="177800" y="292326"/>
                  </a:cubicBezTo>
                  <a:cubicBezTo>
                    <a:pt x="262467" y="349476"/>
                    <a:pt x="311150" y="937909"/>
                    <a:pt x="508000" y="889226"/>
                  </a:cubicBezTo>
                  <a:cubicBezTo>
                    <a:pt x="704850" y="840543"/>
                    <a:pt x="1094317" y="15043"/>
                    <a:pt x="1358900" y="226"/>
                  </a:cubicBezTo>
                  <a:cubicBezTo>
                    <a:pt x="1623483" y="-14591"/>
                    <a:pt x="1924050" y="702959"/>
                    <a:pt x="2095500" y="800326"/>
                  </a:cubicBezTo>
                  <a:cubicBezTo>
                    <a:pt x="2266950" y="897693"/>
                    <a:pt x="2302933" y="544209"/>
                    <a:pt x="2387600" y="584426"/>
                  </a:cubicBezTo>
                  <a:cubicBezTo>
                    <a:pt x="2472267" y="624643"/>
                    <a:pt x="2489200" y="895576"/>
                    <a:pt x="2603500" y="1041626"/>
                  </a:cubicBezTo>
                  <a:cubicBezTo>
                    <a:pt x="2717800" y="1187676"/>
                    <a:pt x="2880783" y="1545393"/>
                    <a:pt x="3073400" y="1460726"/>
                  </a:cubicBezTo>
                  <a:cubicBezTo>
                    <a:pt x="3266017" y="1376059"/>
                    <a:pt x="3558117" y="618293"/>
                    <a:pt x="3759200" y="533626"/>
                  </a:cubicBezTo>
                  <a:cubicBezTo>
                    <a:pt x="3960283" y="448959"/>
                    <a:pt x="4085167" y="995059"/>
                    <a:pt x="4279900" y="952726"/>
                  </a:cubicBezTo>
                  <a:cubicBezTo>
                    <a:pt x="4474633" y="910393"/>
                    <a:pt x="4751917" y="285976"/>
                    <a:pt x="4927600" y="279626"/>
                  </a:cubicBezTo>
                  <a:cubicBezTo>
                    <a:pt x="5103283" y="273276"/>
                    <a:pt x="5218641" y="593951"/>
                    <a:pt x="5334000" y="91462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D9FCAF8A-922A-3A70-EFA8-D9EE7FA4A69E}"/>
                </a:ext>
              </a:extLst>
            </p:cNvPr>
            <p:cNvGrpSpPr/>
            <p:nvPr/>
          </p:nvGrpSpPr>
          <p:grpSpPr>
            <a:xfrm>
              <a:off x="1169649" y="1054100"/>
              <a:ext cx="5308648" cy="1185225"/>
              <a:chOff x="1169649" y="1054100"/>
              <a:chExt cx="5308648" cy="1185225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08B5142-365A-BCE0-3BE6-0192A4C65D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9649" y="1620693"/>
                <a:ext cx="0" cy="605933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09221EA2-CDC1-1064-791C-7ECB76704F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53208" y="1778000"/>
                <a:ext cx="0" cy="448627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0937ABF2-F2D3-E255-F2A8-F8B0CAFA0F59}"/>
                  </a:ext>
                </a:extLst>
              </p:cNvPr>
              <p:cNvCxnSpPr>
                <a:cxnSpLocks/>
                <a:endCxn id="54" idx="3"/>
              </p:cNvCxnSpPr>
              <p:nvPr/>
            </p:nvCxnSpPr>
            <p:spPr>
              <a:xfrm flipV="1">
                <a:off x="2516236" y="1054100"/>
                <a:ext cx="4923" cy="1172528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B8806EA2-5E43-F4A9-7D1B-B51F984329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79264" y="1790635"/>
                <a:ext cx="3839" cy="406882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F8A965F-EABD-9A2A-BA4B-0B220851D4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2291" y="2206463"/>
                <a:ext cx="0" cy="20162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87A033E-1917-80C0-54C2-A43A445152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05318" y="2206463"/>
                <a:ext cx="0" cy="20162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08C8B86-E3B1-A6F2-0EC2-83C34B5DE3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3459" y="1790635"/>
                <a:ext cx="0" cy="425812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B89F841-A9E2-0E92-EE03-211D954E14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18676" y="1578868"/>
                <a:ext cx="0" cy="660457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11926433-4E95-F928-E383-7512B760EA2C}"/>
                  </a:ext>
                </a:extLst>
              </p:cNvPr>
              <p:cNvCxnSpPr>
                <a:cxnSpLocks/>
                <a:endCxn id="54" idx="11"/>
              </p:cNvCxnSpPr>
              <p:nvPr/>
            </p:nvCxnSpPr>
            <p:spPr>
              <a:xfrm flipV="1">
                <a:off x="6478297" y="1968500"/>
                <a:ext cx="0" cy="237964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20FD0FD-3DEF-6737-EBD1-FF074DBDEBCA}"/>
              </a:ext>
            </a:extLst>
          </p:cNvPr>
          <p:cNvGrpSpPr/>
          <p:nvPr/>
        </p:nvGrpSpPr>
        <p:grpSpPr>
          <a:xfrm>
            <a:off x="742524" y="2574459"/>
            <a:ext cx="6316153" cy="523220"/>
            <a:chOff x="1158620" y="3316148"/>
            <a:chExt cx="6316153" cy="52322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6942B8F-4F7B-BF52-7ACF-1E53E905AE07}"/>
                </a:ext>
              </a:extLst>
            </p:cNvPr>
            <p:cNvSpPr txBox="1"/>
            <p:nvPr/>
          </p:nvSpPr>
          <p:spPr>
            <a:xfrm>
              <a:off x="1158620" y="3316148"/>
              <a:ext cx="6316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 = [                                                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2E0D0E1-C292-0859-0021-4007C71486A9}"/>
                </a:ext>
              </a:extLst>
            </p:cNvPr>
            <p:cNvSpPr txBox="1"/>
            <p:nvPr/>
          </p:nvSpPr>
          <p:spPr>
            <a:xfrm>
              <a:off x="2068609" y="3369036"/>
              <a:ext cx="5080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x[0],   x[1],   x[2],   x[3],   x[4], …   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A1C8B9D3-C599-8CF8-07D3-821AE7A33D1F}"/>
                </a:ext>
              </a:extLst>
            </p:cNvPr>
            <p:cNvCxnSpPr/>
            <p:nvPr/>
          </p:nvCxnSpPr>
          <p:spPr>
            <a:xfrm>
              <a:off x="1209319" y="3343636"/>
              <a:ext cx="32997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70175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81500B-587D-4647-9636-4F1FE2C376FB}"/>
              </a:ext>
            </a:extLst>
          </p:cNvPr>
          <p:cNvSpPr txBox="1"/>
          <p:nvPr/>
        </p:nvSpPr>
        <p:spPr>
          <a:xfrm>
            <a:off x="0" y="2890391"/>
            <a:ext cx="9144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Plotting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DFT spectrum</a:t>
            </a:r>
          </a:p>
        </p:txBody>
      </p:sp>
    </p:spTree>
    <p:extLst>
      <p:ext uri="{BB962C8B-B14F-4D97-AF65-F5344CB8AC3E}">
        <p14:creationId xmlns:p14="http://schemas.microsoft.com/office/powerpoint/2010/main" val="27265380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the DFT spectrum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D324B5-4029-9147-B79D-DA3EE8891A94}"/>
              </a:ext>
            </a:extLst>
          </p:cNvPr>
          <p:cNvSpPr txBox="1"/>
          <p:nvPr/>
        </p:nvSpPr>
        <p:spPr>
          <a:xfrm>
            <a:off x="366868" y="1714470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2FA572-0CFF-3A4D-9BDC-C74BE4CE6189}"/>
              </a:ext>
            </a:extLst>
          </p:cNvPr>
          <p:cNvCxnSpPr>
            <a:cxnSpLocks/>
          </p:cNvCxnSpPr>
          <p:nvPr/>
        </p:nvCxnSpPr>
        <p:spPr>
          <a:xfrm flipV="1">
            <a:off x="2397615" y="181884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464687B-9E30-B145-B652-4CAF9AB4EB41}"/>
              </a:ext>
            </a:extLst>
          </p:cNvPr>
          <p:cNvCxnSpPr>
            <a:cxnSpLocks/>
          </p:cNvCxnSpPr>
          <p:nvPr/>
        </p:nvCxnSpPr>
        <p:spPr>
          <a:xfrm flipV="1">
            <a:off x="1729015" y="2360373"/>
            <a:ext cx="4923" cy="6618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BDE736A-CBFF-D54C-889B-DD1392F28E57}"/>
              </a:ext>
            </a:extLst>
          </p:cNvPr>
          <p:cNvCxnSpPr>
            <a:cxnSpLocks/>
          </p:cNvCxnSpPr>
          <p:nvPr/>
        </p:nvCxnSpPr>
        <p:spPr>
          <a:xfrm flipV="1">
            <a:off x="3066748" y="2495363"/>
            <a:ext cx="0" cy="46254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7DD6E6-9D7C-A14D-A162-3472367BF7D7}"/>
              </a:ext>
            </a:extLst>
          </p:cNvPr>
          <p:cNvCxnSpPr>
            <a:cxnSpLocks/>
          </p:cNvCxnSpPr>
          <p:nvPr/>
        </p:nvCxnSpPr>
        <p:spPr>
          <a:xfrm flipV="1">
            <a:off x="5052907" y="171447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C66B372-0A3C-EE4F-AD36-E3549C4B2328}"/>
              </a:ext>
            </a:extLst>
          </p:cNvPr>
          <p:cNvSpPr txBox="1"/>
          <p:nvPr/>
        </p:nvSpPr>
        <p:spPr>
          <a:xfrm>
            <a:off x="7164456" y="3081114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596978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the DFT spectrum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D324B5-4029-9147-B79D-DA3EE8891A94}"/>
              </a:ext>
            </a:extLst>
          </p:cNvPr>
          <p:cNvSpPr txBox="1"/>
          <p:nvPr/>
        </p:nvSpPr>
        <p:spPr>
          <a:xfrm>
            <a:off x="366868" y="1714470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2FA572-0CFF-3A4D-9BDC-C74BE4CE6189}"/>
              </a:ext>
            </a:extLst>
          </p:cNvPr>
          <p:cNvCxnSpPr>
            <a:cxnSpLocks/>
          </p:cNvCxnSpPr>
          <p:nvPr/>
        </p:nvCxnSpPr>
        <p:spPr>
          <a:xfrm flipV="1">
            <a:off x="2397615" y="181884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464687B-9E30-B145-B652-4CAF9AB4EB41}"/>
              </a:ext>
            </a:extLst>
          </p:cNvPr>
          <p:cNvCxnSpPr>
            <a:cxnSpLocks/>
          </p:cNvCxnSpPr>
          <p:nvPr/>
        </p:nvCxnSpPr>
        <p:spPr>
          <a:xfrm flipV="1">
            <a:off x="1729015" y="2360373"/>
            <a:ext cx="4923" cy="6618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BDE736A-CBFF-D54C-889B-DD1392F28E57}"/>
              </a:ext>
            </a:extLst>
          </p:cNvPr>
          <p:cNvCxnSpPr>
            <a:cxnSpLocks/>
          </p:cNvCxnSpPr>
          <p:nvPr/>
        </p:nvCxnSpPr>
        <p:spPr>
          <a:xfrm flipV="1">
            <a:off x="3066748" y="2495363"/>
            <a:ext cx="0" cy="46254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7DD6E6-9D7C-A14D-A162-3472367BF7D7}"/>
              </a:ext>
            </a:extLst>
          </p:cNvPr>
          <p:cNvCxnSpPr>
            <a:cxnSpLocks/>
          </p:cNvCxnSpPr>
          <p:nvPr/>
        </p:nvCxnSpPr>
        <p:spPr>
          <a:xfrm flipV="1">
            <a:off x="5052907" y="171447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48F4953-48E7-3C47-A3E0-D9351C34A95F}"/>
              </a:ext>
            </a:extLst>
          </p:cNvPr>
          <p:cNvCxnSpPr>
            <a:cxnSpLocks/>
          </p:cNvCxnSpPr>
          <p:nvPr/>
        </p:nvCxnSpPr>
        <p:spPr>
          <a:xfrm>
            <a:off x="1729015" y="5930253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8EEDFFC-21DA-924F-82CF-FBBEC00B4103}"/>
              </a:ext>
            </a:extLst>
          </p:cNvPr>
          <p:cNvCxnSpPr/>
          <p:nvPr/>
        </p:nvCxnSpPr>
        <p:spPr>
          <a:xfrm flipV="1">
            <a:off x="1731711" y="3686213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054AA3C-9B11-AA4F-956A-419E98227B43}"/>
              </a:ext>
            </a:extLst>
          </p:cNvPr>
          <p:cNvSpPr txBox="1"/>
          <p:nvPr/>
        </p:nvSpPr>
        <p:spPr>
          <a:xfrm>
            <a:off x="375952" y="4629307"/>
            <a:ext cx="13277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26066B-8D96-674C-85B7-8B42BE2303D6}"/>
              </a:ext>
            </a:extLst>
          </p:cNvPr>
          <p:cNvGrpSpPr/>
          <p:nvPr/>
        </p:nvGrpSpPr>
        <p:grpSpPr>
          <a:xfrm>
            <a:off x="2919639" y="5803644"/>
            <a:ext cx="315804" cy="573687"/>
            <a:chOff x="7225127" y="3524912"/>
            <a:chExt cx="315804" cy="57368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C1B90AA-6D19-3140-87A9-0AD093429A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83B1FB2-D79E-C94F-8D9B-24C129A4C54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C19222A-2ADE-174D-BE5E-25B515739D43}"/>
              </a:ext>
            </a:extLst>
          </p:cNvPr>
          <p:cNvSpPr txBox="1"/>
          <p:nvPr/>
        </p:nvSpPr>
        <p:spPr>
          <a:xfrm>
            <a:off x="1207915" y="6000865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511F-F7C8-A441-956A-A814D4610CE9}"/>
              </a:ext>
            </a:extLst>
          </p:cNvPr>
          <p:cNvGrpSpPr/>
          <p:nvPr/>
        </p:nvGrpSpPr>
        <p:grpSpPr>
          <a:xfrm>
            <a:off x="3613508" y="5796510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1C5A82F-C53B-9347-AFB0-F1826025EAE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4F80E13-E092-124D-B06E-0E64A9E06FB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9E68AE1-9F2C-9840-BA30-76B489461A67}"/>
              </a:ext>
            </a:extLst>
          </p:cNvPr>
          <p:cNvGrpSpPr/>
          <p:nvPr/>
        </p:nvGrpSpPr>
        <p:grpSpPr>
          <a:xfrm>
            <a:off x="4265280" y="5803644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ADDC41B-7AB0-A148-B364-F23515D33A4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94E5576-45E5-9049-BA56-4EC73899A19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7B5D8CC-D630-764C-8F7B-F484376F23A8}"/>
              </a:ext>
            </a:extLst>
          </p:cNvPr>
          <p:cNvGrpSpPr/>
          <p:nvPr/>
        </p:nvGrpSpPr>
        <p:grpSpPr>
          <a:xfrm>
            <a:off x="2257268" y="5796510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3E34B00-B658-B042-BA75-2A5B654DB84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1F516AC-7E4F-FD43-B52B-28FE7833D2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BE8B9EB-4FA5-924A-AA26-841D138750BE}"/>
              </a:ext>
            </a:extLst>
          </p:cNvPr>
          <p:cNvCxnSpPr/>
          <p:nvPr/>
        </p:nvCxnSpPr>
        <p:spPr>
          <a:xfrm>
            <a:off x="5725594" y="582237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7E0B449-9786-6E4C-A950-2AB59039EADF}"/>
              </a:ext>
            </a:extLst>
          </p:cNvPr>
          <p:cNvCxnSpPr/>
          <p:nvPr/>
        </p:nvCxnSpPr>
        <p:spPr>
          <a:xfrm>
            <a:off x="6419463" y="581524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EEE44B7-BAB7-6B41-84FB-5C1DA9A95E73}"/>
              </a:ext>
            </a:extLst>
          </p:cNvPr>
          <p:cNvGrpSpPr/>
          <p:nvPr/>
        </p:nvGrpSpPr>
        <p:grpSpPr>
          <a:xfrm>
            <a:off x="6812135" y="5822374"/>
            <a:ext cx="578409" cy="573687"/>
            <a:chOff x="7132362" y="3524912"/>
            <a:chExt cx="578409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ED74CAC-8D0A-174C-B3BA-96D2E510AD2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7A0CA73-C589-A949-893E-26B5939D391D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D7105BB-4426-8146-986E-6E01D5BEC898}"/>
              </a:ext>
            </a:extLst>
          </p:cNvPr>
          <p:cNvCxnSpPr/>
          <p:nvPr/>
        </p:nvCxnSpPr>
        <p:spPr>
          <a:xfrm>
            <a:off x="5063223" y="581524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E9C9AE3E-F3DB-A145-8A0A-6932F68B49DD}"/>
              </a:ext>
            </a:extLst>
          </p:cNvPr>
          <p:cNvSpPr txBox="1"/>
          <p:nvPr/>
        </p:nvSpPr>
        <p:spPr>
          <a:xfrm>
            <a:off x="6160363" y="6029256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254017D-C785-1D46-93C5-4BF4A493D09A}"/>
              </a:ext>
            </a:extLst>
          </p:cNvPr>
          <p:cNvSpPr txBox="1"/>
          <p:nvPr/>
        </p:nvSpPr>
        <p:spPr>
          <a:xfrm>
            <a:off x="5147909" y="5882172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27A4159-6587-084F-813C-017B4870D0E0}"/>
              </a:ext>
            </a:extLst>
          </p:cNvPr>
          <p:cNvCxnSpPr>
            <a:cxnSpLocks/>
          </p:cNvCxnSpPr>
          <p:nvPr/>
        </p:nvCxnSpPr>
        <p:spPr>
          <a:xfrm flipV="1">
            <a:off x="2406699" y="5634629"/>
            <a:ext cx="0" cy="27158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627B856-9D63-A944-A694-34A203E9D2EA}"/>
              </a:ext>
            </a:extLst>
          </p:cNvPr>
          <p:cNvCxnSpPr>
            <a:cxnSpLocks/>
          </p:cNvCxnSpPr>
          <p:nvPr/>
        </p:nvCxnSpPr>
        <p:spPr>
          <a:xfrm flipV="1">
            <a:off x="1738099" y="5634629"/>
            <a:ext cx="0" cy="30244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D949DE7-EF0C-084A-93D2-06DE65A97412}"/>
              </a:ext>
            </a:extLst>
          </p:cNvPr>
          <p:cNvCxnSpPr>
            <a:cxnSpLocks/>
          </p:cNvCxnSpPr>
          <p:nvPr/>
        </p:nvCxnSpPr>
        <p:spPr>
          <a:xfrm flipV="1">
            <a:off x="3075832" y="4876800"/>
            <a:ext cx="0" cy="99594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CCCC22E-F22C-7644-AE91-30B89276BE0D}"/>
              </a:ext>
            </a:extLst>
          </p:cNvPr>
          <p:cNvCxnSpPr>
            <a:cxnSpLocks/>
          </p:cNvCxnSpPr>
          <p:nvPr/>
        </p:nvCxnSpPr>
        <p:spPr>
          <a:xfrm flipV="1">
            <a:off x="5061991" y="5393635"/>
            <a:ext cx="1232" cy="56523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9B3DFDB-BF1D-9940-AF7C-47EFD29C8FE8}"/>
              </a:ext>
            </a:extLst>
          </p:cNvPr>
          <p:cNvSpPr txBox="1"/>
          <p:nvPr/>
        </p:nvSpPr>
        <p:spPr>
          <a:xfrm>
            <a:off x="7164456" y="3081114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FB207CD-FB32-394D-83D2-D56A04299337}"/>
              </a:ext>
            </a:extLst>
          </p:cNvPr>
          <p:cNvSpPr txBox="1"/>
          <p:nvPr/>
        </p:nvSpPr>
        <p:spPr>
          <a:xfrm>
            <a:off x="7330336" y="6005360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12408885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110">
            <a:extLst>
              <a:ext uri="{FF2B5EF4-FFF2-40B4-BE49-F238E27FC236}">
                <a16:creationId xmlns:a16="http://schemas.microsoft.com/office/drawing/2014/main" id="{7EFCE148-2FF1-E444-8F7A-7F403968AB1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A4A1E0-0339-16C7-835D-6EE0649A3E2B}"/>
                  </a:ext>
                </a:extLst>
              </p:cNvPr>
              <p:cNvSpPr txBox="1"/>
              <p:nvPr/>
            </p:nvSpPr>
            <p:spPr>
              <a:xfrm>
                <a:off x="3374473" y="874316"/>
                <a:ext cx="314829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A4A1E0-0339-16C7-835D-6EE0649A3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473" y="874316"/>
                <a:ext cx="3148298" cy="492443"/>
              </a:xfrm>
              <a:prstGeom prst="rect">
                <a:avLst/>
              </a:prstGeom>
              <a:blipFill>
                <a:blip r:embed="rId2"/>
                <a:stretch>
                  <a:fillRect l="-1205" t="-75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A58C4B0-7661-9C62-CAD7-7C1A93F4A352}"/>
                  </a:ext>
                </a:extLst>
              </p:cNvPr>
              <p:cNvSpPr txBox="1"/>
              <p:nvPr/>
            </p:nvSpPr>
            <p:spPr>
              <a:xfrm>
                <a:off x="2617390" y="88554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A58C4B0-7661-9C62-CAD7-7C1A93F4A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390" y="88554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061"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F997982-6D3E-DE8F-4AF8-BE566A8DF272}"/>
                  </a:ext>
                </a:extLst>
              </p:cNvPr>
              <p:cNvSpPr txBox="1"/>
              <p:nvPr/>
            </p:nvSpPr>
            <p:spPr>
              <a:xfrm>
                <a:off x="1106126" y="831077"/>
                <a:ext cx="72693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400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F997982-6D3E-DE8F-4AF8-BE566A8DF2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26" y="831077"/>
                <a:ext cx="726930" cy="601383"/>
              </a:xfrm>
              <a:prstGeom prst="rect">
                <a:avLst/>
              </a:prstGeom>
              <a:blipFill>
                <a:blip r:embed="rId4"/>
                <a:stretch>
                  <a:fillRect l="-10169" t="-29167" r="-10169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CEBEEE-F870-0F70-62D8-A98BEEDE87D8}"/>
                  </a:ext>
                </a:extLst>
              </p:cNvPr>
              <p:cNvSpPr txBox="1"/>
              <p:nvPr/>
            </p:nvSpPr>
            <p:spPr>
              <a:xfrm>
                <a:off x="3374473" y="1508712"/>
                <a:ext cx="323806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CEBEEE-F870-0F70-62D8-A98BEEDE8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473" y="1508712"/>
                <a:ext cx="3238066" cy="492443"/>
              </a:xfrm>
              <a:prstGeom prst="rect">
                <a:avLst/>
              </a:prstGeom>
              <a:blipFill>
                <a:blip r:embed="rId5"/>
                <a:stretch>
                  <a:fillRect l="-1172" t="-75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4CEBD8-71A1-2838-80FC-3B813116EDD9}"/>
                  </a:ext>
                </a:extLst>
              </p:cNvPr>
              <p:cNvSpPr txBox="1"/>
              <p:nvPr/>
            </p:nvSpPr>
            <p:spPr>
              <a:xfrm>
                <a:off x="2617390" y="1519942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4CEBD8-71A1-2838-80FC-3B813116E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390" y="1519942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061"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0473DE-F40A-C89E-D550-EB55030B777E}"/>
                  </a:ext>
                </a:extLst>
              </p:cNvPr>
              <p:cNvSpPr txBox="1"/>
              <p:nvPr/>
            </p:nvSpPr>
            <p:spPr>
              <a:xfrm>
                <a:off x="1106126" y="1465473"/>
                <a:ext cx="864852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400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0473DE-F40A-C89E-D550-EB55030B7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26" y="1465473"/>
                <a:ext cx="864852" cy="601383"/>
              </a:xfrm>
              <a:prstGeom prst="rect">
                <a:avLst/>
              </a:prstGeom>
              <a:blipFill>
                <a:blip r:embed="rId6"/>
                <a:stretch>
                  <a:fillRect l="-8571" t="-29167" r="-8571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14939A-9D26-99D4-E5AD-C3AD0AF3805C}"/>
                  </a:ext>
                </a:extLst>
              </p:cNvPr>
              <p:cNvSpPr txBox="1"/>
              <p:nvPr/>
            </p:nvSpPr>
            <p:spPr>
              <a:xfrm>
                <a:off x="3374473" y="3124135"/>
                <a:ext cx="40459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    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14939A-9D26-99D4-E5AD-C3AD0AF38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473" y="3124135"/>
                <a:ext cx="4045979" cy="492443"/>
              </a:xfrm>
              <a:prstGeom prst="rect">
                <a:avLst/>
              </a:prstGeom>
              <a:blipFill>
                <a:blip r:embed="rId7"/>
                <a:stretch>
                  <a:fillRect t="-75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BA4B3FF-8EB3-EB12-26DE-FA17D0048105}"/>
                  </a:ext>
                </a:extLst>
              </p:cNvPr>
              <p:cNvSpPr txBox="1"/>
              <p:nvPr/>
            </p:nvSpPr>
            <p:spPr>
              <a:xfrm>
                <a:off x="2617390" y="313536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BA4B3FF-8EB3-EB12-26DE-FA17D0048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390" y="3135365"/>
                <a:ext cx="399148" cy="492443"/>
              </a:xfrm>
              <a:prstGeom prst="rect">
                <a:avLst/>
              </a:prstGeom>
              <a:blipFill>
                <a:blip r:embed="rId8"/>
                <a:stretch>
                  <a:fillRect l="-6061"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0750A7-1CB9-B25F-CE3D-9515F50B17A3}"/>
                  </a:ext>
                </a:extLst>
              </p:cNvPr>
              <p:cNvSpPr txBox="1"/>
              <p:nvPr/>
            </p:nvSpPr>
            <p:spPr>
              <a:xfrm>
                <a:off x="1106126" y="3080896"/>
                <a:ext cx="60196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0750A7-1CB9-B25F-CE3D-9515F50B1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26" y="3080896"/>
                <a:ext cx="601960" cy="601383"/>
              </a:xfrm>
              <a:prstGeom prst="rect">
                <a:avLst/>
              </a:prstGeom>
              <a:blipFill>
                <a:blip r:embed="rId9"/>
                <a:stretch>
                  <a:fillRect l="-12245" r="-18367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E2FF48-232F-19D8-A7BD-317A3DAD3907}"/>
                  </a:ext>
                </a:extLst>
              </p:cNvPr>
              <p:cNvSpPr txBox="1"/>
              <p:nvPr/>
            </p:nvSpPr>
            <p:spPr>
              <a:xfrm>
                <a:off x="1840406" y="3056120"/>
                <a:ext cx="322331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E2FF48-232F-19D8-A7BD-317A3DAD3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0406" y="3056120"/>
                <a:ext cx="322331" cy="518604"/>
              </a:xfrm>
              <a:prstGeom prst="rect">
                <a:avLst/>
              </a:prstGeom>
              <a:blipFill>
                <a:blip r:embed="rId10"/>
                <a:stretch>
                  <a:fillRect l="-14815" t="-4762" r="-740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0E56155-26DA-FCCE-FB1E-D44E4EA905AC}"/>
              </a:ext>
            </a:extLst>
          </p:cNvPr>
          <p:cNvSpPr txBox="1"/>
          <p:nvPr/>
        </p:nvSpPr>
        <p:spPr>
          <a:xfrm>
            <a:off x="1612182" y="3056120"/>
            <a:ext cx="324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970B75-8CDD-7E95-4506-C5409A0DD4E3}"/>
                  </a:ext>
                </a:extLst>
              </p:cNvPr>
              <p:cNvSpPr txBox="1"/>
              <p:nvPr/>
            </p:nvSpPr>
            <p:spPr>
              <a:xfrm>
                <a:off x="4469127" y="3124135"/>
                <a:ext cx="322331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970B75-8CDD-7E95-4506-C5409A0DD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127" y="3124135"/>
                <a:ext cx="322331" cy="518604"/>
              </a:xfrm>
              <a:prstGeom prst="rect">
                <a:avLst/>
              </a:prstGeom>
              <a:blipFill>
                <a:blip r:embed="rId11"/>
                <a:stretch>
                  <a:fillRect l="-14815" t="-4651" r="-7407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7BD44A6E-07C9-FE88-1511-D9E79B30EC77}"/>
              </a:ext>
            </a:extLst>
          </p:cNvPr>
          <p:cNvSpPr txBox="1"/>
          <p:nvPr/>
        </p:nvSpPr>
        <p:spPr>
          <a:xfrm>
            <a:off x="4188034" y="3156726"/>
            <a:ext cx="324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82BA646-DA33-C299-46AF-D907EC059916}"/>
                  </a:ext>
                </a:extLst>
              </p:cNvPr>
              <p:cNvSpPr txBox="1"/>
              <p:nvPr/>
            </p:nvSpPr>
            <p:spPr>
              <a:xfrm>
                <a:off x="6766147" y="3124135"/>
                <a:ext cx="322331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82BA646-DA33-C299-46AF-D907EC059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147" y="3124135"/>
                <a:ext cx="322331" cy="518604"/>
              </a:xfrm>
              <a:prstGeom prst="rect">
                <a:avLst/>
              </a:prstGeom>
              <a:blipFill>
                <a:blip r:embed="rId12"/>
                <a:stretch>
                  <a:fillRect l="-14815" t="-4651" r="-7407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E10D91E2-CA9A-B0A7-248E-F8B8F00217DA}"/>
              </a:ext>
            </a:extLst>
          </p:cNvPr>
          <p:cNvSpPr txBox="1"/>
          <p:nvPr/>
        </p:nvSpPr>
        <p:spPr>
          <a:xfrm>
            <a:off x="6485054" y="3156726"/>
            <a:ext cx="324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k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6C8F301-E5A9-0C00-F5FA-313E59327A5E}"/>
              </a:ext>
            </a:extLst>
          </p:cNvPr>
          <p:cNvGrpSpPr/>
          <p:nvPr/>
        </p:nvGrpSpPr>
        <p:grpSpPr>
          <a:xfrm>
            <a:off x="1106126" y="3996346"/>
            <a:ext cx="7032472" cy="626159"/>
            <a:chOff x="1106126" y="3996346"/>
            <a:chExt cx="7032472" cy="62615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D19263B-B6F5-7272-76D4-5E763CC03F55}"/>
                    </a:ext>
                  </a:extLst>
                </p:cNvPr>
                <p:cNvSpPr txBox="1"/>
                <p:nvPr/>
              </p:nvSpPr>
              <p:spPr>
                <a:xfrm>
                  <a:off x="3374473" y="4064361"/>
                  <a:ext cx="4764125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𝑐𝑜𝑠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   </m:t>
                                </m:r>
                              </m:e>
                            </m:d>
                          </m:e>
                        </m:func>
                        <m:r>
                          <a:rPr lang="en-US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unc>
                          <m:func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3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           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D19263B-B6F5-7272-76D4-5E763CC03F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4473" y="4064361"/>
                  <a:ext cx="4764125" cy="492443"/>
                </a:xfrm>
                <a:prstGeom prst="rect">
                  <a:avLst/>
                </a:prstGeom>
                <a:blipFill>
                  <a:blip r:embed="rId13"/>
                  <a:stretch>
                    <a:fillRect l="-532" t="-10000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E2F0532-88B7-9C1D-60BF-DA2A82738378}"/>
                    </a:ext>
                  </a:extLst>
                </p:cNvPr>
                <p:cNvSpPr txBox="1"/>
                <p:nvPr/>
              </p:nvSpPr>
              <p:spPr>
                <a:xfrm>
                  <a:off x="2617390" y="4075591"/>
                  <a:ext cx="39914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E2F0532-88B7-9C1D-60BF-DA2A827383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7390" y="4075591"/>
                  <a:ext cx="399148" cy="492443"/>
                </a:xfrm>
                <a:prstGeom prst="rect">
                  <a:avLst/>
                </a:prstGeom>
                <a:blipFill>
                  <a:blip r:embed="rId14"/>
                  <a:stretch>
                    <a:fillRect l="-6061" r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7052000-5E18-BF3A-DD92-9FFBC1F05E31}"/>
                    </a:ext>
                  </a:extLst>
                </p:cNvPr>
                <p:cNvSpPr txBox="1"/>
                <p:nvPr/>
              </p:nvSpPr>
              <p:spPr>
                <a:xfrm>
                  <a:off x="1106126" y="4021122"/>
                  <a:ext cx="601960" cy="6013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4000" b="0" i="1" baseline="3000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a:rPr lang="en-US" sz="4000" b="0" i="1" baseline="3000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7052000-5E18-BF3A-DD92-9FFBC1F05E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126" y="4021122"/>
                  <a:ext cx="601960" cy="601383"/>
                </a:xfrm>
                <a:prstGeom prst="rect">
                  <a:avLst/>
                </a:prstGeom>
                <a:blipFill>
                  <a:blip r:embed="rId9"/>
                  <a:stretch>
                    <a:fillRect l="-12245" r="-18367" b="-2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6D56946-ADF5-5A9E-52A2-08CC58F3A1E5}"/>
                    </a:ext>
                  </a:extLst>
                </p:cNvPr>
                <p:cNvSpPr txBox="1"/>
                <p:nvPr/>
              </p:nvSpPr>
              <p:spPr>
                <a:xfrm>
                  <a:off x="1840406" y="3996346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6D56946-ADF5-5A9E-52A2-08CC58F3A1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0406" y="3996346"/>
                  <a:ext cx="322331" cy="518604"/>
                </a:xfrm>
                <a:prstGeom prst="rect">
                  <a:avLst/>
                </a:prstGeom>
                <a:blipFill>
                  <a:blip r:embed="rId15"/>
                  <a:stretch>
                    <a:fillRect l="-14815" t="-4762" r="-7407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A88D08-262E-3716-B2A8-F9BA21C0CE54}"/>
                </a:ext>
              </a:extLst>
            </p:cNvPr>
            <p:cNvSpPr txBox="1"/>
            <p:nvPr/>
          </p:nvSpPr>
          <p:spPr>
            <a:xfrm>
              <a:off x="1612182" y="3996346"/>
              <a:ext cx="324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k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EFF629B-C239-0E5D-213A-0AA1582FB7FD}"/>
                    </a:ext>
                  </a:extLst>
                </p:cNvPr>
                <p:cNvSpPr txBox="1"/>
                <p:nvPr/>
              </p:nvSpPr>
              <p:spPr>
                <a:xfrm>
                  <a:off x="4854893" y="4064361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EFF629B-C239-0E5D-213A-0AA1582FB7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4893" y="4064361"/>
                  <a:ext cx="322331" cy="518604"/>
                </a:xfrm>
                <a:prstGeom prst="rect">
                  <a:avLst/>
                </a:prstGeom>
                <a:blipFill>
                  <a:blip r:embed="rId16"/>
                  <a:stretch>
                    <a:fillRect l="-19231" t="-7317" r="-7692" b="-146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E4E89C8-6548-887D-70D1-259FEE59F8E8}"/>
                    </a:ext>
                  </a:extLst>
                </p:cNvPr>
                <p:cNvSpPr txBox="1"/>
                <p:nvPr/>
              </p:nvSpPr>
              <p:spPr>
                <a:xfrm>
                  <a:off x="4050560" y="4090979"/>
                  <a:ext cx="9142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2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</m:oMath>
                  </a14:m>
                  <a:r>
                    <a:rPr lang="en-US" sz="24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- k</a:t>
                  </a: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E4E89C8-6548-887D-70D1-259FEE59F8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0560" y="4090979"/>
                  <a:ext cx="914225" cy="461665"/>
                </a:xfrm>
                <a:prstGeom prst="rect">
                  <a:avLst/>
                </a:prstGeom>
                <a:blipFill>
                  <a:blip r:embed="rId17"/>
                  <a:stretch>
                    <a:fillRect l="-1370" t="-8108" r="-9589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F1FDC78-3E21-C8ED-4746-558D09785B59}"/>
                    </a:ext>
                  </a:extLst>
                </p:cNvPr>
                <p:cNvSpPr txBox="1"/>
                <p:nvPr/>
              </p:nvSpPr>
              <p:spPr>
                <a:xfrm>
                  <a:off x="7570480" y="4079751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F1FDC78-3E21-C8ED-4746-558D09785B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0480" y="4079751"/>
                  <a:ext cx="322331" cy="518604"/>
                </a:xfrm>
                <a:prstGeom prst="rect">
                  <a:avLst/>
                </a:prstGeom>
                <a:blipFill>
                  <a:blip r:embed="rId18"/>
                  <a:stretch>
                    <a:fillRect l="-19231" t="-4878" r="-7692" b="-146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8EBAAA9-E455-AAE5-3C20-0E2C537F04DC}"/>
                    </a:ext>
                  </a:extLst>
                </p:cNvPr>
                <p:cNvSpPr txBox="1"/>
                <p:nvPr/>
              </p:nvSpPr>
              <p:spPr>
                <a:xfrm>
                  <a:off x="6766147" y="4106369"/>
                  <a:ext cx="9142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2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</m:oMath>
                  </a14:m>
                  <a:r>
                    <a:rPr lang="en-US" sz="24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- k</a:t>
                  </a:r>
                </a:p>
              </p:txBody>
            </p:sp>
          </mc:Choice>
          <mc:Fallback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8EBAAA9-E455-AAE5-3C20-0E2C537F04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6147" y="4106369"/>
                  <a:ext cx="914225" cy="461665"/>
                </a:xfrm>
                <a:prstGeom prst="rect">
                  <a:avLst/>
                </a:prstGeom>
                <a:blipFill>
                  <a:blip r:embed="rId19"/>
                  <a:stretch>
                    <a:fillRect l="-1370" t="-8108" r="-9589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A099CD4-328B-2C56-8F7B-BEDD1D948B4B}"/>
              </a:ext>
            </a:extLst>
          </p:cNvPr>
          <p:cNvGrpSpPr/>
          <p:nvPr/>
        </p:nvGrpSpPr>
        <p:grpSpPr>
          <a:xfrm>
            <a:off x="1118942" y="4910411"/>
            <a:ext cx="7391544" cy="626159"/>
            <a:chOff x="1118942" y="4910411"/>
            <a:chExt cx="7391544" cy="62615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8669A91-4F2D-B082-69FC-64D1D4475D05}"/>
                    </a:ext>
                  </a:extLst>
                </p:cNvPr>
                <p:cNvSpPr txBox="1"/>
                <p:nvPr/>
              </p:nvSpPr>
              <p:spPr>
                <a:xfrm>
                  <a:off x="3387289" y="4978426"/>
                  <a:ext cx="512319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𝑐𝑜𝑠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     </m:t>
                                </m:r>
                              </m:e>
                            </m:d>
                          </m:e>
                        </m:func>
                        <m:r>
                          <a:rPr lang="en-US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unc>
                          <m:func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3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             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8669A91-4F2D-B082-69FC-64D1D4475D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7289" y="4978426"/>
                  <a:ext cx="5123197" cy="492443"/>
                </a:xfrm>
                <a:prstGeom prst="rect">
                  <a:avLst/>
                </a:prstGeom>
                <a:blipFill>
                  <a:blip r:embed="rId20"/>
                  <a:stretch>
                    <a:fillRect l="-494" t="-10256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9EBB927-E76D-802E-D2FF-DE7674ECDB63}"/>
                    </a:ext>
                  </a:extLst>
                </p:cNvPr>
                <p:cNvSpPr txBox="1"/>
                <p:nvPr/>
              </p:nvSpPr>
              <p:spPr>
                <a:xfrm>
                  <a:off x="2630206" y="4989656"/>
                  <a:ext cx="39914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9EBB927-E76D-802E-D2FF-DE7674ECDB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0206" y="4989656"/>
                  <a:ext cx="399148" cy="492443"/>
                </a:xfrm>
                <a:prstGeom prst="rect">
                  <a:avLst/>
                </a:prstGeom>
                <a:blipFill>
                  <a:blip r:embed="rId14"/>
                  <a:stretch>
                    <a:fillRect l="-6061" r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CAA9BDF4-78AF-1059-7CCD-D2290F4215DD}"/>
                    </a:ext>
                  </a:extLst>
                </p:cNvPr>
                <p:cNvSpPr txBox="1"/>
                <p:nvPr/>
              </p:nvSpPr>
              <p:spPr>
                <a:xfrm>
                  <a:off x="1118942" y="4935187"/>
                  <a:ext cx="601960" cy="6013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4000" b="0" i="1" baseline="3000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a:rPr lang="en-US" sz="4000" b="0" i="1" baseline="3000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CAA9BDF4-78AF-1059-7CCD-D2290F421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42" y="4935187"/>
                  <a:ext cx="601960" cy="601383"/>
                </a:xfrm>
                <a:prstGeom prst="rect">
                  <a:avLst/>
                </a:prstGeom>
                <a:blipFill>
                  <a:blip r:embed="rId21"/>
                  <a:stretch>
                    <a:fillRect l="-14583" r="-16667" b="-2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7E982C6-BCFE-79B4-B1D1-2DDD6CD5E440}"/>
                    </a:ext>
                  </a:extLst>
                </p:cNvPr>
                <p:cNvSpPr txBox="1"/>
                <p:nvPr/>
              </p:nvSpPr>
              <p:spPr>
                <a:xfrm>
                  <a:off x="1853222" y="4910411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7E982C6-BCFE-79B4-B1D1-2DDD6CD5E4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3222" y="4910411"/>
                  <a:ext cx="322331" cy="518604"/>
                </a:xfrm>
                <a:prstGeom prst="rect">
                  <a:avLst/>
                </a:prstGeom>
                <a:blipFill>
                  <a:blip r:embed="rId22"/>
                  <a:stretch>
                    <a:fillRect l="-14815" t="-4762" r="-7407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0A3E1F9-834E-FE5E-C049-998E162AD211}"/>
                </a:ext>
              </a:extLst>
            </p:cNvPr>
            <p:cNvSpPr txBox="1"/>
            <p:nvPr/>
          </p:nvSpPr>
          <p:spPr>
            <a:xfrm>
              <a:off x="1624998" y="4910411"/>
              <a:ext cx="324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k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9EF485EB-E891-49BA-E9E7-8829B6E8C1D5}"/>
                    </a:ext>
                  </a:extLst>
                </p:cNvPr>
                <p:cNvSpPr txBox="1"/>
                <p:nvPr/>
              </p:nvSpPr>
              <p:spPr>
                <a:xfrm>
                  <a:off x="5010588" y="4978426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9EF485EB-E891-49BA-E9E7-8829B6E8C1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0588" y="4978426"/>
                  <a:ext cx="322331" cy="518604"/>
                </a:xfrm>
                <a:prstGeom prst="rect">
                  <a:avLst/>
                </a:prstGeom>
                <a:blipFill>
                  <a:blip r:embed="rId23"/>
                  <a:stretch>
                    <a:fillRect l="-18519" t="-7317" r="-3704" b="-146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3E3E9686-CE72-23C4-2077-5E8B6F9FB1CD}"/>
                    </a:ext>
                  </a:extLst>
                </p:cNvPr>
                <p:cNvSpPr txBox="1"/>
                <p:nvPr/>
              </p:nvSpPr>
              <p:spPr>
                <a:xfrm>
                  <a:off x="4063376" y="5005044"/>
                  <a:ext cx="106901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𝑁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</m:oMath>
                  </a14:m>
                  <a:r>
                    <a:rPr lang="en-US" sz="24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– k)</a:t>
                  </a:r>
                </a:p>
              </p:txBody>
            </p:sp>
          </mc:Choice>
          <mc:Fallback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3E3E9686-CE72-23C4-2077-5E8B6F9FB1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3376" y="5005044"/>
                  <a:ext cx="1069011" cy="461665"/>
                </a:xfrm>
                <a:prstGeom prst="rect">
                  <a:avLst/>
                </a:prstGeom>
                <a:blipFill>
                  <a:blip r:embed="rId24"/>
                  <a:stretch>
                    <a:fillRect l="-5882" t="-8108" r="-7059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03B8A3C4-70EC-FBF4-07CB-5E9B28B6D6E4}"/>
                    </a:ext>
                  </a:extLst>
                </p:cNvPr>
                <p:cNvSpPr txBox="1"/>
                <p:nvPr/>
              </p:nvSpPr>
              <p:spPr>
                <a:xfrm>
                  <a:off x="7931708" y="4976156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03B8A3C4-70EC-FBF4-07CB-5E9B28B6D6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1708" y="4976156"/>
                  <a:ext cx="322331" cy="518604"/>
                </a:xfrm>
                <a:prstGeom prst="rect">
                  <a:avLst/>
                </a:prstGeom>
                <a:blipFill>
                  <a:blip r:embed="rId25"/>
                  <a:stretch>
                    <a:fillRect l="-15385" t="-4762" r="-11538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3000FCC-EF60-E8F8-485E-D0BDBC3DEA5F}"/>
                    </a:ext>
                  </a:extLst>
                </p:cNvPr>
                <p:cNvSpPr txBox="1"/>
                <p:nvPr/>
              </p:nvSpPr>
              <p:spPr>
                <a:xfrm>
                  <a:off x="6984496" y="5002774"/>
                  <a:ext cx="106901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𝑁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</m:oMath>
                  </a14:m>
                  <a:r>
                    <a:rPr lang="en-US" sz="24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– k)</a:t>
                  </a:r>
                </a:p>
              </p:txBody>
            </p:sp>
          </mc:Choice>
          <mc:Fallback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3000FCC-EF60-E8F8-485E-D0BDBC3DEA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4496" y="5002774"/>
                  <a:ext cx="1069011" cy="461665"/>
                </a:xfrm>
                <a:prstGeom prst="rect">
                  <a:avLst/>
                </a:prstGeom>
                <a:blipFill>
                  <a:blip r:embed="rId26"/>
                  <a:stretch>
                    <a:fillRect l="-5882" t="-8108" r="-7059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16CB984-6D63-D45B-043D-9AA694E62859}"/>
              </a:ext>
            </a:extLst>
          </p:cNvPr>
          <p:cNvGrpSpPr/>
          <p:nvPr/>
        </p:nvGrpSpPr>
        <p:grpSpPr>
          <a:xfrm>
            <a:off x="1116254" y="5619006"/>
            <a:ext cx="3854695" cy="670996"/>
            <a:chOff x="1116254" y="5619006"/>
            <a:chExt cx="3854695" cy="67099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F4ABB4E-5F4D-5E23-D226-8DDB835871A7}"/>
                    </a:ext>
                  </a:extLst>
                </p:cNvPr>
                <p:cNvSpPr txBox="1"/>
                <p:nvPr/>
              </p:nvSpPr>
              <p:spPr>
                <a:xfrm>
                  <a:off x="2627518" y="5743088"/>
                  <a:ext cx="39914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F4ABB4E-5F4D-5E23-D226-8DDB835871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7518" y="5743088"/>
                  <a:ext cx="399148" cy="492443"/>
                </a:xfrm>
                <a:prstGeom prst="rect">
                  <a:avLst/>
                </a:prstGeom>
                <a:blipFill>
                  <a:blip r:embed="rId27"/>
                  <a:stretch>
                    <a:fillRect l="-6061" r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2FBE07FD-B446-9C4A-363B-8ED3DDF30864}"/>
                    </a:ext>
                  </a:extLst>
                </p:cNvPr>
                <p:cNvSpPr txBox="1"/>
                <p:nvPr/>
              </p:nvSpPr>
              <p:spPr>
                <a:xfrm>
                  <a:off x="1116254" y="5688619"/>
                  <a:ext cx="601960" cy="6013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4000" b="0" i="1" baseline="3000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a:rPr lang="en-US" sz="4000" b="0" i="1" baseline="3000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2FBE07FD-B446-9C4A-363B-8ED3DDF308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254" y="5688619"/>
                  <a:ext cx="601960" cy="601383"/>
                </a:xfrm>
                <a:prstGeom prst="rect">
                  <a:avLst/>
                </a:prstGeom>
                <a:blipFill>
                  <a:blip r:embed="rId28"/>
                  <a:stretch>
                    <a:fillRect l="-12245" r="-163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DE0E5CEE-8794-63AC-C8C9-E3D1BB1B12B6}"/>
                    </a:ext>
                  </a:extLst>
                </p:cNvPr>
                <p:cNvSpPr txBox="1"/>
                <p:nvPr/>
              </p:nvSpPr>
              <p:spPr>
                <a:xfrm>
                  <a:off x="1850534" y="5663843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DE0E5CEE-8794-63AC-C8C9-E3D1BB1B12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0534" y="5663843"/>
                  <a:ext cx="322331" cy="518604"/>
                </a:xfrm>
                <a:prstGeom prst="rect">
                  <a:avLst/>
                </a:prstGeom>
                <a:blipFill>
                  <a:blip r:embed="rId29"/>
                  <a:stretch>
                    <a:fillRect l="-15385" t="-2381" r="-11538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126012B-23F8-972E-7604-17716FD22484}"/>
                </a:ext>
              </a:extLst>
            </p:cNvPr>
            <p:cNvSpPr txBox="1"/>
            <p:nvPr/>
          </p:nvSpPr>
          <p:spPr>
            <a:xfrm>
              <a:off x="1622310" y="5663843"/>
              <a:ext cx="324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k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DA90B545-CEA8-0E84-5997-B1300EB50045}"/>
                    </a:ext>
                  </a:extLst>
                </p:cNvPr>
                <p:cNvSpPr txBox="1"/>
                <p:nvPr/>
              </p:nvSpPr>
              <p:spPr>
                <a:xfrm>
                  <a:off x="4648618" y="5619006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DA90B545-CEA8-0E84-5997-B1300EB500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8618" y="5619006"/>
                  <a:ext cx="322331" cy="518604"/>
                </a:xfrm>
                <a:prstGeom prst="rect">
                  <a:avLst/>
                </a:prstGeom>
                <a:blipFill>
                  <a:blip r:embed="rId30"/>
                  <a:stretch>
                    <a:fillRect l="-19231" t="-4762" r="-7692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C6E75B9D-2048-EE18-5D02-38D3E31EBF06}"/>
                    </a:ext>
                  </a:extLst>
                </p:cNvPr>
                <p:cNvSpPr txBox="1"/>
                <p:nvPr/>
              </p:nvSpPr>
              <p:spPr>
                <a:xfrm>
                  <a:off x="3701406" y="5645624"/>
                  <a:ext cx="106901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𝑁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</m:oMath>
                  </a14:m>
                  <a:r>
                    <a:rPr lang="en-US" sz="24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– k)</a:t>
                  </a:r>
                </a:p>
              </p:txBody>
            </p:sp>
          </mc:Choice>
          <mc:Fallback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C6E75B9D-2048-EE18-5D02-38D3E31EBF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1406" y="5645624"/>
                  <a:ext cx="1069011" cy="461665"/>
                </a:xfrm>
                <a:prstGeom prst="rect">
                  <a:avLst/>
                </a:prstGeom>
                <a:blipFill>
                  <a:blip r:embed="rId31"/>
                  <a:stretch>
                    <a:fillRect l="-4706" t="-8108" r="-8235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CE353741-3225-CA99-60DC-42AF948BC253}"/>
                    </a:ext>
                  </a:extLst>
                </p:cNvPr>
                <p:cNvSpPr txBox="1"/>
                <p:nvPr/>
              </p:nvSpPr>
              <p:spPr>
                <a:xfrm>
                  <a:off x="3361058" y="5663843"/>
                  <a:ext cx="464037" cy="6013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4000" b="0" i="1" baseline="3000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CE353741-3225-CA99-60DC-42AF948BC2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1058" y="5663843"/>
                  <a:ext cx="464037" cy="601383"/>
                </a:xfrm>
                <a:prstGeom prst="rect">
                  <a:avLst/>
                </a:prstGeom>
                <a:blipFill>
                  <a:blip r:embed="rId32"/>
                  <a:stretch>
                    <a:fillRect l="-16216" r="-243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8327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06453-87B7-84B3-2361-8FFA629DF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Arc 56">
            <a:extLst>
              <a:ext uri="{FF2B5EF4-FFF2-40B4-BE49-F238E27FC236}">
                <a16:creationId xmlns:a16="http://schemas.microsoft.com/office/drawing/2014/main" id="{4175A315-2E4B-742C-2396-C57ED52B770C}"/>
              </a:ext>
            </a:extLst>
          </p:cNvPr>
          <p:cNvSpPr/>
          <p:nvPr/>
        </p:nvSpPr>
        <p:spPr>
          <a:xfrm rot="8527027">
            <a:off x="505808" y="850410"/>
            <a:ext cx="2326744" cy="2326712"/>
          </a:xfrm>
          <a:prstGeom prst="arc">
            <a:avLst>
              <a:gd name="adj1" fmla="val 10651232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F0DAA7-BA05-C4E6-22D4-3EC22DA3C873}"/>
              </a:ext>
            </a:extLst>
          </p:cNvPr>
          <p:cNvGrpSpPr/>
          <p:nvPr/>
        </p:nvGrpSpPr>
        <p:grpSpPr>
          <a:xfrm>
            <a:off x="795122" y="1082918"/>
            <a:ext cx="2444793" cy="1748118"/>
            <a:chOff x="795122" y="1082918"/>
            <a:chExt cx="2444793" cy="174811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FED0F23-5163-6F65-80E5-582328AF3335}"/>
                </a:ext>
              </a:extLst>
            </p:cNvPr>
            <p:cNvSpPr/>
            <p:nvPr/>
          </p:nvSpPr>
          <p:spPr>
            <a:xfrm>
              <a:off x="795122" y="1082918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4E10CDA-DEFA-8334-90B8-6E7B5A11703E}"/>
                </a:ext>
              </a:extLst>
            </p:cNvPr>
            <p:cNvGrpSpPr/>
            <p:nvPr/>
          </p:nvGrpSpPr>
          <p:grpSpPr>
            <a:xfrm>
              <a:off x="1583936" y="1855947"/>
              <a:ext cx="1052358" cy="202060"/>
              <a:chOff x="3774339" y="4893120"/>
              <a:chExt cx="1052359" cy="202060"/>
            </a:xfrm>
            <a:solidFill>
              <a:schemeClr val="bg2">
                <a:lumMod val="90000"/>
              </a:schemeClr>
            </a:solidFill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EA1579C2-0447-28EA-C83B-9DBCD6DB55FC}"/>
                  </a:ext>
                </a:extLst>
              </p:cNvPr>
              <p:cNvSpPr/>
              <p:nvPr/>
            </p:nvSpPr>
            <p:spPr>
              <a:xfrm>
                <a:off x="4614536" y="4893120"/>
                <a:ext cx="212162" cy="20206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0D556086-C1C8-17C4-FBE1-9B20B07937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4338" y="5005398"/>
                <a:ext cx="942012" cy="6"/>
              </a:xfrm>
              <a:prstGeom prst="lin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DD238EE-FE06-3ED4-D44D-9B263AAC3BA2}"/>
                </a:ext>
              </a:extLst>
            </p:cNvPr>
            <p:cNvSpPr/>
            <p:nvPr/>
          </p:nvSpPr>
          <p:spPr>
            <a:xfrm>
              <a:off x="1597661" y="1906443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D3EC67D-08C6-A2B2-BDD1-4932C74C779A}"/>
                    </a:ext>
                  </a:extLst>
                </p:cNvPr>
                <p:cNvSpPr txBox="1"/>
                <p:nvPr/>
              </p:nvSpPr>
              <p:spPr>
                <a:xfrm>
                  <a:off x="2917584" y="1245222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D3EC67D-08C6-A2B2-BDD1-4932C74C77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7584" y="1245222"/>
                  <a:ext cx="322331" cy="518604"/>
                </a:xfrm>
                <a:prstGeom prst="rect">
                  <a:avLst/>
                </a:prstGeom>
                <a:blipFill>
                  <a:blip r:embed="rId2"/>
                  <a:stretch>
                    <a:fillRect l="-15385" t="-2381" r="-11538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27550E7-3742-5AF0-C8E7-CED2FBAC2BE0}"/>
                </a:ext>
              </a:extLst>
            </p:cNvPr>
            <p:cNvGrpSpPr/>
            <p:nvPr/>
          </p:nvGrpSpPr>
          <p:grpSpPr>
            <a:xfrm>
              <a:off x="1620004" y="1225494"/>
              <a:ext cx="789734" cy="762764"/>
              <a:chOff x="3798612" y="4286321"/>
              <a:chExt cx="789734" cy="762762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4AB100D3-6AB6-AA45-063A-DE6CBDD7AD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69CA435F-1705-95CF-138E-23D5D8B1B5E3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614DF05-D2F6-A310-BEDF-B46BFC80FE0E}"/>
              </a:ext>
            </a:extLst>
          </p:cNvPr>
          <p:cNvGrpSpPr/>
          <p:nvPr/>
        </p:nvGrpSpPr>
        <p:grpSpPr>
          <a:xfrm>
            <a:off x="532351" y="2976371"/>
            <a:ext cx="2326712" cy="2827852"/>
            <a:chOff x="532351" y="2976371"/>
            <a:chExt cx="2326712" cy="2827852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77E72AEA-EFBD-B310-0568-0157B57A91CD}"/>
                </a:ext>
              </a:extLst>
            </p:cNvPr>
            <p:cNvSpPr/>
            <p:nvPr/>
          </p:nvSpPr>
          <p:spPr>
            <a:xfrm>
              <a:off x="787813" y="3692286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E1CA3FC2-2B65-992A-58ED-A65CEE7B6DFA}"/>
                </a:ext>
              </a:extLst>
            </p:cNvPr>
            <p:cNvSpPr/>
            <p:nvPr/>
          </p:nvSpPr>
          <p:spPr>
            <a:xfrm>
              <a:off x="1590352" y="4515811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A1618BF-CCA8-31A9-056F-4BC92C8C9BB0}"/>
                </a:ext>
              </a:extLst>
            </p:cNvPr>
            <p:cNvGrpSpPr/>
            <p:nvPr/>
          </p:nvGrpSpPr>
          <p:grpSpPr>
            <a:xfrm rot="18614143">
              <a:off x="1235830" y="3738207"/>
              <a:ext cx="789734" cy="762764"/>
              <a:chOff x="3798612" y="4286321"/>
              <a:chExt cx="789734" cy="762762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8BC4F13-93C2-8F5D-BD0B-DDA1CFCBB9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3B7D0F48-0BA9-D94C-7991-72FB873DDE46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EEFF78D-B98B-B7D8-B130-9CA2C8B26195}"/>
                </a:ext>
              </a:extLst>
            </p:cNvPr>
            <p:cNvGrpSpPr/>
            <p:nvPr/>
          </p:nvGrpSpPr>
          <p:grpSpPr>
            <a:xfrm>
              <a:off x="1620849" y="3842587"/>
              <a:ext cx="789734" cy="762764"/>
              <a:chOff x="3798612" y="4286321"/>
              <a:chExt cx="789734" cy="762762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33A9D49E-4E81-6EB1-5C23-1F92515DE6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6C03BE0-71F0-9B1C-DD3B-C966332156A5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B1046F73-12D0-CB49-D9D1-6DFE0FEEE5A5}"/>
                </a:ext>
              </a:extLst>
            </p:cNvPr>
            <p:cNvSpPr/>
            <p:nvPr/>
          </p:nvSpPr>
          <p:spPr>
            <a:xfrm rot="5400000">
              <a:off x="532335" y="3477495"/>
              <a:ext cx="2326744" cy="2326712"/>
            </a:xfrm>
            <a:prstGeom prst="arc">
              <a:avLst>
                <a:gd name="adj1" fmla="val 10651232"/>
                <a:gd name="adj2" fmla="val 13037842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DB0CC91F-A129-82B9-E854-BB56C4A48F50}"/>
                    </a:ext>
                  </a:extLst>
                </p:cNvPr>
                <p:cNvSpPr txBox="1"/>
                <p:nvPr/>
              </p:nvSpPr>
              <p:spPr>
                <a:xfrm>
                  <a:off x="2071646" y="2976371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DB0CC91F-A129-82B9-E854-BB56C4A48F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1646" y="2976371"/>
                  <a:ext cx="322331" cy="518604"/>
                </a:xfrm>
                <a:prstGeom prst="rect">
                  <a:avLst/>
                </a:prstGeom>
                <a:blipFill>
                  <a:blip r:embed="rId3"/>
                  <a:stretch>
                    <a:fillRect l="-19231" t="-4762" r="-7692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A9647E1-DBEC-2575-916D-D4286285547F}"/>
              </a:ext>
            </a:extLst>
          </p:cNvPr>
          <p:cNvGrpSpPr/>
          <p:nvPr/>
        </p:nvGrpSpPr>
        <p:grpSpPr>
          <a:xfrm>
            <a:off x="5105866" y="630887"/>
            <a:ext cx="4001524" cy="2484068"/>
            <a:chOff x="5105866" y="630887"/>
            <a:chExt cx="4001524" cy="2484068"/>
          </a:xfrm>
        </p:grpSpPr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A25D660A-191A-4A98-2748-66D11F0D562B}"/>
                </a:ext>
              </a:extLst>
            </p:cNvPr>
            <p:cNvSpPr/>
            <p:nvPr/>
          </p:nvSpPr>
          <p:spPr>
            <a:xfrm>
              <a:off x="5105866" y="788243"/>
              <a:ext cx="2326744" cy="2326712"/>
            </a:xfrm>
            <a:prstGeom prst="arc">
              <a:avLst>
                <a:gd name="adj1" fmla="val 2763422"/>
                <a:gd name="adj2" fmla="val 21500287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FFFB2DBB-B8BD-C512-DB3B-31BBC44894C0}"/>
                </a:ext>
              </a:extLst>
            </p:cNvPr>
            <p:cNvSpPr/>
            <p:nvPr/>
          </p:nvSpPr>
          <p:spPr>
            <a:xfrm>
              <a:off x="5398513" y="1065300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BF5227C-E4FB-5E75-FB89-9A46C7F62DA1}"/>
                </a:ext>
              </a:extLst>
            </p:cNvPr>
            <p:cNvGrpSpPr/>
            <p:nvPr/>
          </p:nvGrpSpPr>
          <p:grpSpPr>
            <a:xfrm>
              <a:off x="6187327" y="1838329"/>
              <a:ext cx="1052358" cy="202060"/>
              <a:chOff x="3774339" y="4893120"/>
              <a:chExt cx="1052359" cy="202060"/>
            </a:xfrm>
            <a:solidFill>
              <a:schemeClr val="bg2">
                <a:lumMod val="90000"/>
              </a:schemeClr>
            </a:solidFill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A76EDAFE-1B8A-59FA-6BE6-FEB9F0D61EF4}"/>
                  </a:ext>
                </a:extLst>
              </p:cNvPr>
              <p:cNvSpPr/>
              <p:nvPr/>
            </p:nvSpPr>
            <p:spPr>
              <a:xfrm>
                <a:off x="4614536" y="4893120"/>
                <a:ext cx="212162" cy="20206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6CBAB9D9-0F50-A756-51E7-80522CC845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4338" y="5005398"/>
                <a:ext cx="942012" cy="6"/>
              </a:xfrm>
              <a:prstGeom prst="lin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12D9157-69E1-137B-862A-1DADAB043B8C}"/>
                </a:ext>
              </a:extLst>
            </p:cNvPr>
            <p:cNvSpPr/>
            <p:nvPr/>
          </p:nvSpPr>
          <p:spPr>
            <a:xfrm>
              <a:off x="6201052" y="1888825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B8689EBD-6366-11C7-522C-DD5A6DDFC8F4}"/>
                    </a:ext>
                  </a:extLst>
                </p:cNvPr>
                <p:cNvSpPr txBox="1"/>
                <p:nvPr/>
              </p:nvSpPr>
              <p:spPr>
                <a:xfrm>
                  <a:off x="6898837" y="630887"/>
                  <a:ext cx="2208553" cy="52578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−1)2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B8689EBD-6366-11C7-522C-DD5A6DDFC8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8837" y="630887"/>
                  <a:ext cx="2208553" cy="525785"/>
                </a:xfrm>
                <a:prstGeom prst="rect">
                  <a:avLst/>
                </a:prstGeom>
                <a:blipFill>
                  <a:blip r:embed="rId4"/>
                  <a:stretch>
                    <a:fillRect l="-3429" t="-4651" r="-1714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B446D6A-2C86-550D-00FE-0B63689585E6}"/>
                </a:ext>
              </a:extLst>
            </p:cNvPr>
            <p:cNvGrpSpPr/>
            <p:nvPr/>
          </p:nvGrpSpPr>
          <p:grpSpPr>
            <a:xfrm rot="5400000">
              <a:off x="6216217" y="1910585"/>
              <a:ext cx="789734" cy="762764"/>
              <a:chOff x="3798612" y="4286321"/>
              <a:chExt cx="789734" cy="762762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62B927BE-3828-7922-2163-20B0FA91AA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68AD86CA-C31B-8BC4-1CD2-C570DA7C1EC3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69BF99F-7196-E109-0ECF-AB553900FF08}"/>
              </a:ext>
            </a:extLst>
          </p:cNvPr>
          <p:cNvGrpSpPr/>
          <p:nvPr/>
        </p:nvGrpSpPr>
        <p:grpSpPr>
          <a:xfrm>
            <a:off x="5012827" y="3322914"/>
            <a:ext cx="4001508" cy="2484084"/>
            <a:chOff x="5012827" y="3322914"/>
            <a:chExt cx="4001508" cy="2484084"/>
          </a:xfrm>
        </p:grpSpPr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B3B7D420-6B9B-E716-74D8-4BB3460A4729}"/>
                </a:ext>
              </a:extLst>
            </p:cNvPr>
            <p:cNvSpPr/>
            <p:nvPr/>
          </p:nvSpPr>
          <p:spPr>
            <a:xfrm rot="2812373">
              <a:off x="5012811" y="3480270"/>
              <a:ext cx="2326744" cy="2326712"/>
            </a:xfrm>
            <a:prstGeom prst="arc">
              <a:avLst>
                <a:gd name="adj1" fmla="val 2763422"/>
                <a:gd name="adj2" fmla="val 21500287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B3CDA25-FAF1-4908-0F2E-147F3863297A}"/>
                </a:ext>
              </a:extLst>
            </p:cNvPr>
            <p:cNvGrpSpPr/>
            <p:nvPr/>
          </p:nvGrpSpPr>
          <p:grpSpPr>
            <a:xfrm>
              <a:off x="5305458" y="3322914"/>
              <a:ext cx="3708877" cy="2203000"/>
              <a:chOff x="5305458" y="3322914"/>
              <a:chExt cx="3708877" cy="2203000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0BD3BD51-22FC-05D9-87BC-2AA8BFAA9FFB}"/>
                  </a:ext>
                </a:extLst>
              </p:cNvPr>
              <p:cNvSpPr/>
              <p:nvPr/>
            </p:nvSpPr>
            <p:spPr>
              <a:xfrm>
                <a:off x="5305458" y="3757327"/>
                <a:ext cx="1748117" cy="1748118"/>
              </a:xfrm>
              <a:prstGeom prst="ellipse">
                <a:avLst/>
              </a:prstGeom>
              <a:noFill/>
              <a:ln>
                <a:solidFill>
                  <a:srgbClr val="FF0F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7FDC1F33-FB3E-A9C3-3B10-1B57F558F22F}"/>
                  </a:ext>
                </a:extLst>
              </p:cNvPr>
              <p:cNvGrpSpPr/>
              <p:nvPr/>
            </p:nvGrpSpPr>
            <p:grpSpPr>
              <a:xfrm rot="2798684">
                <a:off x="5985872" y="4856512"/>
                <a:ext cx="1052358" cy="202060"/>
                <a:chOff x="3774339" y="4893120"/>
                <a:chExt cx="1052359" cy="202060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DE4BB05D-141A-A7E1-9169-DF3929A4BBB8}"/>
                    </a:ext>
                  </a:extLst>
                </p:cNvPr>
                <p:cNvSpPr/>
                <p:nvPr/>
              </p:nvSpPr>
              <p:spPr>
                <a:xfrm>
                  <a:off x="4614536" y="4893120"/>
                  <a:ext cx="212162" cy="202060"/>
                </a:xfrm>
                <a:prstGeom prst="ellipse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FCC7D048-CC17-1E6B-9515-C34975E105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74338" y="5005398"/>
                  <a:ext cx="942012" cy="6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594FC458-69BE-A399-07AC-790162D5B558}"/>
                  </a:ext>
                </a:extLst>
              </p:cNvPr>
              <p:cNvSpPr/>
              <p:nvPr/>
            </p:nvSpPr>
            <p:spPr>
              <a:xfrm>
                <a:off x="6107997" y="4580852"/>
                <a:ext cx="135920" cy="123564"/>
              </a:xfrm>
              <a:prstGeom prst="ellipse">
                <a:avLst/>
              </a:prstGeom>
              <a:solidFill>
                <a:srgbClr val="FF0F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EBCC971B-0345-8109-5246-F07C2C0130C0}"/>
                      </a:ext>
                    </a:extLst>
                  </p:cNvPr>
                  <p:cNvSpPr txBox="1"/>
                  <p:nvPr/>
                </p:nvSpPr>
                <p:spPr>
                  <a:xfrm>
                    <a:off x="6805782" y="3322914"/>
                    <a:ext cx="2208553" cy="52578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−1)2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=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EBCC971B-0345-8109-5246-F07C2C0130C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5782" y="3322914"/>
                    <a:ext cx="2208553" cy="52578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29" t="-4762" r="-2286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60553090-BA33-00E1-4C86-997F12F4A228}"/>
                  </a:ext>
                </a:extLst>
              </p:cNvPr>
              <p:cNvGrpSpPr/>
              <p:nvPr/>
            </p:nvGrpSpPr>
            <p:grpSpPr>
              <a:xfrm rot="8093336">
                <a:off x="5783607" y="4749665"/>
                <a:ext cx="789734" cy="762764"/>
                <a:chOff x="3798612" y="4286321"/>
                <a:chExt cx="789734" cy="762762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1A78E66A-2198-2141-D7BA-3F2107CF57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98612" y="4387352"/>
                  <a:ext cx="661732" cy="6617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8D5B6228-71E1-66BF-48EA-4E39F6FFD732}"/>
                    </a:ext>
                  </a:extLst>
                </p:cNvPr>
                <p:cNvSpPr/>
                <p:nvPr/>
              </p:nvSpPr>
              <p:spPr>
                <a:xfrm>
                  <a:off x="4376184" y="4286321"/>
                  <a:ext cx="212162" cy="2020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9F92B30-4FA7-CA73-69BD-C6C8AC54368E}"/>
                  </a:ext>
                </a:extLst>
              </p:cNvPr>
              <p:cNvSpPr txBox="1"/>
              <p:nvPr/>
            </p:nvSpPr>
            <p:spPr>
              <a:xfrm>
                <a:off x="318300" y="5858560"/>
                <a:ext cx="3265140" cy="835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Positive rotation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 angle per step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9F92B30-4FA7-CA73-69BD-C6C8AC543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00" y="5858560"/>
                <a:ext cx="3265140" cy="835357"/>
              </a:xfrm>
              <a:prstGeom prst="rect">
                <a:avLst/>
              </a:prstGeom>
              <a:blipFill>
                <a:blip r:embed="rId6"/>
                <a:stretch>
                  <a:fillRect l="-386"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D5E6A640-DEE6-5AA2-D6B6-51300EDC869B}"/>
                  </a:ext>
                </a:extLst>
              </p:cNvPr>
              <p:cNvSpPr txBox="1"/>
              <p:nvPr/>
            </p:nvSpPr>
            <p:spPr>
              <a:xfrm>
                <a:off x="4539492" y="5870314"/>
                <a:ext cx="3435936" cy="835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Negative rotation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 angle per step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D5E6A640-DEE6-5AA2-D6B6-51300EDC8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492" y="5870314"/>
                <a:ext cx="3435936" cy="835357"/>
              </a:xfrm>
              <a:prstGeom prst="rect">
                <a:avLst/>
              </a:prstGeom>
              <a:blipFill>
                <a:blip r:embed="rId7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TextBox 110">
            <a:extLst>
              <a:ext uri="{FF2B5EF4-FFF2-40B4-BE49-F238E27FC236}">
                <a16:creationId xmlns:a16="http://schemas.microsoft.com/office/drawing/2014/main" id="{35878631-3A90-0D06-BAF5-6B04B4E5B58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14369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C0CC18-985A-544C-AE18-9B28EB69DAEB}"/>
              </a:ext>
            </a:extLst>
          </p:cNvPr>
          <p:cNvGrpSpPr/>
          <p:nvPr/>
        </p:nvGrpSpPr>
        <p:grpSpPr>
          <a:xfrm>
            <a:off x="2398643" y="3390127"/>
            <a:ext cx="4585253" cy="996375"/>
            <a:chOff x="2398643" y="3390127"/>
            <a:chExt cx="4585253" cy="99637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455CEEB-337E-0449-80CA-0CDCF4A943DA}"/>
                </a:ext>
              </a:extLst>
            </p:cNvPr>
            <p:cNvSpPr/>
            <p:nvPr/>
          </p:nvSpPr>
          <p:spPr>
            <a:xfrm>
              <a:off x="2398643" y="3458817"/>
              <a:ext cx="4585253" cy="927685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311B91B-BA29-C141-A310-0633864430DD}"/>
                </a:ext>
              </a:extLst>
            </p:cNvPr>
            <p:cNvSpPr txBox="1"/>
            <p:nvPr/>
          </p:nvSpPr>
          <p:spPr>
            <a:xfrm>
              <a:off x="2414519" y="3451683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C04D3A1-7EF0-E549-8985-CE1C0CC76AC3}"/>
                </a:ext>
              </a:extLst>
            </p:cNvPr>
            <p:cNvSpPr txBox="1"/>
            <p:nvPr/>
          </p:nvSpPr>
          <p:spPr>
            <a:xfrm>
              <a:off x="6647315" y="3390127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D831E81-A3AB-F044-BA9D-CCC83734A05A}"/>
              </a:ext>
            </a:extLst>
          </p:cNvPr>
          <p:cNvGrpSpPr/>
          <p:nvPr/>
        </p:nvGrpSpPr>
        <p:grpSpPr>
          <a:xfrm>
            <a:off x="2988567" y="3318655"/>
            <a:ext cx="3529089" cy="1359360"/>
            <a:chOff x="2988567" y="3318655"/>
            <a:chExt cx="3529089" cy="1359360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8DB1D324-04DA-544B-9029-8FB5A3326E23}"/>
                </a:ext>
              </a:extLst>
            </p:cNvPr>
            <p:cNvSpPr/>
            <p:nvPr/>
          </p:nvSpPr>
          <p:spPr>
            <a:xfrm>
              <a:off x="3060024" y="3439479"/>
              <a:ext cx="3420950" cy="1238536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30A4EE9-17AF-1340-A2A7-140A650ED313}"/>
                </a:ext>
              </a:extLst>
            </p:cNvPr>
            <p:cNvSpPr txBox="1"/>
            <p:nvPr/>
          </p:nvSpPr>
          <p:spPr>
            <a:xfrm>
              <a:off x="2988567" y="3427883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A910561-8C06-6E40-A025-57D90A7C5B94}"/>
                </a:ext>
              </a:extLst>
            </p:cNvPr>
            <p:cNvSpPr txBox="1"/>
            <p:nvPr/>
          </p:nvSpPr>
          <p:spPr>
            <a:xfrm>
              <a:off x="6201852" y="3318655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048EA8-CA39-254C-9A55-0A228FDEA93D}"/>
              </a:ext>
            </a:extLst>
          </p:cNvPr>
          <p:cNvGrpSpPr/>
          <p:nvPr/>
        </p:nvGrpSpPr>
        <p:grpSpPr>
          <a:xfrm>
            <a:off x="3538009" y="3350861"/>
            <a:ext cx="2389202" cy="1751215"/>
            <a:chOff x="3538009" y="3350861"/>
            <a:chExt cx="2389202" cy="1751215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70DE09C-58A1-5A4D-849F-5AC71326A408}"/>
                </a:ext>
              </a:extLst>
            </p:cNvPr>
            <p:cNvSpPr txBox="1"/>
            <p:nvPr/>
          </p:nvSpPr>
          <p:spPr>
            <a:xfrm>
              <a:off x="5611407" y="3350861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EDC096F-7EEE-9B47-A26F-CE6D14F3C08E}"/>
                </a:ext>
              </a:extLst>
            </p:cNvPr>
            <p:cNvSpPr txBox="1"/>
            <p:nvPr/>
          </p:nvSpPr>
          <p:spPr>
            <a:xfrm>
              <a:off x="3538009" y="3420749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A9CAA880-3629-1F4D-9792-5BE1E4E3E888}"/>
                </a:ext>
              </a:extLst>
            </p:cNvPr>
            <p:cNvSpPr/>
            <p:nvPr/>
          </p:nvSpPr>
          <p:spPr>
            <a:xfrm>
              <a:off x="3762326" y="3443857"/>
              <a:ext cx="1991389" cy="1658219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FB033297-E9E9-FA48-9073-39467BF04D5A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7" name="Curved Up Arrow 6">
            <a:extLst>
              <a:ext uri="{FF2B5EF4-FFF2-40B4-BE49-F238E27FC236}">
                <a16:creationId xmlns:a16="http://schemas.microsoft.com/office/drawing/2014/main" id="{328C06B4-A4F8-C041-A031-93A8D394E39C}"/>
              </a:ext>
            </a:extLst>
          </p:cNvPr>
          <p:cNvSpPr/>
          <p:nvPr/>
        </p:nvSpPr>
        <p:spPr>
          <a:xfrm flipH="1">
            <a:off x="254698" y="3487208"/>
            <a:ext cx="6352017" cy="2255859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BFCA091-25F9-6740-A551-A9A1E8B6EF9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163308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58" name="Curved Up Arrow 57">
            <a:extLst>
              <a:ext uri="{FF2B5EF4-FFF2-40B4-BE49-F238E27FC236}">
                <a16:creationId xmlns:a16="http://schemas.microsoft.com/office/drawing/2014/main" id="{A8064EE0-491D-E34C-91E2-28AFA1C92D7A}"/>
              </a:ext>
            </a:extLst>
          </p:cNvPr>
          <p:cNvSpPr/>
          <p:nvPr/>
        </p:nvSpPr>
        <p:spPr>
          <a:xfrm flipH="1">
            <a:off x="2305654" y="3485488"/>
            <a:ext cx="6626310" cy="2255859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17990177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CF6F2D0-CF11-874F-B263-04C2FE4D6E9E}"/>
              </a:ext>
            </a:extLst>
          </p:cNvPr>
          <p:cNvSpPr/>
          <p:nvPr/>
        </p:nvSpPr>
        <p:spPr>
          <a:xfrm>
            <a:off x="1669774" y="1430283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C135308A-062D-0F40-A6B1-205B406C3E29}"/>
              </a:ext>
            </a:extLst>
          </p:cNvPr>
          <p:cNvSpPr/>
          <p:nvPr/>
        </p:nvSpPr>
        <p:spPr>
          <a:xfrm flipH="1">
            <a:off x="4284988" y="1427697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57A2828-B81A-F94F-98FB-0FD4B2231C12}"/>
              </a:ext>
            </a:extLst>
          </p:cNvPr>
          <p:cNvSpPr txBox="1"/>
          <p:nvPr/>
        </p:nvSpPr>
        <p:spPr>
          <a:xfrm>
            <a:off x="2903186" y="4102844"/>
            <a:ext cx="3265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Real signal’s magnitude spectrum is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5297C6-14C0-8441-8EA8-A856C86A38FB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63211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5506C-43F9-1AD6-874F-2EA5CCB95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DE3713A-7A86-04A4-2665-A930DF945903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4BE32B0-8B91-D174-E88F-B1BD7A45736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CFD6B9-4C26-E93E-CEAD-E16AC423A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697C2DE-D937-73DF-9531-D57E203A3A4A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E71625-140D-66D6-788A-D27823531A72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497C1BB-7BF5-C100-38CE-E43E42640DD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3CC68D-E7D2-CF82-2E01-3B313BE8C7C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D59F9CE-B557-EA80-2CBD-79605D8F8086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8E23901-D538-65C3-3ECE-D94350909B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29FC99-29F4-9857-C2CF-C1A6A42A945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E0610E-040A-F239-234E-CB81E0B91B06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515A88-63F4-5434-B689-F2A9698619B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1263FC9-4263-150E-3522-CB4B44542FD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4F8E852-E2B5-D19B-699E-BEFDFA6B4488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2C7A179-FD74-EA24-056A-938652AE865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FAA928E-A9FA-DFA4-FB71-B0BB4A6251B7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55BBF8B-6CEB-9A7B-BB77-779D9E6B834F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F4EEA09-039D-C6B4-9118-60986772BF0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9D73E26-0065-B009-598F-4DED12B6EC4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601BF81-4299-0635-2886-42C15E00CE58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CF2018C-92F5-913B-2F11-50CF47ED9F5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9DDF781-15C5-EA56-3990-12BAD5798C9D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5C09F8-0DE1-8E28-2CBE-325DBD557139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AE1339B-803C-7D50-EEAD-D5709AF274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78F25AF-F0F8-ABA6-C80D-84A074E68229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DEAF4DE-BE28-5676-2AEC-74C6D658FBA3}"/>
              </a:ext>
            </a:extLst>
          </p:cNvPr>
          <p:cNvSpPr txBox="1"/>
          <p:nvPr/>
        </p:nvSpPr>
        <p:spPr>
          <a:xfrm>
            <a:off x="7502575" y="2743091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7F90C00-88F4-0945-02A7-6CC1CBA676B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61505D6-6371-31DB-75E4-8794D1626521}"/>
              </a:ext>
            </a:extLst>
          </p:cNvPr>
          <p:cNvSpPr/>
          <p:nvPr/>
        </p:nvSpPr>
        <p:spPr>
          <a:xfrm>
            <a:off x="1669774" y="1430283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ABAF8E95-2C21-1777-4A47-CBFDE3F38416}"/>
              </a:ext>
            </a:extLst>
          </p:cNvPr>
          <p:cNvSpPr/>
          <p:nvPr/>
        </p:nvSpPr>
        <p:spPr>
          <a:xfrm flipH="1">
            <a:off x="4284988" y="1427697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5563D4-FB05-7CBB-19F7-FB304CFD696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9A3496-607E-544C-922A-7B9452E5F860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D07A501-0EAA-7E5A-2DB9-7F63613049F7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F4A4722-F232-E8AA-3689-2EBFC3039794}"/>
              </a:ext>
            </a:extLst>
          </p:cNvPr>
          <p:cNvSpPr txBox="1"/>
          <p:nvPr/>
        </p:nvSpPr>
        <p:spPr>
          <a:xfrm>
            <a:off x="1037381" y="687685"/>
            <a:ext cx="3265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Real signal’s magnitude spectrum is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A16D7B-FFEE-3A10-E08D-0D4130389031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D2BA495-2F34-CBC3-5887-56DADA2C82C8}"/>
                  </a:ext>
                </a:extLst>
              </p:cNvPr>
              <p:cNvSpPr txBox="1"/>
              <p:nvPr/>
            </p:nvSpPr>
            <p:spPr>
              <a:xfrm>
                <a:off x="1109809" y="3889951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D2BA495-2F34-CBC3-5887-56DADA2C8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809" y="3889951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32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FB2DD4-FFB6-AB2F-BD33-E68864E73A6E}"/>
                  </a:ext>
                </a:extLst>
              </p:cNvPr>
              <p:cNvSpPr txBox="1"/>
              <p:nvPr/>
            </p:nvSpPr>
            <p:spPr>
              <a:xfrm>
                <a:off x="3192793" y="395150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FB2DD4-FFB6-AB2F-BD33-E68864E73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793" y="395150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C6E26E-572D-0355-2E91-080B48AAF71F}"/>
                  </a:ext>
                </a:extLst>
              </p:cNvPr>
              <p:cNvSpPr txBox="1"/>
              <p:nvPr/>
            </p:nvSpPr>
            <p:spPr>
              <a:xfrm>
                <a:off x="4200032" y="335012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C6E26E-572D-0355-2E91-080B48AAF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032" y="3350122"/>
                <a:ext cx="1153329" cy="601383"/>
              </a:xfrm>
              <a:prstGeom prst="rect">
                <a:avLst/>
              </a:prstGeom>
              <a:blipFill>
                <a:blip r:embed="rId4"/>
                <a:stretch>
                  <a:fillRect l="-6522" t="-31250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E9797D-7C66-197A-824E-E2BBE8F8A0A8}"/>
                  </a:ext>
                </a:extLst>
              </p:cNvPr>
              <p:cNvSpPr txBox="1"/>
              <p:nvPr/>
            </p:nvSpPr>
            <p:spPr>
              <a:xfrm>
                <a:off x="5961452" y="3350122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E9797D-7C66-197A-824E-E2BBE8F8A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452" y="3350122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31250" r="-5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14CAE2-2ADA-D0EE-96AC-6AFAD0F395D6}"/>
                  </a:ext>
                </a:extLst>
              </p:cNvPr>
              <p:cNvSpPr txBox="1"/>
              <p:nvPr/>
            </p:nvSpPr>
            <p:spPr>
              <a:xfrm>
                <a:off x="5400063" y="3459062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14CAE2-2ADA-D0EE-96AC-6AFAD0F39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63" y="3459062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21875" r="-21875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448FF3-34B3-E496-AC98-5E35F2517A87}"/>
              </a:ext>
            </a:extLst>
          </p:cNvPr>
          <p:cNvCxnSpPr/>
          <p:nvPr/>
        </p:nvCxnSpPr>
        <p:spPr>
          <a:xfrm>
            <a:off x="3817614" y="4197727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DECA96A-65B3-E9FE-6B8D-05C14E3AE690}"/>
              </a:ext>
            </a:extLst>
          </p:cNvPr>
          <p:cNvSpPr txBox="1"/>
          <p:nvPr/>
        </p:nvSpPr>
        <p:spPr>
          <a:xfrm>
            <a:off x="5438973" y="4327187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04936F-D2AC-DE02-FB4A-29CEA965AB64}"/>
                  </a:ext>
                </a:extLst>
              </p:cNvPr>
              <p:cNvSpPr txBox="1"/>
              <p:nvPr/>
            </p:nvSpPr>
            <p:spPr>
              <a:xfrm>
                <a:off x="1122574" y="5852418"/>
                <a:ext cx="19459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04936F-D2AC-DE02-FB4A-29CEA965A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574" y="5852418"/>
                <a:ext cx="1945982" cy="553998"/>
              </a:xfrm>
              <a:prstGeom prst="rect">
                <a:avLst/>
              </a:prstGeom>
              <a:blipFill>
                <a:blip r:embed="rId7"/>
                <a:stretch>
                  <a:fillRect l="-454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CC9771-4518-5A62-A324-6BED99F2A4CC}"/>
                  </a:ext>
                </a:extLst>
              </p:cNvPr>
              <p:cNvSpPr txBox="1"/>
              <p:nvPr/>
            </p:nvSpPr>
            <p:spPr>
              <a:xfrm>
                <a:off x="3186104" y="5913973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CC9771-4518-5A62-A324-6BED99F2A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104" y="5913973"/>
                <a:ext cx="399148" cy="492443"/>
              </a:xfrm>
              <a:prstGeom prst="rect">
                <a:avLst/>
              </a:prstGeom>
              <a:blipFill>
                <a:blip r:embed="rId8"/>
                <a:stretch>
                  <a:fillRect l="-12500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75E8205-5D63-C3C1-27BB-69DC3E95D2C8}"/>
                  </a:ext>
                </a:extLst>
              </p:cNvPr>
              <p:cNvSpPr txBox="1"/>
              <p:nvPr/>
            </p:nvSpPr>
            <p:spPr>
              <a:xfrm>
                <a:off x="4232253" y="5312589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75E8205-5D63-C3C1-27BB-69DC3E95D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2253" y="5312589"/>
                <a:ext cx="1153329" cy="601383"/>
              </a:xfrm>
              <a:prstGeom prst="rect">
                <a:avLst/>
              </a:prstGeom>
              <a:blipFill>
                <a:blip r:embed="rId9"/>
                <a:stretch>
                  <a:fillRect l="-7692" t="-29167" r="-7692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537FDE3-52F6-7293-3F45-1CBF7772353C}"/>
                  </a:ext>
                </a:extLst>
              </p:cNvPr>
              <p:cNvSpPr txBox="1"/>
              <p:nvPr/>
            </p:nvSpPr>
            <p:spPr>
              <a:xfrm>
                <a:off x="5993673" y="5312589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537FDE3-52F6-7293-3F45-1CBF77723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673" y="5312589"/>
                <a:ext cx="1291251" cy="601383"/>
              </a:xfrm>
              <a:prstGeom prst="rect">
                <a:avLst/>
              </a:prstGeom>
              <a:blipFill>
                <a:blip r:embed="rId10"/>
                <a:stretch>
                  <a:fillRect l="-5825" t="-29167" r="-5825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962F6E-75CE-BE2B-A202-F7FFABC47785}"/>
                  </a:ext>
                </a:extLst>
              </p:cNvPr>
              <p:cNvSpPr txBox="1"/>
              <p:nvPr/>
            </p:nvSpPr>
            <p:spPr>
              <a:xfrm>
                <a:off x="5432284" y="542152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962F6E-75CE-BE2B-A202-F7FFABC47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284" y="5421529"/>
                <a:ext cx="399148" cy="492443"/>
              </a:xfrm>
              <a:prstGeom prst="rect">
                <a:avLst/>
              </a:prstGeom>
              <a:blipFill>
                <a:blip r:embed="rId11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A888269-7EB5-B6C2-CC3E-DC9D5529394A}"/>
              </a:ext>
            </a:extLst>
          </p:cNvPr>
          <p:cNvCxnSpPr/>
          <p:nvPr/>
        </p:nvCxnSpPr>
        <p:spPr>
          <a:xfrm>
            <a:off x="3849835" y="6160194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639A162-908B-133C-46A6-170B1C8B97BB}"/>
              </a:ext>
            </a:extLst>
          </p:cNvPr>
          <p:cNvSpPr txBox="1"/>
          <p:nvPr/>
        </p:nvSpPr>
        <p:spPr>
          <a:xfrm>
            <a:off x="5471194" y="6289654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40270152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79806ADD-1D2D-D846-95B8-957CC3EB5F87}"/>
              </a:ext>
            </a:extLst>
          </p:cNvPr>
          <p:cNvSpPr/>
          <p:nvPr/>
        </p:nvSpPr>
        <p:spPr>
          <a:xfrm>
            <a:off x="1749287" y="1642983"/>
            <a:ext cx="5353878" cy="1312251"/>
          </a:xfrm>
          <a:custGeom>
            <a:avLst/>
            <a:gdLst>
              <a:gd name="connsiteX0" fmla="*/ 0 w 5353878"/>
              <a:gd name="connsiteY0" fmla="*/ 1312251 h 1312251"/>
              <a:gd name="connsiteX1" fmla="*/ 198783 w 5353878"/>
              <a:gd name="connsiteY1" fmla="*/ 291834 h 1312251"/>
              <a:gd name="connsiteX2" fmla="*/ 583096 w 5353878"/>
              <a:gd name="connsiteY2" fmla="*/ 1073712 h 1312251"/>
              <a:gd name="connsiteX3" fmla="*/ 861391 w 5353878"/>
              <a:gd name="connsiteY3" fmla="*/ 119556 h 1312251"/>
              <a:gd name="connsiteX4" fmla="*/ 1550504 w 5353878"/>
              <a:gd name="connsiteY4" fmla="*/ 1020704 h 1312251"/>
              <a:gd name="connsiteX5" fmla="*/ 2252870 w 5353878"/>
              <a:gd name="connsiteY5" fmla="*/ 286 h 1312251"/>
              <a:gd name="connsiteX6" fmla="*/ 4280452 w 5353878"/>
              <a:gd name="connsiteY6" fmla="*/ 1139973 h 1312251"/>
              <a:gd name="connsiteX7" fmla="*/ 5062330 w 5353878"/>
              <a:gd name="connsiteY7" fmla="*/ 941191 h 1312251"/>
              <a:gd name="connsiteX8" fmla="*/ 5353878 w 5353878"/>
              <a:gd name="connsiteY8" fmla="*/ 1298999 h 131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3878" h="1312251">
                <a:moveTo>
                  <a:pt x="0" y="1312251"/>
                </a:moveTo>
                <a:cubicBezTo>
                  <a:pt x="50800" y="821920"/>
                  <a:pt x="101600" y="331590"/>
                  <a:pt x="198783" y="291834"/>
                </a:cubicBezTo>
                <a:cubicBezTo>
                  <a:pt x="295966" y="252077"/>
                  <a:pt x="472661" y="1102425"/>
                  <a:pt x="583096" y="1073712"/>
                </a:cubicBezTo>
                <a:cubicBezTo>
                  <a:pt x="693531" y="1044999"/>
                  <a:pt x="700156" y="128391"/>
                  <a:pt x="861391" y="119556"/>
                </a:cubicBezTo>
                <a:cubicBezTo>
                  <a:pt x="1022626" y="110721"/>
                  <a:pt x="1318591" y="1040582"/>
                  <a:pt x="1550504" y="1020704"/>
                </a:cubicBezTo>
                <a:cubicBezTo>
                  <a:pt x="1782417" y="1000826"/>
                  <a:pt x="1797879" y="-19592"/>
                  <a:pt x="2252870" y="286"/>
                </a:cubicBezTo>
                <a:cubicBezTo>
                  <a:pt x="2707861" y="20164"/>
                  <a:pt x="3812209" y="983156"/>
                  <a:pt x="4280452" y="1139973"/>
                </a:cubicBezTo>
                <a:cubicBezTo>
                  <a:pt x="4748695" y="1296790"/>
                  <a:pt x="4883426" y="914687"/>
                  <a:pt x="5062330" y="941191"/>
                </a:cubicBezTo>
                <a:cubicBezTo>
                  <a:pt x="5241234" y="967695"/>
                  <a:pt x="5297556" y="1133347"/>
                  <a:pt x="5353878" y="1298999"/>
                </a:cubicBezTo>
              </a:path>
            </a:pathLst>
          </a:custGeom>
          <a:solidFill>
            <a:schemeClr val="accent2">
              <a:lumMod val="75000"/>
              <a:alpha val="2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E34D6C9-B3B7-E640-A30A-53F9B037D4D0}"/>
              </a:ext>
            </a:extLst>
          </p:cNvPr>
          <p:cNvSpPr txBox="1"/>
          <p:nvPr/>
        </p:nvSpPr>
        <p:spPr>
          <a:xfrm>
            <a:off x="2903186" y="4102844"/>
            <a:ext cx="3265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Complex signal’s magnitude spectrum may or may not be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50F66-3546-544A-B9F2-0293491E7925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2925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257FF-FB0A-4E5B-2AD6-EB2128DD0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4238A33-5BC2-1546-A687-AF22929D0B4C}"/>
              </a:ext>
            </a:extLst>
          </p:cNvPr>
          <p:cNvGrpSpPr/>
          <p:nvPr/>
        </p:nvGrpSpPr>
        <p:grpSpPr>
          <a:xfrm>
            <a:off x="1059383" y="728411"/>
            <a:ext cx="7342637" cy="1926891"/>
            <a:chOff x="1001073" y="1053874"/>
            <a:chExt cx="7342637" cy="1926891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22A3753D-2A46-846C-7A5B-78E7BA2173A4}"/>
                </a:ext>
              </a:extLst>
            </p:cNvPr>
            <p:cNvCxnSpPr>
              <a:cxnSpLocks/>
            </p:cNvCxnSpPr>
            <p:nvPr/>
          </p:nvCxnSpPr>
          <p:spPr>
            <a:xfrm>
              <a:off x="1158620" y="2226626"/>
              <a:ext cx="562409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E4E73B0-C8AA-1D1D-5793-FDF1992F98CA}"/>
                </a:ext>
              </a:extLst>
            </p:cNvPr>
            <p:cNvCxnSpPr/>
            <p:nvPr/>
          </p:nvCxnSpPr>
          <p:spPr>
            <a:xfrm>
              <a:off x="5831376" y="2092883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8A0703B-DA80-6E4E-0912-D04B171BBAE4}"/>
                </a:ext>
              </a:extLst>
            </p:cNvPr>
            <p:cNvGrpSpPr/>
            <p:nvPr/>
          </p:nvGrpSpPr>
          <p:grpSpPr>
            <a:xfrm>
              <a:off x="1001073" y="2036429"/>
              <a:ext cx="7342637" cy="944336"/>
              <a:chOff x="1001073" y="2036429"/>
              <a:chExt cx="7342637" cy="944336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8C5C10BA-1520-E684-264F-4E09836AC347}"/>
                  </a:ext>
                </a:extLst>
              </p:cNvPr>
              <p:cNvGrpSpPr/>
              <p:nvPr/>
            </p:nvGrpSpPr>
            <p:grpSpPr>
              <a:xfrm>
                <a:off x="2349901" y="2092883"/>
                <a:ext cx="315804" cy="573687"/>
                <a:chOff x="7225127" y="3524912"/>
                <a:chExt cx="315804" cy="573687"/>
              </a:xfrm>
            </p:grpSpPr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C332723D-FE5B-B700-4600-482CA7061A7C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13DE633E-D8DC-8ABD-61A6-FC57D8B0D1BE}"/>
                    </a:ext>
                  </a:extLst>
                </p:cNvPr>
                <p:cNvSpPr txBox="1"/>
                <p:nvPr/>
              </p:nvSpPr>
              <p:spPr>
                <a:xfrm>
                  <a:off x="7225127" y="3729267"/>
                  <a:ext cx="315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2</a:t>
                  </a: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E9CC20-DC6A-7BE8-3390-250161612A3A}"/>
                  </a:ext>
                </a:extLst>
              </p:cNvPr>
              <p:cNvSpPr txBox="1"/>
              <p:nvPr/>
            </p:nvSpPr>
            <p:spPr>
              <a:xfrm>
                <a:off x="6363374" y="2580655"/>
                <a:ext cx="198033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Sample number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1AE7495-668D-9ABA-3935-2B6412BA14DC}"/>
                  </a:ext>
                </a:extLst>
              </p:cNvPr>
              <p:cNvGrpSpPr/>
              <p:nvPr/>
            </p:nvGrpSpPr>
            <p:grpSpPr>
              <a:xfrm>
                <a:off x="3012929" y="2092883"/>
                <a:ext cx="315804" cy="573687"/>
                <a:chOff x="7225127" y="3524912"/>
                <a:chExt cx="315804" cy="573687"/>
              </a:xfrm>
            </p:grpSpPr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D2DBF4C8-E89D-E04E-87D0-3E90547EC273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72D6B01-74B7-121E-DE7B-7D4F71DA75AA}"/>
                    </a:ext>
                  </a:extLst>
                </p:cNvPr>
                <p:cNvSpPr txBox="1"/>
                <p:nvPr/>
              </p:nvSpPr>
              <p:spPr>
                <a:xfrm>
                  <a:off x="7225127" y="3729267"/>
                  <a:ext cx="315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3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37F72B1-1157-E296-DF71-EDA8D6CD262B}"/>
                  </a:ext>
                </a:extLst>
              </p:cNvPr>
              <p:cNvGrpSpPr/>
              <p:nvPr/>
            </p:nvGrpSpPr>
            <p:grpSpPr>
              <a:xfrm>
                <a:off x="3675957" y="2092883"/>
                <a:ext cx="315804" cy="573687"/>
                <a:chOff x="7225127" y="3524912"/>
                <a:chExt cx="315804" cy="573687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027CFADC-59FC-6C86-101D-F23288A7BC94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8999B16-2EC4-170F-A886-A4290534C534}"/>
                    </a:ext>
                  </a:extLst>
                </p:cNvPr>
                <p:cNvSpPr txBox="1"/>
                <p:nvPr/>
              </p:nvSpPr>
              <p:spPr>
                <a:xfrm>
                  <a:off x="7225127" y="3729267"/>
                  <a:ext cx="315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4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85D10FB-EC76-39F5-9BC3-9571A7BB35D5}"/>
                  </a:ext>
                </a:extLst>
              </p:cNvPr>
              <p:cNvGrpSpPr/>
              <p:nvPr/>
            </p:nvGrpSpPr>
            <p:grpSpPr>
              <a:xfrm>
                <a:off x="1686873" y="2092883"/>
                <a:ext cx="315804" cy="573687"/>
                <a:chOff x="7225127" y="3524912"/>
                <a:chExt cx="315804" cy="573687"/>
              </a:xfrm>
            </p:grpSpPr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6EB8B2E6-6C4D-942F-FA05-7E0C2F6206E5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B10A422-F771-34FC-A0DE-9212105377B7}"/>
                    </a:ext>
                  </a:extLst>
                </p:cNvPr>
                <p:cNvSpPr txBox="1"/>
                <p:nvPr/>
              </p:nvSpPr>
              <p:spPr>
                <a:xfrm>
                  <a:off x="7225127" y="3729267"/>
                  <a:ext cx="315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1</a:t>
                  </a: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E933315-4BD1-950C-571A-29544270B245}"/>
                  </a:ext>
                </a:extLst>
              </p:cNvPr>
              <p:cNvGrpSpPr/>
              <p:nvPr/>
            </p:nvGrpSpPr>
            <p:grpSpPr>
              <a:xfrm>
                <a:off x="5002013" y="2092883"/>
                <a:ext cx="315804" cy="573687"/>
                <a:chOff x="7225127" y="3524912"/>
                <a:chExt cx="315804" cy="573687"/>
              </a:xfrm>
            </p:grpSpPr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9E749657-5D26-4C04-E6BE-83D599E2A78A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E04C96C-C96A-D975-7C47-77E31A4AB8C6}"/>
                    </a:ext>
                  </a:extLst>
                </p:cNvPr>
                <p:cNvSpPr txBox="1"/>
                <p:nvPr/>
              </p:nvSpPr>
              <p:spPr>
                <a:xfrm>
                  <a:off x="7225127" y="3729267"/>
                  <a:ext cx="315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6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67529E2-75C5-4325-AC67-C44E252BA53D}"/>
                  </a:ext>
                </a:extLst>
              </p:cNvPr>
              <p:cNvGrpSpPr/>
              <p:nvPr/>
            </p:nvGrpSpPr>
            <p:grpSpPr>
              <a:xfrm>
                <a:off x="6264567" y="2092883"/>
                <a:ext cx="593931" cy="573687"/>
                <a:chOff x="7161626" y="3524912"/>
                <a:chExt cx="593931" cy="57368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019DFAA3-E749-FA1E-5FD5-1DF3FB63BA48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03D98E0-9276-8A03-010E-383E22128E78}"/>
                    </a:ext>
                  </a:extLst>
                </p:cNvPr>
                <p:cNvSpPr txBox="1"/>
                <p:nvPr/>
              </p:nvSpPr>
              <p:spPr>
                <a:xfrm>
                  <a:off x="7161626" y="3729267"/>
                  <a:ext cx="59393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N-1</a:t>
                  </a: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2CD1789-76E4-5C3D-E932-7B2D748425E3}"/>
                  </a:ext>
                </a:extLst>
              </p:cNvPr>
              <p:cNvGrpSpPr/>
              <p:nvPr/>
            </p:nvGrpSpPr>
            <p:grpSpPr>
              <a:xfrm>
                <a:off x="4338985" y="2092883"/>
                <a:ext cx="315804" cy="573687"/>
                <a:chOff x="7225127" y="3524912"/>
                <a:chExt cx="315804" cy="573687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297EB87E-A8E0-430E-263B-7CFBFCBA4AA1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D0D913D-0587-BD83-BC1F-A95689DE762D}"/>
                    </a:ext>
                  </a:extLst>
                </p:cNvPr>
                <p:cNvSpPr txBox="1"/>
                <p:nvPr/>
              </p:nvSpPr>
              <p:spPr>
                <a:xfrm>
                  <a:off x="7225127" y="3729267"/>
                  <a:ext cx="315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5</a:t>
                  </a: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AE29F26-DBF9-B287-0084-0EF03C251499}"/>
                  </a:ext>
                </a:extLst>
              </p:cNvPr>
              <p:cNvGrpSpPr/>
              <p:nvPr/>
            </p:nvGrpSpPr>
            <p:grpSpPr>
              <a:xfrm>
                <a:off x="1001073" y="2092883"/>
                <a:ext cx="315804" cy="573687"/>
                <a:chOff x="7225127" y="3524912"/>
                <a:chExt cx="315804" cy="57368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013779C9-27C3-59FD-FDC6-24DA44E86700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1EEF2AC-470F-E267-3CF7-D6686E32D398}"/>
                    </a:ext>
                  </a:extLst>
                </p:cNvPr>
                <p:cNvSpPr txBox="1"/>
                <p:nvPr/>
              </p:nvSpPr>
              <p:spPr>
                <a:xfrm>
                  <a:off x="7225127" y="3729267"/>
                  <a:ext cx="315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0</a:t>
                  </a:r>
                </a:p>
              </p:txBody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05D6783-3346-CD41-76EC-92A0EA2ECCDD}"/>
                  </a:ext>
                </a:extLst>
              </p:cNvPr>
              <p:cNvSpPr txBox="1"/>
              <p:nvPr/>
            </p:nvSpPr>
            <p:spPr>
              <a:xfrm>
                <a:off x="5542130" y="2036429"/>
                <a:ext cx="3158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…</a:t>
                </a:r>
              </a:p>
            </p:txBody>
          </p:sp>
        </p:grp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8B8884-94F2-6DB1-3DE7-E9513750E381}"/>
                </a:ext>
              </a:extLst>
            </p:cNvPr>
            <p:cNvSpPr/>
            <p:nvPr/>
          </p:nvSpPr>
          <p:spPr>
            <a:xfrm>
              <a:off x="1168400" y="1053874"/>
              <a:ext cx="5309897" cy="1473523"/>
            </a:xfrm>
            <a:custGeom>
              <a:avLst/>
              <a:gdLst>
                <a:gd name="connsiteX0" fmla="*/ 0 w 5334000"/>
                <a:gd name="connsiteY0" fmla="*/ 546326 h 1473523"/>
                <a:gd name="connsiteX1" fmla="*/ 177800 w 5334000"/>
                <a:gd name="connsiteY1" fmla="*/ 292326 h 1473523"/>
                <a:gd name="connsiteX2" fmla="*/ 508000 w 5334000"/>
                <a:gd name="connsiteY2" fmla="*/ 889226 h 1473523"/>
                <a:gd name="connsiteX3" fmla="*/ 1358900 w 5334000"/>
                <a:gd name="connsiteY3" fmla="*/ 226 h 1473523"/>
                <a:gd name="connsiteX4" fmla="*/ 2095500 w 5334000"/>
                <a:gd name="connsiteY4" fmla="*/ 800326 h 1473523"/>
                <a:gd name="connsiteX5" fmla="*/ 2387600 w 5334000"/>
                <a:gd name="connsiteY5" fmla="*/ 584426 h 1473523"/>
                <a:gd name="connsiteX6" fmla="*/ 2603500 w 5334000"/>
                <a:gd name="connsiteY6" fmla="*/ 1041626 h 1473523"/>
                <a:gd name="connsiteX7" fmla="*/ 3073400 w 5334000"/>
                <a:gd name="connsiteY7" fmla="*/ 1460726 h 1473523"/>
                <a:gd name="connsiteX8" fmla="*/ 3759200 w 5334000"/>
                <a:gd name="connsiteY8" fmla="*/ 533626 h 1473523"/>
                <a:gd name="connsiteX9" fmla="*/ 4279900 w 5334000"/>
                <a:gd name="connsiteY9" fmla="*/ 952726 h 1473523"/>
                <a:gd name="connsiteX10" fmla="*/ 4927600 w 5334000"/>
                <a:gd name="connsiteY10" fmla="*/ 279626 h 1473523"/>
                <a:gd name="connsiteX11" fmla="*/ 5334000 w 5334000"/>
                <a:gd name="connsiteY11" fmla="*/ 914626 h 1473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34000" h="1473523">
                  <a:moveTo>
                    <a:pt x="0" y="546326"/>
                  </a:moveTo>
                  <a:cubicBezTo>
                    <a:pt x="46566" y="390751"/>
                    <a:pt x="93133" y="235176"/>
                    <a:pt x="177800" y="292326"/>
                  </a:cubicBezTo>
                  <a:cubicBezTo>
                    <a:pt x="262467" y="349476"/>
                    <a:pt x="311150" y="937909"/>
                    <a:pt x="508000" y="889226"/>
                  </a:cubicBezTo>
                  <a:cubicBezTo>
                    <a:pt x="704850" y="840543"/>
                    <a:pt x="1094317" y="15043"/>
                    <a:pt x="1358900" y="226"/>
                  </a:cubicBezTo>
                  <a:cubicBezTo>
                    <a:pt x="1623483" y="-14591"/>
                    <a:pt x="1924050" y="702959"/>
                    <a:pt x="2095500" y="800326"/>
                  </a:cubicBezTo>
                  <a:cubicBezTo>
                    <a:pt x="2266950" y="897693"/>
                    <a:pt x="2302933" y="544209"/>
                    <a:pt x="2387600" y="584426"/>
                  </a:cubicBezTo>
                  <a:cubicBezTo>
                    <a:pt x="2472267" y="624643"/>
                    <a:pt x="2489200" y="895576"/>
                    <a:pt x="2603500" y="1041626"/>
                  </a:cubicBezTo>
                  <a:cubicBezTo>
                    <a:pt x="2717800" y="1187676"/>
                    <a:pt x="2880783" y="1545393"/>
                    <a:pt x="3073400" y="1460726"/>
                  </a:cubicBezTo>
                  <a:cubicBezTo>
                    <a:pt x="3266017" y="1376059"/>
                    <a:pt x="3558117" y="618293"/>
                    <a:pt x="3759200" y="533626"/>
                  </a:cubicBezTo>
                  <a:cubicBezTo>
                    <a:pt x="3960283" y="448959"/>
                    <a:pt x="4085167" y="995059"/>
                    <a:pt x="4279900" y="952726"/>
                  </a:cubicBezTo>
                  <a:cubicBezTo>
                    <a:pt x="4474633" y="910393"/>
                    <a:pt x="4751917" y="285976"/>
                    <a:pt x="4927600" y="279626"/>
                  </a:cubicBezTo>
                  <a:cubicBezTo>
                    <a:pt x="5103283" y="273276"/>
                    <a:pt x="5218641" y="593951"/>
                    <a:pt x="5334000" y="91462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742AE86-4790-FDD4-9C34-7BD3BE334A43}"/>
                </a:ext>
              </a:extLst>
            </p:cNvPr>
            <p:cNvGrpSpPr/>
            <p:nvPr/>
          </p:nvGrpSpPr>
          <p:grpSpPr>
            <a:xfrm>
              <a:off x="1169649" y="1054100"/>
              <a:ext cx="5308648" cy="1185225"/>
              <a:chOff x="1169649" y="1054100"/>
              <a:chExt cx="5308648" cy="1185225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B6D934B-11E4-A03C-FA13-0EA5E01D25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9649" y="1620693"/>
                <a:ext cx="0" cy="605933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6720FA2-0E86-D367-6214-CD8C02300E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53208" y="1778000"/>
                <a:ext cx="0" cy="448627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790921B-073B-DE37-1F8B-F8BD26BA52B8}"/>
                  </a:ext>
                </a:extLst>
              </p:cNvPr>
              <p:cNvCxnSpPr>
                <a:cxnSpLocks/>
                <a:endCxn id="54" idx="3"/>
              </p:cNvCxnSpPr>
              <p:nvPr/>
            </p:nvCxnSpPr>
            <p:spPr>
              <a:xfrm flipV="1">
                <a:off x="2516236" y="1054100"/>
                <a:ext cx="4923" cy="1172528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DEBF9E8-9657-4F1B-C514-4BC2AFD402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79264" y="1790635"/>
                <a:ext cx="3839" cy="406882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32F3466-E00F-914F-B593-DD4D3AD017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2291" y="2206463"/>
                <a:ext cx="0" cy="20162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6EA0F42-B57E-810F-26B9-73F76E28E8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05318" y="2206463"/>
                <a:ext cx="0" cy="20162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92176DE2-5083-1175-4B1B-C95472B348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3459" y="1790635"/>
                <a:ext cx="0" cy="425812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FE52C32A-CF03-553A-E9AE-76DEBCD93B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18676" y="1578868"/>
                <a:ext cx="0" cy="660457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90759AC-AC47-481F-AB82-6A3878F4D145}"/>
                  </a:ext>
                </a:extLst>
              </p:cNvPr>
              <p:cNvCxnSpPr>
                <a:cxnSpLocks/>
                <a:endCxn id="54" idx="11"/>
              </p:cNvCxnSpPr>
              <p:nvPr/>
            </p:nvCxnSpPr>
            <p:spPr>
              <a:xfrm flipV="1">
                <a:off x="6478297" y="1968500"/>
                <a:ext cx="0" cy="237964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E7D87B5-4181-F290-7C40-5535A626683E}"/>
              </a:ext>
            </a:extLst>
          </p:cNvPr>
          <p:cNvGrpSpPr/>
          <p:nvPr/>
        </p:nvGrpSpPr>
        <p:grpSpPr>
          <a:xfrm>
            <a:off x="742524" y="2574459"/>
            <a:ext cx="6316153" cy="523220"/>
            <a:chOff x="1158620" y="3316148"/>
            <a:chExt cx="6316153" cy="52322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316B6C1-68DE-DB53-8FD6-EBA96EB6423A}"/>
                </a:ext>
              </a:extLst>
            </p:cNvPr>
            <p:cNvSpPr txBox="1"/>
            <p:nvPr/>
          </p:nvSpPr>
          <p:spPr>
            <a:xfrm>
              <a:off x="1158620" y="3316148"/>
              <a:ext cx="6316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 = [                                                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AE59B66-CED3-882A-8AD7-D0BD8E5E201E}"/>
                </a:ext>
              </a:extLst>
            </p:cNvPr>
            <p:cNvSpPr txBox="1"/>
            <p:nvPr/>
          </p:nvSpPr>
          <p:spPr>
            <a:xfrm>
              <a:off x="2068609" y="3369036"/>
              <a:ext cx="5080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x[0],   x[1],   x[2],   x[3],   x[4], …   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31ED43F-7713-9E5D-B5D2-A986A44B885C}"/>
                </a:ext>
              </a:extLst>
            </p:cNvPr>
            <p:cNvCxnSpPr/>
            <p:nvPr/>
          </p:nvCxnSpPr>
          <p:spPr>
            <a:xfrm>
              <a:off x="1209319" y="3343636"/>
              <a:ext cx="32997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DB9F976-6DF7-6CB2-B0F6-CB15AD6CCCED}"/>
              </a:ext>
            </a:extLst>
          </p:cNvPr>
          <p:cNvCxnSpPr>
            <a:cxnSpLocks/>
          </p:cNvCxnSpPr>
          <p:nvPr/>
        </p:nvCxnSpPr>
        <p:spPr>
          <a:xfrm>
            <a:off x="1267629" y="4467266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FCBCD382-7349-4A50-C971-B3B37CFAA3A5}"/>
              </a:ext>
            </a:extLst>
          </p:cNvPr>
          <p:cNvCxnSpPr/>
          <p:nvPr/>
        </p:nvCxnSpPr>
        <p:spPr>
          <a:xfrm>
            <a:off x="5940385" y="433352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2BE5058-1370-18EA-DE19-D1CF5AFB63AF}"/>
              </a:ext>
            </a:extLst>
          </p:cNvPr>
          <p:cNvGrpSpPr/>
          <p:nvPr/>
        </p:nvGrpSpPr>
        <p:grpSpPr>
          <a:xfrm>
            <a:off x="1110082" y="4277069"/>
            <a:ext cx="7342637" cy="944336"/>
            <a:chOff x="1001073" y="2036429"/>
            <a:chExt cx="7342637" cy="944336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5E10A734-EC21-F39A-1E56-127E32D932DB}"/>
                </a:ext>
              </a:extLst>
            </p:cNvPr>
            <p:cNvGrpSpPr/>
            <p:nvPr/>
          </p:nvGrpSpPr>
          <p:grpSpPr>
            <a:xfrm>
              <a:off x="2349901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7B6E091A-A681-266D-3B40-4817B5F1FC2A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9EEC3A62-ACE4-AE91-6CF6-736C758F872D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A444870-C6A6-FC8E-7EEC-E7D6D1A11D58}"/>
                </a:ext>
              </a:extLst>
            </p:cNvPr>
            <p:cNvSpPr txBox="1"/>
            <p:nvPr/>
          </p:nvSpPr>
          <p:spPr>
            <a:xfrm>
              <a:off x="6363374" y="2580655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 number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A1B1A113-A3EB-E725-FA5A-6E453864F873}"/>
                </a:ext>
              </a:extLst>
            </p:cNvPr>
            <p:cNvGrpSpPr/>
            <p:nvPr/>
          </p:nvGrpSpPr>
          <p:grpSpPr>
            <a:xfrm>
              <a:off x="3012929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DDC67C6E-DE9F-1BDC-545E-E53B30C75702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54A3937A-AF17-0923-329A-8AA34B6FED9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09DFC933-2905-6C93-00C7-D7CFE9271ACC}"/>
                </a:ext>
              </a:extLst>
            </p:cNvPr>
            <p:cNvGrpSpPr/>
            <p:nvPr/>
          </p:nvGrpSpPr>
          <p:grpSpPr>
            <a:xfrm>
              <a:off x="3675957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936BCCA6-C615-A4D1-F6F8-FEF5F57C189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1C2F2050-5B8B-7771-087A-5C784776FE3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8CFCD94C-6B18-E318-84E1-C5909B2A8B2B}"/>
                </a:ext>
              </a:extLst>
            </p:cNvPr>
            <p:cNvGrpSpPr/>
            <p:nvPr/>
          </p:nvGrpSpPr>
          <p:grpSpPr>
            <a:xfrm>
              <a:off x="16868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C2006811-A2BF-32E8-726D-D673051ECFA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0251643A-3E53-5A51-0668-74C1F532EE4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2A6DE16-AEF3-4748-741B-EF9271F9727B}"/>
                </a:ext>
              </a:extLst>
            </p:cNvPr>
            <p:cNvGrpSpPr/>
            <p:nvPr/>
          </p:nvGrpSpPr>
          <p:grpSpPr>
            <a:xfrm>
              <a:off x="500201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CAE103B5-507E-E90E-B002-DDCD0899AC9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FB2BD974-7244-98DB-68AF-6F54415F267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3B755E5A-EAC8-6BA6-B008-13CBFFD6C553}"/>
                </a:ext>
              </a:extLst>
            </p:cNvPr>
            <p:cNvGrpSpPr/>
            <p:nvPr/>
          </p:nvGrpSpPr>
          <p:grpSpPr>
            <a:xfrm>
              <a:off x="6264567" y="2092883"/>
              <a:ext cx="593931" cy="573687"/>
              <a:chOff x="7161626" y="3524912"/>
              <a:chExt cx="593931" cy="573687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FC232F4B-C394-C892-CFB4-E2B68ED863D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ADB10B3E-48CF-9E2F-9A95-94ACF4BF94D4}"/>
                  </a:ext>
                </a:extLst>
              </p:cNvPr>
              <p:cNvSpPr txBox="1"/>
              <p:nvPr/>
            </p:nvSpPr>
            <p:spPr>
              <a:xfrm>
                <a:off x="7161626" y="3729267"/>
                <a:ext cx="593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N-1</a:t>
                </a: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93FF0B6-D0D0-9A53-F778-E1858B0155D2}"/>
                </a:ext>
              </a:extLst>
            </p:cNvPr>
            <p:cNvGrpSpPr/>
            <p:nvPr/>
          </p:nvGrpSpPr>
          <p:grpSpPr>
            <a:xfrm>
              <a:off x="4338985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C802B42E-BFBE-2D25-1225-538B2D639A12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96022D8-A855-A5B3-332F-A45D102D319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13943E55-E24F-1120-E302-5DE775752FC6}"/>
                </a:ext>
              </a:extLst>
            </p:cNvPr>
            <p:cNvGrpSpPr/>
            <p:nvPr/>
          </p:nvGrpSpPr>
          <p:grpSpPr>
            <a:xfrm>
              <a:off x="10010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8754397D-39F6-84ED-F5FF-9720EE2CAC3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242393CB-E368-58A3-B937-205326C687DC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FBDB7500-9462-E4B9-EADB-206FE6F0EA7F}"/>
                </a:ext>
              </a:extLst>
            </p:cNvPr>
            <p:cNvSpPr txBox="1"/>
            <p:nvPr/>
          </p:nvSpPr>
          <p:spPr>
            <a:xfrm>
              <a:off x="5542130" y="2036429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…</a:t>
              </a:r>
            </a:p>
          </p:txBody>
        </p:sp>
      </p:grp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041D1DB-C6CA-C73C-9BE0-4A8546EF9CD6}"/>
              </a:ext>
            </a:extLst>
          </p:cNvPr>
          <p:cNvCxnSpPr>
            <a:cxnSpLocks/>
          </p:cNvCxnSpPr>
          <p:nvPr/>
        </p:nvCxnSpPr>
        <p:spPr>
          <a:xfrm flipV="1">
            <a:off x="1278658" y="3861333"/>
            <a:ext cx="0" cy="60593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780E17B4-C18F-7201-0553-FB12EDDB5FE3}"/>
              </a:ext>
            </a:extLst>
          </p:cNvPr>
          <p:cNvCxnSpPr>
            <a:cxnSpLocks/>
          </p:cNvCxnSpPr>
          <p:nvPr/>
        </p:nvCxnSpPr>
        <p:spPr>
          <a:xfrm flipV="1">
            <a:off x="1962217" y="3553940"/>
            <a:ext cx="0" cy="91332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11F14569-1297-4D9B-801A-AAFD4EBBFEC8}"/>
              </a:ext>
            </a:extLst>
          </p:cNvPr>
          <p:cNvCxnSpPr>
            <a:cxnSpLocks/>
          </p:cNvCxnSpPr>
          <p:nvPr/>
        </p:nvCxnSpPr>
        <p:spPr>
          <a:xfrm flipV="1">
            <a:off x="2625245" y="3734672"/>
            <a:ext cx="0" cy="732596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16C6DD76-E25C-921B-518C-7953A5CE8D7A}"/>
              </a:ext>
            </a:extLst>
          </p:cNvPr>
          <p:cNvCxnSpPr>
            <a:cxnSpLocks/>
          </p:cNvCxnSpPr>
          <p:nvPr/>
        </p:nvCxnSpPr>
        <p:spPr>
          <a:xfrm flipV="1">
            <a:off x="3288273" y="4138023"/>
            <a:ext cx="3839" cy="336266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5CDDC14C-A20F-D373-04E1-F9E5004AC236}"/>
              </a:ext>
            </a:extLst>
          </p:cNvPr>
          <p:cNvCxnSpPr>
            <a:cxnSpLocks/>
            <a:stCxn id="135" idx="0"/>
          </p:cNvCxnSpPr>
          <p:nvPr/>
        </p:nvCxnSpPr>
        <p:spPr>
          <a:xfrm flipH="1" flipV="1">
            <a:off x="4603682" y="3673977"/>
            <a:ext cx="2214" cy="863901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9963FF7C-03A5-4458-A259-F2C38D3479D2}"/>
              </a:ext>
            </a:extLst>
          </p:cNvPr>
          <p:cNvCxnSpPr>
            <a:cxnSpLocks/>
          </p:cNvCxnSpPr>
          <p:nvPr/>
        </p:nvCxnSpPr>
        <p:spPr>
          <a:xfrm flipV="1">
            <a:off x="5272468" y="3673977"/>
            <a:ext cx="0" cy="78311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FD8D7D09-0BF4-8AB6-C90A-A9F91A0D15AE}"/>
              </a:ext>
            </a:extLst>
          </p:cNvPr>
          <p:cNvCxnSpPr>
            <a:cxnSpLocks/>
          </p:cNvCxnSpPr>
          <p:nvPr/>
        </p:nvCxnSpPr>
        <p:spPr>
          <a:xfrm flipV="1">
            <a:off x="5927685" y="4065532"/>
            <a:ext cx="0" cy="41443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28C9A644-481D-0B52-F9D1-8C516EE20D70}"/>
              </a:ext>
            </a:extLst>
          </p:cNvPr>
          <p:cNvCxnSpPr>
            <a:cxnSpLocks/>
          </p:cNvCxnSpPr>
          <p:nvPr/>
        </p:nvCxnSpPr>
        <p:spPr>
          <a:xfrm flipV="1">
            <a:off x="6587306" y="4138023"/>
            <a:ext cx="0" cy="309081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6DEA0ACE-2294-8C25-E623-461C10F22F28}"/>
              </a:ext>
            </a:extLst>
          </p:cNvPr>
          <p:cNvGrpSpPr/>
          <p:nvPr/>
        </p:nvGrpSpPr>
        <p:grpSpPr>
          <a:xfrm>
            <a:off x="498662" y="5039550"/>
            <a:ext cx="7204216" cy="523220"/>
            <a:chOff x="1158620" y="3316148"/>
            <a:chExt cx="7204216" cy="523220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323C5339-CC0F-140F-9AA1-7003105E7001}"/>
                </a:ext>
              </a:extLst>
            </p:cNvPr>
            <p:cNvSpPr txBox="1"/>
            <p:nvPr/>
          </p:nvSpPr>
          <p:spPr>
            <a:xfrm>
              <a:off x="1158620" y="3316148"/>
              <a:ext cx="72042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V1 = [                                                      ]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749C4C97-C82A-C64F-9133-F6BA96686ACB}"/>
                </a:ext>
              </a:extLst>
            </p:cNvPr>
            <p:cNvSpPr txBox="1"/>
            <p:nvPr/>
          </p:nvSpPr>
          <p:spPr>
            <a:xfrm>
              <a:off x="2228157" y="3380208"/>
              <a:ext cx="59939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v1[0],   v1[1],   v1[2],   v1[3],   v1[4], …   v1[N-1]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324C848C-C870-C87C-65AF-E7FC8C5EB954}"/>
                </a:ext>
              </a:extLst>
            </p:cNvPr>
            <p:cNvCxnSpPr/>
            <p:nvPr/>
          </p:nvCxnSpPr>
          <p:spPr>
            <a:xfrm>
              <a:off x="1209319" y="3343636"/>
              <a:ext cx="32997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BF7238B-CB24-8828-1A1C-36E70CDDBEA7}"/>
              </a:ext>
            </a:extLst>
          </p:cNvPr>
          <p:cNvCxnSpPr>
            <a:cxnSpLocks/>
          </p:cNvCxnSpPr>
          <p:nvPr/>
        </p:nvCxnSpPr>
        <p:spPr>
          <a:xfrm flipV="1">
            <a:off x="3940654" y="4000246"/>
            <a:ext cx="0" cy="4546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Freeform 151">
            <a:extLst>
              <a:ext uri="{FF2B5EF4-FFF2-40B4-BE49-F238E27FC236}">
                <a16:creationId xmlns:a16="http://schemas.microsoft.com/office/drawing/2014/main" id="{A92FDA5C-DFFE-5EE1-C37F-C26FA306B6D4}"/>
              </a:ext>
            </a:extLst>
          </p:cNvPr>
          <p:cNvSpPr/>
          <p:nvPr/>
        </p:nvSpPr>
        <p:spPr>
          <a:xfrm>
            <a:off x="1257468" y="3553940"/>
            <a:ext cx="2927711" cy="593866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90ACD62A-C55F-1A6D-5367-D3C2AF188B01}"/>
              </a:ext>
            </a:extLst>
          </p:cNvPr>
          <p:cNvSpPr/>
          <p:nvPr/>
        </p:nvSpPr>
        <p:spPr>
          <a:xfrm>
            <a:off x="4160795" y="3579114"/>
            <a:ext cx="2927711" cy="593866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50CD29-E852-E246-8E86-A9F5C4D8F97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 arbitrary signal can be shown as a sum of sinusoids</a:t>
            </a:r>
          </a:p>
        </p:txBody>
      </p:sp>
    </p:spTree>
    <p:extLst>
      <p:ext uri="{BB962C8B-B14F-4D97-AF65-F5344CB8AC3E}">
        <p14:creationId xmlns:p14="http://schemas.microsoft.com/office/powerpoint/2010/main" val="39861830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“# of Cycles” to “the real-world frequencies”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Sampling frequency  = 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(i.e.,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radians per step) = N samples per rotation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 (N/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seconds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per rotation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Therefore, the slowest frequency = (f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/N) Hz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Higher frequencies are integer multiple of (f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/N) Hz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Bright" panose="02040602050505020304" pitchFamily="18" charset="77"/>
                        <a:ea typeface="+mn-ea"/>
                        <a:cs typeface="+mn-cs"/>
                      </a:rPr>
                      <m:t>, 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N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−1)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2222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373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resolution and the highest frequency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/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blipFill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6B8AC646-0669-1849-9507-C47A48F1D30C}"/>
              </a:ext>
            </a:extLst>
          </p:cNvPr>
          <p:cNvSpPr txBox="1"/>
          <p:nvPr/>
        </p:nvSpPr>
        <p:spPr>
          <a:xfrm>
            <a:off x="384986" y="4861074"/>
            <a:ext cx="613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 minimum observable frequency difference = 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Magnitude/Phase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57CED-0371-3E42-A1A1-B836A39908B1}"/>
              </a:ext>
            </a:extLst>
          </p:cNvPr>
          <p:cNvGrpSpPr/>
          <p:nvPr/>
        </p:nvGrpSpPr>
        <p:grpSpPr>
          <a:xfrm>
            <a:off x="5080599" y="3337802"/>
            <a:ext cx="1386462" cy="1578755"/>
            <a:chOff x="5080599" y="3337802"/>
            <a:chExt cx="1386462" cy="1578755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25F1BAF1-0B39-714C-941D-36893A03CD3F}"/>
                </a:ext>
              </a:extLst>
            </p:cNvPr>
            <p:cNvSpPr/>
            <p:nvPr/>
          </p:nvSpPr>
          <p:spPr>
            <a:xfrm rot="5400000">
              <a:off x="5155330" y="3263071"/>
              <a:ext cx="369334" cy="518796"/>
            </a:xfrm>
            <a:prstGeom prst="rightBrac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>
              <a:off x="5393635" y="3714268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175DAA19-8226-8645-AACE-0B361CB23EDD}"/>
              </a:ext>
            </a:extLst>
          </p:cNvPr>
          <p:cNvSpPr txBox="1"/>
          <p:nvPr/>
        </p:nvSpPr>
        <p:spPr>
          <a:xfrm>
            <a:off x="551758" y="5919471"/>
            <a:ext cx="83246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What if the actual frequency falls in between two frequency bins?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30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1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Estimating the real-world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Sampling frequency  =  f</a:t>
            </a:r>
            <a:r>
              <a:rPr lang="en-US" sz="2000" baseline="-25000" dirty="0">
                <a:latin typeface="Lucida Bright" panose="02040602050505020304" pitchFamily="18" charset="77"/>
              </a:rPr>
              <a:t>s  </a:t>
            </a:r>
            <a:r>
              <a:rPr lang="en-US" sz="2000" dirty="0">
                <a:latin typeface="Lucida Bright" panose="02040602050505020304" pitchFamily="18" charset="77"/>
              </a:rPr>
              <a:t>(i.e., f</a:t>
            </a:r>
            <a:r>
              <a:rPr lang="en-US" sz="2000" baseline="-25000" dirty="0">
                <a:latin typeface="Lucida Bright" panose="02040602050505020304" pitchFamily="18" charset="77"/>
              </a:rPr>
              <a:t>s </a:t>
            </a:r>
            <a:r>
              <a:rPr lang="en-US" sz="2000" dirty="0">
                <a:latin typeface="Lucida Bright" panose="02040602050505020304" pitchFamily="18" charset="77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radians per step) = N samples per rotation</a:t>
                </a:r>
                <a:endParaRPr lang="en-US" sz="2000" baseline="-25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Lucida Bright" panose="02040602050505020304" pitchFamily="18" charset="77"/>
              </a:rPr>
              <a:t>= (N/ f</a:t>
            </a:r>
            <a:r>
              <a:rPr lang="en-US" sz="2000" baseline="-25000" dirty="0">
                <a:latin typeface="Lucida Bright" panose="02040602050505020304" pitchFamily="18" charset="77"/>
              </a:rPr>
              <a:t>s</a:t>
            </a:r>
            <a:r>
              <a:rPr lang="en-US" sz="2000" dirty="0">
                <a:latin typeface="Lucida Bright" panose="02040602050505020304" pitchFamily="18" charset="77"/>
              </a:rPr>
              <a:t>)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seconds</a:t>
            </a:r>
            <a:r>
              <a:rPr lang="en-US" sz="2000" dirty="0">
                <a:latin typeface="Lucida Bright" panose="02040602050505020304" pitchFamily="18" charset="77"/>
              </a:rPr>
              <a:t> per rotation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Therefore, the slowest frequency = (f</a:t>
            </a:r>
            <a:r>
              <a:rPr lang="en-US" sz="2000" baseline="-25000" dirty="0">
                <a:latin typeface="Lucida Bright" panose="02040602050505020304" pitchFamily="18" charset="77"/>
              </a:rPr>
              <a:t>s </a:t>
            </a:r>
            <a:r>
              <a:rPr lang="en-US" sz="2000" dirty="0">
                <a:latin typeface="Lucida Bright" panose="02040602050505020304" pitchFamily="18" charset="77"/>
              </a:rPr>
              <a:t>/N) Hz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Higher frequencies are integer multiple of (f</a:t>
                </a:r>
                <a:r>
                  <a:rPr lang="en-US" sz="2000" baseline="-25000" dirty="0">
                    <a:latin typeface="Lucida Bright" panose="02040602050505020304" pitchFamily="18" charset="77"/>
                  </a:rPr>
                  <a:t>s </a:t>
                </a:r>
                <a:r>
                  <a:rPr lang="en-US" sz="2000" dirty="0">
                    <a:latin typeface="Lucida Bright" panose="02040602050505020304" pitchFamily="18" charset="77"/>
                  </a:rPr>
                  <a:t>/N) Hz</a:t>
                </a:r>
              </a:p>
              <a:p>
                <a:pPr algn="ctr"/>
                <a:endParaRPr lang="en-US" sz="2000" baseline="-25000" dirty="0">
                  <a:latin typeface="Lucida Bright" panose="02040602050505020304" pitchFamily="18" charset="77"/>
                </a:endParaRPr>
              </a:p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lang="en-US" sz="2000" dirty="0">
                        <a:latin typeface="Lucida Bright" panose="02040602050505020304" pitchFamily="18" charset="77"/>
                      </a:rPr>
                      <m:t>,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/2)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3333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ABE15F-32FC-E74F-88CA-91C6B7F7F8F5}"/>
                  </a:ext>
                </a:extLst>
              </p:cNvPr>
              <p:cNvSpPr txBox="1"/>
              <p:nvPr/>
            </p:nvSpPr>
            <p:spPr>
              <a:xfrm>
                <a:off x="139291" y="5478966"/>
                <a:ext cx="8268397" cy="819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000" baseline="-25000" dirty="0">
                  <a:latin typeface="Lucida Bright" panose="02040602050505020304" pitchFamily="18" charset="77"/>
                </a:endParaRPr>
              </a:p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lang="en-US" sz="2000" dirty="0">
                        <a:latin typeface="Lucida Bright" panose="02040602050505020304" pitchFamily="18" charset="77"/>
                      </a:rPr>
                      <m:t>, </m:t>
                    </m:r>
                    <m:r>
                      <m:rPr>
                        <m:nor/>
                      </m:rPr>
                      <a:rPr lang="en-US" sz="2000" b="0" i="0" dirty="0" smtClean="0">
                        <a:latin typeface="Lucida Bright" panose="02040602050505020304" pitchFamily="18" charset="77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, … ,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/2)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ABE15F-32FC-E74F-88CA-91C6B7F7F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" y="5478966"/>
                <a:ext cx="8268397" cy="819904"/>
              </a:xfrm>
              <a:prstGeom prst="rect">
                <a:avLst/>
              </a:prstGeom>
              <a:blipFill>
                <a:blip r:embed="rId4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116B9AE-F5FA-D040-A3A9-7A5B946A662E}"/>
              </a:ext>
            </a:extLst>
          </p:cNvPr>
          <p:cNvGrpSpPr/>
          <p:nvPr/>
        </p:nvGrpSpPr>
        <p:grpSpPr>
          <a:xfrm>
            <a:off x="6311043" y="4816548"/>
            <a:ext cx="2484328" cy="1252238"/>
            <a:chOff x="4857376" y="5192466"/>
            <a:chExt cx="2484328" cy="125223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34AF781-DA08-9642-84D9-03D1B51F0F3B}"/>
                </a:ext>
              </a:extLst>
            </p:cNvPr>
            <p:cNvGrpSpPr/>
            <p:nvPr/>
          </p:nvGrpSpPr>
          <p:grpSpPr>
            <a:xfrm>
              <a:off x="4857376" y="5192466"/>
              <a:ext cx="2194778" cy="1252238"/>
              <a:chOff x="6288066" y="4805888"/>
              <a:chExt cx="2194778" cy="1252238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0B44560-3C85-5A40-9970-184923FEE743}"/>
                  </a:ext>
                </a:extLst>
              </p:cNvPr>
              <p:cNvSpPr/>
              <p:nvPr/>
            </p:nvSpPr>
            <p:spPr>
              <a:xfrm>
                <a:off x="7756334" y="4962233"/>
                <a:ext cx="726510" cy="753564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DDBB567-03B8-BD45-8D81-F57B29B6C414}"/>
                  </a:ext>
                </a:extLst>
              </p:cNvPr>
              <p:cNvSpPr/>
              <p:nvPr/>
            </p:nvSpPr>
            <p:spPr>
              <a:xfrm>
                <a:off x="6288066" y="4805888"/>
                <a:ext cx="1741118" cy="317257"/>
              </a:xfrm>
              <a:custGeom>
                <a:avLst/>
                <a:gdLst>
                  <a:gd name="connsiteX0" fmla="*/ 1741118 w 1741118"/>
                  <a:gd name="connsiteY0" fmla="*/ 166945 h 317257"/>
                  <a:gd name="connsiteX1" fmla="*/ 939452 w 1741118"/>
                  <a:gd name="connsiteY1" fmla="*/ 4106 h 317257"/>
                  <a:gd name="connsiteX2" fmla="*/ 0 w 1741118"/>
                  <a:gd name="connsiteY2" fmla="*/ 317257 h 31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1118" h="317257">
                    <a:moveTo>
                      <a:pt x="1741118" y="166945"/>
                    </a:moveTo>
                    <a:cubicBezTo>
                      <a:pt x="1485378" y="72999"/>
                      <a:pt x="1229638" y="-20946"/>
                      <a:pt x="939452" y="4106"/>
                    </a:cubicBezTo>
                    <a:cubicBezTo>
                      <a:pt x="649266" y="29158"/>
                      <a:pt x="324633" y="173207"/>
                      <a:pt x="0" y="317257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A6B0BB0-23E9-E14F-84A5-6C7EA1605D52}"/>
                  </a:ext>
                </a:extLst>
              </p:cNvPr>
              <p:cNvSpPr/>
              <p:nvPr/>
            </p:nvSpPr>
            <p:spPr>
              <a:xfrm rot="20894598" flipV="1">
                <a:off x="6471144" y="5740869"/>
                <a:ext cx="1741118" cy="317257"/>
              </a:xfrm>
              <a:custGeom>
                <a:avLst/>
                <a:gdLst>
                  <a:gd name="connsiteX0" fmla="*/ 1741118 w 1741118"/>
                  <a:gd name="connsiteY0" fmla="*/ 166945 h 317257"/>
                  <a:gd name="connsiteX1" fmla="*/ 939452 w 1741118"/>
                  <a:gd name="connsiteY1" fmla="*/ 4106 h 317257"/>
                  <a:gd name="connsiteX2" fmla="*/ 0 w 1741118"/>
                  <a:gd name="connsiteY2" fmla="*/ 317257 h 31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1118" h="317257">
                    <a:moveTo>
                      <a:pt x="1741118" y="166945"/>
                    </a:moveTo>
                    <a:cubicBezTo>
                      <a:pt x="1485378" y="72999"/>
                      <a:pt x="1229638" y="-20946"/>
                      <a:pt x="939452" y="4106"/>
                    </a:cubicBezTo>
                    <a:cubicBezTo>
                      <a:pt x="649266" y="29158"/>
                      <a:pt x="324633" y="173207"/>
                      <a:pt x="0" y="317257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4A8CD9-9475-AF49-99AE-FCAA98C26A9B}"/>
                    </a:ext>
                  </a:extLst>
                </p:cNvPr>
                <p:cNvSpPr txBox="1"/>
                <p:nvPr/>
              </p:nvSpPr>
              <p:spPr>
                <a:xfrm>
                  <a:off x="6100674" y="5192466"/>
                  <a:ext cx="1241030" cy="9016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2000" baseline="-25000" dirty="0">
                    <a:solidFill>
                      <a:srgbClr val="C00000"/>
                    </a:solidFill>
                    <a:latin typeface="Lucida Bright" panose="02040602050505020304" pitchFamily="18" charset="77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C00000"/>
                                </a:solidFill>
                                <a:latin typeface="Lucida Bright" panose="02040602050505020304" pitchFamily="18" charset="77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sz="2000" baseline="-25000" dirty="0">
                                <a:solidFill>
                                  <a:srgbClr val="C00000"/>
                                </a:solidFill>
                                <a:latin typeface="Lucida Bright" panose="02040602050505020304" pitchFamily="18" charset="77"/>
                              </a:rPr>
                              <m:t>s</m:t>
                            </m:r>
                          </m:num>
                          <m:den>
                            <m:r>
                              <a:rPr lang="en-US" sz="2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4A8CD9-9475-AF49-99AE-FCAA98C26A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0674" y="5192466"/>
                  <a:ext cx="1241030" cy="901657"/>
                </a:xfrm>
                <a:prstGeom prst="rect">
                  <a:avLst/>
                </a:prstGeom>
                <a:blipFill>
                  <a:blip r:embed="rId5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669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/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8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blipFill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6B8AC646-0669-1849-9507-C47A48F1D30C}"/>
              </a:ext>
            </a:extLst>
          </p:cNvPr>
          <p:cNvSpPr txBox="1"/>
          <p:nvPr/>
        </p:nvSpPr>
        <p:spPr>
          <a:xfrm>
            <a:off x="384986" y="4861074"/>
            <a:ext cx="613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Resolution</a:t>
            </a:r>
          </a:p>
          <a:p>
            <a:r>
              <a:rPr lang="en-US" sz="2000" dirty="0">
                <a:latin typeface="Lucida Bright" panose="02040602050505020304" pitchFamily="18" charset="77"/>
              </a:rPr>
              <a:t>= minimum observable frequency difference =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57CED-0371-3E42-A1A1-B836A39908B1}"/>
              </a:ext>
            </a:extLst>
          </p:cNvPr>
          <p:cNvGrpSpPr/>
          <p:nvPr/>
        </p:nvGrpSpPr>
        <p:grpSpPr>
          <a:xfrm>
            <a:off x="5080599" y="3337802"/>
            <a:ext cx="1386462" cy="1578755"/>
            <a:chOff x="5080599" y="3337802"/>
            <a:chExt cx="1386462" cy="1578755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25F1BAF1-0B39-714C-941D-36893A03CD3F}"/>
                </a:ext>
              </a:extLst>
            </p:cNvPr>
            <p:cNvSpPr/>
            <p:nvPr/>
          </p:nvSpPr>
          <p:spPr>
            <a:xfrm rot="5400000">
              <a:off x="5155330" y="3263071"/>
              <a:ext cx="369334" cy="518796"/>
            </a:xfrm>
            <a:prstGeom prst="rightBrac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>
              <a:off x="5393635" y="3714268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175DAA19-8226-8645-AACE-0B361CB23EDD}"/>
              </a:ext>
            </a:extLst>
          </p:cNvPr>
          <p:cNvSpPr txBox="1"/>
          <p:nvPr/>
        </p:nvSpPr>
        <p:spPr>
          <a:xfrm>
            <a:off x="551758" y="5919471"/>
            <a:ext cx="83246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What if the actual frequency falls in between two frequency bins?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3989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1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9CCFE3-5F5E-5141-97F9-6FB75EEA60B0}"/>
              </a:ext>
            </a:extLst>
          </p:cNvPr>
          <p:cNvGrpSpPr/>
          <p:nvPr/>
        </p:nvGrpSpPr>
        <p:grpSpPr>
          <a:xfrm>
            <a:off x="2857386" y="3460367"/>
            <a:ext cx="6132668" cy="1506008"/>
            <a:chOff x="2857386" y="3460367"/>
            <a:chExt cx="6132668" cy="15060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F3B2A98-2022-5346-85B7-E33B8F37320B}"/>
                    </a:ext>
                  </a:extLst>
                </p:cNvPr>
                <p:cNvSpPr txBox="1"/>
                <p:nvPr/>
              </p:nvSpPr>
              <p:spPr>
                <a:xfrm>
                  <a:off x="5375586" y="4045610"/>
                  <a:ext cx="596638" cy="920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Lucida Bright" panose="02040602050505020304" pitchFamily="18" charset="77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32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F3B2A98-2022-5346-85B7-E33B8F3732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5586" y="4045610"/>
                  <a:ext cx="596638" cy="920765"/>
                </a:xfrm>
                <a:prstGeom prst="rect">
                  <a:avLst/>
                </a:prstGeom>
                <a:blipFill>
                  <a:blip r:embed="rId2"/>
                  <a:stretch>
                    <a:fillRect b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B8AC646-0669-1849-9507-C47A48F1D30C}"/>
                </a:ext>
              </a:extLst>
            </p:cNvPr>
            <p:cNvSpPr txBox="1"/>
            <p:nvPr/>
          </p:nvSpPr>
          <p:spPr>
            <a:xfrm>
              <a:off x="2857386" y="4356251"/>
              <a:ext cx="61326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Highest frequency = 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 rot="5400000">
              <a:off x="6098710" y="3395935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31A2959-8AD3-6244-860F-7621E371F08D}"/>
              </a:ext>
            </a:extLst>
          </p:cNvPr>
          <p:cNvGrpSpPr/>
          <p:nvPr/>
        </p:nvGrpSpPr>
        <p:grpSpPr>
          <a:xfrm>
            <a:off x="1419500" y="3349717"/>
            <a:ext cx="1498037" cy="1027324"/>
            <a:chOff x="5470071" y="3265431"/>
            <a:chExt cx="1498037" cy="10273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09DCD9D-7D63-3749-B70E-F7B24962E6DD}"/>
                    </a:ext>
                  </a:extLst>
                </p:cNvPr>
                <p:cNvSpPr txBox="1"/>
                <p:nvPr/>
              </p:nvSpPr>
              <p:spPr>
                <a:xfrm>
                  <a:off x="6164683" y="3579162"/>
                  <a:ext cx="803425" cy="7135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Lucida Bright" panose="02040602050505020304" pitchFamily="18" charset="77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24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09DCD9D-7D63-3749-B70E-F7B24962E6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4683" y="3579162"/>
                  <a:ext cx="803425" cy="713593"/>
                </a:xfrm>
                <a:prstGeom prst="rect">
                  <a:avLst/>
                </a:prstGeom>
                <a:blipFill>
                  <a:blip r:embed="rId3"/>
                  <a:stretch>
                    <a:fillRect b="-1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38FFCD4-3AE9-D442-8709-886D3AEE48BE}"/>
                </a:ext>
              </a:extLst>
            </p:cNvPr>
            <p:cNvSpPr/>
            <p:nvPr/>
          </p:nvSpPr>
          <p:spPr>
            <a:xfrm rot="5400000" flipV="1">
              <a:off x="5513475" y="3222027"/>
              <a:ext cx="830998" cy="917805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560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F587E9-187F-F843-BE71-CD7FE0E21C53}"/>
              </a:ext>
            </a:extLst>
          </p:cNvPr>
          <p:cNvSpPr txBox="1"/>
          <p:nvPr/>
        </p:nvSpPr>
        <p:spPr>
          <a:xfrm>
            <a:off x="409700" y="1214950"/>
            <a:ext cx="8324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How can we increase the resolution?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802DEE-CE1C-6848-89E4-DF471CDDDB9D}"/>
              </a:ext>
            </a:extLst>
          </p:cNvPr>
          <p:cNvSpPr txBox="1"/>
          <p:nvPr/>
        </p:nvSpPr>
        <p:spPr>
          <a:xfrm>
            <a:off x="409700" y="3440928"/>
            <a:ext cx="8324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How can we increase the range of the spectrum?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8DCDCF-59ED-7F49-8B62-308CEA81E191}"/>
                  </a:ext>
                </a:extLst>
              </p:cNvPr>
              <p:cNvSpPr txBox="1"/>
              <p:nvPr/>
            </p:nvSpPr>
            <p:spPr>
              <a:xfrm>
                <a:off x="3386321" y="4100492"/>
                <a:ext cx="1115498" cy="920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[−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8DCDCF-59ED-7F49-8B62-308CEA81E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321" y="4100492"/>
                <a:ext cx="1115498" cy="920765"/>
              </a:xfrm>
              <a:prstGeom prst="rect">
                <a:avLst/>
              </a:prstGeom>
              <a:blipFill>
                <a:blip r:embed="rId2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10D021-7CC6-4E49-9D63-1490F8475D3B}"/>
                  </a:ext>
                </a:extLst>
              </p:cNvPr>
              <p:cNvSpPr txBox="1"/>
              <p:nvPr/>
            </p:nvSpPr>
            <p:spPr>
              <a:xfrm>
                <a:off x="4375276" y="4111315"/>
                <a:ext cx="925253" cy="920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]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10D021-7CC6-4E49-9D63-1490F8475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276" y="4111315"/>
                <a:ext cx="925253" cy="920765"/>
              </a:xfrm>
              <a:prstGeom prst="rect">
                <a:avLst/>
              </a:prstGeom>
              <a:blipFill>
                <a:blip r:embed="rId3"/>
                <a:stretch>
                  <a:fillRect l="-13699" r="-958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02B96C-8B3B-AC43-907F-FFD36EF67F93}"/>
                  </a:ext>
                </a:extLst>
              </p:cNvPr>
              <p:cNvSpPr txBox="1"/>
              <p:nvPr/>
            </p:nvSpPr>
            <p:spPr>
              <a:xfrm>
                <a:off x="3898537" y="1650111"/>
                <a:ext cx="589007" cy="1059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32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02B96C-8B3B-AC43-907F-FFD36EF67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537" y="1650111"/>
                <a:ext cx="589007" cy="1059008"/>
              </a:xfrm>
              <a:prstGeom prst="rect">
                <a:avLst/>
              </a:prstGeom>
              <a:blipFill>
                <a:blip r:embed="rId4"/>
                <a:stretch>
                  <a:fillRect l="-212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E0BA00-D6C7-6740-8823-A79A0FC7D727}"/>
                  </a:ext>
                </a:extLst>
              </p:cNvPr>
              <p:cNvSpPr txBox="1"/>
              <p:nvPr/>
            </p:nvSpPr>
            <p:spPr>
              <a:xfrm>
                <a:off x="4421284" y="1809135"/>
                <a:ext cx="2350323" cy="844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sample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rate</m:t>
                        </m:r>
                      </m:num>
                      <m:den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FFT</m:t>
                        </m:r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points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E0BA00-D6C7-6740-8823-A79A0FC7D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284" y="1809135"/>
                <a:ext cx="2350323" cy="844142"/>
              </a:xfrm>
              <a:prstGeom prst="rect">
                <a:avLst/>
              </a:prstGeom>
              <a:blipFill>
                <a:blip r:embed="rId5"/>
                <a:stretch>
                  <a:fillRect l="-6486" t="-1471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87378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D8A0-299B-3648-95CF-7AEEAE307DB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37099803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F229A1-21FA-A748-849D-30DB0EDE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57"/>
          <a:stretch/>
        </p:blipFill>
        <p:spPr>
          <a:xfrm>
            <a:off x="184443" y="901289"/>
            <a:ext cx="5217721" cy="1776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975A19-BB9B-F244-B33D-4C957075E710}"/>
              </a:ext>
            </a:extLst>
          </p:cNvPr>
          <p:cNvSpPr txBox="1"/>
          <p:nvPr/>
        </p:nvSpPr>
        <p:spPr>
          <a:xfrm>
            <a:off x="1290588" y="876265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FE77D-E7F2-F945-A602-25A5A99D3586}"/>
              </a:ext>
            </a:extLst>
          </p:cNvPr>
          <p:cNvSpPr txBox="1"/>
          <p:nvPr/>
        </p:nvSpPr>
        <p:spPr>
          <a:xfrm>
            <a:off x="2190007" y="861910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AC3E2-B937-5547-BCED-5526F88C18B9}"/>
              </a:ext>
            </a:extLst>
          </p:cNvPr>
          <p:cNvSpPr txBox="1"/>
          <p:nvPr/>
        </p:nvSpPr>
        <p:spPr>
          <a:xfrm>
            <a:off x="2995176" y="861909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E10FDA-B267-EC4B-8B0C-6709F7FAE869}"/>
              </a:ext>
            </a:extLst>
          </p:cNvPr>
          <p:cNvSpPr txBox="1"/>
          <p:nvPr/>
        </p:nvSpPr>
        <p:spPr>
          <a:xfrm rot="16200000">
            <a:off x="1153056" y="2251983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F840DC-B0D5-E84D-9729-D38D160BFC05}"/>
              </a:ext>
            </a:extLst>
          </p:cNvPr>
          <p:cNvSpPr txBox="1"/>
          <p:nvPr/>
        </p:nvSpPr>
        <p:spPr>
          <a:xfrm rot="16200000">
            <a:off x="1506999" y="2430795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AB6244FC-D695-1740-B38C-A01307AC0DB8}"/>
              </a:ext>
            </a:extLst>
          </p:cNvPr>
          <p:cNvCxnSpPr>
            <a:cxnSpLocks/>
          </p:cNvCxnSpPr>
          <p:nvPr/>
        </p:nvCxnSpPr>
        <p:spPr>
          <a:xfrm>
            <a:off x="1352961" y="2613858"/>
            <a:ext cx="1176577" cy="624498"/>
          </a:xfrm>
          <a:prstGeom prst="bentConnector3">
            <a:avLst>
              <a:gd name="adj1" fmla="val 209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A6FA99A8-1D81-AE4F-9C36-E536B73BD381}"/>
              </a:ext>
            </a:extLst>
          </p:cNvPr>
          <p:cNvCxnSpPr>
            <a:cxnSpLocks/>
          </p:cNvCxnSpPr>
          <p:nvPr/>
        </p:nvCxnSpPr>
        <p:spPr>
          <a:xfrm>
            <a:off x="1737590" y="2795286"/>
            <a:ext cx="1024688" cy="160332"/>
          </a:xfrm>
          <a:prstGeom prst="bentConnector3">
            <a:avLst>
              <a:gd name="adj1" fmla="val -134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16182D-576E-ED42-BEA6-4A29EEAB13F8}"/>
              </a:ext>
            </a:extLst>
          </p:cNvPr>
          <p:cNvSpPr txBox="1"/>
          <p:nvPr/>
        </p:nvSpPr>
        <p:spPr>
          <a:xfrm>
            <a:off x="2589247" y="2712259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1D0F4-7C03-294B-B74D-901CF39AE89A}"/>
              </a:ext>
            </a:extLst>
          </p:cNvPr>
          <p:cNvSpPr txBox="1"/>
          <p:nvPr/>
        </p:nvSpPr>
        <p:spPr>
          <a:xfrm>
            <a:off x="2414007" y="2994997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A879EE-0539-4D49-A8EB-7871D51FC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873" y="861909"/>
            <a:ext cx="3016183" cy="22621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6799C2D-48D7-464C-8453-B29F2952D52D}"/>
              </a:ext>
            </a:extLst>
          </p:cNvPr>
          <p:cNvGrpSpPr/>
          <p:nvPr/>
        </p:nvGrpSpPr>
        <p:grpSpPr>
          <a:xfrm>
            <a:off x="409700" y="3832471"/>
            <a:ext cx="8324600" cy="2124240"/>
            <a:chOff x="409700" y="4641407"/>
            <a:chExt cx="8324600" cy="21242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33FC3B-FC8F-824C-A2FF-8963B3D5340B}"/>
                </a:ext>
              </a:extLst>
            </p:cNvPr>
            <p:cNvSpPr txBox="1"/>
            <p:nvPr/>
          </p:nvSpPr>
          <p:spPr>
            <a:xfrm>
              <a:off x="409700" y="5736846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frequency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/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dirty="0">
                                <a:latin typeface="Lucida Bright" panose="02040602050505020304" pitchFamily="18" charset="77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>
                                <a:latin typeface="Lucida Bright" panose="02040602050505020304" pitchFamily="18" charset="77"/>
                              </a:rPr>
                              <m:t>s</m:t>
                            </m:r>
                          </m:num>
                          <m:den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blipFill>
                  <a:blip r:embed="rId4"/>
                  <a:stretch>
                    <a:fillRect l="-4255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/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sample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rate</m:t>
                          </m:r>
                        </m:num>
                        <m:den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FFT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points</m:t>
                          </m:r>
                        </m:den>
                      </m:f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blipFill>
                  <a:blip r:embed="rId5"/>
                  <a:stretch>
                    <a:fillRect l="-6417" t="-2985" b="-89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8A44FB-AAC9-174E-8A30-9364A66BFCC2}"/>
                </a:ext>
              </a:extLst>
            </p:cNvPr>
            <p:cNvSpPr txBox="1"/>
            <p:nvPr/>
          </p:nvSpPr>
          <p:spPr>
            <a:xfrm>
              <a:off x="409700" y="6303982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time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A95A0B1-0B27-3049-8817-C98872FDFF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8894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A69F5-D783-0063-18A1-A8040AA43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498082-34F8-00F7-0850-454E408A8B94}"/>
              </a:ext>
            </a:extLst>
          </p:cNvPr>
          <p:cNvSpPr/>
          <p:nvPr/>
        </p:nvSpPr>
        <p:spPr>
          <a:xfrm>
            <a:off x="0" y="2523343"/>
            <a:ext cx="9144000" cy="130414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15924-42FA-C74A-6942-D3F0B27624EC}"/>
              </a:ext>
            </a:extLst>
          </p:cNvPr>
          <p:cNvSpPr txBox="1"/>
          <p:nvPr/>
        </p:nvSpPr>
        <p:spPr>
          <a:xfrm>
            <a:off x="1264444" y="2852249"/>
            <a:ext cx="6615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25387017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37E31-4235-7DE6-1DC2-9494C5441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0732E5-3F99-3EB6-B874-1A15E1BA8D35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B81D2D-42FE-5B7C-C027-264F8F3878A9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402675F-0217-8257-6C8D-507F12BAD20F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5699A1-EA9B-7E96-4607-0315626D5F9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99021B3-AC33-7FED-34E3-8000CFADCFFD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C2E0D78-3D59-0D5F-2CD6-B44C8DB9F262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3969E87-C506-C5BC-3125-B3A13A836687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8B336A6-088D-68BD-B397-01791F82288C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4AA3601-A04B-8955-DB34-9BF27DA7ABEF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BEE4BC7-011A-35B4-0A74-C6EC2D270478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072E9F2-1668-B025-6513-8970013E0C61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DCC47473-A4E5-797F-343E-0B59060ED38E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3215F09-59FF-4C59-DF29-8F27EFAA86CB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D64F5EA-4332-49A2-E098-9F262541C485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ED417DA-A662-B67F-6AAE-419F7BDC8925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D1C744C-421F-510E-0952-B47E9CC6FA5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C4ECDF3-CC57-ABF1-365B-2540F681F619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E92BA40-CCA8-695E-EE04-1F0499D10D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8ACB971-6568-ADCE-DD57-41BA51866399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B0CB67-B04D-0463-D863-FFC09021BAF6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2FB7D09-4C9A-5C6F-C67A-1005FD9C10B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E66A184-421B-4FEE-5873-AD03538399F7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AB41284-8042-F84C-DAB8-9E186534353D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2CC0B45-3C29-E29C-FA5C-C360D790AEAB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9A6425D-4C0B-AA46-5935-1C3C0F185555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831957A-3437-F097-87B6-25CA9CD8FA18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5BF177-E3E4-6972-721A-3B6D6E3BC95A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FA41752-29F2-373C-04AF-12BB1945DAF9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6F28FA4-D603-F0F9-FCAE-863D93A53384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5AA4F0A-6C17-C6DF-04F2-450F0C33655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B437EB1-BA33-11CF-A6D1-ADD91333A12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9D4FD2A-A301-763C-58B4-1EB4A3C30280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E0090A4-4E20-0059-EE85-A61F0B4AA88E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DEDA54F-5337-32CA-E2ED-0A6EF47FEC6E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F405895-34BF-649F-4BBF-942CE43587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8725A90-DEAB-182C-420F-8E8E71F5747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8375771-C7EB-9076-D86D-2377B75FCE20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ACB0896-F7A8-F151-8A19-D27937E9073E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CA3D4CC-A86F-70B2-7B42-98C330380C46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3E57DF0-C157-28B4-C069-E1A4642311A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C41B653-C426-74D4-CDBC-59C8D0B5FBA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C281888-4E74-090F-3445-DDA343843D4A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3E614D2-76FE-E1C7-C24A-A4E7105B2315}"/>
              </a:ext>
            </a:extLst>
          </p:cNvPr>
          <p:cNvCxnSpPr/>
          <p:nvPr/>
        </p:nvCxnSpPr>
        <p:spPr>
          <a:xfrm flipV="1">
            <a:off x="1414219" y="4203689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6C65BC6-898A-71E1-E897-92B076330C67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7CA3233-C133-D573-17D2-8FBED747261B}"/>
              </a:ext>
            </a:extLst>
          </p:cNvPr>
          <p:cNvCxnSpPr>
            <a:cxnSpLocks/>
          </p:cNvCxnSpPr>
          <p:nvPr/>
        </p:nvCxnSpPr>
        <p:spPr>
          <a:xfrm flipV="1">
            <a:off x="3090619" y="5039399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CA629DD-3A22-A8F4-9EB8-B7A7441593E3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D37E4AD-1157-75A2-AB12-DE079187CB40}"/>
              </a:ext>
            </a:extLst>
          </p:cNvPr>
          <p:cNvCxnSpPr>
            <a:cxnSpLocks/>
          </p:cNvCxnSpPr>
          <p:nvPr/>
        </p:nvCxnSpPr>
        <p:spPr>
          <a:xfrm flipV="1">
            <a:off x="4767019" y="4203689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7552906-6C12-9B1F-2D98-D5E1D7EDD406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68D25E1-53CC-6031-2DF2-6C9D4BC60EDB}"/>
              </a:ext>
            </a:extLst>
          </p:cNvPr>
          <p:cNvCxnSpPr>
            <a:cxnSpLocks/>
          </p:cNvCxnSpPr>
          <p:nvPr/>
        </p:nvCxnSpPr>
        <p:spPr>
          <a:xfrm flipV="1">
            <a:off x="64434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97782A69-4BD9-B433-E0C8-3F25A59458F5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80803D-0CA7-7EAA-7DE9-1259F5F34F0F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7C0A710-48C3-04A6-E9A2-34924BFC3113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4A9038E-8E21-062D-9D1D-09162F295CC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25E4C5A6-DA90-F910-A543-5A0F49289D0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52006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F6DD6-BAB6-CCB7-2574-B9D403723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F5EC0F1-E51C-7527-0396-649D17E1E22D}"/>
              </a:ext>
            </a:extLst>
          </p:cNvPr>
          <p:cNvGrpSpPr/>
          <p:nvPr/>
        </p:nvGrpSpPr>
        <p:grpSpPr>
          <a:xfrm>
            <a:off x="1059383" y="728411"/>
            <a:ext cx="7342637" cy="1926891"/>
            <a:chOff x="1001073" y="1053874"/>
            <a:chExt cx="7342637" cy="1926891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A884F28C-AAA6-0BF5-A888-C81577CAB92D}"/>
                </a:ext>
              </a:extLst>
            </p:cNvPr>
            <p:cNvCxnSpPr>
              <a:cxnSpLocks/>
            </p:cNvCxnSpPr>
            <p:nvPr/>
          </p:nvCxnSpPr>
          <p:spPr>
            <a:xfrm>
              <a:off x="1158620" y="2226626"/>
              <a:ext cx="562409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F53449-66D8-1DBF-ACF6-9B55434EDF87}"/>
                </a:ext>
              </a:extLst>
            </p:cNvPr>
            <p:cNvCxnSpPr/>
            <p:nvPr/>
          </p:nvCxnSpPr>
          <p:spPr>
            <a:xfrm>
              <a:off x="5831376" y="2092883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1C8E43E-BB5F-10AA-0E28-E2F9DB9B832F}"/>
                </a:ext>
              </a:extLst>
            </p:cNvPr>
            <p:cNvGrpSpPr/>
            <p:nvPr/>
          </p:nvGrpSpPr>
          <p:grpSpPr>
            <a:xfrm>
              <a:off x="1001073" y="2036429"/>
              <a:ext cx="7342637" cy="944336"/>
              <a:chOff x="1001073" y="2036429"/>
              <a:chExt cx="7342637" cy="944336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64D6C617-419A-6E7A-7DA5-F7290813C294}"/>
                  </a:ext>
                </a:extLst>
              </p:cNvPr>
              <p:cNvGrpSpPr/>
              <p:nvPr/>
            </p:nvGrpSpPr>
            <p:grpSpPr>
              <a:xfrm>
                <a:off x="2349901" y="2092883"/>
                <a:ext cx="315804" cy="573687"/>
                <a:chOff x="7225127" y="3524912"/>
                <a:chExt cx="315804" cy="573687"/>
              </a:xfrm>
            </p:grpSpPr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C37260B0-599F-0711-8C0E-80437113CEA9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2BFB94B-913D-2F73-65DA-FDF15B72EA15}"/>
                    </a:ext>
                  </a:extLst>
                </p:cNvPr>
                <p:cNvSpPr txBox="1"/>
                <p:nvPr/>
              </p:nvSpPr>
              <p:spPr>
                <a:xfrm>
                  <a:off x="7225127" y="3729267"/>
                  <a:ext cx="315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2</a:t>
                  </a: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1D4CD6-ADF8-CFB4-BA14-44AD70907328}"/>
                  </a:ext>
                </a:extLst>
              </p:cNvPr>
              <p:cNvSpPr txBox="1"/>
              <p:nvPr/>
            </p:nvSpPr>
            <p:spPr>
              <a:xfrm>
                <a:off x="6363374" y="2580655"/>
                <a:ext cx="198033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Sample number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B97D718-25B9-366E-6598-45723448065F}"/>
                  </a:ext>
                </a:extLst>
              </p:cNvPr>
              <p:cNvGrpSpPr/>
              <p:nvPr/>
            </p:nvGrpSpPr>
            <p:grpSpPr>
              <a:xfrm>
                <a:off x="3012929" y="2092883"/>
                <a:ext cx="315804" cy="573687"/>
                <a:chOff x="7225127" y="3524912"/>
                <a:chExt cx="315804" cy="573687"/>
              </a:xfrm>
            </p:grpSpPr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1BF20A3D-87E9-9100-9C63-A74FE535CFE9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0609B14-C6A2-7CDE-D485-D876D9B815C7}"/>
                    </a:ext>
                  </a:extLst>
                </p:cNvPr>
                <p:cNvSpPr txBox="1"/>
                <p:nvPr/>
              </p:nvSpPr>
              <p:spPr>
                <a:xfrm>
                  <a:off x="7225127" y="3729267"/>
                  <a:ext cx="315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3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ABBECFE-42CD-0AEA-66A4-6530B1E7764F}"/>
                  </a:ext>
                </a:extLst>
              </p:cNvPr>
              <p:cNvGrpSpPr/>
              <p:nvPr/>
            </p:nvGrpSpPr>
            <p:grpSpPr>
              <a:xfrm>
                <a:off x="3675957" y="2092883"/>
                <a:ext cx="315804" cy="573687"/>
                <a:chOff x="7225127" y="3524912"/>
                <a:chExt cx="315804" cy="573687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2E2ED51D-5046-C817-265C-55607A4EC697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A935493-6FB6-7542-2D82-472AF6267587}"/>
                    </a:ext>
                  </a:extLst>
                </p:cNvPr>
                <p:cNvSpPr txBox="1"/>
                <p:nvPr/>
              </p:nvSpPr>
              <p:spPr>
                <a:xfrm>
                  <a:off x="7225127" y="3729267"/>
                  <a:ext cx="315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4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9965F8A-EBC8-FB00-30C5-09DBC6A9EFAB}"/>
                  </a:ext>
                </a:extLst>
              </p:cNvPr>
              <p:cNvGrpSpPr/>
              <p:nvPr/>
            </p:nvGrpSpPr>
            <p:grpSpPr>
              <a:xfrm>
                <a:off x="1686873" y="2092883"/>
                <a:ext cx="315804" cy="573687"/>
                <a:chOff x="7225127" y="3524912"/>
                <a:chExt cx="315804" cy="573687"/>
              </a:xfrm>
            </p:grpSpPr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2F11B5B5-BFDE-D1CF-4502-1F0EA61F6673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C91D932-9E48-3118-A940-C21DD5187BDB}"/>
                    </a:ext>
                  </a:extLst>
                </p:cNvPr>
                <p:cNvSpPr txBox="1"/>
                <p:nvPr/>
              </p:nvSpPr>
              <p:spPr>
                <a:xfrm>
                  <a:off x="7225127" y="3729267"/>
                  <a:ext cx="315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1</a:t>
                  </a: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4F3A78C-9249-E642-45CD-E8D42D2FD789}"/>
                  </a:ext>
                </a:extLst>
              </p:cNvPr>
              <p:cNvGrpSpPr/>
              <p:nvPr/>
            </p:nvGrpSpPr>
            <p:grpSpPr>
              <a:xfrm>
                <a:off x="5002013" y="2092883"/>
                <a:ext cx="315804" cy="573687"/>
                <a:chOff x="7225127" y="3524912"/>
                <a:chExt cx="315804" cy="573687"/>
              </a:xfrm>
            </p:grpSpPr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9A838550-7E96-0437-77AC-4EDB35E4E658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D74A9EE-371F-52F9-5D4D-FA776D75D25E}"/>
                    </a:ext>
                  </a:extLst>
                </p:cNvPr>
                <p:cNvSpPr txBox="1"/>
                <p:nvPr/>
              </p:nvSpPr>
              <p:spPr>
                <a:xfrm>
                  <a:off x="7225127" y="3729267"/>
                  <a:ext cx="315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6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385A244-4BAB-F8FB-839C-A29CDC101F88}"/>
                  </a:ext>
                </a:extLst>
              </p:cNvPr>
              <p:cNvGrpSpPr/>
              <p:nvPr/>
            </p:nvGrpSpPr>
            <p:grpSpPr>
              <a:xfrm>
                <a:off x="6264567" y="2092883"/>
                <a:ext cx="593931" cy="573687"/>
                <a:chOff x="7161626" y="3524912"/>
                <a:chExt cx="593931" cy="57368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F66A6669-7F83-8DED-AC89-375BD7F714F9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E72BCC3-4FC9-C4A1-302E-4896054B33F9}"/>
                    </a:ext>
                  </a:extLst>
                </p:cNvPr>
                <p:cNvSpPr txBox="1"/>
                <p:nvPr/>
              </p:nvSpPr>
              <p:spPr>
                <a:xfrm>
                  <a:off x="7161626" y="3729267"/>
                  <a:ext cx="59393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N-1</a:t>
                  </a: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7A39CF7-85A0-9D82-2346-7C5738E4E6C5}"/>
                  </a:ext>
                </a:extLst>
              </p:cNvPr>
              <p:cNvGrpSpPr/>
              <p:nvPr/>
            </p:nvGrpSpPr>
            <p:grpSpPr>
              <a:xfrm>
                <a:off x="4338985" y="2092883"/>
                <a:ext cx="315804" cy="573687"/>
                <a:chOff x="7225127" y="3524912"/>
                <a:chExt cx="315804" cy="573687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12656981-D2B6-927B-BF63-CFDAE93F904F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8170907-0781-5FB2-2BF4-5185A159D896}"/>
                    </a:ext>
                  </a:extLst>
                </p:cNvPr>
                <p:cNvSpPr txBox="1"/>
                <p:nvPr/>
              </p:nvSpPr>
              <p:spPr>
                <a:xfrm>
                  <a:off x="7225127" y="3729267"/>
                  <a:ext cx="315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5</a:t>
                  </a: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F0D4BBDA-9705-259D-1D6A-253DA2B2C75C}"/>
                  </a:ext>
                </a:extLst>
              </p:cNvPr>
              <p:cNvGrpSpPr/>
              <p:nvPr/>
            </p:nvGrpSpPr>
            <p:grpSpPr>
              <a:xfrm>
                <a:off x="1001073" y="2092883"/>
                <a:ext cx="315804" cy="573687"/>
                <a:chOff x="7225127" y="3524912"/>
                <a:chExt cx="315804" cy="57368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80EF0D41-31AB-CDFF-AA38-45C0A882507A}"/>
                    </a:ext>
                  </a:extLst>
                </p:cNvPr>
                <p:cNvCxnSpPr/>
                <p:nvPr/>
              </p:nvCxnSpPr>
              <p:spPr>
                <a:xfrm>
                  <a:off x="7391462" y="3524912"/>
                  <a:ext cx="0" cy="247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0E7DD2D-561A-DC74-6A4D-EB13B3CDCFE9}"/>
                    </a:ext>
                  </a:extLst>
                </p:cNvPr>
                <p:cNvSpPr txBox="1"/>
                <p:nvPr/>
              </p:nvSpPr>
              <p:spPr>
                <a:xfrm>
                  <a:off x="7225127" y="3729267"/>
                  <a:ext cx="315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0</a:t>
                  </a:r>
                </a:p>
              </p:txBody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FA378A4-8B43-345E-0CCA-2B9E83FC8447}"/>
                  </a:ext>
                </a:extLst>
              </p:cNvPr>
              <p:cNvSpPr txBox="1"/>
              <p:nvPr/>
            </p:nvSpPr>
            <p:spPr>
              <a:xfrm>
                <a:off x="5542130" y="2036429"/>
                <a:ext cx="3158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…</a:t>
                </a:r>
              </a:p>
            </p:txBody>
          </p:sp>
        </p:grp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FDD9ED7E-192D-CEDD-E636-625BB8E3ED57}"/>
                </a:ext>
              </a:extLst>
            </p:cNvPr>
            <p:cNvSpPr/>
            <p:nvPr/>
          </p:nvSpPr>
          <p:spPr>
            <a:xfrm>
              <a:off x="1168400" y="1053874"/>
              <a:ext cx="5309897" cy="1473523"/>
            </a:xfrm>
            <a:custGeom>
              <a:avLst/>
              <a:gdLst>
                <a:gd name="connsiteX0" fmla="*/ 0 w 5334000"/>
                <a:gd name="connsiteY0" fmla="*/ 546326 h 1473523"/>
                <a:gd name="connsiteX1" fmla="*/ 177800 w 5334000"/>
                <a:gd name="connsiteY1" fmla="*/ 292326 h 1473523"/>
                <a:gd name="connsiteX2" fmla="*/ 508000 w 5334000"/>
                <a:gd name="connsiteY2" fmla="*/ 889226 h 1473523"/>
                <a:gd name="connsiteX3" fmla="*/ 1358900 w 5334000"/>
                <a:gd name="connsiteY3" fmla="*/ 226 h 1473523"/>
                <a:gd name="connsiteX4" fmla="*/ 2095500 w 5334000"/>
                <a:gd name="connsiteY4" fmla="*/ 800326 h 1473523"/>
                <a:gd name="connsiteX5" fmla="*/ 2387600 w 5334000"/>
                <a:gd name="connsiteY5" fmla="*/ 584426 h 1473523"/>
                <a:gd name="connsiteX6" fmla="*/ 2603500 w 5334000"/>
                <a:gd name="connsiteY6" fmla="*/ 1041626 h 1473523"/>
                <a:gd name="connsiteX7" fmla="*/ 3073400 w 5334000"/>
                <a:gd name="connsiteY7" fmla="*/ 1460726 h 1473523"/>
                <a:gd name="connsiteX8" fmla="*/ 3759200 w 5334000"/>
                <a:gd name="connsiteY8" fmla="*/ 533626 h 1473523"/>
                <a:gd name="connsiteX9" fmla="*/ 4279900 w 5334000"/>
                <a:gd name="connsiteY9" fmla="*/ 952726 h 1473523"/>
                <a:gd name="connsiteX10" fmla="*/ 4927600 w 5334000"/>
                <a:gd name="connsiteY10" fmla="*/ 279626 h 1473523"/>
                <a:gd name="connsiteX11" fmla="*/ 5334000 w 5334000"/>
                <a:gd name="connsiteY11" fmla="*/ 914626 h 1473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34000" h="1473523">
                  <a:moveTo>
                    <a:pt x="0" y="546326"/>
                  </a:moveTo>
                  <a:cubicBezTo>
                    <a:pt x="46566" y="390751"/>
                    <a:pt x="93133" y="235176"/>
                    <a:pt x="177800" y="292326"/>
                  </a:cubicBezTo>
                  <a:cubicBezTo>
                    <a:pt x="262467" y="349476"/>
                    <a:pt x="311150" y="937909"/>
                    <a:pt x="508000" y="889226"/>
                  </a:cubicBezTo>
                  <a:cubicBezTo>
                    <a:pt x="704850" y="840543"/>
                    <a:pt x="1094317" y="15043"/>
                    <a:pt x="1358900" y="226"/>
                  </a:cubicBezTo>
                  <a:cubicBezTo>
                    <a:pt x="1623483" y="-14591"/>
                    <a:pt x="1924050" y="702959"/>
                    <a:pt x="2095500" y="800326"/>
                  </a:cubicBezTo>
                  <a:cubicBezTo>
                    <a:pt x="2266950" y="897693"/>
                    <a:pt x="2302933" y="544209"/>
                    <a:pt x="2387600" y="584426"/>
                  </a:cubicBezTo>
                  <a:cubicBezTo>
                    <a:pt x="2472267" y="624643"/>
                    <a:pt x="2489200" y="895576"/>
                    <a:pt x="2603500" y="1041626"/>
                  </a:cubicBezTo>
                  <a:cubicBezTo>
                    <a:pt x="2717800" y="1187676"/>
                    <a:pt x="2880783" y="1545393"/>
                    <a:pt x="3073400" y="1460726"/>
                  </a:cubicBezTo>
                  <a:cubicBezTo>
                    <a:pt x="3266017" y="1376059"/>
                    <a:pt x="3558117" y="618293"/>
                    <a:pt x="3759200" y="533626"/>
                  </a:cubicBezTo>
                  <a:cubicBezTo>
                    <a:pt x="3960283" y="448959"/>
                    <a:pt x="4085167" y="995059"/>
                    <a:pt x="4279900" y="952726"/>
                  </a:cubicBezTo>
                  <a:cubicBezTo>
                    <a:pt x="4474633" y="910393"/>
                    <a:pt x="4751917" y="285976"/>
                    <a:pt x="4927600" y="279626"/>
                  </a:cubicBezTo>
                  <a:cubicBezTo>
                    <a:pt x="5103283" y="273276"/>
                    <a:pt x="5218641" y="593951"/>
                    <a:pt x="5334000" y="91462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F409BEB-2500-D8B6-D0C3-D35EB724373C}"/>
                </a:ext>
              </a:extLst>
            </p:cNvPr>
            <p:cNvGrpSpPr/>
            <p:nvPr/>
          </p:nvGrpSpPr>
          <p:grpSpPr>
            <a:xfrm>
              <a:off x="1169649" y="1054100"/>
              <a:ext cx="5308648" cy="1185225"/>
              <a:chOff x="1169649" y="1054100"/>
              <a:chExt cx="5308648" cy="1185225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EA43513-0F63-B7E5-0279-FFDFE1A191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9649" y="1620693"/>
                <a:ext cx="0" cy="605933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8C5DDD3-FF99-041F-9BED-F94F7F132B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53208" y="1778000"/>
                <a:ext cx="0" cy="448627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2FC3ED2-9777-C85A-C033-BD2DD9E54FC5}"/>
                  </a:ext>
                </a:extLst>
              </p:cNvPr>
              <p:cNvCxnSpPr>
                <a:cxnSpLocks/>
                <a:endCxn id="54" idx="3"/>
              </p:cNvCxnSpPr>
              <p:nvPr/>
            </p:nvCxnSpPr>
            <p:spPr>
              <a:xfrm flipV="1">
                <a:off x="2516236" y="1054100"/>
                <a:ext cx="4923" cy="1172528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0D7E231-D7CC-2E1A-DFF1-EA46CD5426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79264" y="1790635"/>
                <a:ext cx="3839" cy="406882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DCD041C6-85C6-693B-17F1-668C0802DF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2291" y="2206463"/>
                <a:ext cx="0" cy="20162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7E2C027-1C9D-4FCC-F149-A4896802E3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05318" y="2206463"/>
                <a:ext cx="0" cy="20162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2A13006-B943-80F6-E290-6867941A2F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3459" y="1790635"/>
                <a:ext cx="0" cy="425812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B8A5B3E-C4BE-53AE-270F-8EF6F52CCE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18676" y="1578868"/>
                <a:ext cx="0" cy="660457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7705099-B267-4660-B615-D3D13AFDF5E4}"/>
                  </a:ext>
                </a:extLst>
              </p:cNvPr>
              <p:cNvCxnSpPr>
                <a:cxnSpLocks/>
                <a:endCxn id="54" idx="11"/>
              </p:cNvCxnSpPr>
              <p:nvPr/>
            </p:nvCxnSpPr>
            <p:spPr>
              <a:xfrm flipV="1">
                <a:off x="6478297" y="1968500"/>
                <a:ext cx="0" cy="237964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  <a:headEnd type="none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6D3C0D8-6980-39CF-6928-4917A71A1A64}"/>
              </a:ext>
            </a:extLst>
          </p:cNvPr>
          <p:cNvGrpSpPr/>
          <p:nvPr/>
        </p:nvGrpSpPr>
        <p:grpSpPr>
          <a:xfrm>
            <a:off x="742524" y="2574459"/>
            <a:ext cx="6316153" cy="523220"/>
            <a:chOff x="1158620" y="3316148"/>
            <a:chExt cx="6316153" cy="52322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1B5D2BA-A1B3-EB6B-58DA-DFBA6DC4E3FC}"/>
                </a:ext>
              </a:extLst>
            </p:cNvPr>
            <p:cNvSpPr txBox="1"/>
            <p:nvPr/>
          </p:nvSpPr>
          <p:spPr>
            <a:xfrm>
              <a:off x="1158620" y="3316148"/>
              <a:ext cx="6316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 = [                                                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2BB3589-1BDE-E610-BE4E-9BDE6BFB59D8}"/>
                </a:ext>
              </a:extLst>
            </p:cNvPr>
            <p:cNvSpPr txBox="1"/>
            <p:nvPr/>
          </p:nvSpPr>
          <p:spPr>
            <a:xfrm>
              <a:off x="2068609" y="3369036"/>
              <a:ext cx="5080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x[0],   x[1],   x[2],   x[3],   x[4], …   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73971D09-EAB2-FCFF-AE0B-0FB8507477EC}"/>
                </a:ext>
              </a:extLst>
            </p:cNvPr>
            <p:cNvCxnSpPr/>
            <p:nvPr/>
          </p:nvCxnSpPr>
          <p:spPr>
            <a:xfrm>
              <a:off x="1209319" y="3343636"/>
              <a:ext cx="32997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0E718131-A65A-F030-7FE7-578FCA1A2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493" y="3890846"/>
            <a:ext cx="4027299" cy="116962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90C9937-6E1D-8142-32BF-812F5C57E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0846"/>
            <a:ext cx="4255457" cy="122920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4016D0A-E686-0D0C-AF22-AC1C4A08040F}"/>
              </a:ext>
            </a:extLst>
          </p:cNvPr>
          <p:cNvSpPr txBox="1"/>
          <p:nvPr/>
        </p:nvSpPr>
        <p:spPr>
          <a:xfrm>
            <a:off x="4192631" y="389084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783B97C-B3A7-9220-BBAF-A2186496D196}"/>
              </a:ext>
            </a:extLst>
          </p:cNvPr>
          <p:cNvSpPr txBox="1"/>
          <p:nvPr/>
        </p:nvSpPr>
        <p:spPr>
          <a:xfrm>
            <a:off x="8448088" y="3867651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+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F7660FC-C5A6-A95C-4855-7FAFEB0E1C37}"/>
              </a:ext>
            </a:extLst>
          </p:cNvPr>
          <p:cNvSpPr txBox="1"/>
          <p:nvPr/>
        </p:nvSpPr>
        <p:spPr>
          <a:xfrm>
            <a:off x="7996917" y="4965015"/>
            <a:ext cx="837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….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4F87406-F294-C69F-0079-2F841AF46B0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 arbitrary signal can be shown as a sum of sinusoids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3A5E6E2-E0E4-E39B-A010-14C3CB8D79C8}"/>
              </a:ext>
            </a:extLst>
          </p:cNvPr>
          <p:cNvSpPr txBox="1"/>
          <p:nvPr/>
        </p:nvSpPr>
        <p:spPr>
          <a:xfrm>
            <a:off x="-504" y="3197499"/>
            <a:ext cx="1380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W1 *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5C56433-513F-10D2-DEA5-724BAF1C255C}"/>
              </a:ext>
            </a:extLst>
          </p:cNvPr>
          <p:cNvSpPr txBox="1"/>
          <p:nvPr/>
        </p:nvSpPr>
        <p:spPr>
          <a:xfrm>
            <a:off x="4789851" y="3166721"/>
            <a:ext cx="1380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W2 *</a:t>
            </a:r>
          </a:p>
        </p:txBody>
      </p:sp>
    </p:spTree>
    <p:extLst>
      <p:ext uri="{BB962C8B-B14F-4D97-AF65-F5344CB8AC3E}">
        <p14:creationId xmlns:p14="http://schemas.microsoft.com/office/powerpoint/2010/main" val="13588464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10766-CC7C-A230-556E-AB27AEDA6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236DA67-1430-DEF0-811E-917E9BF3603D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A1F0ECF-9E11-9D40-D4C0-2203C40E990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EA47FA6-048C-1C3D-1668-2652F1EF7C93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A58FD9F-9DB2-83D2-371D-640F9AE6C9CF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956570D-5D95-4807-CB40-C269FA9065E4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CC27125-236A-6D7B-090D-76B28F225152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1B4AFE9-2E28-9C9F-7460-A128F1C30669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8923BB9-2933-3E75-4B32-14E418F0EF3D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3F951B7-3766-56B5-3D47-C496E5D0399E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A3BA61B-9FDA-8053-5C16-3BFB90525266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C317D59-8AB1-EAB3-CB05-E69D34BC6EC8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1D2038B8-A267-71A1-84E5-F0EDC295B90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C943974-CF2E-8925-769B-F08B372E5F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86321A3-BC73-5C03-3EE2-AA453F09F41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D481E-8AEF-0690-9FA3-1DCA2DD38215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0B4D47B-31C4-EE0A-BDB6-91252C10CEEE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4523FDE-2407-42B8-CB7A-C64325898499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48391C8-11CB-FF7E-9F7E-19AA66360B60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1A8D62B-EEA0-3E8A-53EC-8D642773B1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96D05C-1E43-6B4A-28A0-50437CA37E17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1E0703D-5D77-F534-6C76-F2E7D092F195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5193C4-6717-A443-E4BC-EF856DAD8A74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42F57D1-13CB-EA8F-3F15-AFEE87183B13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EDD38A0-B902-28D9-F6EB-58F15A01119F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AD4DA2-D16F-4220-EA9A-E475C83B0F4A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F43FCAB-B2D2-5757-4486-B2927D94A96D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C36D015-8221-CD0D-F7C5-909AE5934077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4D17AD1-5800-EE6D-473B-47B46D51E38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675865-3684-F520-1135-C9F284F2692A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F3071C4-2C6E-011C-2DE9-7E857BF5B421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E9BAC93-7EB7-4E8E-9D35-E1D5DF7E0D27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0D8FAFA-4809-CCF6-7549-51C902277965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0A52FDA-D248-A600-A0AE-26978A3617E6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9D8BB69-9F90-203F-5399-42CA29D9CA99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245CCA3-447C-F14C-38EA-4CFB3D8048E3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055EE30-0FE6-7BD6-F6A4-48E58A46AB0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BF0A81B-AE02-6B54-A76C-1E9F23AAF570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5BBB6A9-C263-1DCF-6928-D82EA4B80594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D4C83EB-0F3F-3B27-93DE-C2ABD6C578E9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1DBA10A-D0B6-8032-90CD-95F92E6EA51B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7943E3B-37EA-6A55-278C-1BADA841487F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5D2F167D-E4D6-BFC8-26C5-261E015559BA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106AE7D-2BB1-9FB5-EC61-4814DC030233}"/>
              </a:ext>
            </a:extLst>
          </p:cNvPr>
          <p:cNvSpPr/>
          <p:nvPr/>
        </p:nvSpPr>
        <p:spPr>
          <a:xfrm>
            <a:off x="914400" y="4346600"/>
            <a:ext cx="6669741" cy="658906"/>
          </a:xfrm>
          <a:custGeom>
            <a:avLst/>
            <a:gdLst>
              <a:gd name="connsiteX0" fmla="*/ 0 w 6669741"/>
              <a:gd name="connsiteY0" fmla="*/ 658906 h 658906"/>
              <a:gd name="connsiteX1" fmla="*/ 2043953 w 6669741"/>
              <a:gd name="connsiteY1" fmla="*/ 13447 h 658906"/>
              <a:gd name="connsiteX2" fmla="*/ 4746812 w 6669741"/>
              <a:gd name="connsiteY2" fmla="*/ 551330 h 658906"/>
              <a:gd name="connsiteX3" fmla="*/ 6669741 w 6669741"/>
              <a:gd name="connsiteY3" fmla="*/ 0 h 6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9741" h="658906">
                <a:moveTo>
                  <a:pt x="0" y="658906"/>
                </a:moveTo>
                <a:cubicBezTo>
                  <a:pt x="626409" y="345141"/>
                  <a:pt x="1252818" y="31376"/>
                  <a:pt x="2043953" y="13447"/>
                </a:cubicBezTo>
                <a:cubicBezTo>
                  <a:pt x="2835088" y="-4482"/>
                  <a:pt x="3975847" y="553571"/>
                  <a:pt x="4746812" y="551330"/>
                </a:cubicBezTo>
                <a:cubicBezTo>
                  <a:pt x="5517777" y="549089"/>
                  <a:pt x="6093759" y="274544"/>
                  <a:pt x="6669741" y="0"/>
                </a:cubicBezTo>
              </a:path>
            </a:pathLst>
          </a:custGeom>
          <a:ln w="50800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E82C98F-83A0-7C14-D227-DC97E92BD865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D68FCA7-3A20-FA77-045D-EDCAA1ECFECE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C9FF72C8-5364-C20B-190D-78FB29082B12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79CDBC59-CDD1-9230-5CE4-07047830BC6E}"/>
              </a:ext>
            </a:extLst>
          </p:cNvPr>
          <p:cNvSpPr txBox="1"/>
          <p:nvPr/>
        </p:nvSpPr>
        <p:spPr>
          <a:xfrm>
            <a:off x="601251" y="2800342"/>
            <a:ext cx="7920566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Two signals become indistinguishable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after sampling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55AED7D-926B-6BE0-E6FB-A4E4FE8513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374481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3CBA0-4294-5EA5-0016-8F1BFD51E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CC48DFB-5DBE-FB01-300D-283D0FAC1F46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FD36278-EAFE-5FA3-A03B-7CA142AA0E80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CEC73CA-8AB0-74D5-D0E0-07337F426AA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E4BE70-7ADC-A207-666B-F571862DE81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A9938FC-67DF-B970-97C3-E0CC9944CA2F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A77444E-132E-FF5C-AB43-3652C7B1F8C2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B4A6A7E-C429-A535-E441-86E17B85372A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69E3293-C006-254D-A98A-24D7B87B7FEC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34AE2DF-F6B4-9278-06DC-9B5AF348313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53163F6-3F03-1F23-3138-380C8D7A732E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27A8EE-6229-44C7-96AE-53841D9098B5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2D9FCA9-F817-91EC-746E-FD8106229A4B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F9C7EDC-161F-8A28-0A5A-F4644AEC3E8E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7D15CFE-208D-239F-F42C-338DE7857D9F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86285C2-A4F1-70B1-2801-A0A8269417D8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D843529-5015-F0A2-EDF3-AFE1EAE12A29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53995CE-BAEA-7BD4-7212-32E8E1938A78}"/>
              </a:ext>
            </a:extLst>
          </p:cNvPr>
          <p:cNvGrpSpPr/>
          <p:nvPr/>
        </p:nvGrpSpPr>
        <p:grpSpPr>
          <a:xfrm>
            <a:off x="903363" y="1267288"/>
            <a:ext cx="5850123" cy="1036751"/>
            <a:chOff x="878367" y="2123989"/>
            <a:chExt cx="5850123" cy="1036751"/>
          </a:xfrm>
        </p:grpSpPr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2F381CCF-6B2C-F7DF-351D-C235BA549BC8}"/>
                </a:ext>
              </a:extLst>
            </p:cNvPr>
            <p:cNvSpPr/>
            <p:nvPr/>
          </p:nvSpPr>
          <p:spPr>
            <a:xfrm>
              <a:off x="878367" y="2123989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05CD7227-3C97-8E52-A830-EB8703084B42}"/>
                </a:ext>
              </a:extLst>
            </p:cNvPr>
            <p:cNvSpPr/>
            <p:nvPr/>
          </p:nvSpPr>
          <p:spPr>
            <a:xfrm>
              <a:off x="2339567" y="2160983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0ABB4976-64B2-CD20-655D-7E5C73F157D4}"/>
                </a:ext>
              </a:extLst>
            </p:cNvPr>
            <p:cNvSpPr/>
            <p:nvPr/>
          </p:nvSpPr>
          <p:spPr>
            <a:xfrm>
              <a:off x="3796270" y="2225801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C084920C-185B-B6E4-5EEB-1FC8D0F41C76}"/>
                </a:ext>
              </a:extLst>
            </p:cNvPr>
            <p:cNvSpPr/>
            <p:nvPr/>
          </p:nvSpPr>
          <p:spPr>
            <a:xfrm>
              <a:off x="5252168" y="2288036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D801BA8-9EC8-C4DA-29A3-58C1D74DC584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B257CA2-E8C3-2124-FBE1-F8984DCA973B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88890CE-CE10-05AE-221A-D8D6013AF7C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1B320B3-A507-1145-B877-25AC0811DCF8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C05FC40-A730-207A-C2A2-4FFD70AE8C12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BE2C4C3-6929-F054-164C-2181EDC91ACB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12186A-C963-0583-0D6A-141E3C3F3D5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0F2999E-C3FA-E8C7-A421-A00A952FEF4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0CC6C91-872C-4C45-DAC5-A2DA04AB4515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25F74D0-E2B9-7089-7AC9-4C64D7582C99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5E11468-598B-A3F5-9A4B-B537B093C19C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0346227-2075-851C-49F1-6C0FDC2A365D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34E89B2-378D-BCDA-0E99-7602CED2F260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ABE9F7C-FD49-2902-F0E2-65E7A0AF7842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6D5BD4B-C585-4A11-D9A2-803C07B1939F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670FFA2-2F2F-2058-4B7D-D39FC26963BB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AFB84052-3DBD-FE66-912D-E9FDB6A700BE}"/>
              </a:ext>
            </a:extLst>
          </p:cNvPr>
          <p:cNvCxnSpPr>
            <a:cxnSpLocks/>
          </p:cNvCxnSpPr>
          <p:nvPr/>
        </p:nvCxnSpPr>
        <p:spPr>
          <a:xfrm flipV="1">
            <a:off x="2031600" y="2166886"/>
            <a:ext cx="0" cy="56703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8A6B2C9A-F55E-A8D7-B230-B7A4D7234698}"/>
              </a:ext>
            </a:extLst>
          </p:cNvPr>
          <p:cNvCxnSpPr>
            <a:cxnSpLocks/>
          </p:cNvCxnSpPr>
          <p:nvPr/>
        </p:nvCxnSpPr>
        <p:spPr>
          <a:xfrm flipV="1">
            <a:off x="3482447" y="2203881"/>
            <a:ext cx="0" cy="53004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EB452268-FBEC-6AAE-ED7A-6734791CCA60}"/>
              </a:ext>
            </a:extLst>
          </p:cNvPr>
          <p:cNvCxnSpPr>
            <a:cxnSpLocks/>
          </p:cNvCxnSpPr>
          <p:nvPr/>
        </p:nvCxnSpPr>
        <p:spPr>
          <a:xfrm flipV="1">
            <a:off x="4933294" y="2240875"/>
            <a:ext cx="0" cy="49305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B3BB76C-69E5-4D2D-FE55-B45F1010AB20}"/>
              </a:ext>
            </a:extLst>
          </p:cNvPr>
          <p:cNvCxnSpPr>
            <a:cxnSpLocks/>
          </p:cNvCxnSpPr>
          <p:nvPr/>
        </p:nvCxnSpPr>
        <p:spPr>
          <a:xfrm flipV="1">
            <a:off x="6384141" y="2277869"/>
            <a:ext cx="0" cy="456056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A27FC13B-1E9D-F615-942C-FBA9D7BD8F8A}"/>
              </a:ext>
            </a:extLst>
          </p:cNvPr>
          <p:cNvCxnSpPr>
            <a:cxnSpLocks/>
          </p:cNvCxnSpPr>
          <p:nvPr/>
        </p:nvCxnSpPr>
        <p:spPr>
          <a:xfrm flipV="1">
            <a:off x="2031600" y="4989953"/>
            <a:ext cx="0" cy="56703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D556BCB6-0598-FD99-1B3F-BFD2C6A3D64D}"/>
              </a:ext>
            </a:extLst>
          </p:cNvPr>
          <p:cNvCxnSpPr>
            <a:cxnSpLocks/>
          </p:cNvCxnSpPr>
          <p:nvPr/>
        </p:nvCxnSpPr>
        <p:spPr>
          <a:xfrm flipV="1">
            <a:off x="3482447" y="5026948"/>
            <a:ext cx="0" cy="53004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29969955-8BCF-CD8A-E77E-4EAFF7A52D67}"/>
              </a:ext>
            </a:extLst>
          </p:cNvPr>
          <p:cNvCxnSpPr>
            <a:cxnSpLocks/>
          </p:cNvCxnSpPr>
          <p:nvPr/>
        </p:nvCxnSpPr>
        <p:spPr>
          <a:xfrm flipV="1">
            <a:off x="4933294" y="5050495"/>
            <a:ext cx="0" cy="49305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C0DD442-EB63-F548-C1B8-49C28A8A27C3}"/>
              </a:ext>
            </a:extLst>
          </p:cNvPr>
          <p:cNvCxnSpPr>
            <a:cxnSpLocks/>
          </p:cNvCxnSpPr>
          <p:nvPr/>
        </p:nvCxnSpPr>
        <p:spPr>
          <a:xfrm flipV="1">
            <a:off x="6384141" y="5060595"/>
            <a:ext cx="0" cy="456056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2B82EC-AA93-6A05-45AF-2AE6FDEB8860}"/>
              </a:ext>
            </a:extLst>
          </p:cNvPr>
          <p:cNvCxnSpPr/>
          <p:nvPr/>
        </p:nvCxnSpPr>
        <p:spPr>
          <a:xfrm>
            <a:off x="903363" y="4989953"/>
            <a:ext cx="6411837" cy="0"/>
          </a:xfrm>
          <a:prstGeom prst="line">
            <a:avLst/>
          </a:prstGeom>
          <a:ln w="508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15CF7B8-AD25-5A84-A715-550665A3CC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393760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F2EE5-DFA4-72BF-1BA0-08931BDC2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iasing_helicopter">
            <a:hlinkClick r:id="" action="ppaction://media"/>
            <a:extLst>
              <a:ext uri="{FF2B5EF4-FFF2-40B4-BE49-F238E27FC236}">
                <a16:creationId xmlns:a16="http://schemas.microsoft.com/office/drawing/2014/main" id="{0B876CD1-50BD-BD54-5436-EAD792B82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71245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4B906F-E746-C49A-351F-97D98B0AEB2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282675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95F13-DF9A-F1DD-EB01-DAFD890BC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A3835B-C6BA-D25C-8292-49DBC77CED3D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find a good sample rate?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63C82E-105B-38B2-2D64-C5ED574BBAC0}"/>
              </a:ext>
            </a:extLst>
          </p:cNvPr>
          <p:cNvSpPr txBox="1"/>
          <p:nvPr/>
        </p:nvSpPr>
        <p:spPr>
          <a:xfrm>
            <a:off x="385762" y="2025313"/>
            <a:ext cx="83724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Suppose you sample a signal in some way.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If you can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exactly reconstruct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signal from the samples, then you have done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proper sampling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captured the key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signal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information </a:t>
            </a:r>
          </a:p>
        </p:txBody>
      </p:sp>
    </p:spTree>
    <p:extLst>
      <p:ext uri="{BB962C8B-B14F-4D97-AF65-F5344CB8AC3E}">
        <p14:creationId xmlns:p14="http://schemas.microsoft.com/office/powerpoint/2010/main" val="36257741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A6738-1AAA-9382-1FDD-9679A41CD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42DB1F-EDDA-31AA-4F08-7BCF025A2076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find a good sample rate?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4A0645-8485-3789-8732-77B0101F8904}"/>
              </a:ext>
            </a:extLst>
          </p:cNvPr>
          <p:cNvSpPr txBox="1"/>
          <p:nvPr/>
        </p:nvSpPr>
        <p:spPr>
          <a:xfrm>
            <a:off x="385762" y="2025313"/>
            <a:ext cx="837247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Suppose you sample a signal in some way.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If you can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exactly reconstruct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signal from the samples, then you have done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proper sampling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captured the key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signal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information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1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sampling frequency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f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s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is the number of samples per second. This is to be compared with the signal cyclic frequencies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3466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3E8AD-B565-730F-2053-52D05774D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3DB079-ABDF-B806-7F8C-8F9E71ED4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9944"/>
            <a:ext cx="2752110" cy="2160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4AA358-6274-0450-F263-802DA1360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820" y="1929944"/>
            <a:ext cx="2845692" cy="2247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B09ECF-2908-A1D2-78E4-E54BC76C1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222" y="1929944"/>
            <a:ext cx="2845692" cy="2221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284ABC-A2E8-3093-3D16-6DD7D131CEF2}"/>
              </a:ext>
            </a:extLst>
          </p:cNvPr>
          <p:cNvSpPr txBox="1"/>
          <p:nvPr/>
        </p:nvSpPr>
        <p:spPr>
          <a:xfrm>
            <a:off x="335643" y="4386616"/>
            <a:ext cx="2416467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11.1 samples/cycle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3901B-780E-5EF8-C3E5-45D280521EB7}"/>
              </a:ext>
            </a:extLst>
          </p:cNvPr>
          <p:cNvSpPr txBox="1"/>
          <p:nvPr/>
        </p:nvSpPr>
        <p:spPr>
          <a:xfrm>
            <a:off x="3160432" y="4396494"/>
            <a:ext cx="2416467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3.2 samples/cycle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7D2C5D-F6B4-2470-B6CA-9A98A59A5C82}"/>
              </a:ext>
            </a:extLst>
          </p:cNvPr>
          <p:cNvSpPr txBox="1"/>
          <p:nvPr/>
        </p:nvSpPr>
        <p:spPr>
          <a:xfrm>
            <a:off x="6348021" y="4427644"/>
            <a:ext cx="2416467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1.05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samples/cycle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5F4CFA-A1B0-3D88-CC3D-F2F745A01C45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find a good sample rate?</a:t>
            </a:r>
          </a:p>
        </p:txBody>
      </p:sp>
    </p:spTree>
    <p:extLst>
      <p:ext uri="{BB962C8B-B14F-4D97-AF65-F5344CB8AC3E}">
        <p14:creationId xmlns:p14="http://schemas.microsoft.com/office/powerpoint/2010/main" val="259066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169B0-173F-EE63-965F-7F03AD26D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F5374F-7FB8-E823-E81C-60801B564671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find a good sample rate?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601CBE-F65E-DF98-32C1-73003D14B126}"/>
              </a:ext>
            </a:extLst>
          </p:cNvPr>
          <p:cNvSpPr txBox="1"/>
          <p:nvPr/>
        </p:nvSpPr>
        <p:spPr>
          <a:xfrm>
            <a:off x="1" y="2479067"/>
            <a:ext cx="9143999" cy="20621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Nyquist-Shannon sampling theorem: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order to uniquely represent a signal F(t) by a set of samples, the sampling rate must be more than twice the highest frequency component present in F(t).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753A8C-5E81-741A-68E3-6CCB454115AF}"/>
              </a:ext>
            </a:extLst>
          </p:cNvPr>
          <p:cNvSpPr txBox="1"/>
          <p:nvPr/>
        </p:nvSpPr>
        <p:spPr>
          <a:xfrm>
            <a:off x="0" y="4743551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sample rate is f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maximum frequency we want to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record is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then </a:t>
            </a:r>
            <a:endParaRPr kumimoji="0" lang="en-US" sz="2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B1435F-17AD-C313-B6C5-050B355B98FD}"/>
              </a:ext>
            </a:extLst>
          </p:cNvPr>
          <p:cNvSpPr txBox="1"/>
          <p:nvPr/>
        </p:nvSpPr>
        <p:spPr>
          <a:xfrm>
            <a:off x="3563472" y="5900039"/>
            <a:ext cx="1775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&gt; 2f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</a:t>
            </a:r>
          </a:p>
        </p:txBody>
      </p:sp>
    </p:spTree>
    <p:extLst>
      <p:ext uri="{BB962C8B-B14F-4D97-AF65-F5344CB8AC3E}">
        <p14:creationId xmlns:p14="http://schemas.microsoft.com/office/powerpoint/2010/main" val="6993723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CFEAA-26F5-B2B9-9B46-2098C902A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E9084B-C0D8-E1E0-EE28-0A245624276C}"/>
              </a:ext>
            </a:extLst>
          </p:cNvPr>
          <p:cNvSpPr txBox="1"/>
          <p:nvPr/>
        </p:nvSpPr>
        <p:spPr>
          <a:xfrm>
            <a:off x="1" y="3900905"/>
            <a:ext cx="9143999" cy="25545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 = Maximum alias-free frequency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for a given sample rate.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rate = Lower bound of sample rate for 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 signal.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BDC038-409F-F92C-73C4-29980AA7AB28}"/>
              </a:ext>
            </a:extLst>
          </p:cNvPr>
          <p:cNvGrpSpPr/>
          <p:nvPr/>
        </p:nvGrpSpPr>
        <p:grpSpPr>
          <a:xfrm>
            <a:off x="457077" y="949749"/>
            <a:ext cx="8443103" cy="2580984"/>
            <a:chOff x="457077" y="543351"/>
            <a:chExt cx="8443103" cy="258098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9DFBCB7-961E-EBC1-CDD8-DA8524537572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915D22D-E651-F452-A079-6D3C0C3804D3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493EFC-CE66-217A-2021-5522CC26ADA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7389595-F691-44FD-A7E5-56B074082EDB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FF66320-E702-E255-7ED5-67697A766A5B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71BBDAB-A8DB-016C-23DA-DA9CF588763E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211487D-A608-1620-E6C7-D34A7724E21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C888389-CCD2-54E9-4B9B-C864805C0907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14FD419-17C3-3F66-983C-C8FF8C8CB498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859EF3B1-6D47-189A-22C5-33E152DDEDC8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CFDAD292-EBE5-41F1-199A-A0762DCA7CAD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60DABC-7173-B7D5-9977-8E8FE4FBDA9A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8590023-55C8-F1CF-F817-143DEAED13F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F79EB1-FF0F-AD46-6D71-CA68A4AC340F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11BDBDD-CED7-4078-A448-8CB526D0BE8D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6FFF65-BCA9-AFF6-3641-D04C0BB6FD30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0929B05-6768-3F44-5592-54DFDED4CCBD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9098BE-F43D-53D8-916E-BB13C2B28541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13F418-1500-CBD7-4580-434D177A2C84}"/>
              </a:ext>
            </a:extLst>
          </p:cNvPr>
          <p:cNvCxnSpPr/>
          <p:nvPr/>
        </p:nvCxnSpPr>
        <p:spPr>
          <a:xfrm flipV="1">
            <a:off x="1411941" y="1734254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9701A5A-06AA-416F-B654-55CDFE38CF4C}"/>
              </a:ext>
            </a:extLst>
          </p:cNvPr>
          <p:cNvCxnSpPr>
            <a:cxnSpLocks/>
          </p:cNvCxnSpPr>
          <p:nvPr/>
        </p:nvCxnSpPr>
        <p:spPr>
          <a:xfrm flipV="1">
            <a:off x="2250141" y="2033492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642B81-63C2-24CE-61E0-B9D6ADA0A96F}"/>
              </a:ext>
            </a:extLst>
          </p:cNvPr>
          <p:cNvCxnSpPr>
            <a:cxnSpLocks/>
          </p:cNvCxnSpPr>
          <p:nvPr/>
        </p:nvCxnSpPr>
        <p:spPr>
          <a:xfrm flipV="1">
            <a:off x="3088341" y="2569964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14D8073-6B51-D443-E38B-BAA99C6A73AE}"/>
              </a:ext>
            </a:extLst>
          </p:cNvPr>
          <p:cNvCxnSpPr>
            <a:cxnSpLocks/>
          </p:cNvCxnSpPr>
          <p:nvPr/>
        </p:nvCxnSpPr>
        <p:spPr>
          <a:xfrm flipV="1">
            <a:off x="3926541" y="2033492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56E5893-8B88-E003-9D87-0D15313F13E2}"/>
              </a:ext>
            </a:extLst>
          </p:cNvPr>
          <p:cNvCxnSpPr>
            <a:cxnSpLocks/>
          </p:cNvCxnSpPr>
          <p:nvPr/>
        </p:nvCxnSpPr>
        <p:spPr>
          <a:xfrm flipV="1">
            <a:off x="4764741" y="1734254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F2D295-5B82-5691-AF6B-27E2206682F8}"/>
              </a:ext>
            </a:extLst>
          </p:cNvPr>
          <p:cNvCxnSpPr>
            <a:cxnSpLocks/>
          </p:cNvCxnSpPr>
          <p:nvPr/>
        </p:nvCxnSpPr>
        <p:spPr>
          <a:xfrm flipV="1">
            <a:off x="5602941" y="2450351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7B6355-465A-9CA8-C19B-3D58930BD28E}"/>
              </a:ext>
            </a:extLst>
          </p:cNvPr>
          <p:cNvCxnSpPr>
            <a:cxnSpLocks/>
          </p:cNvCxnSpPr>
          <p:nvPr/>
        </p:nvCxnSpPr>
        <p:spPr>
          <a:xfrm>
            <a:off x="3824601" y="304800"/>
            <a:ext cx="0" cy="283396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BB785EC-6893-6F71-EE50-00AE90B4BE9B}"/>
              </a:ext>
            </a:extLst>
          </p:cNvPr>
          <p:cNvSpPr txBox="1"/>
          <p:nvPr/>
        </p:nvSpPr>
        <p:spPr>
          <a:xfrm>
            <a:off x="7402515" y="4335361"/>
            <a:ext cx="133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2)</a:t>
            </a:r>
            <a:endParaRPr kumimoji="0" lang="en-US" sz="36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07FF94-6252-EF35-CE64-14E804632409}"/>
              </a:ext>
            </a:extLst>
          </p:cNvPr>
          <p:cNvSpPr txBox="1"/>
          <p:nvPr/>
        </p:nvSpPr>
        <p:spPr>
          <a:xfrm>
            <a:off x="3511688" y="5809119"/>
            <a:ext cx="1361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(2f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044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F4AA0F6-63B0-E91C-4DCA-E1C4FC807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90C0B1-DD9F-2EFD-F03D-D40CC33066D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48B11A2-FA22-86A2-C1B3-73B18F9C8091}"/>
              </a:ext>
            </a:extLst>
          </p:cNvPr>
          <p:cNvCxnSpPr>
            <a:cxnSpLocks/>
          </p:cNvCxnSpPr>
          <p:nvPr/>
        </p:nvCxnSpPr>
        <p:spPr>
          <a:xfrm>
            <a:off x="2927741" y="4037470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FAE3BA1-0316-EE52-E4CC-5F37C9B7CAC4}"/>
              </a:ext>
            </a:extLst>
          </p:cNvPr>
          <p:cNvCxnSpPr/>
          <p:nvPr/>
        </p:nvCxnSpPr>
        <p:spPr>
          <a:xfrm flipV="1">
            <a:off x="2930437" y="1793430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7D49FA5-4379-7DAA-06E7-134379314590}"/>
              </a:ext>
            </a:extLst>
          </p:cNvPr>
          <p:cNvSpPr txBox="1"/>
          <p:nvPr/>
        </p:nvSpPr>
        <p:spPr>
          <a:xfrm rot="16200000">
            <a:off x="2060527" y="2831305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10AF80F-BFD7-18E8-610B-F6EA455C1EE6}"/>
              </a:ext>
            </a:extLst>
          </p:cNvPr>
          <p:cNvGrpSpPr/>
          <p:nvPr/>
        </p:nvGrpSpPr>
        <p:grpSpPr>
          <a:xfrm>
            <a:off x="4118365" y="3910861"/>
            <a:ext cx="315804" cy="573687"/>
            <a:chOff x="7225127" y="3524912"/>
            <a:chExt cx="315804" cy="57368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B963CDC-9314-EB09-0BFB-A6A208845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5699C51-AD32-ABB8-5D71-2990AA9E102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7C3124D-F02A-84D0-4C69-61854772C3FC}"/>
              </a:ext>
            </a:extLst>
          </p:cNvPr>
          <p:cNvSpPr txBox="1"/>
          <p:nvPr/>
        </p:nvSpPr>
        <p:spPr>
          <a:xfrm>
            <a:off x="3571588" y="4391499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(Hz)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603083-692C-E3B4-D239-E93A7497D5B6}"/>
              </a:ext>
            </a:extLst>
          </p:cNvPr>
          <p:cNvSpPr txBox="1"/>
          <p:nvPr/>
        </p:nvSpPr>
        <p:spPr>
          <a:xfrm>
            <a:off x="2673031" y="4108082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0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14EA546-016B-11BB-698B-4FAA3AADECC5}"/>
              </a:ext>
            </a:extLst>
          </p:cNvPr>
          <p:cNvGrpSpPr/>
          <p:nvPr/>
        </p:nvGrpSpPr>
        <p:grpSpPr>
          <a:xfrm>
            <a:off x="4812233" y="3903727"/>
            <a:ext cx="517647" cy="573687"/>
            <a:chOff x="7225126" y="3524912"/>
            <a:chExt cx="517647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7D70C3F-D990-0547-B97E-1564255F89B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57FCF2A-5F07-4FBE-548A-A90ABC111EDC}"/>
                </a:ext>
              </a:extLst>
            </p:cNvPr>
            <p:cNvSpPr txBox="1"/>
            <p:nvPr/>
          </p:nvSpPr>
          <p:spPr>
            <a:xfrm>
              <a:off x="7225126" y="3729267"/>
              <a:ext cx="517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B7EDE-5147-F620-637C-AB79B61DC5A2}"/>
              </a:ext>
            </a:extLst>
          </p:cNvPr>
          <p:cNvGrpSpPr/>
          <p:nvPr/>
        </p:nvGrpSpPr>
        <p:grpSpPr>
          <a:xfrm>
            <a:off x="5464005" y="3910861"/>
            <a:ext cx="517645" cy="573687"/>
            <a:chOff x="7225126" y="3524912"/>
            <a:chExt cx="517645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31AB5FD-E573-D2BA-C5EF-AF3DE0DBF4C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667D5A1-BDA6-36F1-D8D8-9A83192EF134}"/>
                </a:ext>
              </a:extLst>
            </p:cNvPr>
            <p:cNvSpPr txBox="1"/>
            <p:nvPr/>
          </p:nvSpPr>
          <p:spPr>
            <a:xfrm>
              <a:off x="7225126" y="3729267"/>
              <a:ext cx="517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B68BE04-AD7C-357B-AF04-425999A0FDA0}"/>
              </a:ext>
            </a:extLst>
          </p:cNvPr>
          <p:cNvGrpSpPr/>
          <p:nvPr/>
        </p:nvGrpSpPr>
        <p:grpSpPr>
          <a:xfrm>
            <a:off x="3455994" y="3903727"/>
            <a:ext cx="315804" cy="573687"/>
            <a:chOff x="7225127" y="3524912"/>
            <a:chExt cx="315804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C781C65-8D0D-5F30-CD3A-538E8BEF973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93939F8-60A0-4CC8-FB2A-679BB2FCFCB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49" name="Freeform 48">
            <a:extLst>
              <a:ext uri="{FF2B5EF4-FFF2-40B4-BE49-F238E27FC236}">
                <a16:creationId xmlns:a16="http://schemas.microsoft.com/office/drawing/2014/main" id="{00698951-CDD7-D676-A569-AF4677D78D80}"/>
              </a:ext>
            </a:extLst>
          </p:cNvPr>
          <p:cNvSpPr/>
          <p:nvPr/>
        </p:nvSpPr>
        <p:spPr>
          <a:xfrm>
            <a:off x="2960209" y="2214702"/>
            <a:ext cx="2627086" cy="1838636"/>
          </a:xfrm>
          <a:custGeom>
            <a:avLst/>
            <a:gdLst>
              <a:gd name="connsiteX0" fmla="*/ 0 w 2627086"/>
              <a:gd name="connsiteY0" fmla="*/ 1770790 h 1838636"/>
              <a:gd name="connsiteX1" fmla="*/ 87086 w 2627086"/>
              <a:gd name="connsiteY1" fmla="*/ 1712733 h 1838636"/>
              <a:gd name="connsiteX2" fmla="*/ 188686 w 2627086"/>
              <a:gd name="connsiteY2" fmla="*/ 1741761 h 1838636"/>
              <a:gd name="connsiteX3" fmla="*/ 304800 w 2627086"/>
              <a:gd name="connsiteY3" fmla="*/ 1669190 h 1838636"/>
              <a:gd name="connsiteX4" fmla="*/ 391886 w 2627086"/>
              <a:gd name="connsiteY4" fmla="*/ 1741761 h 1838636"/>
              <a:gd name="connsiteX5" fmla="*/ 566058 w 2627086"/>
              <a:gd name="connsiteY5" fmla="*/ 1669190 h 1838636"/>
              <a:gd name="connsiteX6" fmla="*/ 595086 w 2627086"/>
              <a:gd name="connsiteY6" fmla="*/ 1727247 h 1838636"/>
              <a:gd name="connsiteX7" fmla="*/ 653143 w 2627086"/>
              <a:gd name="connsiteY7" fmla="*/ 47 h 1838636"/>
              <a:gd name="connsiteX8" fmla="*/ 754743 w 2627086"/>
              <a:gd name="connsiteY8" fmla="*/ 1785304 h 1838636"/>
              <a:gd name="connsiteX9" fmla="*/ 885372 w 2627086"/>
              <a:gd name="connsiteY9" fmla="*/ 1393418 h 1838636"/>
              <a:gd name="connsiteX10" fmla="*/ 972458 w 2627086"/>
              <a:gd name="connsiteY10" fmla="*/ 1640161 h 1838636"/>
              <a:gd name="connsiteX11" fmla="*/ 1045029 w 2627086"/>
              <a:gd name="connsiteY11" fmla="*/ 1582104 h 1838636"/>
              <a:gd name="connsiteX12" fmla="*/ 1146629 w 2627086"/>
              <a:gd name="connsiteY12" fmla="*/ 1727247 h 1838636"/>
              <a:gd name="connsiteX13" fmla="*/ 1219200 w 2627086"/>
              <a:gd name="connsiteY13" fmla="*/ 1611133 h 1838636"/>
              <a:gd name="connsiteX14" fmla="*/ 1436915 w 2627086"/>
              <a:gd name="connsiteY14" fmla="*/ 1756276 h 1838636"/>
              <a:gd name="connsiteX15" fmla="*/ 1582058 w 2627086"/>
              <a:gd name="connsiteY15" fmla="*/ 1625647 h 1838636"/>
              <a:gd name="connsiteX16" fmla="*/ 1669143 w 2627086"/>
              <a:gd name="connsiteY16" fmla="*/ 1785304 h 1838636"/>
              <a:gd name="connsiteX17" fmla="*/ 1799772 w 2627086"/>
              <a:gd name="connsiteY17" fmla="*/ 1669190 h 1838636"/>
              <a:gd name="connsiteX18" fmla="*/ 1872343 w 2627086"/>
              <a:gd name="connsiteY18" fmla="*/ 1770790 h 1838636"/>
              <a:gd name="connsiteX19" fmla="*/ 1915886 w 2627086"/>
              <a:gd name="connsiteY19" fmla="*/ 812847 h 1838636"/>
              <a:gd name="connsiteX20" fmla="*/ 2119086 w 2627086"/>
              <a:gd name="connsiteY20" fmla="*/ 1785304 h 1838636"/>
              <a:gd name="connsiteX21" fmla="*/ 2235200 w 2627086"/>
              <a:gd name="connsiteY21" fmla="*/ 1654676 h 1838636"/>
              <a:gd name="connsiteX22" fmla="*/ 2394858 w 2627086"/>
              <a:gd name="connsiteY22" fmla="*/ 1785304 h 1838636"/>
              <a:gd name="connsiteX23" fmla="*/ 2510972 w 2627086"/>
              <a:gd name="connsiteY23" fmla="*/ 1727247 h 1838636"/>
              <a:gd name="connsiteX24" fmla="*/ 2627086 w 2627086"/>
              <a:gd name="connsiteY24" fmla="*/ 1828847 h 18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7086" h="1838636">
                <a:moveTo>
                  <a:pt x="0" y="1770790"/>
                </a:moveTo>
                <a:cubicBezTo>
                  <a:pt x="27819" y="1744180"/>
                  <a:pt x="55638" y="1717571"/>
                  <a:pt x="87086" y="1712733"/>
                </a:cubicBezTo>
                <a:cubicBezTo>
                  <a:pt x="118534" y="1707895"/>
                  <a:pt x="152400" y="1749018"/>
                  <a:pt x="188686" y="1741761"/>
                </a:cubicBezTo>
                <a:cubicBezTo>
                  <a:pt x="224972" y="1734504"/>
                  <a:pt x="304800" y="1669190"/>
                  <a:pt x="304800" y="1669190"/>
                </a:cubicBezTo>
                <a:cubicBezTo>
                  <a:pt x="338667" y="1669190"/>
                  <a:pt x="348343" y="1741761"/>
                  <a:pt x="391886" y="1741761"/>
                </a:cubicBezTo>
                <a:cubicBezTo>
                  <a:pt x="435429" y="1741761"/>
                  <a:pt x="566058" y="1669190"/>
                  <a:pt x="566058" y="1669190"/>
                </a:cubicBezTo>
                <a:cubicBezTo>
                  <a:pt x="599925" y="1666771"/>
                  <a:pt x="580572" y="2005437"/>
                  <a:pt x="595086" y="1727247"/>
                </a:cubicBezTo>
                <a:cubicBezTo>
                  <a:pt x="609600" y="1449057"/>
                  <a:pt x="626534" y="-9629"/>
                  <a:pt x="653143" y="47"/>
                </a:cubicBezTo>
                <a:cubicBezTo>
                  <a:pt x="679753" y="9723"/>
                  <a:pt x="716038" y="1553075"/>
                  <a:pt x="754743" y="1785304"/>
                </a:cubicBezTo>
                <a:cubicBezTo>
                  <a:pt x="793448" y="2017533"/>
                  <a:pt x="849086" y="1417608"/>
                  <a:pt x="885372" y="1393418"/>
                </a:cubicBezTo>
                <a:cubicBezTo>
                  <a:pt x="921658" y="1369228"/>
                  <a:pt x="972458" y="1640161"/>
                  <a:pt x="972458" y="1640161"/>
                </a:cubicBezTo>
                <a:cubicBezTo>
                  <a:pt x="999067" y="1671608"/>
                  <a:pt x="1016001" y="1567590"/>
                  <a:pt x="1045029" y="1582104"/>
                </a:cubicBezTo>
                <a:cubicBezTo>
                  <a:pt x="1074057" y="1596618"/>
                  <a:pt x="1117601" y="1722409"/>
                  <a:pt x="1146629" y="1727247"/>
                </a:cubicBezTo>
                <a:cubicBezTo>
                  <a:pt x="1175657" y="1732085"/>
                  <a:pt x="1170819" y="1606295"/>
                  <a:pt x="1219200" y="1611133"/>
                </a:cubicBezTo>
                <a:cubicBezTo>
                  <a:pt x="1267581" y="1615971"/>
                  <a:pt x="1376439" y="1753857"/>
                  <a:pt x="1436915" y="1756276"/>
                </a:cubicBezTo>
                <a:cubicBezTo>
                  <a:pt x="1497391" y="1758695"/>
                  <a:pt x="1543353" y="1620809"/>
                  <a:pt x="1582058" y="1625647"/>
                </a:cubicBezTo>
                <a:cubicBezTo>
                  <a:pt x="1620763" y="1630485"/>
                  <a:pt x="1632857" y="1778047"/>
                  <a:pt x="1669143" y="1785304"/>
                </a:cubicBezTo>
                <a:cubicBezTo>
                  <a:pt x="1705429" y="1792561"/>
                  <a:pt x="1765905" y="1671609"/>
                  <a:pt x="1799772" y="1669190"/>
                </a:cubicBezTo>
                <a:cubicBezTo>
                  <a:pt x="1833639" y="1666771"/>
                  <a:pt x="1852991" y="1913514"/>
                  <a:pt x="1872343" y="1770790"/>
                </a:cubicBezTo>
                <a:cubicBezTo>
                  <a:pt x="1891695" y="1628066"/>
                  <a:pt x="1874762" y="810428"/>
                  <a:pt x="1915886" y="812847"/>
                </a:cubicBezTo>
                <a:cubicBezTo>
                  <a:pt x="1957010" y="815266"/>
                  <a:pt x="2065867" y="1644999"/>
                  <a:pt x="2119086" y="1785304"/>
                </a:cubicBezTo>
                <a:cubicBezTo>
                  <a:pt x="2172305" y="1925609"/>
                  <a:pt x="2189238" y="1654676"/>
                  <a:pt x="2235200" y="1654676"/>
                </a:cubicBezTo>
                <a:cubicBezTo>
                  <a:pt x="2281162" y="1654676"/>
                  <a:pt x="2348896" y="1773209"/>
                  <a:pt x="2394858" y="1785304"/>
                </a:cubicBezTo>
                <a:cubicBezTo>
                  <a:pt x="2440820" y="1797399"/>
                  <a:pt x="2472267" y="1719990"/>
                  <a:pt x="2510972" y="1727247"/>
                </a:cubicBezTo>
                <a:cubicBezTo>
                  <a:pt x="2549677" y="1734504"/>
                  <a:pt x="2588381" y="1781675"/>
                  <a:pt x="2627086" y="18288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754C8493-FE50-E6CC-6577-204BF46F222D}"/>
              </a:ext>
            </a:extLst>
          </p:cNvPr>
          <p:cNvSpPr/>
          <p:nvPr/>
        </p:nvSpPr>
        <p:spPr>
          <a:xfrm rot="14207860" flipH="1">
            <a:off x="4918819" y="2437379"/>
            <a:ext cx="506295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BBC56FB-4A61-A4C2-3251-5C71150CC315}"/>
              </a:ext>
            </a:extLst>
          </p:cNvPr>
          <p:cNvSpPr txBox="1"/>
          <p:nvPr/>
        </p:nvSpPr>
        <p:spPr>
          <a:xfrm>
            <a:off x="4434932" y="1876541"/>
            <a:ext cx="223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12 Hz</a:t>
            </a:r>
          </a:p>
        </p:txBody>
      </p:sp>
    </p:spTree>
    <p:extLst>
      <p:ext uri="{BB962C8B-B14F-4D97-AF65-F5344CB8AC3E}">
        <p14:creationId xmlns:p14="http://schemas.microsoft.com/office/powerpoint/2010/main" val="33059001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5D4DE-79D9-D0FF-E87D-3194490B9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147E27-842E-3B15-FB32-81D1B884445B}"/>
              </a:ext>
            </a:extLst>
          </p:cNvPr>
          <p:cNvSpPr txBox="1"/>
          <p:nvPr/>
        </p:nvSpPr>
        <p:spPr>
          <a:xfrm>
            <a:off x="1" y="1664174"/>
            <a:ext cx="9143999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Commonly, the maximum frequency in human voice is 4 kHz, what sample rate will you use in your audio recorder?</a:t>
            </a:r>
            <a:endParaRPr kumimoji="0" lang="en-US" sz="28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92E90-7E23-5970-E407-39A132A1A9CA}"/>
              </a:ext>
            </a:extLst>
          </p:cNvPr>
          <p:cNvSpPr txBox="1"/>
          <p:nvPr/>
        </p:nvSpPr>
        <p:spPr>
          <a:xfrm>
            <a:off x="0" y="3429000"/>
            <a:ext cx="9143999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there any limit on the maximum sample rate you can use?</a:t>
            </a:r>
          </a:p>
        </p:txBody>
      </p:sp>
    </p:spTree>
    <p:extLst>
      <p:ext uri="{BB962C8B-B14F-4D97-AF65-F5344CB8AC3E}">
        <p14:creationId xmlns:p14="http://schemas.microsoft.com/office/powerpoint/2010/main" val="157340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771AC-5C64-633F-1B35-9F8B4E5CF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1EB614D-9027-F676-AB73-B4221580B502}"/>
              </a:ext>
            </a:extLst>
          </p:cNvPr>
          <p:cNvCxnSpPr>
            <a:cxnSpLocks/>
          </p:cNvCxnSpPr>
          <p:nvPr/>
        </p:nvCxnSpPr>
        <p:spPr>
          <a:xfrm>
            <a:off x="768967" y="1681204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5788B99-7D26-6020-C8E6-D9F1FCC0FCF4}"/>
              </a:ext>
            </a:extLst>
          </p:cNvPr>
          <p:cNvCxnSpPr/>
          <p:nvPr/>
        </p:nvCxnSpPr>
        <p:spPr>
          <a:xfrm>
            <a:off x="5441723" y="1547461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9806C34-2A9E-C0C9-3231-7DE599B95896}"/>
              </a:ext>
            </a:extLst>
          </p:cNvPr>
          <p:cNvGrpSpPr/>
          <p:nvPr/>
        </p:nvGrpSpPr>
        <p:grpSpPr>
          <a:xfrm>
            <a:off x="611420" y="1491007"/>
            <a:ext cx="7342637" cy="944336"/>
            <a:chOff x="1001073" y="2036429"/>
            <a:chExt cx="7342637" cy="944336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00A2C30E-2485-BA02-935A-6562A61C79E0}"/>
                </a:ext>
              </a:extLst>
            </p:cNvPr>
            <p:cNvGrpSpPr/>
            <p:nvPr/>
          </p:nvGrpSpPr>
          <p:grpSpPr>
            <a:xfrm>
              <a:off x="2349901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5CB84048-3E81-96D3-EA5A-65355E908FA2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6402CB1B-3603-D5F3-BC77-7A484E714AD7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39AD459-9323-414D-0B41-F53EA40200E2}"/>
                </a:ext>
              </a:extLst>
            </p:cNvPr>
            <p:cNvSpPr txBox="1"/>
            <p:nvPr/>
          </p:nvSpPr>
          <p:spPr>
            <a:xfrm>
              <a:off x="6363374" y="2580655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 number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84DAD6E9-D22E-C25F-E98F-EE7DE9E9705A}"/>
                </a:ext>
              </a:extLst>
            </p:cNvPr>
            <p:cNvGrpSpPr/>
            <p:nvPr/>
          </p:nvGrpSpPr>
          <p:grpSpPr>
            <a:xfrm>
              <a:off x="3012929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21870195-CA26-1002-127C-5D2236FA59E5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53493454-642B-83F1-F6D0-E7677A4B84BB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5B77EC91-5B4A-1762-0F09-53CB13F73812}"/>
                </a:ext>
              </a:extLst>
            </p:cNvPr>
            <p:cNvGrpSpPr/>
            <p:nvPr/>
          </p:nvGrpSpPr>
          <p:grpSpPr>
            <a:xfrm>
              <a:off x="3675957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2CDC6890-6CAF-CB1B-ABE3-0634D266BE6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4E4DD36-B02C-A283-05D5-A7D2F73AF739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BB0C3843-1A59-D394-1466-DEF858A9DB46}"/>
                </a:ext>
              </a:extLst>
            </p:cNvPr>
            <p:cNvGrpSpPr/>
            <p:nvPr/>
          </p:nvGrpSpPr>
          <p:grpSpPr>
            <a:xfrm>
              <a:off x="16868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CCE6300A-1866-F74F-4B9D-BFC9307BD97E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EF03C8F3-CB75-020F-2317-8E519847BF5B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5E3984C7-F65F-83B7-E7A1-A14CC1640EB1}"/>
                </a:ext>
              </a:extLst>
            </p:cNvPr>
            <p:cNvGrpSpPr/>
            <p:nvPr/>
          </p:nvGrpSpPr>
          <p:grpSpPr>
            <a:xfrm>
              <a:off x="500201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E8343A42-90F1-6475-D0A2-95D4D113661E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F3D443F-F156-6A75-8CFC-C97913F6E8A7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A0042F99-48AF-D191-9C9E-C847C7D41DCE}"/>
                </a:ext>
              </a:extLst>
            </p:cNvPr>
            <p:cNvGrpSpPr/>
            <p:nvPr/>
          </p:nvGrpSpPr>
          <p:grpSpPr>
            <a:xfrm>
              <a:off x="6264567" y="2092883"/>
              <a:ext cx="593931" cy="573687"/>
              <a:chOff x="7161626" y="3524912"/>
              <a:chExt cx="593931" cy="573687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23D7A470-6071-572D-3195-1BA122E789A8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C6E72B0D-FB93-4AD5-2613-B6F18766088C}"/>
                  </a:ext>
                </a:extLst>
              </p:cNvPr>
              <p:cNvSpPr txBox="1"/>
              <p:nvPr/>
            </p:nvSpPr>
            <p:spPr>
              <a:xfrm>
                <a:off x="7161626" y="3729267"/>
                <a:ext cx="593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N-1</a:t>
                </a: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530A4A18-0E65-BBD2-D8FB-F82E9CD96425}"/>
                </a:ext>
              </a:extLst>
            </p:cNvPr>
            <p:cNvGrpSpPr/>
            <p:nvPr/>
          </p:nvGrpSpPr>
          <p:grpSpPr>
            <a:xfrm>
              <a:off x="4338985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064451F5-7036-813F-AB1B-17CA398825E8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982AA7E0-A474-2BCE-D2D2-7FD0A23CC21D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9EDE418A-444F-85E1-864C-65DCAA4D0992}"/>
                </a:ext>
              </a:extLst>
            </p:cNvPr>
            <p:cNvGrpSpPr/>
            <p:nvPr/>
          </p:nvGrpSpPr>
          <p:grpSpPr>
            <a:xfrm>
              <a:off x="10010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24D0FF34-F934-E0CC-D05C-6728BB20E496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6CB26BA-3069-E501-7967-CF636571DAD9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357575F-77DA-1C4D-7078-1B7EBE9EBF38}"/>
                </a:ext>
              </a:extLst>
            </p:cNvPr>
            <p:cNvSpPr txBox="1"/>
            <p:nvPr/>
          </p:nvSpPr>
          <p:spPr>
            <a:xfrm>
              <a:off x="5542130" y="2036429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…</a:t>
              </a:r>
            </a:p>
          </p:txBody>
        </p:sp>
      </p:grp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E8684E3C-EAF2-44DF-8E87-6E7779B21BDE}"/>
              </a:ext>
            </a:extLst>
          </p:cNvPr>
          <p:cNvCxnSpPr>
            <a:cxnSpLocks/>
          </p:cNvCxnSpPr>
          <p:nvPr/>
        </p:nvCxnSpPr>
        <p:spPr>
          <a:xfrm flipV="1">
            <a:off x="779996" y="1075271"/>
            <a:ext cx="0" cy="60593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EDE3F2E-5BDC-BA52-B90B-E906690BC96E}"/>
              </a:ext>
            </a:extLst>
          </p:cNvPr>
          <p:cNvCxnSpPr>
            <a:cxnSpLocks/>
          </p:cNvCxnSpPr>
          <p:nvPr/>
        </p:nvCxnSpPr>
        <p:spPr>
          <a:xfrm flipV="1">
            <a:off x="1463555" y="767878"/>
            <a:ext cx="0" cy="91332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887B3E11-530C-1B40-41C1-42220F3854B8}"/>
              </a:ext>
            </a:extLst>
          </p:cNvPr>
          <p:cNvCxnSpPr>
            <a:cxnSpLocks/>
          </p:cNvCxnSpPr>
          <p:nvPr/>
        </p:nvCxnSpPr>
        <p:spPr>
          <a:xfrm flipV="1">
            <a:off x="2126583" y="948610"/>
            <a:ext cx="0" cy="732596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19F3CB47-B3AC-3A8C-0E37-C007D0E4A06A}"/>
              </a:ext>
            </a:extLst>
          </p:cNvPr>
          <p:cNvCxnSpPr>
            <a:cxnSpLocks/>
          </p:cNvCxnSpPr>
          <p:nvPr/>
        </p:nvCxnSpPr>
        <p:spPr>
          <a:xfrm flipV="1">
            <a:off x="2789611" y="1351961"/>
            <a:ext cx="3839" cy="336266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8DF98B27-AA7F-156E-3E34-CF16B1F474F2}"/>
              </a:ext>
            </a:extLst>
          </p:cNvPr>
          <p:cNvCxnSpPr>
            <a:cxnSpLocks/>
            <a:stCxn id="135" idx="0"/>
          </p:cNvCxnSpPr>
          <p:nvPr/>
        </p:nvCxnSpPr>
        <p:spPr>
          <a:xfrm flipH="1" flipV="1">
            <a:off x="4105020" y="887915"/>
            <a:ext cx="2214" cy="863901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AB6F195-C404-7781-2211-00BA657344AF}"/>
              </a:ext>
            </a:extLst>
          </p:cNvPr>
          <p:cNvCxnSpPr>
            <a:cxnSpLocks/>
          </p:cNvCxnSpPr>
          <p:nvPr/>
        </p:nvCxnSpPr>
        <p:spPr>
          <a:xfrm flipV="1">
            <a:off x="4773806" y="887915"/>
            <a:ext cx="0" cy="78311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C38D8AE9-ACC2-72FC-FB0E-780A09547054}"/>
              </a:ext>
            </a:extLst>
          </p:cNvPr>
          <p:cNvCxnSpPr>
            <a:cxnSpLocks/>
          </p:cNvCxnSpPr>
          <p:nvPr/>
        </p:nvCxnSpPr>
        <p:spPr>
          <a:xfrm flipV="1">
            <a:off x="5429023" y="1279470"/>
            <a:ext cx="0" cy="41443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D411F67E-8C49-7DAB-7A81-81FD7CE01966}"/>
              </a:ext>
            </a:extLst>
          </p:cNvPr>
          <p:cNvCxnSpPr>
            <a:cxnSpLocks/>
          </p:cNvCxnSpPr>
          <p:nvPr/>
        </p:nvCxnSpPr>
        <p:spPr>
          <a:xfrm flipV="1">
            <a:off x="6088644" y="1351961"/>
            <a:ext cx="0" cy="309081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A23737FB-4048-DE6B-E7BA-C268D24A705C}"/>
              </a:ext>
            </a:extLst>
          </p:cNvPr>
          <p:cNvGrpSpPr/>
          <p:nvPr/>
        </p:nvGrpSpPr>
        <p:grpSpPr>
          <a:xfrm>
            <a:off x="0" y="2253488"/>
            <a:ext cx="7204216" cy="523220"/>
            <a:chOff x="1158620" y="3316148"/>
            <a:chExt cx="7204216" cy="523220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2940E76A-0EBE-CC0F-397E-77C9DB8CA3C1}"/>
                </a:ext>
              </a:extLst>
            </p:cNvPr>
            <p:cNvSpPr txBox="1"/>
            <p:nvPr/>
          </p:nvSpPr>
          <p:spPr>
            <a:xfrm>
              <a:off x="1158620" y="3316148"/>
              <a:ext cx="72042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V1 = [                                                      ]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2DF26247-CE51-2F1B-3CAF-8CC863858DE0}"/>
                </a:ext>
              </a:extLst>
            </p:cNvPr>
            <p:cNvSpPr txBox="1"/>
            <p:nvPr/>
          </p:nvSpPr>
          <p:spPr>
            <a:xfrm>
              <a:off x="2228157" y="3380208"/>
              <a:ext cx="59939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v1[0],   v1[1],   v1[2],   v1[3],   v1[4], …   v1[N-1]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2A9BD8D2-6CB9-BD9A-AF16-547ABA78654E}"/>
                </a:ext>
              </a:extLst>
            </p:cNvPr>
            <p:cNvCxnSpPr/>
            <p:nvPr/>
          </p:nvCxnSpPr>
          <p:spPr>
            <a:xfrm>
              <a:off x="1209319" y="3343636"/>
              <a:ext cx="32997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F9D65CF9-9CC8-0AF3-132D-2E56FCEB98CF}"/>
              </a:ext>
            </a:extLst>
          </p:cNvPr>
          <p:cNvCxnSpPr>
            <a:cxnSpLocks/>
          </p:cNvCxnSpPr>
          <p:nvPr/>
        </p:nvCxnSpPr>
        <p:spPr>
          <a:xfrm flipV="1">
            <a:off x="3441992" y="1214184"/>
            <a:ext cx="0" cy="4546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Freeform 151">
            <a:extLst>
              <a:ext uri="{FF2B5EF4-FFF2-40B4-BE49-F238E27FC236}">
                <a16:creationId xmlns:a16="http://schemas.microsoft.com/office/drawing/2014/main" id="{076B2729-6EC9-D6EF-A4F6-595F7A87233D}"/>
              </a:ext>
            </a:extLst>
          </p:cNvPr>
          <p:cNvSpPr/>
          <p:nvPr/>
        </p:nvSpPr>
        <p:spPr>
          <a:xfrm>
            <a:off x="758806" y="767878"/>
            <a:ext cx="2927711" cy="593866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77738E0A-5AFA-9F38-A832-9F068DA7D980}"/>
              </a:ext>
            </a:extLst>
          </p:cNvPr>
          <p:cNvSpPr/>
          <p:nvPr/>
        </p:nvSpPr>
        <p:spPr>
          <a:xfrm>
            <a:off x="3662133" y="793052"/>
            <a:ext cx="2927711" cy="593866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96609C-0472-FCCE-CB57-D1CC0758EED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 arbitrary signal can be shown as a sum of sinusoids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2806602-609B-CABE-C23B-6CEEFF1F8B19}"/>
                  </a:ext>
                </a:extLst>
              </p:cNvPr>
              <p:cNvSpPr txBox="1"/>
              <p:nvPr/>
            </p:nvSpPr>
            <p:spPr>
              <a:xfrm>
                <a:off x="3515771" y="3707723"/>
                <a:ext cx="17772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2806602-609B-CABE-C23B-6CEEFF1F8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771" y="3707723"/>
                <a:ext cx="1777281" cy="492443"/>
              </a:xfrm>
              <a:prstGeom prst="rect">
                <a:avLst/>
              </a:prstGeom>
              <a:blipFill>
                <a:blip r:embed="rId2"/>
                <a:stretch>
                  <a:fillRect l="-2128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50FFC7C-E5FC-3AF8-9C27-336E3918913F}"/>
                  </a:ext>
                </a:extLst>
              </p:cNvPr>
              <p:cNvSpPr txBox="1"/>
              <p:nvPr/>
            </p:nvSpPr>
            <p:spPr>
              <a:xfrm>
                <a:off x="2709639" y="4962059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50FFC7C-E5FC-3AF8-9C27-336E39189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639" y="4962059"/>
                <a:ext cx="1153329" cy="601383"/>
              </a:xfrm>
              <a:prstGeom prst="rect">
                <a:avLst/>
              </a:prstGeom>
              <a:blipFill>
                <a:blip r:embed="rId3"/>
                <a:stretch>
                  <a:fillRect l="-7609" t="-28571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450E060-6634-CF73-3446-A57EFFA10E40}"/>
                  </a:ext>
                </a:extLst>
              </p:cNvPr>
              <p:cNvSpPr txBox="1"/>
              <p:nvPr/>
            </p:nvSpPr>
            <p:spPr>
              <a:xfrm>
                <a:off x="3949332" y="4950797"/>
                <a:ext cx="468737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450E060-6634-CF73-3446-A57EFFA10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332" y="4950797"/>
                <a:ext cx="4687372" cy="492443"/>
              </a:xfrm>
              <a:prstGeom prst="rect">
                <a:avLst/>
              </a:prstGeom>
              <a:blipFill>
                <a:blip r:embed="rId4"/>
                <a:stretch>
                  <a:fillRect l="-541" t="-75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Freeform 35">
            <a:extLst>
              <a:ext uri="{FF2B5EF4-FFF2-40B4-BE49-F238E27FC236}">
                <a16:creationId xmlns:a16="http://schemas.microsoft.com/office/drawing/2014/main" id="{63FF3C1B-CE5F-794D-1C31-AECFC0587317}"/>
              </a:ext>
            </a:extLst>
          </p:cNvPr>
          <p:cNvSpPr/>
          <p:nvPr/>
        </p:nvSpPr>
        <p:spPr>
          <a:xfrm>
            <a:off x="5429250" y="1185863"/>
            <a:ext cx="2230139" cy="2843212"/>
          </a:xfrm>
          <a:custGeom>
            <a:avLst/>
            <a:gdLst>
              <a:gd name="connsiteX0" fmla="*/ 1071563 w 2230139"/>
              <a:gd name="connsiteY0" fmla="*/ 0 h 2843212"/>
              <a:gd name="connsiteX1" fmla="*/ 2200275 w 2230139"/>
              <a:gd name="connsiteY1" fmla="*/ 1771650 h 2843212"/>
              <a:gd name="connsiteX2" fmla="*/ 0 w 2230139"/>
              <a:gd name="connsiteY2" fmla="*/ 2843212 h 28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0139" h="2843212">
                <a:moveTo>
                  <a:pt x="1071563" y="0"/>
                </a:moveTo>
                <a:cubicBezTo>
                  <a:pt x="1725216" y="648890"/>
                  <a:pt x="2378869" y="1297781"/>
                  <a:pt x="2200275" y="1771650"/>
                </a:cubicBezTo>
                <a:cubicBezTo>
                  <a:pt x="2021681" y="2245519"/>
                  <a:pt x="1010840" y="2544365"/>
                  <a:pt x="0" y="2843212"/>
                </a:cubicBezTo>
              </a:path>
            </a:pathLst>
          </a:custGeom>
          <a:noFill/>
          <a:ln w="44450">
            <a:solidFill>
              <a:srgbClr val="00B050"/>
            </a:solidFill>
            <a:prstDash val="sysDash"/>
            <a:tailEnd type="arrow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A926DF9B-E54D-D244-3E53-AE9E6B649C23}"/>
              </a:ext>
            </a:extLst>
          </p:cNvPr>
          <p:cNvSpPr/>
          <p:nvPr/>
        </p:nvSpPr>
        <p:spPr>
          <a:xfrm>
            <a:off x="5496374" y="1201005"/>
            <a:ext cx="2230139" cy="3612534"/>
          </a:xfrm>
          <a:custGeom>
            <a:avLst/>
            <a:gdLst>
              <a:gd name="connsiteX0" fmla="*/ 1071563 w 2230139"/>
              <a:gd name="connsiteY0" fmla="*/ 0 h 2843212"/>
              <a:gd name="connsiteX1" fmla="*/ 2200275 w 2230139"/>
              <a:gd name="connsiteY1" fmla="*/ 1771650 h 2843212"/>
              <a:gd name="connsiteX2" fmla="*/ 0 w 2230139"/>
              <a:gd name="connsiteY2" fmla="*/ 2843212 h 28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0139" h="2843212">
                <a:moveTo>
                  <a:pt x="1071563" y="0"/>
                </a:moveTo>
                <a:cubicBezTo>
                  <a:pt x="1725216" y="648890"/>
                  <a:pt x="2378869" y="1297781"/>
                  <a:pt x="2200275" y="1771650"/>
                </a:cubicBezTo>
                <a:cubicBezTo>
                  <a:pt x="2021681" y="2245519"/>
                  <a:pt x="1010840" y="2544365"/>
                  <a:pt x="0" y="2843212"/>
                </a:cubicBezTo>
              </a:path>
            </a:pathLst>
          </a:custGeom>
          <a:noFill/>
          <a:ln w="44450">
            <a:solidFill>
              <a:srgbClr val="00B050"/>
            </a:solidFill>
            <a:prstDash val="sysDash"/>
            <a:tailEnd type="arrow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7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D8A0-299B-3648-95CF-7AEEAE307DB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22601838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FDE36DF-2D58-004E-8BD2-2C2838A20A4B}"/>
              </a:ext>
            </a:extLst>
          </p:cNvPr>
          <p:cNvSpPr/>
          <p:nvPr/>
        </p:nvSpPr>
        <p:spPr>
          <a:xfrm>
            <a:off x="914400" y="4346600"/>
            <a:ext cx="6669741" cy="658906"/>
          </a:xfrm>
          <a:custGeom>
            <a:avLst/>
            <a:gdLst>
              <a:gd name="connsiteX0" fmla="*/ 0 w 6669741"/>
              <a:gd name="connsiteY0" fmla="*/ 658906 h 658906"/>
              <a:gd name="connsiteX1" fmla="*/ 2043953 w 6669741"/>
              <a:gd name="connsiteY1" fmla="*/ 13447 h 658906"/>
              <a:gd name="connsiteX2" fmla="*/ 4746812 w 6669741"/>
              <a:gd name="connsiteY2" fmla="*/ 551330 h 658906"/>
              <a:gd name="connsiteX3" fmla="*/ 6669741 w 6669741"/>
              <a:gd name="connsiteY3" fmla="*/ 0 h 6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9741" h="658906">
                <a:moveTo>
                  <a:pt x="0" y="658906"/>
                </a:moveTo>
                <a:cubicBezTo>
                  <a:pt x="626409" y="345141"/>
                  <a:pt x="1252818" y="31376"/>
                  <a:pt x="2043953" y="13447"/>
                </a:cubicBezTo>
                <a:cubicBezTo>
                  <a:pt x="2835088" y="-4482"/>
                  <a:pt x="3975847" y="553571"/>
                  <a:pt x="4746812" y="551330"/>
                </a:cubicBezTo>
                <a:cubicBezTo>
                  <a:pt x="5517777" y="549089"/>
                  <a:pt x="6093759" y="274544"/>
                  <a:pt x="6669741" y="0"/>
                </a:cubicBezTo>
              </a:path>
            </a:pathLst>
          </a:custGeom>
          <a:ln w="50800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DA112E0-D74D-0246-A322-9489AC5A5715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012AFD2-D065-0A42-BD6E-98E49B945A0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D361F9F-7885-C344-B9BA-729D47631F1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DDFEA09-C992-F041-BF6E-B566618ED4CE}"/>
              </a:ext>
            </a:extLst>
          </p:cNvPr>
          <p:cNvSpPr txBox="1"/>
          <p:nvPr/>
        </p:nvSpPr>
        <p:spPr>
          <a:xfrm>
            <a:off x="0" y="6191336"/>
            <a:ext cx="914399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Aliasing: Two signals become indistinguishable after sampling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D902DB-2892-EF43-992A-A30F435E0C0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41079338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2A045F-E0A1-124F-B505-60FA13014E3E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F024F0D-7D8E-074A-9DE8-28E2ECF5372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786B1E1-190E-1A4E-B378-DD8946ADB43C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1AB6F3-7F13-8649-9B58-0B0CF424A374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642775-1FD3-6D46-BB50-BB719F53ABDB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2ADC6A5-1827-484C-B31C-B8D4F34491F6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4ECDA84-4FD4-8544-A054-064C7EDA6DB6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5367E4B-7B31-0245-A7F5-766389768115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B607CAA-58B3-5A47-9D8B-13CD78E35F0A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B201E2-184A-3845-B7F2-9B871E45967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35F76C-0C61-304F-BFDF-5D1467DF2499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2553B5-D0AE-E748-90C1-565863E758D2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77FDED-7846-B446-A9F2-412AFB3A0D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D27130-C3E4-CB4D-B11A-2FA2715E9A1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28AE53-6E6C-A441-A733-31DDCAA2A643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5CF923-ADD3-C749-8632-884F3854C768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E376AC-95A3-214E-B2C0-024C1457B2FD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D6D9474-36D8-AB42-B813-FFFE7D0BC415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0FF84F-2CC8-5546-8D91-B2DBC5B44F62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35B6FD-A6EA-8B4C-8528-846BDED2E44A}"/>
              </a:ext>
            </a:extLst>
          </p:cNvPr>
          <p:cNvGrpSpPr/>
          <p:nvPr/>
        </p:nvGrpSpPr>
        <p:grpSpPr>
          <a:xfrm>
            <a:off x="2259348" y="3691837"/>
            <a:ext cx="6008455" cy="3137392"/>
            <a:chOff x="2259348" y="3691837"/>
            <a:chExt cx="6008455" cy="313739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F5ACDA4-26D7-F045-B27C-9D7C94A0B6AB}"/>
                </a:ext>
              </a:extLst>
            </p:cNvPr>
            <p:cNvCxnSpPr>
              <a:cxnSpLocks/>
            </p:cNvCxnSpPr>
            <p:nvPr/>
          </p:nvCxnSpPr>
          <p:spPr>
            <a:xfrm>
              <a:off x="4383332" y="5935877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A58554-4AE5-2246-A882-7E1C29C1A984}"/>
                </a:ext>
              </a:extLst>
            </p:cNvPr>
            <p:cNvCxnSpPr/>
            <p:nvPr/>
          </p:nvCxnSpPr>
          <p:spPr>
            <a:xfrm flipV="1">
              <a:off x="4386028" y="3691837"/>
              <a:ext cx="0" cy="2253948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6F467F-3EA2-8443-87B2-8F123F56E140}"/>
                </a:ext>
              </a:extLst>
            </p:cNvPr>
            <p:cNvSpPr txBox="1"/>
            <p:nvPr/>
          </p:nvSpPr>
          <p:spPr>
            <a:xfrm rot="16200000">
              <a:off x="3516118" y="4729712"/>
              <a:ext cx="1327735" cy="367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2DDC489-8238-CC4B-8D79-ED80DA575F75}"/>
                </a:ext>
              </a:extLst>
            </p:cNvPr>
            <p:cNvGrpSpPr/>
            <p:nvPr/>
          </p:nvGrpSpPr>
          <p:grpSpPr>
            <a:xfrm>
              <a:off x="5573956" y="5809268"/>
              <a:ext cx="315804" cy="573687"/>
              <a:chOff x="7225127" y="3524912"/>
              <a:chExt cx="315804" cy="573687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C49A8A8-B23B-9340-A585-786E419B7786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3757760-51C0-9D49-8FCD-0BD609B10A5A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401F73B-01AF-5440-B40B-2FD754D47B67}"/>
                </a:ext>
              </a:extLst>
            </p:cNvPr>
            <p:cNvSpPr txBox="1"/>
            <p:nvPr/>
          </p:nvSpPr>
          <p:spPr>
            <a:xfrm>
              <a:off x="6287467" y="6155931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 (Hz)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85BE03-473C-7945-BF67-A50F8516D677}"/>
                </a:ext>
              </a:extLst>
            </p:cNvPr>
            <p:cNvSpPr txBox="1"/>
            <p:nvPr/>
          </p:nvSpPr>
          <p:spPr>
            <a:xfrm>
              <a:off x="4128622" y="6006489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0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9A2BFC9-7A56-4542-95AF-204FE694A2C7}"/>
                </a:ext>
              </a:extLst>
            </p:cNvPr>
            <p:cNvGrpSpPr/>
            <p:nvPr/>
          </p:nvGrpSpPr>
          <p:grpSpPr>
            <a:xfrm>
              <a:off x="6267825" y="5802134"/>
              <a:ext cx="315804" cy="573687"/>
              <a:chOff x="7225127" y="3524912"/>
              <a:chExt cx="315804" cy="573687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EBEA92E-EC0E-0C48-9E8D-93FB37A5278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D410EF5-BDC3-3F4D-8C16-00D15931958B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08C8004-32CB-F448-9EF9-712417BDA0F1}"/>
                </a:ext>
              </a:extLst>
            </p:cNvPr>
            <p:cNvGrpSpPr/>
            <p:nvPr/>
          </p:nvGrpSpPr>
          <p:grpSpPr>
            <a:xfrm>
              <a:off x="6919597" y="5809268"/>
              <a:ext cx="315804" cy="573687"/>
              <a:chOff x="7225127" y="3524912"/>
              <a:chExt cx="315804" cy="573687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85025E4-275B-8D41-B86A-4524084B44C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127A86-1259-7641-B3C3-322B87BE6E3C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F5BB9F0-847E-3042-AF2B-355502DF2E12}"/>
                </a:ext>
              </a:extLst>
            </p:cNvPr>
            <p:cNvGrpSpPr/>
            <p:nvPr/>
          </p:nvGrpSpPr>
          <p:grpSpPr>
            <a:xfrm>
              <a:off x="4911585" y="5802134"/>
              <a:ext cx="315804" cy="573687"/>
              <a:chOff x="7225127" y="3524912"/>
              <a:chExt cx="315804" cy="573687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0771B68-FE32-1849-96C4-7AF6B12E8FE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78D489E-1DF3-5B4F-B637-9658502BA58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FB7E140-908B-4F44-A015-AC093A58FFB3}"/>
                </a:ext>
              </a:extLst>
            </p:cNvPr>
            <p:cNvSpPr txBox="1"/>
            <p:nvPr/>
          </p:nvSpPr>
          <p:spPr>
            <a:xfrm>
              <a:off x="3376268" y="6398342"/>
              <a:ext cx="271234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Frequency domain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F479B37-871F-FA45-ADB8-4802F334C672}"/>
                </a:ext>
              </a:extLst>
            </p:cNvPr>
            <p:cNvCxnSpPr>
              <a:cxnSpLocks/>
            </p:cNvCxnSpPr>
            <p:nvPr/>
          </p:nvCxnSpPr>
          <p:spPr>
            <a:xfrm>
              <a:off x="4360265" y="5932985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49560B2-680A-6240-A530-F49040056E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9348" y="5933572"/>
              <a:ext cx="210091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FB6E735-800E-8A48-9B36-7A0C43E9D02E}"/>
                </a:ext>
              </a:extLst>
            </p:cNvPr>
            <p:cNvGrpSpPr/>
            <p:nvPr/>
          </p:nvGrpSpPr>
          <p:grpSpPr>
            <a:xfrm>
              <a:off x="2379188" y="5824655"/>
              <a:ext cx="482139" cy="573687"/>
              <a:chOff x="7225126" y="3524912"/>
              <a:chExt cx="482139" cy="57368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C91BCBC-C4B2-6846-960C-37FD05C977A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3B3DD56-24F3-1946-BCBD-13DD6F84521A}"/>
                  </a:ext>
                </a:extLst>
              </p:cNvPr>
              <p:cNvSpPr txBox="1"/>
              <p:nvPr/>
            </p:nvSpPr>
            <p:spPr>
              <a:xfrm>
                <a:off x="7225126" y="3729267"/>
                <a:ext cx="4821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-6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9222A6F-701D-434D-8047-978EDD5E804A}"/>
                </a:ext>
              </a:extLst>
            </p:cNvPr>
            <p:cNvGrpSpPr/>
            <p:nvPr/>
          </p:nvGrpSpPr>
          <p:grpSpPr>
            <a:xfrm>
              <a:off x="3073058" y="5817521"/>
              <a:ext cx="440042" cy="573687"/>
              <a:chOff x="7225127" y="3524912"/>
              <a:chExt cx="440042" cy="573687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EE2D041-E380-F945-87BA-D8B280D3408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747EDAB-16E4-BF4A-9E1A-CBF4CEED2D9F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4400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-4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08D3719-6C02-3844-879A-741DCBDF05DA}"/>
                </a:ext>
              </a:extLst>
            </p:cNvPr>
            <p:cNvGrpSpPr/>
            <p:nvPr/>
          </p:nvGrpSpPr>
          <p:grpSpPr>
            <a:xfrm>
              <a:off x="3724830" y="5824655"/>
              <a:ext cx="403792" cy="573687"/>
              <a:chOff x="7225127" y="3524912"/>
              <a:chExt cx="403792" cy="573687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85CEADC-5CB5-3E46-8A82-D49C46A1D5B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E2C096C-1150-7247-AF8A-F358F02F52A7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4037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-2</a:t>
                </a:r>
              </a:p>
            </p:txBody>
          </p: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D86935A-FC1F-1544-98F9-30EDF6684D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9746" y="4638451"/>
              <a:ext cx="0" cy="1285253"/>
            </a:xfrm>
            <a:prstGeom prst="line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5A3AEA3-C2C0-FC40-951A-8CD48096AD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4591" y="4636946"/>
              <a:ext cx="0" cy="1285253"/>
            </a:xfrm>
            <a:prstGeom prst="line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09E673C-B34E-744F-A24D-C3F1F849990F}"/>
              </a:ext>
            </a:extLst>
          </p:cNvPr>
          <p:cNvSpPr txBox="1"/>
          <p:nvPr/>
        </p:nvSpPr>
        <p:spPr>
          <a:xfrm>
            <a:off x="2914750" y="928373"/>
            <a:ext cx="3181961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Time domain samples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79C67BE-1B0E-DE41-933E-3A7420198639}"/>
              </a:ext>
            </a:extLst>
          </p:cNvPr>
          <p:cNvGrpSpPr/>
          <p:nvPr/>
        </p:nvGrpSpPr>
        <p:grpSpPr>
          <a:xfrm>
            <a:off x="2488946" y="3167877"/>
            <a:ext cx="1524000" cy="945784"/>
            <a:chOff x="2488946" y="3167877"/>
            <a:chExt cx="1524000" cy="94578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54EE3F5-E217-C34C-8A56-00144CD90079}"/>
                </a:ext>
              </a:extLst>
            </p:cNvPr>
            <p:cNvGrpSpPr/>
            <p:nvPr/>
          </p:nvGrpSpPr>
          <p:grpSpPr>
            <a:xfrm>
              <a:off x="2488946" y="3590441"/>
              <a:ext cx="1524000" cy="523220"/>
              <a:chOff x="3715657" y="2248709"/>
              <a:chExt cx="1524000" cy="523220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8A2B792F-7892-7E4C-865F-E8B74360910D}"/>
                  </a:ext>
                </a:extLst>
              </p:cNvPr>
              <p:cNvCxnSpPr/>
              <p:nvPr/>
            </p:nvCxnSpPr>
            <p:spPr>
              <a:xfrm>
                <a:off x="3715657" y="2748071"/>
                <a:ext cx="1524000" cy="0"/>
              </a:xfrm>
              <a:prstGeom prst="straightConnector1">
                <a:avLst/>
              </a:prstGeom>
              <a:ln w="508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8A009D9-B145-7045-946A-AB05D4AC4B44}"/>
                  </a:ext>
                </a:extLst>
              </p:cNvPr>
              <p:cNvSpPr txBox="1"/>
              <p:nvPr/>
            </p:nvSpPr>
            <p:spPr>
              <a:xfrm>
                <a:off x="4136735" y="2248709"/>
                <a:ext cx="6896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FFT</a:t>
                </a: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0ACA5DC-44B2-C646-A222-F18036794D60}"/>
                </a:ext>
              </a:extLst>
            </p:cNvPr>
            <p:cNvCxnSpPr/>
            <p:nvPr/>
          </p:nvCxnSpPr>
          <p:spPr>
            <a:xfrm flipV="1">
              <a:off x="2507946" y="3167877"/>
              <a:ext cx="0" cy="921838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461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28027753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F1F1F4F-B571-4741-9493-8164ED4FA7FA}"/>
              </a:ext>
            </a:extLst>
          </p:cNvPr>
          <p:cNvGrpSpPr/>
          <p:nvPr/>
        </p:nvGrpSpPr>
        <p:grpSpPr>
          <a:xfrm>
            <a:off x="6117990" y="3627157"/>
            <a:ext cx="2681625" cy="580821"/>
            <a:chOff x="5350079" y="4394644"/>
            <a:chExt cx="2681625" cy="58082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C2B13BC-DA80-BE4E-B349-9B4B827BF52F}"/>
                </a:ext>
              </a:extLst>
            </p:cNvPr>
            <p:cNvGrpSpPr/>
            <p:nvPr/>
          </p:nvGrpSpPr>
          <p:grpSpPr>
            <a:xfrm>
              <a:off x="6012450" y="4401778"/>
              <a:ext cx="315804" cy="573687"/>
              <a:chOff x="7225127" y="3524912"/>
              <a:chExt cx="315804" cy="57368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2E9C928-D9D5-2E4A-8966-2F2B00EC1DFA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FAC57C5-F2CE-CC47-999F-D9D4F59E5FE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6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9D3A4DC-8433-0141-BC91-ADF12799B3CB}"/>
                </a:ext>
              </a:extLst>
            </p:cNvPr>
            <p:cNvGrpSpPr/>
            <p:nvPr/>
          </p:nvGrpSpPr>
          <p:grpSpPr>
            <a:xfrm>
              <a:off x="6706319" y="4394644"/>
              <a:ext cx="315804" cy="573687"/>
              <a:chOff x="7225127" y="3524912"/>
              <a:chExt cx="315804" cy="573687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5FB5F9-8B8C-F041-992D-F3FBE478F88D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C2CB86E-16C0-4449-8B9B-7ED04685B317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7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5ED850A-85E6-4546-BC48-E7282A1E0A9E}"/>
                </a:ext>
              </a:extLst>
            </p:cNvPr>
            <p:cNvGrpSpPr/>
            <p:nvPr/>
          </p:nvGrpSpPr>
          <p:grpSpPr>
            <a:xfrm>
              <a:off x="7358091" y="4401778"/>
              <a:ext cx="315804" cy="573687"/>
              <a:chOff x="7225127" y="3524912"/>
              <a:chExt cx="315804" cy="573687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FBD0CE5-82A7-2547-AB2A-E1DAD944A93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11A215A-D6CD-F54A-851D-1CB926B803F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8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FD6F2A6-1B8F-4945-A81A-2649B6DFAE2E}"/>
                </a:ext>
              </a:extLst>
            </p:cNvPr>
            <p:cNvGrpSpPr/>
            <p:nvPr/>
          </p:nvGrpSpPr>
          <p:grpSpPr>
            <a:xfrm>
              <a:off x="5350079" y="4394644"/>
              <a:ext cx="315804" cy="573687"/>
              <a:chOff x="7225127" y="3524912"/>
              <a:chExt cx="315804" cy="573687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4DCDA02-B7DC-CA45-9D05-15886AB1A03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3257613-25A6-B341-A310-2782C9B556E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5</a:t>
                </a:r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6C38FBD-F026-B641-B12F-6066E7EB7FF4}"/>
                </a:ext>
              </a:extLst>
            </p:cNvPr>
            <p:cNvCxnSpPr>
              <a:cxnSpLocks/>
            </p:cNvCxnSpPr>
            <p:nvPr/>
          </p:nvCxnSpPr>
          <p:spPr>
            <a:xfrm>
              <a:off x="5350079" y="4528387"/>
              <a:ext cx="2681625" cy="0"/>
            </a:xfrm>
            <a:prstGeom prst="line">
              <a:avLst/>
            </a:prstGeom>
            <a:noFill/>
            <a:ln w="38100" cmpd="sng">
              <a:solidFill>
                <a:srgbClr val="C00000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0" name="Freeform 59">
            <a:extLst>
              <a:ext uri="{FF2B5EF4-FFF2-40B4-BE49-F238E27FC236}">
                <a16:creationId xmlns:a16="http://schemas.microsoft.com/office/drawing/2014/main" id="{F766A08A-1D5E-544C-AC42-9A66F03BB0DB}"/>
              </a:ext>
            </a:extLst>
          </p:cNvPr>
          <p:cNvSpPr/>
          <p:nvPr/>
        </p:nvSpPr>
        <p:spPr>
          <a:xfrm>
            <a:off x="1653436" y="3632548"/>
            <a:ext cx="5160723" cy="1454122"/>
          </a:xfrm>
          <a:custGeom>
            <a:avLst/>
            <a:gdLst>
              <a:gd name="connsiteX0" fmla="*/ 5160723 w 5160723"/>
              <a:gd name="connsiteY0" fmla="*/ 601249 h 1454122"/>
              <a:gd name="connsiteX1" fmla="*/ 2004164 w 5160723"/>
              <a:gd name="connsiteY1" fmla="*/ 1440493 h 1454122"/>
              <a:gd name="connsiteX2" fmla="*/ 0 w 5160723"/>
              <a:gd name="connsiteY2" fmla="*/ 0 h 145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60723" h="1454122">
                <a:moveTo>
                  <a:pt x="5160723" y="601249"/>
                </a:moveTo>
                <a:cubicBezTo>
                  <a:pt x="4012503" y="1070975"/>
                  <a:pt x="2864284" y="1540701"/>
                  <a:pt x="2004164" y="1440493"/>
                </a:cubicBezTo>
                <a:cubicBezTo>
                  <a:pt x="1144043" y="1340285"/>
                  <a:pt x="572021" y="670142"/>
                  <a:pt x="0" y="0"/>
                </a:cubicBezTo>
              </a:path>
            </a:pathLst>
          </a:custGeom>
          <a:noFill/>
          <a:ln w="444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6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B13BC-DA80-BE4E-B349-9B4B827BF52F}"/>
              </a:ext>
            </a:extLst>
          </p:cNvPr>
          <p:cNvGrpSpPr/>
          <p:nvPr/>
        </p:nvGrpSpPr>
        <p:grpSpPr>
          <a:xfrm>
            <a:off x="1729420" y="3510837"/>
            <a:ext cx="315804" cy="573687"/>
            <a:chOff x="7225127" y="3524912"/>
            <a:chExt cx="315804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2E9C928-D9D5-2E4A-8966-2F2B00EC1DF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FAC57C5-F2CE-CC47-999F-D9D4F59E5FE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6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D3A4DC-8433-0141-BC91-ADF12799B3CB}"/>
              </a:ext>
            </a:extLst>
          </p:cNvPr>
          <p:cNvGrpSpPr/>
          <p:nvPr/>
        </p:nvGrpSpPr>
        <p:grpSpPr>
          <a:xfrm>
            <a:off x="2423289" y="3503703"/>
            <a:ext cx="315804" cy="573687"/>
            <a:chOff x="7225127" y="3524912"/>
            <a:chExt cx="315804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F5FB5F9-8B8C-F041-992D-F3FBE478F88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2CB86E-16C0-4449-8B9B-7ED04685B31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7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ED850A-85E6-4546-BC48-E7282A1E0A9E}"/>
              </a:ext>
            </a:extLst>
          </p:cNvPr>
          <p:cNvGrpSpPr/>
          <p:nvPr/>
        </p:nvGrpSpPr>
        <p:grpSpPr>
          <a:xfrm>
            <a:off x="2999905" y="3510837"/>
            <a:ext cx="315804" cy="536109"/>
            <a:chOff x="7250179" y="3524912"/>
            <a:chExt cx="315804" cy="536109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FBD0CE5-82A7-2547-AB2A-E1DAD944A9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11A215A-D6CD-F54A-851D-1CB926B803F8}"/>
                </a:ext>
              </a:extLst>
            </p:cNvPr>
            <p:cNvSpPr txBox="1"/>
            <p:nvPr/>
          </p:nvSpPr>
          <p:spPr>
            <a:xfrm>
              <a:off x="7250179" y="3691689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8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FD6F2A6-1B8F-4945-A81A-2649B6DFAE2E}"/>
              </a:ext>
            </a:extLst>
          </p:cNvPr>
          <p:cNvGrpSpPr/>
          <p:nvPr/>
        </p:nvGrpSpPr>
        <p:grpSpPr>
          <a:xfrm>
            <a:off x="1067049" y="3503703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4DCDA02-B7DC-CA45-9D05-15886AB1A03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3257613-25A6-B341-A310-2782C9B556E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5</a:t>
              </a:r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6C38FBD-F026-B641-B12F-6066E7EB7FF4}"/>
              </a:ext>
            </a:extLst>
          </p:cNvPr>
          <p:cNvCxnSpPr>
            <a:cxnSpLocks/>
          </p:cNvCxnSpPr>
          <p:nvPr/>
        </p:nvCxnSpPr>
        <p:spPr>
          <a:xfrm>
            <a:off x="1067049" y="3637446"/>
            <a:ext cx="2681625" cy="0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873457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7B68B58-4F37-554E-9BF5-2B908A9EC1DC}"/>
              </a:ext>
            </a:extLst>
          </p:cNvPr>
          <p:cNvSpPr/>
          <p:nvPr/>
        </p:nvSpPr>
        <p:spPr>
          <a:xfrm>
            <a:off x="1819029" y="3766791"/>
            <a:ext cx="2603440" cy="26034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8EBD03-0E83-7046-AE3C-9763AC98F3C8}"/>
              </a:ext>
            </a:extLst>
          </p:cNvPr>
          <p:cNvCxnSpPr/>
          <p:nvPr/>
        </p:nvCxnSpPr>
        <p:spPr>
          <a:xfrm>
            <a:off x="3131637" y="362715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81B9EE2-13F4-0F48-A5C4-D45D83923A68}"/>
              </a:ext>
            </a:extLst>
          </p:cNvPr>
          <p:cNvCxnSpPr/>
          <p:nvPr/>
        </p:nvCxnSpPr>
        <p:spPr>
          <a:xfrm>
            <a:off x="3120749" y="6229141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5275D70-FB39-EA4C-9886-77369C4ADFF5}"/>
              </a:ext>
            </a:extLst>
          </p:cNvPr>
          <p:cNvCxnSpPr>
            <a:cxnSpLocks/>
          </p:cNvCxnSpPr>
          <p:nvPr/>
        </p:nvCxnSpPr>
        <p:spPr>
          <a:xfrm rot="5400000">
            <a:off x="4422469" y="493100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EAAA70-903E-0A46-A417-401591C41C3B}"/>
              </a:ext>
            </a:extLst>
          </p:cNvPr>
          <p:cNvCxnSpPr>
            <a:cxnSpLocks/>
          </p:cNvCxnSpPr>
          <p:nvPr/>
        </p:nvCxnSpPr>
        <p:spPr>
          <a:xfrm rot="5400000">
            <a:off x="1819029" y="494479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2E7CAB4-99BE-FF49-A115-2ACD029C7F62}"/>
              </a:ext>
            </a:extLst>
          </p:cNvPr>
          <p:cNvSpPr txBox="1"/>
          <p:nvPr/>
        </p:nvSpPr>
        <p:spPr>
          <a:xfrm>
            <a:off x="3659890" y="4870051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s</a:t>
            </a:r>
            <a:r>
              <a:rPr lang="en-US" dirty="0"/>
              <a:t>/4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C73B966-0CD6-254F-B1B2-C6B63C9F3775}"/>
              </a:ext>
            </a:extLst>
          </p:cNvPr>
          <p:cNvSpPr txBox="1"/>
          <p:nvPr/>
        </p:nvSpPr>
        <p:spPr>
          <a:xfrm>
            <a:off x="1875904" y="4870051"/>
            <a:ext cx="86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 F</a:t>
            </a:r>
            <a:r>
              <a:rPr lang="en-US" baseline="-25000" dirty="0"/>
              <a:t>s</a:t>
            </a:r>
            <a:r>
              <a:rPr lang="en-US" dirty="0"/>
              <a:t>/4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2331F660-2263-8E42-97FB-35F8905D8EFF}"/>
              </a:ext>
            </a:extLst>
          </p:cNvPr>
          <p:cNvSpPr/>
          <p:nvPr/>
        </p:nvSpPr>
        <p:spPr>
          <a:xfrm>
            <a:off x="2380857" y="3659512"/>
            <a:ext cx="2200297" cy="2200297"/>
          </a:xfrm>
          <a:prstGeom prst="arc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e 33">
            <a:extLst>
              <a:ext uri="{FF2B5EF4-FFF2-40B4-BE49-F238E27FC236}">
                <a16:creationId xmlns:a16="http://schemas.microsoft.com/office/drawing/2014/main" id="{92EF6B50-36FF-A84F-980A-C344CE2BC561}"/>
              </a:ext>
            </a:extLst>
          </p:cNvPr>
          <p:cNvSpPr/>
          <p:nvPr/>
        </p:nvSpPr>
        <p:spPr>
          <a:xfrm>
            <a:off x="1819028" y="3760351"/>
            <a:ext cx="1290457" cy="2603440"/>
          </a:xfrm>
          <a:custGeom>
            <a:avLst/>
            <a:gdLst>
              <a:gd name="connsiteX0" fmla="*/ 1290457 w 2568178"/>
              <a:gd name="connsiteY0" fmla="*/ 2603423 h 2603439"/>
              <a:gd name="connsiteX1" fmla="*/ 170341 w 2568178"/>
              <a:gd name="connsiteY1" fmla="*/ 1949594 h 2603439"/>
              <a:gd name="connsiteX2" fmla="*/ 167249 w 2568178"/>
              <a:gd name="connsiteY2" fmla="*/ 659337 h 2603439"/>
              <a:gd name="connsiteX3" fmla="*/ 1284089 w 2568178"/>
              <a:gd name="connsiteY3" fmla="*/ -1 h 2603439"/>
              <a:gd name="connsiteX4" fmla="*/ 1284089 w 2568178"/>
              <a:gd name="connsiteY4" fmla="*/ 1301720 h 2603439"/>
              <a:gd name="connsiteX5" fmla="*/ 1290457 w 2568178"/>
              <a:gd name="connsiteY5" fmla="*/ 2603423 h 2603439"/>
              <a:gd name="connsiteX0" fmla="*/ 1290457 w 1290457"/>
              <a:gd name="connsiteY0" fmla="*/ 2603424 h 2603440"/>
              <a:gd name="connsiteX1" fmla="*/ 170341 w 1290457"/>
              <a:gd name="connsiteY1" fmla="*/ 1949595 h 2603440"/>
              <a:gd name="connsiteX2" fmla="*/ 167249 w 1290457"/>
              <a:gd name="connsiteY2" fmla="*/ 659338 h 2603440"/>
              <a:gd name="connsiteX3" fmla="*/ 1284089 w 1290457"/>
              <a:gd name="connsiteY3" fmla="*/ 0 h 2603440"/>
              <a:gd name="connsiteX4" fmla="*/ 1290457 w 1290457"/>
              <a:gd name="connsiteY4" fmla="*/ 2603424 h 260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457" h="2603440">
                <a:moveTo>
                  <a:pt x="1290457" y="2603424"/>
                </a:moveTo>
                <a:cubicBezTo>
                  <a:pt x="828211" y="2605748"/>
                  <a:pt x="400406" y="2356032"/>
                  <a:pt x="170341" y="1949595"/>
                </a:cubicBezTo>
                <a:cubicBezTo>
                  <a:pt x="-55671" y="1550319"/>
                  <a:pt x="-56847" y="1059722"/>
                  <a:pt x="167249" y="659338"/>
                </a:cubicBezTo>
                <a:cubicBezTo>
                  <a:pt x="395341" y="251814"/>
                  <a:pt x="821884" y="0"/>
                  <a:pt x="1284089" y="0"/>
                </a:cubicBezTo>
                <a:cubicBezTo>
                  <a:pt x="1286212" y="867808"/>
                  <a:pt x="1288334" y="1735616"/>
                  <a:pt x="1290457" y="260342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CC2C37-560F-4C4D-9C78-A0222F3E561D}"/>
              </a:ext>
            </a:extLst>
          </p:cNvPr>
          <p:cNvSpPr txBox="1"/>
          <p:nvPr/>
        </p:nvSpPr>
        <p:spPr>
          <a:xfrm>
            <a:off x="2688102" y="3905699"/>
            <a:ext cx="863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79CA780-C650-4A4C-8E9D-2392C44DEB63}"/>
              </a:ext>
            </a:extLst>
          </p:cNvPr>
          <p:cNvSpPr txBox="1"/>
          <p:nvPr/>
        </p:nvSpPr>
        <p:spPr>
          <a:xfrm>
            <a:off x="2804732" y="5859809"/>
            <a:ext cx="6538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s</a:t>
            </a:r>
            <a:r>
              <a:rPr lang="en-US" dirty="0"/>
              <a:t>/2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0DC5D8-4D26-764C-B408-3420031AFA35}"/>
              </a:ext>
            </a:extLst>
          </p:cNvPr>
          <p:cNvSpPr/>
          <p:nvPr/>
        </p:nvSpPr>
        <p:spPr>
          <a:xfrm>
            <a:off x="2958862" y="4221271"/>
            <a:ext cx="255597" cy="167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BF334E60-345C-824A-A23B-DC84C6FBDC67}"/>
              </a:ext>
            </a:extLst>
          </p:cNvPr>
          <p:cNvSpPr/>
          <p:nvPr/>
        </p:nvSpPr>
        <p:spPr>
          <a:xfrm>
            <a:off x="2412690" y="4277213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771D3E78-6DA4-8F44-AFC9-E0D9A4B5306D}"/>
              </a:ext>
            </a:extLst>
          </p:cNvPr>
          <p:cNvSpPr/>
          <p:nvPr/>
        </p:nvSpPr>
        <p:spPr>
          <a:xfrm rot="5977620">
            <a:off x="1510388" y="4072007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06C1608C-DD04-914C-B44C-02458F949F4C}"/>
              </a:ext>
            </a:extLst>
          </p:cNvPr>
          <p:cNvSpPr/>
          <p:nvPr/>
        </p:nvSpPr>
        <p:spPr>
          <a:xfrm rot="10800000">
            <a:off x="1660344" y="3622795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F733857-E221-294E-B392-B46FBC16D47B}"/>
              </a:ext>
            </a:extLst>
          </p:cNvPr>
          <p:cNvCxnSpPr>
            <a:cxnSpLocks/>
          </p:cNvCxnSpPr>
          <p:nvPr/>
        </p:nvCxnSpPr>
        <p:spPr>
          <a:xfrm flipH="1">
            <a:off x="3975694" y="411219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FF05B7-7942-6648-92DD-2C833C29126D}"/>
              </a:ext>
            </a:extLst>
          </p:cNvPr>
          <p:cNvCxnSpPr>
            <a:cxnSpLocks/>
          </p:cNvCxnSpPr>
          <p:nvPr/>
        </p:nvCxnSpPr>
        <p:spPr>
          <a:xfrm flipH="1" flipV="1">
            <a:off x="4004714" y="5823092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AE1146-E973-374A-9B3B-57B102AC3113}"/>
              </a:ext>
            </a:extLst>
          </p:cNvPr>
          <p:cNvCxnSpPr>
            <a:cxnSpLocks/>
          </p:cNvCxnSpPr>
          <p:nvPr/>
        </p:nvCxnSpPr>
        <p:spPr>
          <a:xfrm flipH="1" flipV="1">
            <a:off x="2069089" y="405843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04E15FC-BC9A-B04F-8F76-7F80C7C16316}"/>
              </a:ext>
            </a:extLst>
          </p:cNvPr>
          <p:cNvCxnSpPr>
            <a:cxnSpLocks/>
          </p:cNvCxnSpPr>
          <p:nvPr/>
        </p:nvCxnSpPr>
        <p:spPr>
          <a:xfrm flipH="1">
            <a:off x="2198976" y="5966830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58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4" grpId="0" animBg="1"/>
      <p:bldP spid="75" grpId="0" animBg="1"/>
      <p:bldP spid="7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7B68B58-4F37-554E-9BF5-2B908A9EC1DC}"/>
              </a:ext>
            </a:extLst>
          </p:cNvPr>
          <p:cNvSpPr/>
          <p:nvPr/>
        </p:nvSpPr>
        <p:spPr>
          <a:xfrm>
            <a:off x="1819029" y="3766791"/>
            <a:ext cx="2603440" cy="26034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8EBD03-0E83-7046-AE3C-9763AC98F3C8}"/>
              </a:ext>
            </a:extLst>
          </p:cNvPr>
          <p:cNvCxnSpPr/>
          <p:nvPr/>
        </p:nvCxnSpPr>
        <p:spPr>
          <a:xfrm>
            <a:off x="3131637" y="362715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81B9EE2-13F4-0F48-A5C4-D45D83923A68}"/>
              </a:ext>
            </a:extLst>
          </p:cNvPr>
          <p:cNvCxnSpPr/>
          <p:nvPr/>
        </p:nvCxnSpPr>
        <p:spPr>
          <a:xfrm>
            <a:off x="3120749" y="6229141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5275D70-FB39-EA4C-9886-77369C4ADFF5}"/>
              </a:ext>
            </a:extLst>
          </p:cNvPr>
          <p:cNvCxnSpPr>
            <a:cxnSpLocks/>
          </p:cNvCxnSpPr>
          <p:nvPr/>
        </p:nvCxnSpPr>
        <p:spPr>
          <a:xfrm rot="5400000">
            <a:off x="4422469" y="493100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EAAA70-903E-0A46-A417-401591C41C3B}"/>
              </a:ext>
            </a:extLst>
          </p:cNvPr>
          <p:cNvCxnSpPr>
            <a:cxnSpLocks/>
          </p:cNvCxnSpPr>
          <p:nvPr/>
        </p:nvCxnSpPr>
        <p:spPr>
          <a:xfrm rot="5400000">
            <a:off x="1819029" y="494479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2E7CAB4-99BE-FF49-A115-2ACD029C7F62}"/>
              </a:ext>
            </a:extLst>
          </p:cNvPr>
          <p:cNvSpPr txBox="1"/>
          <p:nvPr/>
        </p:nvSpPr>
        <p:spPr>
          <a:xfrm>
            <a:off x="3659890" y="4870051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C73B966-0CD6-254F-B1B2-C6B63C9F3775}"/>
              </a:ext>
            </a:extLst>
          </p:cNvPr>
          <p:cNvSpPr txBox="1"/>
          <p:nvPr/>
        </p:nvSpPr>
        <p:spPr>
          <a:xfrm>
            <a:off x="1814152" y="4870051"/>
            <a:ext cx="86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- 2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2331F660-2263-8E42-97FB-35F8905D8EFF}"/>
              </a:ext>
            </a:extLst>
          </p:cNvPr>
          <p:cNvSpPr/>
          <p:nvPr/>
        </p:nvSpPr>
        <p:spPr>
          <a:xfrm>
            <a:off x="2380857" y="3659512"/>
            <a:ext cx="2200297" cy="2200297"/>
          </a:xfrm>
          <a:prstGeom prst="arc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e 33">
            <a:extLst>
              <a:ext uri="{FF2B5EF4-FFF2-40B4-BE49-F238E27FC236}">
                <a16:creationId xmlns:a16="http://schemas.microsoft.com/office/drawing/2014/main" id="{92EF6B50-36FF-A84F-980A-C344CE2BC561}"/>
              </a:ext>
            </a:extLst>
          </p:cNvPr>
          <p:cNvSpPr/>
          <p:nvPr/>
        </p:nvSpPr>
        <p:spPr>
          <a:xfrm>
            <a:off x="1819028" y="3760351"/>
            <a:ext cx="1290457" cy="2603440"/>
          </a:xfrm>
          <a:custGeom>
            <a:avLst/>
            <a:gdLst>
              <a:gd name="connsiteX0" fmla="*/ 1290457 w 2568178"/>
              <a:gd name="connsiteY0" fmla="*/ 2603423 h 2603439"/>
              <a:gd name="connsiteX1" fmla="*/ 170341 w 2568178"/>
              <a:gd name="connsiteY1" fmla="*/ 1949594 h 2603439"/>
              <a:gd name="connsiteX2" fmla="*/ 167249 w 2568178"/>
              <a:gd name="connsiteY2" fmla="*/ 659337 h 2603439"/>
              <a:gd name="connsiteX3" fmla="*/ 1284089 w 2568178"/>
              <a:gd name="connsiteY3" fmla="*/ -1 h 2603439"/>
              <a:gd name="connsiteX4" fmla="*/ 1284089 w 2568178"/>
              <a:gd name="connsiteY4" fmla="*/ 1301720 h 2603439"/>
              <a:gd name="connsiteX5" fmla="*/ 1290457 w 2568178"/>
              <a:gd name="connsiteY5" fmla="*/ 2603423 h 2603439"/>
              <a:gd name="connsiteX0" fmla="*/ 1290457 w 1290457"/>
              <a:gd name="connsiteY0" fmla="*/ 2603424 h 2603440"/>
              <a:gd name="connsiteX1" fmla="*/ 170341 w 1290457"/>
              <a:gd name="connsiteY1" fmla="*/ 1949595 h 2603440"/>
              <a:gd name="connsiteX2" fmla="*/ 167249 w 1290457"/>
              <a:gd name="connsiteY2" fmla="*/ 659338 h 2603440"/>
              <a:gd name="connsiteX3" fmla="*/ 1284089 w 1290457"/>
              <a:gd name="connsiteY3" fmla="*/ 0 h 2603440"/>
              <a:gd name="connsiteX4" fmla="*/ 1290457 w 1290457"/>
              <a:gd name="connsiteY4" fmla="*/ 2603424 h 260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457" h="2603440">
                <a:moveTo>
                  <a:pt x="1290457" y="2603424"/>
                </a:moveTo>
                <a:cubicBezTo>
                  <a:pt x="828211" y="2605748"/>
                  <a:pt x="400406" y="2356032"/>
                  <a:pt x="170341" y="1949595"/>
                </a:cubicBezTo>
                <a:cubicBezTo>
                  <a:pt x="-55671" y="1550319"/>
                  <a:pt x="-56847" y="1059722"/>
                  <a:pt x="167249" y="659338"/>
                </a:cubicBezTo>
                <a:cubicBezTo>
                  <a:pt x="395341" y="251814"/>
                  <a:pt x="821884" y="0"/>
                  <a:pt x="1284089" y="0"/>
                </a:cubicBezTo>
                <a:cubicBezTo>
                  <a:pt x="1286212" y="867808"/>
                  <a:pt x="1288334" y="1735616"/>
                  <a:pt x="1290457" y="260342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CC2C37-560F-4C4D-9C78-A0222F3E561D}"/>
              </a:ext>
            </a:extLst>
          </p:cNvPr>
          <p:cNvSpPr txBox="1"/>
          <p:nvPr/>
        </p:nvSpPr>
        <p:spPr>
          <a:xfrm>
            <a:off x="2688102" y="3905699"/>
            <a:ext cx="863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0DC5D8-4D26-764C-B408-3420031AFA35}"/>
              </a:ext>
            </a:extLst>
          </p:cNvPr>
          <p:cNvSpPr/>
          <p:nvPr/>
        </p:nvSpPr>
        <p:spPr>
          <a:xfrm>
            <a:off x="2958862" y="4221271"/>
            <a:ext cx="255597" cy="167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BF334E60-345C-824A-A23B-DC84C6FBDC67}"/>
              </a:ext>
            </a:extLst>
          </p:cNvPr>
          <p:cNvSpPr/>
          <p:nvPr/>
        </p:nvSpPr>
        <p:spPr>
          <a:xfrm>
            <a:off x="2412690" y="4277213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771D3E78-6DA4-8F44-AFC9-E0D9A4B5306D}"/>
              </a:ext>
            </a:extLst>
          </p:cNvPr>
          <p:cNvSpPr/>
          <p:nvPr/>
        </p:nvSpPr>
        <p:spPr>
          <a:xfrm rot="5977620">
            <a:off x="1510388" y="4072007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06C1608C-DD04-914C-B44C-02458F949F4C}"/>
              </a:ext>
            </a:extLst>
          </p:cNvPr>
          <p:cNvSpPr/>
          <p:nvPr/>
        </p:nvSpPr>
        <p:spPr>
          <a:xfrm rot="10800000">
            <a:off x="1660344" y="3622795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F733857-E221-294E-B392-B46FBC16D47B}"/>
              </a:ext>
            </a:extLst>
          </p:cNvPr>
          <p:cNvCxnSpPr>
            <a:cxnSpLocks/>
          </p:cNvCxnSpPr>
          <p:nvPr/>
        </p:nvCxnSpPr>
        <p:spPr>
          <a:xfrm flipH="1">
            <a:off x="3975694" y="411219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FF05B7-7942-6648-92DD-2C833C29126D}"/>
              </a:ext>
            </a:extLst>
          </p:cNvPr>
          <p:cNvCxnSpPr>
            <a:cxnSpLocks/>
          </p:cNvCxnSpPr>
          <p:nvPr/>
        </p:nvCxnSpPr>
        <p:spPr>
          <a:xfrm flipH="1" flipV="1">
            <a:off x="4004714" y="5823092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AE1146-E973-374A-9B3B-57B102AC3113}"/>
              </a:ext>
            </a:extLst>
          </p:cNvPr>
          <p:cNvCxnSpPr>
            <a:cxnSpLocks/>
          </p:cNvCxnSpPr>
          <p:nvPr/>
        </p:nvCxnSpPr>
        <p:spPr>
          <a:xfrm flipH="1" flipV="1">
            <a:off x="2069089" y="405843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04E15FC-BC9A-B04F-8F76-7F80C7C16316}"/>
              </a:ext>
            </a:extLst>
          </p:cNvPr>
          <p:cNvCxnSpPr>
            <a:cxnSpLocks/>
          </p:cNvCxnSpPr>
          <p:nvPr/>
        </p:nvCxnSpPr>
        <p:spPr>
          <a:xfrm flipH="1">
            <a:off x="2198976" y="5966830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B5B3016-9728-D381-1AD1-2EDBEE3CD832}"/>
              </a:ext>
            </a:extLst>
          </p:cNvPr>
          <p:cNvSpPr txBox="1"/>
          <p:nvPr/>
        </p:nvSpPr>
        <p:spPr>
          <a:xfrm>
            <a:off x="3429734" y="4244470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615D78-DC4B-FE89-5631-5AD48CC49791}"/>
              </a:ext>
            </a:extLst>
          </p:cNvPr>
          <p:cNvSpPr txBox="1"/>
          <p:nvPr/>
        </p:nvSpPr>
        <p:spPr>
          <a:xfrm>
            <a:off x="3515177" y="5520106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D75EA1-35FE-0CF2-67AA-516879C6B5C5}"/>
              </a:ext>
            </a:extLst>
          </p:cNvPr>
          <p:cNvSpPr txBox="1"/>
          <p:nvPr/>
        </p:nvSpPr>
        <p:spPr>
          <a:xfrm>
            <a:off x="2914376" y="5858039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F2B208-386C-06BA-4DE8-8A3BA528F72E}"/>
              </a:ext>
            </a:extLst>
          </p:cNvPr>
          <p:cNvSpPr txBox="1"/>
          <p:nvPr/>
        </p:nvSpPr>
        <p:spPr>
          <a:xfrm>
            <a:off x="2635731" y="5874716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BF0601-C1D7-281D-26AA-C275B982C97C}"/>
              </a:ext>
            </a:extLst>
          </p:cNvPr>
          <p:cNvSpPr txBox="1"/>
          <p:nvPr/>
        </p:nvSpPr>
        <p:spPr>
          <a:xfrm>
            <a:off x="2158467" y="5595317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B5C587-A7D0-F0EA-76E7-7C7CC5C65A1B}"/>
              </a:ext>
            </a:extLst>
          </p:cNvPr>
          <p:cNvSpPr txBox="1"/>
          <p:nvPr/>
        </p:nvSpPr>
        <p:spPr>
          <a:xfrm>
            <a:off x="2114534" y="4128819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6420304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34814733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8452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REAL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1009866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48259-9523-64BF-D33E-6E7FDC62B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05" y="4699099"/>
            <a:ext cx="7874590" cy="1431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C672B7-8A6C-3F1D-1B9C-A24D6EDF0D2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“Change of basis” to Frequency domain</a:t>
            </a:r>
          </a:p>
        </p:txBody>
      </p:sp>
      <p:pic>
        <p:nvPicPr>
          <p:cNvPr id="5" name="Picture 4" descr="A screenshot of a whiteboard&#10;&#10;Description automatically generated">
            <a:extLst>
              <a:ext uri="{FF2B5EF4-FFF2-40B4-BE49-F238E27FC236}">
                <a16:creationId xmlns:a16="http://schemas.microsoft.com/office/drawing/2014/main" id="{390AD1AF-F7D7-B088-FB11-0BC2D3A106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987" r="34789" b="30763"/>
          <a:stretch/>
        </p:blipFill>
        <p:spPr>
          <a:xfrm>
            <a:off x="0" y="1188291"/>
            <a:ext cx="7365742" cy="3436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9EB4EB-C363-C9FB-D5A3-289F3C1A9DDC}"/>
              </a:ext>
            </a:extLst>
          </p:cNvPr>
          <p:cNvSpPr txBox="1"/>
          <p:nvPr/>
        </p:nvSpPr>
        <p:spPr>
          <a:xfrm>
            <a:off x="6257612" y="2084838"/>
            <a:ext cx="2045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Fourier Basis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06C6E52-BAD0-501D-D4A1-98B12286C35C}"/>
              </a:ext>
            </a:extLst>
          </p:cNvPr>
          <p:cNvSpPr/>
          <p:nvPr/>
        </p:nvSpPr>
        <p:spPr>
          <a:xfrm rot="3354381">
            <a:off x="5601538" y="2050313"/>
            <a:ext cx="503684" cy="2296910"/>
          </a:xfrm>
          <a:custGeom>
            <a:avLst/>
            <a:gdLst>
              <a:gd name="connsiteX0" fmla="*/ 1071563 w 2230139"/>
              <a:gd name="connsiteY0" fmla="*/ 0 h 2843212"/>
              <a:gd name="connsiteX1" fmla="*/ 2200275 w 2230139"/>
              <a:gd name="connsiteY1" fmla="*/ 1771650 h 2843212"/>
              <a:gd name="connsiteX2" fmla="*/ 0 w 2230139"/>
              <a:gd name="connsiteY2" fmla="*/ 2843212 h 28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0139" h="2843212">
                <a:moveTo>
                  <a:pt x="1071563" y="0"/>
                </a:moveTo>
                <a:cubicBezTo>
                  <a:pt x="1725216" y="648890"/>
                  <a:pt x="2378869" y="1297781"/>
                  <a:pt x="2200275" y="1771650"/>
                </a:cubicBezTo>
                <a:cubicBezTo>
                  <a:pt x="2021681" y="2245519"/>
                  <a:pt x="1010840" y="2544365"/>
                  <a:pt x="0" y="2843212"/>
                </a:cubicBezTo>
              </a:path>
            </a:pathLst>
          </a:custGeom>
          <a:noFill/>
          <a:ln w="44450">
            <a:solidFill>
              <a:srgbClr val="00B050"/>
            </a:solidFill>
            <a:prstDash val="sysDash"/>
            <a:tailEnd type="arrow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79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7BF6DE-92D6-BC4F-B337-3FD1F702E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284514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Spectrogram of increasing frequency</a:t>
            </a:r>
          </a:p>
        </p:txBody>
      </p:sp>
    </p:spTree>
    <p:extLst>
      <p:ext uri="{BB962C8B-B14F-4D97-AF65-F5344CB8AC3E}">
        <p14:creationId xmlns:p14="http://schemas.microsoft.com/office/powerpoint/2010/main" val="18832663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03C23D-7DBC-FE46-BDDF-6B5C8CA5868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18071398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6EF803-C699-F546-BE11-EC34DB2FC53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700776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18C92B-E450-424C-83F1-76D8A4022B05}"/>
              </a:ext>
            </a:extLst>
          </p:cNvPr>
          <p:cNvSpPr txBox="1"/>
          <p:nvPr/>
        </p:nvSpPr>
        <p:spPr>
          <a:xfrm>
            <a:off x="306018" y="4921340"/>
            <a:ext cx="529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</a:t>
            </a:r>
            <a:r>
              <a:rPr lang="en-US" sz="2800" baseline="-25000" dirty="0"/>
              <a:t>s</a:t>
            </a:r>
            <a:r>
              <a:rPr lang="en-US" sz="2800" dirty="0"/>
              <a:t> = Sampling frequency</a:t>
            </a:r>
          </a:p>
          <a:p>
            <a:r>
              <a:rPr lang="en-US" sz="2800" dirty="0"/>
              <a:t>f = Target frequency</a:t>
            </a:r>
          </a:p>
          <a:p>
            <a:r>
              <a:rPr lang="en-US" sz="2800" dirty="0"/>
              <a:t>f</a:t>
            </a:r>
            <a:r>
              <a:rPr lang="en-US" sz="2800" baseline="-25000" dirty="0"/>
              <a:t>a </a:t>
            </a:r>
            <a:r>
              <a:rPr lang="en-US" sz="2800" dirty="0"/>
              <a:t>= Aliased(perceived) frequency</a:t>
            </a:r>
          </a:p>
          <a:p>
            <a:r>
              <a:rPr lang="en-US" sz="2800" dirty="0"/>
              <a:t>K = Non-negative integer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AFD2C5B-7391-6A4B-AF6E-4A3C2ACC2846}"/>
              </a:ext>
            </a:extLst>
          </p:cNvPr>
          <p:cNvSpPr txBox="1"/>
          <p:nvPr/>
        </p:nvSpPr>
        <p:spPr>
          <a:xfrm>
            <a:off x="5084383" y="5424444"/>
            <a:ext cx="416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</a:t>
            </a:r>
            <a:r>
              <a:rPr lang="en-US" sz="2800" baseline="-25000" dirty="0"/>
              <a:t>a</a:t>
            </a:r>
            <a:r>
              <a:rPr lang="en-US" sz="2800" dirty="0"/>
              <a:t> = min(abs(K*f</a:t>
            </a:r>
            <a:r>
              <a:rPr lang="en-US" sz="2800" baseline="-25000" dirty="0"/>
              <a:t>s</a:t>
            </a:r>
            <a:r>
              <a:rPr lang="en-US" sz="2800" dirty="0"/>
              <a:t> - f))</a:t>
            </a:r>
          </a:p>
        </p:txBody>
      </p:sp>
    </p:spTree>
    <p:extLst>
      <p:ext uri="{BB962C8B-B14F-4D97-AF65-F5344CB8AC3E}">
        <p14:creationId xmlns:p14="http://schemas.microsoft.com/office/powerpoint/2010/main" val="150070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D2987EB-55BB-8A47-9650-E99D30DBEFE7}"/>
              </a:ext>
            </a:extLst>
          </p:cNvPr>
          <p:cNvGrpSpPr/>
          <p:nvPr/>
        </p:nvGrpSpPr>
        <p:grpSpPr>
          <a:xfrm>
            <a:off x="2826167" y="857233"/>
            <a:ext cx="2517892" cy="2016932"/>
            <a:chOff x="2826167" y="857233"/>
            <a:chExt cx="2517892" cy="2016932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7227A93-2650-7145-81CA-D2793DEC0629}"/>
                </a:ext>
              </a:extLst>
            </p:cNvPr>
            <p:cNvCxnSpPr>
              <a:cxnSpLocks/>
            </p:cNvCxnSpPr>
            <p:nvPr/>
          </p:nvCxnSpPr>
          <p:spPr>
            <a:xfrm>
              <a:off x="2826167" y="959488"/>
              <a:ext cx="0" cy="1914677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5297096-A555-5E47-A128-8ED123B7F181}"/>
                </a:ext>
              </a:extLst>
            </p:cNvPr>
            <p:cNvSpPr txBox="1"/>
            <p:nvPr/>
          </p:nvSpPr>
          <p:spPr>
            <a:xfrm>
              <a:off x="2838507" y="857233"/>
              <a:ext cx="2505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Nyquist frequency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6D46DA9F-BB64-ED41-84D3-2FCF352E4C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6537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78" name="Freeform 177"/>
          <p:cNvSpPr/>
          <p:nvPr/>
        </p:nvSpPr>
        <p:spPr>
          <a:xfrm>
            <a:off x="2832781" y="159751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>
            <a:off x="4281904" y="2093876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90CF0D5-C1FB-6D4B-B755-0D6C3EC6E093}"/>
              </a:ext>
            </a:extLst>
          </p:cNvPr>
          <p:cNvSpPr/>
          <p:nvPr/>
        </p:nvSpPr>
        <p:spPr>
          <a:xfrm>
            <a:off x="1915886" y="1371726"/>
            <a:ext cx="2510971" cy="500617"/>
          </a:xfrm>
          <a:custGeom>
            <a:avLst/>
            <a:gdLst>
              <a:gd name="connsiteX0" fmla="*/ 2510971 w 2510971"/>
              <a:gd name="connsiteY0" fmla="*/ 500617 h 500617"/>
              <a:gd name="connsiteX1" fmla="*/ 1364343 w 2510971"/>
              <a:gd name="connsiteY1" fmla="*/ 7131 h 500617"/>
              <a:gd name="connsiteX2" fmla="*/ 0 w 2510971"/>
              <a:gd name="connsiteY2" fmla="*/ 253874 h 50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0971" h="500617">
                <a:moveTo>
                  <a:pt x="2510971" y="500617"/>
                </a:moveTo>
                <a:cubicBezTo>
                  <a:pt x="2146904" y="274436"/>
                  <a:pt x="1782838" y="48255"/>
                  <a:pt x="1364343" y="7131"/>
                </a:cubicBezTo>
                <a:cubicBezTo>
                  <a:pt x="945848" y="-33993"/>
                  <a:pt x="472924" y="109940"/>
                  <a:pt x="0" y="253874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ysDot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73E69E-A9C2-774F-8351-283CD8BDEE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257634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 flipH="1">
            <a:off x="-1840988" y="2112189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1CCD1D2-880B-F84E-A173-8D86EF04EF63}"/>
              </a:ext>
            </a:extLst>
          </p:cNvPr>
          <p:cNvSpPr/>
          <p:nvPr/>
        </p:nvSpPr>
        <p:spPr>
          <a:xfrm>
            <a:off x="-290286" y="1231424"/>
            <a:ext cx="598561" cy="1642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178" name="Freeform 177"/>
          <p:cNvSpPr/>
          <p:nvPr/>
        </p:nvSpPr>
        <p:spPr>
          <a:xfrm flipH="1">
            <a:off x="1336854" y="158449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0301742-9D7F-7E45-A363-2BA892779D64}"/>
              </a:ext>
            </a:extLst>
          </p:cNvPr>
          <p:cNvSpPr txBox="1"/>
          <p:nvPr/>
        </p:nvSpPr>
        <p:spPr>
          <a:xfrm>
            <a:off x="778815" y="4095010"/>
            <a:ext cx="7467685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need a “Low-pass filter”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remove unwanted high frequency signals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9821EF-144C-ED42-8216-21B67287E52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5839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4" name="Straight Connector 123"/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C33B128F-C5C6-6746-AC38-5D797B90E1A5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D2BB3D3-BE53-664C-9561-0BEFD15CBEA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A57B5C4-483E-FA43-B696-4C27C5724C82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4CFCCF6D-ADFB-6F45-9932-211353F60AB4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D33F597-0114-FA42-997C-2CB7829E4CAD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3116F036-F28E-2541-827E-03D0CBBD74FC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551CA51-BF47-D348-B2DF-079236F35362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D1CDEA75-3C49-DA45-9F1B-93156CCAD9ED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E6DA3EF0-354D-2E47-BFE9-F8D927A71CD6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2BD190B7-0EEE-CB49-9243-79E03617C99F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1D481C5-9314-B446-A6B3-521B3C693304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92982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BF24F70-9D8A-E24D-8A77-DC25BCADB306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ADBB85C-D68D-E94A-BAA6-66F39BDDB6B2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A90DDD0-DC29-8D4D-B227-7888DCB1209B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E4789DA-D5BD-F94A-9C08-C0E5EA65A8EB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29891EC8-A665-1B45-8BED-213DD3AD4110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0A9F425-FCA5-0A47-A8A8-5A7945995E1A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5AD9276C-E207-DA4E-BD5D-88C4A30FBD49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2EAB3965-E9FD-1746-AA1D-33A9283C0256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79BD6E1C-2AED-3344-9B1E-60CB793D5A01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F7B44202-65F8-BF4C-BFB6-910D64C705C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03AB3B5-433A-9B48-B2FF-8DB0E1049905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4B2A1F44-6862-5941-8425-4C233770D9E1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DB9EFFD4-8658-F747-8318-85AA9BBBD177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69098F1-688E-2B42-BC61-A07451AF9717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65566020-5DA1-574A-806B-91D5C6D38866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E2308CC-4DAC-3545-965F-4279C11B6D9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C0C4221-7003-FE4C-A784-CEFBC98CD46E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152D996-1B43-814B-9927-74B32AA45846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7D76EA4-AE40-684A-8CFE-9BDC37AE6BE6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5B7AF5C-E11E-3F4D-AD62-C287930A4960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EC85E794-D874-AA45-910B-4F3D02F7B419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0EA92C6E-0999-604C-8F91-97BAF93E6DBA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1BAA71F-6E0F-764B-B87F-069D375FB2CE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865FFEA4-33C5-2D4E-80E5-86861D606730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C35A19D-14BA-254D-B1F1-CEB20499CD3C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641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32781" y="1597516"/>
            <a:ext cx="4607167" cy="1232083"/>
            <a:chOff x="2832781" y="1597516"/>
            <a:chExt cx="4607167" cy="1232083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650779"/>
            <a:chOff x="2555209" y="1001516"/>
            <a:chExt cx="2177477" cy="650779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Anti-aliasing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filter</a:t>
              </a:r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8B776C1-3FE6-2346-85DD-33018869D525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322B1E9-16AA-A145-A9C3-0C61402A174E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3231E52-C335-524F-8E03-575683078C3D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B656DFB-6D7D-3945-B854-86377C2F2A67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35EA6A5-A460-4E49-BE99-9F3FBAF664BD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382807C-E20F-2543-88FD-19B81ED94E22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05EC051A-CB06-AC4D-BFB1-35D3C48E189D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04F88E1-EF4C-204B-A036-8E54886C680D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268433F9-2159-FF43-8E1F-552F4FDF9D78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C7FEAF73-DD36-084E-B7E8-C21D5094953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68EFBED2-D818-A14A-9BF2-DE248A72E751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D4D4B4-FF7B-4340-8678-059DA7FA3289}"/>
              </a:ext>
            </a:extLst>
          </p:cNvPr>
          <p:cNvGrpSpPr/>
          <p:nvPr/>
        </p:nvGrpSpPr>
        <p:grpSpPr>
          <a:xfrm>
            <a:off x="3273563" y="4274187"/>
            <a:ext cx="988832" cy="1389597"/>
            <a:chOff x="3273563" y="3597955"/>
            <a:chExt cx="988832" cy="1389597"/>
          </a:xfrm>
        </p:grpSpPr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79B9C90-9407-4848-AC15-3684D97D43D5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0F6CAE42-05E8-7F41-9105-6F87593E75FA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5AFCEA76-3951-0348-B79C-7315C9367779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A8804A74-696D-FC4D-AC93-9A82EC142B07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CDE365EC-A62C-B647-AF01-8EAC55898DBA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A961C51-4E83-9744-9107-ECC14B3A862F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BA3C6CAE-D834-7743-8B2E-DCDC9C74E50D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48980B69-7662-4248-8B3A-83C3569A5F5E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783D53E-4F2C-D840-93FE-1FB6852C27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</p:spTree>
    <p:extLst>
      <p:ext uri="{BB962C8B-B14F-4D97-AF65-F5344CB8AC3E}">
        <p14:creationId xmlns:p14="http://schemas.microsoft.com/office/powerpoint/2010/main" val="25300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0CBB2-CB14-DF1C-0143-6F7BB1755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1CCC27-1A1D-34D6-46D7-0F766755569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good basis: Orthogonality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01AF8D-AA08-C9A0-71A3-011E65ECA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8" y="3733409"/>
            <a:ext cx="9158288" cy="1162698"/>
          </a:xfrm>
          <a:prstGeom prst="rect">
            <a:avLst/>
          </a:prstGeom>
        </p:spPr>
      </p:pic>
      <p:pic>
        <p:nvPicPr>
          <p:cNvPr id="1026" name="Picture 2" descr="Lecture 5 - Orthogonality">
            <a:extLst>
              <a:ext uri="{FF2B5EF4-FFF2-40B4-BE49-F238E27FC236}">
                <a16:creationId xmlns:a16="http://schemas.microsoft.com/office/drawing/2014/main" id="{F68A28DE-561F-3A8C-114D-30DA513F4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651805"/>
            <a:ext cx="2508250" cy="222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5786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B3E91F-A440-E887-68D1-431238A345E0}"/>
              </a:ext>
            </a:extLst>
          </p:cNvPr>
          <p:cNvSpPr txBox="1"/>
          <p:nvPr/>
        </p:nvSpPr>
        <p:spPr>
          <a:xfrm>
            <a:off x="3294759" y="3075057"/>
            <a:ext cx="2554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18655429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board with math equations&#10;&#10;Description automatically generated">
            <a:extLst>
              <a:ext uri="{FF2B5EF4-FFF2-40B4-BE49-F238E27FC236}">
                <a16:creationId xmlns:a16="http://schemas.microsoft.com/office/drawing/2014/main" id="{B141A655-896B-D482-B92C-438115D3B4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3" b="62045"/>
          <a:stretch/>
        </p:blipFill>
        <p:spPr>
          <a:xfrm>
            <a:off x="418706" y="905350"/>
            <a:ext cx="7020714" cy="2200229"/>
          </a:xfrm>
          <a:prstGeom prst="rect">
            <a:avLst/>
          </a:prstGeom>
        </p:spPr>
      </p:pic>
      <p:pic>
        <p:nvPicPr>
          <p:cNvPr id="4" name="Picture 3" descr="A close-up of a whiteboard with math equations&#10;&#10;Description automatically generated">
            <a:extLst>
              <a:ext uri="{FF2B5EF4-FFF2-40B4-BE49-F238E27FC236}">
                <a16:creationId xmlns:a16="http://schemas.microsoft.com/office/drawing/2014/main" id="{7DAF67E0-7E20-ED90-E16B-5BAF1D031F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644" b="36391"/>
          <a:stretch/>
        </p:blipFill>
        <p:spPr>
          <a:xfrm>
            <a:off x="0" y="3429000"/>
            <a:ext cx="8495064" cy="303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606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F949A-F8E2-D3E3-67C3-9CB661C1D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board with math equations&#10;&#10;Description automatically generated">
            <a:extLst>
              <a:ext uri="{FF2B5EF4-FFF2-40B4-BE49-F238E27FC236}">
                <a16:creationId xmlns:a16="http://schemas.microsoft.com/office/drawing/2014/main" id="{088CEB9E-5D78-1AB5-A750-7EF0824D8D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000" b="6115"/>
          <a:stretch/>
        </p:blipFill>
        <p:spPr>
          <a:xfrm>
            <a:off x="67670" y="3283982"/>
            <a:ext cx="7722785" cy="3190398"/>
          </a:xfrm>
          <a:prstGeom prst="rect">
            <a:avLst/>
          </a:prstGeom>
        </p:spPr>
      </p:pic>
      <p:pic>
        <p:nvPicPr>
          <p:cNvPr id="2" name="Picture 1" descr="A close-up of a whiteboard with math equations&#10;&#10;Description automatically generated">
            <a:extLst>
              <a:ext uri="{FF2B5EF4-FFF2-40B4-BE49-F238E27FC236}">
                <a16:creationId xmlns:a16="http://schemas.microsoft.com/office/drawing/2014/main" id="{0B10A528-E891-1F8B-DD8E-CA61CD90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3" b="62045"/>
          <a:stretch/>
        </p:blipFill>
        <p:spPr>
          <a:xfrm>
            <a:off x="418706" y="905350"/>
            <a:ext cx="7020714" cy="220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864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EA573-89E3-AD20-B18D-D9E90F025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test&#10;&#10;Description automatically generated">
            <a:extLst>
              <a:ext uri="{FF2B5EF4-FFF2-40B4-BE49-F238E27FC236}">
                <a16:creationId xmlns:a16="http://schemas.microsoft.com/office/drawing/2014/main" id="{0E31B51C-733D-A211-DE1B-8814412E15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74" t="13125" b="37756"/>
          <a:stretch/>
        </p:blipFill>
        <p:spPr>
          <a:xfrm>
            <a:off x="510538" y="716416"/>
            <a:ext cx="7145569" cy="54251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7CC2EC-104B-6A49-85A2-8DF31B1411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Fourier series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A4098A-5AC9-A86E-38B9-268A64396105}"/>
              </a:ext>
            </a:extLst>
          </p:cNvPr>
          <p:cNvCxnSpPr/>
          <p:nvPr/>
        </p:nvCxnSpPr>
        <p:spPr>
          <a:xfrm>
            <a:off x="800097" y="4400550"/>
            <a:ext cx="542925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CEC3DA4-E078-E3AC-F8D9-C2C8C4110913}"/>
              </a:ext>
            </a:extLst>
          </p:cNvPr>
          <p:cNvSpPr txBox="1"/>
          <p:nvPr/>
        </p:nvSpPr>
        <p:spPr>
          <a:xfrm>
            <a:off x="901480" y="437197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762701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241C1-4624-33B0-206D-C4A7CE110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2EA85A83-0CB5-4240-966B-EAB86113D8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584" b="50000"/>
          <a:stretch/>
        </p:blipFill>
        <p:spPr>
          <a:xfrm>
            <a:off x="181974" y="830196"/>
            <a:ext cx="7722785" cy="39117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7BBCCD-B6BF-E46B-3ACA-34FE6226333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Fourier series</a:t>
            </a:r>
          </a:p>
        </p:txBody>
      </p:sp>
    </p:spTree>
    <p:extLst>
      <p:ext uri="{BB962C8B-B14F-4D97-AF65-F5344CB8AC3E}">
        <p14:creationId xmlns:p14="http://schemas.microsoft.com/office/powerpoint/2010/main" val="154782146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D7FB0FA2-3816-A808-41A7-6B7A9535AF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1" b="51256"/>
          <a:stretch/>
        </p:blipFill>
        <p:spPr>
          <a:xfrm>
            <a:off x="0" y="158134"/>
            <a:ext cx="6382467" cy="298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4296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4D0F6-ABE4-EB1C-FBE7-382F66AC1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2E91E0B9-B7AB-D466-8D10-03EACF8F5D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2" b="32472"/>
          <a:stretch/>
        </p:blipFill>
        <p:spPr>
          <a:xfrm>
            <a:off x="0" y="158134"/>
            <a:ext cx="6382467" cy="46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243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16098-E299-3F2F-96D7-757F60E04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8C103087-61FC-BA8D-A133-BDE6C0421B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1" b="12292"/>
          <a:stretch/>
        </p:blipFill>
        <p:spPr>
          <a:xfrm>
            <a:off x="0" y="158134"/>
            <a:ext cx="6382467" cy="654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9289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D3436-3C39-D503-D283-C7D1F79D2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oard with mathematical equations&#10;&#10;Description automatically generated">
            <a:extLst>
              <a:ext uri="{FF2B5EF4-FFF2-40B4-BE49-F238E27FC236}">
                <a16:creationId xmlns:a16="http://schemas.microsoft.com/office/drawing/2014/main" id="{111D211F-378B-841D-1564-9860929615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00" b="26815"/>
          <a:stretch/>
        </p:blipFill>
        <p:spPr>
          <a:xfrm>
            <a:off x="327854" y="637008"/>
            <a:ext cx="5802243" cy="462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6187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9FCFF-2FFC-5594-0931-E8774803E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oard with mathematical equations&#10;&#10;Description automatically generated">
            <a:extLst>
              <a:ext uri="{FF2B5EF4-FFF2-40B4-BE49-F238E27FC236}">
                <a16:creationId xmlns:a16="http://schemas.microsoft.com/office/drawing/2014/main" id="{8FC164BB-A5AA-BBB2-6D48-7839EC0F60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00" b="15208"/>
          <a:stretch/>
        </p:blipFill>
        <p:spPr>
          <a:xfrm>
            <a:off x="327854" y="637008"/>
            <a:ext cx="5802243" cy="558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01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6460</TotalTime>
  <Words>3331</Words>
  <Application>Microsoft Macintosh PowerPoint</Application>
  <PresentationFormat>On-screen Show (4:3)</PresentationFormat>
  <Paragraphs>1391</Paragraphs>
  <Slides>101</Slides>
  <Notes>13</Notes>
  <HiddenSlides>11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101</vt:i4>
      </vt:variant>
    </vt:vector>
  </HeadingPairs>
  <TitlesOfParts>
    <vt:vector size="113" baseType="lpstr">
      <vt:lpstr>Arial</vt:lpstr>
      <vt:lpstr>Avenir Light</vt:lpstr>
      <vt:lpstr>Calibri</vt:lpstr>
      <vt:lpstr>Calibri Light</vt:lpstr>
      <vt:lpstr>Cambria Math</vt:lpstr>
      <vt:lpstr>ElsevierGulliver</vt:lpstr>
      <vt:lpstr>Helvetica Neue</vt:lpstr>
      <vt:lpstr>Lucida Bright</vt:lpstr>
      <vt:lpstr>Times</vt:lpstr>
      <vt:lpstr>Verdana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553</cp:revision>
  <dcterms:created xsi:type="dcterms:W3CDTF">2019-01-28T20:09:31Z</dcterms:created>
  <dcterms:modified xsi:type="dcterms:W3CDTF">2025-09-16T19:05:33Z</dcterms:modified>
</cp:coreProperties>
</file>