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5"/>
  </p:notesMasterIdLst>
  <p:sldIdLst>
    <p:sldId id="1764" r:id="rId2"/>
    <p:sldId id="1972" r:id="rId3"/>
    <p:sldId id="1973" r:id="rId4"/>
    <p:sldId id="1974" r:id="rId5"/>
    <p:sldId id="1975" r:id="rId6"/>
    <p:sldId id="1987" r:id="rId7"/>
    <p:sldId id="1981" r:id="rId8"/>
    <p:sldId id="1982" r:id="rId9"/>
    <p:sldId id="1983" r:id="rId10"/>
    <p:sldId id="1994" r:id="rId11"/>
    <p:sldId id="1995" r:id="rId12"/>
    <p:sldId id="1997" r:id="rId13"/>
    <p:sldId id="1996" r:id="rId14"/>
    <p:sldId id="1988" r:id="rId15"/>
    <p:sldId id="1989" r:id="rId16"/>
    <p:sldId id="1990" r:id="rId17"/>
    <p:sldId id="1991" r:id="rId18"/>
    <p:sldId id="1992" r:id="rId19"/>
    <p:sldId id="1993" r:id="rId20"/>
    <p:sldId id="1998" r:id="rId21"/>
    <p:sldId id="1999" r:id="rId22"/>
    <p:sldId id="2000" r:id="rId23"/>
    <p:sldId id="2007" r:id="rId24"/>
    <p:sldId id="2008" r:id="rId25"/>
    <p:sldId id="2010" r:id="rId26"/>
    <p:sldId id="2013" r:id="rId27"/>
    <p:sldId id="1985" r:id="rId28"/>
    <p:sldId id="1986" r:id="rId29"/>
    <p:sldId id="2005" r:id="rId30"/>
    <p:sldId id="2002" r:id="rId31"/>
    <p:sldId id="2003" r:id="rId32"/>
    <p:sldId id="2014" r:id="rId33"/>
    <p:sldId id="2015" r:id="rId34"/>
    <p:sldId id="2006" r:id="rId35"/>
    <p:sldId id="2004" r:id="rId36"/>
    <p:sldId id="2011" r:id="rId37"/>
    <p:sldId id="2012" r:id="rId38"/>
    <p:sldId id="1984" r:id="rId39"/>
    <p:sldId id="2001" r:id="rId40"/>
    <p:sldId id="2016" r:id="rId41"/>
    <p:sldId id="795" r:id="rId42"/>
    <p:sldId id="2017" r:id="rId43"/>
    <p:sldId id="2018" r:id="rId44"/>
    <p:sldId id="2019" r:id="rId45"/>
    <p:sldId id="2020" r:id="rId46"/>
    <p:sldId id="2021" r:id="rId47"/>
    <p:sldId id="2022" r:id="rId48"/>
    <p:sldId id="2023" r:id="rId49"/>
    <p:sldId id="2024" r:id="rId50"/>
    <p:sldId id="2025" r:id="rId51"/>
    <p:sldId id="2026" r:id="rId52"/>
    <p:sldId id="2027" r:id="rId53"/>
    <p:sldId id="2028" r:id="rId54"/>
    <p:sldId id="2029" r:id="rId55"/>
    <p:sldId id="2030" r:id="rId56"/>
    <p:sldId id="2031" r:id="rId57"/>
    <p:sldId id="2032" r:id="rId58"/>
    <p:sldId id="767" r:id="rId59"/>
    <p:sldId id="769" r:id="rId60"/>
    <p:sldId id="768" r:id="rId61"/>
    <p:sldId id="1474" r:id="rId62"/>
    <p:sldId id="772" r:id="rId63"/>
    <p:sldId id="797" r:id="rId64"/>
    <p:sldId id="792" r:id="rId65"/>
    <p:sldId id="1678" r:id="rId66"/>
    <p:sldId id="1644" r:id="rId67"/>
    <p:sldId id="1955" r:id="rId68"/>
    <p:sldId id="1681" r:id="rId69"/>
    <p:sldId id="1682" r:id="rId70"/>
    <p:sldId id="1683" r:id="rId71"/>
    <p:sldId id="1956" r:id="rId72"/>
    <p:sldId id="1957" r:id="rId73"/>
    <p:sldId id="1958" r:id="rId74"/>
    <p:sldId id="1687" r:id="rId75"/>
    <p:sldId id="1688" r:id="rId76"/>
    <p:sldId id="1959" r:id="rId77"/>
    <p:sldId id="1960" r:id="rId78"/>
    <p:sldId id="1961" r:id="rId79"/>
    <p:sldId id="793" r:id="rId80"/>
    <p:sldId id="1641" r:id="rId81"/>
    <p:sldId id="1642" r:id="rId82"/>
    <p:sldId id="1433" r:id="rId83"/>
    <p:sldId id="773" r:id="rId84"/>
    <p:sldId id="774" r:id="rId85"/>
    <p:sldId id="775" r:id="rId86"/>
    <p:sldId id="1962" r:id="rId87"/>
    <p:sldId id="776" r:id="rId88"/>
    <p:sldId id="778" r:id="rId89"/>
    <p:sldId id="1475" r:id="rId90"/>
    <p:sldId id="1469" r:id="rId91"/>
    <p:sldId id="1476" r:id="rId92"/>
    <p:sldId id="1963" r:id="rId93"/>
    <p:sldId id="1964" r:id="rId94"/>
    <p:sldId id="1965" r:id="rId95"/>
    <p:sldId id="1966" r:id="rId96"/>
    <p:sldId id="1967" r:id="rId97"/>
    <p:sldId id="1968" r:id="rId98"/>
    <p:sldId id="1969" r:id="rId99"/>
    <p:sldId id="1970" r:id="rId100"/>
    <p:sldId id="1484" r:id="rId101"/>
    <p:sldId id="1971" r:id="rId102"/>
    <p:sldId id="1653" r:id="rId103"/>
    <p:sldId id="1654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4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84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D1E0C-5598-F78A-5097-1ECA953E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EC835-AC38-273B-4214-8769106F9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49C5A-3B52-81E6-EE13-1BA03BAD0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F9B8-4058-6119-7C5D-8D13232EE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360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1FF1-AEBA-1928-D815-4A1C36968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95BB6-AB91-B65E-A6A1-6A5F14D82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1F5C9-DA8E-71AE-53AD-BBC89671D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0D03C-ED00-2408-4DA4-40F81D97E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96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DB89D-0D2B-B37A-C75F-2CB61A00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FF671-819C-DBC7-1073-56358786F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65D7C-4179-1051-479B-48C216209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0C8DE-8F06-DA71-DF26-15E5C9C0F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5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21981-51F6-E585-414B-681363F69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9DF18-D45D-BB71-A449-2E5DE58BD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C9B10-F77D-E087-F5FB-225290B46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B655-D7CD-E3D0-5E40-50B6ABB7A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33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08AF-8751-C081-18E4-283577A6B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01012-7291-E4BA-CCF4-B86B96D64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FA65F-DED3-E8A0-387A-3CFFACFD9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8F8F6-2F83-A5F1-E921-1DAC12929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1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CBF40-4049-1644-E36A-C63676F73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F3D879-3C99-9088-A24A-793D304A6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CAA16-5794-B6A1-6435-C7F2F8AA8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8062-D3CB-37A8-558A-DBF202283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511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0078C-9CB4-A6F8-2518-71ACEE2F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8D1E0-716C-A13B-C4F1-3DA00CE6B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CB2FF-1F47-8F5C-6359-8BCFF08B2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574E9-6011-6EF4-D074-DEF258AFF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711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7ECE5-27FF-F6C5-BE49-99AD00735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9F8C9-6B78-5EAC-AF9E-55E6975E5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E268F-7796-0D34-C6BF-DE19C90C7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EBEB4-CBE2-979F-5669-A871D30FE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0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AF48-0DEB-3271-5A6C-9E3B2075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766B2-5857-0323-9055-8FFCCF771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DCA33-8B35-7B7B-FAEF-45E49F65A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FB8EA-6EB7-F7A8-5632-6BFCE9A1B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2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2E76A-7178-89FA-D91C-47EA0838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F26DE-602F-41F3-57B3-8F73B8AD6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03605-7057-09CB-7AF2-8C831D88A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D8508-F7E0-63C5-682B-DC1E246A6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76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C55E-33A5-6934-277F-10EE3A99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0EB0F-0353-63EF-2249-73D645BC3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A410F-D890-BCCA-8AAB-9D1517053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A4060-CDD3-E552-36A1-A053728FD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7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4E1A-507E-7C9B-A9A4-C8C769CB2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5E3EE-261B-6321-BD68-9C6D3C275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0B154-0EA3-1349-87A0-148393CA1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8C5D2-B037-C265-532E-83D6EA1AB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178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36427-B4A8-05F5-4F8E-67DB937DE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AF0E6-5894-6062-A76C-27685A38B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438AC-9A0F-AE77-0C2E-35C8EB42D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CE58A-E6C3-EF6F-2063-EA23733FF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924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D9E2-A81B-4E47-807D-AA5E9FDCA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782C8-B6D2-934F-7359-D31F9D830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E896A-B4A7-FF5B-7FF9-65C58BB7E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5DAAA-B355-F26F-70B9-91D9333D5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3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NULL"/><Relationship Id="rId7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14.png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0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11.tif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30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20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57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NUL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NUL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6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0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7.xml"/><Relationship Id="rId16" Type="http://schemas.openxmlformats.org/officeDocument/2006/relationships/image" Target="NULL"/><Relationship Id="rId20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57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2_3: Inverse problems: Spatial Perception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CA874-BCA9-9D90-6C65-C4E489FF3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C60E8BA-E704-B194-2F13-78E4777698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6B1E3E-D446-C64D-0D3B-74E8FF946ECE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  <p:pic>
        <p:nvPicPr>
          <p:cNvPr id="1026" name="Picture 2" descr="How Do Beams Look Like? | Wireless Pi">
            <a:extLst>
              <a:ext uri="{FF2B5EF4-FFF2-40B4-BE49-F238E27FC236}">
                <a16:creationId xmlns:a16="http://schemas.microsoft.com/office/drawing/2014/main" id="{CC5D55F5-0BCE-35D1-5C9B-E5CB6B067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62100"/>
            <a:ext cx="8559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Do Beams Look Like? | Wireless Pi">
            <a:extLst>
              <a:ext uri="{FF2B5EF4-FFF2-40B4-BE49-F238E27FC236}">
                <a16:creationId xmlns:a16="http://schemas.microsoft.com/office/drawing/2014/main" id="{391AD9A3-E672-09B4-944B-DC72D189A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2"/>
          <a:stretch/>
        </p:blipFill>
        <p:spPr bwMode="auto">
          <a:xfrm rot="16200000">
            <a:off x="4492394" y="1672358"/>
            <a:ext cx="407511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571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880FE14-EB70-5E10-8E8C-C0D244737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4212" r="17734" b="9952"/>
          <a:stretch/>
        </p:blipFill>
        <p:spPr bwMode="auto">
          <a:xfrm>
            <a:off x="4769580" y="1457499"/>
            <a:ext cx="4132831" cy="42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42975-6BB4-92A9-83C4-4D4BE8AC3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F7FFB67A-2AB1-49E5-1EF0-966955B62CE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3CA4AC-FA97-4E5F-C08E-DFD6452F6582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  <p:pic>
        <p:nvPicPr>
          <p:cNvPr id="1026" name="Picture 2" descr="How Do Beams Look Like? | Wireless Pi">
            <a:extLst>
              <a:ext uri="{FF2B5EF4-FFF2-40B4-BE49-F238E27FC236}">
                <a16:creationId xmlns:a16="http://schemas.microsoft.com/office/drawing/2014/main" id="{AD3CA5C4-AAE2-FE45-C6EF-6986E058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62100"/>
            <a:ext cx="8559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Do Beams Look Like? | Wireless Pi">
            <a:extLst>
              <a:ext uri="{FF2B5EF4-FFF2-40B4-BE49-F238E27FC236}">
                <a16:creationId xmlns:a16="http://schemas.microsoft.com/office/drawing/2014/main" id="{73C3CFD8-4B5A-D804-69AE-7ED0CF379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2"/>
          <a:stretch/>
        </p:blipFill>
        <p:spPr bwMode="auto">
          <a:xfrm rot="16200000">
            <a:off x="4492394" y="1672358"/>
            <a:ext cx="407511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w Do Beams Look Like? | Wireless Pi">
            <a:extLst>
              <a:ext uri="{FF2B5EF4-FFF2-40B4-BE49-F238E27FC236}">
                <a16:creationId xmlns:a16="http://schemas.microsoft.com/office/drawing/2014/main" id="{85958EEF-8689-F3D8-D521-4C3B8FB3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1" t="35572" r="5546" b="35346"/>
          <a:stretch/>
        </p:blipFill>
        <p:spPr bwMode="auto">
          <a:xfrm rot="5400000">
            <a:off x="5751281" y="3476551"/>
            <a:ext cx="1557338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61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AA7CC-809C-0EBE-B2C4-3B24C3A75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B2762-D7B5-E516-C0C1-EFF80D42E45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D63EF300-CA6B-8423-B283-E1933835013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7F446E7-7709-1FAC-465D-653BF4F688FB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2BDE7B-9CA1-51E3-AC82-9947BAB333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4EEAFB-91BB-9FD4-61D7-4BDC76104B6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923910-F925-1078-D2ED-2F992A96D280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63EF6656-49A8-2DAF-B7F0-9C013AE32C55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1BC4321-B29E-CEE7-C895-69542500B47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669BC4-3A22-B5BB-5260-D63EE433E68A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6913AB-4B32-594F-605E-3F847D1DE5E7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D37FB1-0724-D6AC-7595-38A363605ECB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DC7D917-EAE8-8909-72D4-59A4765387CC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75F246-D6CA-28D4-55AC-AF0C6512428C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60CEB0-A63E-0599-6885-D16FA2CC58F6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01EF65-6ACF-1C38-9D89-06C4EE3FB8B5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5DCDD4C-0B5C-E377-55C9-1F0B61849C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B08113-EF36-3FF5-E599-8F55951AAD1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0ACD49-0B05-1905-1F81-FE993032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C822140-5509-36B6-45BB-AD9535B4AA8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72D4BAD-7B91-F757-02D8-AB9BC0B1AD1A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F562235-6177-A966-2EC5-D23404D2C0E4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1A3B067-DB70-201D-FEBF-BD7FE6E0EF75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E7F9140-8342-3D14-3870-412D2B894035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731D6B9A-FFD1-285E-699A-221578B480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53472732-380D-2012-A254-0358C490C7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6F81D8-5098-E817-FA94-742620BDB3C2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DE25CD9-9E9B-8F16-0CFC-97775E9DC191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48034DDA-5375-1778-8105-E4CD7B5DE23D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654B52-0275-6DA6-F9A6-18BD6253A90F}"/>
                  </a:ext>
                </a:extLst>
              </p:cNvPr>
              <p:cNvSpPr txBox="1"/>
              <p:nvPr/>
            </p:nvSpPr>
            <p:spPr>
              <a:xfrm>
                <a:off x="4601411" y="5185677"/>
                <a:ext cx="514563" cy="3608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𝑒𝑗</m:t>
                      </m:r>
                      <m:r>
                        <a:rPr kumimoji="0" lang="en-US" sz="24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654B52-0275-6DA6-F9A6-18BD6253A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411" y="5185677"/>
                <a:ext cx="514563" cy="360804"/>
              </a:xfrm>
              <a:prstGeom prst="rect">
                <a:avLst/>
              </a:prstGeom>
              <a:blipFill>
                <a:blip r:embed="rId7"/>
                <a:stretch>
                  <a:fillRect r="-93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855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905C7-2E3D-0C70-076F-F64BEC430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FCF179F-357F-85A9-1085-2CAEC717584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C753536C-BFA4-CDD5-DFB3-28FB21F0692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576DF46-4AC5-C875-FB1D-27A402FF6A42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280136-7C36-AB75-E597-6CF9A9272C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43A1B4-7F05-A844-57D7-27851977DF34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6D157DF-193C-403F-6810-7E458A1F3522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A9CF9205-4303-1864-1D26-56864D4A742E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70A2BED-2C12-56C4-9533-67CBF2981628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C7C791-651C-6E19-F84D-62A0B0BCBC4D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F0EF01-55C2-F265-1D59-E48B8DBCA757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8CFE6B-4387-FD62-D4CE-36337F9F9CF5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D1CE98C-68B4-9B86-791B-84D2DD6A39B8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BCB717-C6CB-507E-99E1-7A463624B245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4930C2-140D-AA2D-21A6-079ADBC23466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B0CE68F-AD27-CA4B-A7D4-1D3EAD13DA13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926CC766-A6CF-3633-0437-701125470D23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A9810B-81B5-E9BA-239F-814BB3D680B0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6163FF-A7B2-CAD7-AA60-D98EFF76B3F8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1C9830-F0C6-BCA9-7B54-32985216C040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1C9830-F0C6-BCA9-7B54-32985216C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8D6D6A0-FD8D-02BC-7071-E9807A79462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44E0AB-A584-6168-92EC-F3EB54121DF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472AAC-97AC-6D8C-110E-58EA35079C8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4E4EA13-B6A8-A8DC-0CEC-23F8F003ED6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97C5E-AE13-E2E4-65FC-E3B3CB404111}"/>
                  </a:ext>
                </a:extLst>
              </p:cNvPr>
              <p:cNvSpPr txBox="1"/>
              <p:nvPr/>
            </p:nvSpPr>
            <p:spPr>
              <a:xfrm>
                <a:off x="6931777" y="5981538"/>
                <a:ext cx="1666970" cy="601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 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𝜋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 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𝑠𝑖𝑛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𝜙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kumimoji="0" lang="en-US" sz="24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</m:fName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97C5E-AE13-E2E4-65FC-E3B3CB404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777" y="5981538"/>
                <a:ext cx="1666970" cy="601190"/>
              </a:xfrm>
              <a:prstGeom prst="rect">
                <a:avLst/>
              </a:prstGeom>
              <a:blipFill>
                <a:blip r:embed="rId8"/>
                <a:stretch>
                  <a:fillRect l="-9023" t="-6122" r="-43609" b="-224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99726BF-09C5-62D4-23CD-5FE2B673181C}"/>
              </a:ext>
            </a:extLst>
          </p:cNvPr>
          <p:cNvSpPr txBox="1"/>
          <p:nvPr/>
        </p:nvSpPr>
        <p:spPr>
          <a:xfrm>
            <a:off x="-199200" y="6339283"/>
            <a:ext cx="572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Adjusted the phase of the second sensor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41CA31F-CEC4-0A6A-98B2-EC5CEBAD6C17}"/>
              </a:ext>
            </a:extLst>
          </p:cNvPr>
          <p:cNvSpPr/>
          <p:nvPr/>
        </p:nvSpPr>
        <p:spPr>
          <a:xfrm>
            <a:off x="5286375" y="6301260"/>
            <a:ext cx="1557338" cy="328140"/>
          </a:xfrm>
          <a:custGeom>
            <a:avLst/>
            <a:gdLst>
              <a:gd name="connsiteX0" fmla="*/ 0 w 1557338"/>
              <a:gd name="connsiteY0" fmla="*/ 328140 h 328140"/>
              <a:gd name="connsiteX1" fmla="*/ 842963 w 1557338"/>
              <a:gd name="connsiteY1" fmla="*/ 13815 h 328140"/>
              <a:gd name="connsiteX2" fmla="*/ 1557338 w 1557338"/>
              <a:gd name="connsiteY2" fmla="*/ 85253 h 3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7338" h="328140">
                <a:moveTo>
                  <a:pt x="0" y="328140"/>
                </a:moveTo>
                <a:cubicBezTo>
                  <a:pt x="291703" y="191218"/>
                  <a:pt x="583407" y="54296"/>
                  <a:pt x="842963" y="13815"/>
                </a:cubicBezTo>
                <a:cubicBezTo>
                  <a:pt x="1102519" y="-26666"/>
                  <a:pt x="1329928" y="29293"/>
                  <a:pt x="1557338" y="85253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182D-45ED-EA8D-678F-F5D3BAF8B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9F145-7517-8E53-57CB-3B42E174B1FE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725D6C-BE8A-8403-D32D-EB4BB864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7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CA0D8-B8F7-AE5C-056F-4400754BE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EB2B3CB9-31B0-0A9B-628C-4B279886A47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36BCA7-5CD3-BCA1-4327-FCC7AF80760A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D9EA5F40-4476-EC12-9120-319B6A7316F2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465814-FA9A-0F31-C53E-7332FBD75CD5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CDAE91-840C-4F03-8008-55C040D81A4E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9A074AC2-2CA5-9619-81FC-43517ED2E050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75A511-61CF-08E2-751D-2CD43A86449D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5EB79A-FBE2-731D-0382-680972EABE3C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1C6F7A-5927-9F7B-CDD9-17A539FB0D9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E51E73-3925-4FD6-BAE1-E413A38FAB7F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41A1D0-83C3-1B40-FB29-10074DFB7C64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4F9070-550C-242F-B6AF-274C39CDD9C1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4BB323-662D-D1BF-C759-45B50C9C5376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241B045E-ACF8-F001-7DC5-11281BB0A49B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FF516B-9C1D-6FAE-45C1-C07E0DAEC8AE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8ED2B99E-3850-F519-0BA4-E17D3C7AB49E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E43B0E-0965-D703-F36A-033068E23595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D1571E5-15A9-111F-AAF3-07DD0FF79776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333FEB-A20A-991B-C12E-93D493C2624E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5DCBB94-8DF7-6222-E377-C8D1A2C0284B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BB97B44-14A3-3D19-8AB5-BE2C5E7B9FF6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C01FDE4-C407-67A1-C867-78EE7580DDC6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3F3AF0D-022C-7D54-38A2-F88C3472A1A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DC28F-71C9-B745-8744-2C2005E2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8869E7-88BE-9E2A-37B9-58B1EDB07426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9915E5E-A8DE-9BDA-1B29-BA6F769C3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37761E5-8A4D-14E0-C088-BF1356C0E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57E94B5-1A68-E178-0C5F-50BE3A7DB6E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5DEE0C-10EE-3D80-A41D-E586B6B6E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AB24-9640-8D66-F480-0706231FA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58BE8A62-2EAC-5773-58B1-FB1451B1DB6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E57894-ADEE-1374-42A3-D8535C059086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50CDF54-79E6-B09A-145A-8B704B6520DA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89B0A0-33D8-8A76-C5BB-7FCD4A3D4806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E4320-A6B3-9466-CF4B-EA40D2A42518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08A05465-0551-F2F3-79DF-1E4624729838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FF1CAD-E1E0-46B3-D30C-5B1FA3D84068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8F1FFD-4625-A27B-E22C-B54D6EBF3EDF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0D31B4-44E6-FA5C-8185-F0A1915C789E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D5D79D0-98B7-5E98-0484-60C05168355B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7BEE3A-395B-5A89-8ED6-FBFFD0C711B8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BAB4D09-446C-9728-B6B5-CAE0AAECE0B3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7510910-F2BA-3575-56DA-305E437C7006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7FECADF6-95D3-C9A2-AB71-A95C5C1AC385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10E8938-302E-6443-14BC-B9F02114E2FF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EB3462CB-52AF-529C-0A3C-766C406542A4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68DE25-ED5C-82C1-0147-4FC1C2F2BA4F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F77E6FB-860D-ED67-C4CD-FD5DC5F6F8D8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3059F4-2CCE-9E37-5B06-F14DB2A69BB5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232C9C1-4291-2745-6ACC-6136748AC3BB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DC4830F-A329-3AD1-3160-68F03E892A64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9DD1CD9F-E5A8-A1FE-E0A2-D35E5C75A85A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BF9A0C-BEF1-EE99-82D2-8338829026D6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6B4596-7EF6-9844-8862-A5B83D2492A4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5C4FCFD-5CF4-4CFA-49AD-87D05CB3DC05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418A65-CC8C-19C4-A34F-022A729A4966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BDA2FB7-60BF-1AA6-DBCB-983FDF422002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57EB3-5896-FD9C-05CB-6D8F0669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E844213-E8C8-58D7-00AE-ADC66A287E86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A0EA7165-4817-2C64-A7DB-C99E57341F9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59EF27D-527E-EF8E-76D3-DE3974DFF64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5D92E-5358-4A02-BBD0-5859906594F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81145FB-28FF-2F05-113C-DE96380CA9A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55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84CCA5-B60E-C264-0843-251E991A7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E0EAC3F-9BFA-6246-7821-37015F3EB9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5978ED-6336-BD01-7416-3CA7347A7504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C756803A-EA08-B6EC-5326-6457CF9C5D4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B8AAA26-5A31-A9A0-09AC-654759C2EBBD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29366D2-2537-D0E7-C038-3757803FCA35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8B9E16-31B9-02B9-4B57-BC315110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316E44-D870-03BA-1060-DACB98FA49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FA5C375D-B47E-0C60-9B49-1731D2A76798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9BE3BD0-B0FC-B7F9-5AA3-5A64D60C5A00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F49682-4CD3-E203-05FF-F04C7FD3F855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027A167-1FEB-3538-D4C2-71BA1BEC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3A3F806-5DEA-1511-D2D0-8F6EEA1CD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1FD0553-5721-30C7-DC6D-67CE16C3605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FA545A1-95BD-B4BD-232A-E4F15A8F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F006A0-8283-C01A-A3A9-6266CBDCE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C669D6-E47D-AF1D-74C5-E6735BE8E7D6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43064A4-C247-6A1F-E9A6-4605EB13A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93620C-DE61-013F-76B5-713492A73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D0809B9-12B3-FA74-080D-17FE223F6E13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0B0C63-1BD7-73C8-F048-EE1E1C1BF946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C43C95-286A-17A6-711C-077AA566D231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3B8446C9-F9A9-9505-8378-C3AAF5EB7F2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8822BCF-0BBB-18FE-06B7-630C04FE5D77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2D318D86-0046-3C73-952A-73674007DDD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FAF2EDB-3FFF-AE44-673C-A0983392CD85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44E2153-06D2-0F10-49F8-97EC3F31F96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B2135C-E04F-E258-FFDD-E85C9162E07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3493589A-88D2-56BD-31AC-DAD6C6A84D0B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837A881-C85A-602A-35F1-FE8233FE56E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117441EE-B87B-5BB0-2698-D84D8AC43560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6ACEE9F-72A4-6786-F010-E951781637A7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C56C619-50D5-A9BE-0086-7E6391E35751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9249F29-E68A-F580-FB68-33DF1239DBC1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7BF67C-6CB2-201F-5279-6B91FF32C99E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CCE2F9D-44A4-9138-3E50-A91E46B5B75C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F669AD58-B709-3910-88D1-CDDAC3B94B5B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4C290BE-E8D4-DD25-995E-2BA9C66AC46E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076B48F0-E2F1-637F-130A-BBED0EB4480C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B1E91F3-F535-5E44-230A-7CBBB8C63C11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29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F6481-9CF0-32DB-606A-3688FEBF2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44D4F708-5529-C760-B0FB-E65080701F1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D696E6-60DA-520F-6B97-0E6DD16CA12F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3A71E95-7E07-644A-FC93-E50F30F0CA1E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98A90F-3412-6732-77B0-424661525747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38A4-DC07-A7ED-F790-E5690D25E348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4DF78744-715B-F92A-8583-8DB49BEBFE21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A8D36B-CB69-2B84-5D0B-2E005C7E082A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112FF9-D17E-0B45-3BBA-58B9763B4516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4CB6B-991B-BBEA-3731-6AE407A78000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868BB9-E2E6-8377-3B24-88A43A3F8226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A82E749-2F1E-A567-3591-7B2533CB1B7F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577957-412C-1A75-19D7-FA9D156EB132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4E86E2-7B52-0521-250F-139F95BE0523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B60C4DD9-9882-DDFC-6439-99E9185D261E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55B488-BEA3-88FB-B65F-16BCDEF9FF94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E64FF6CC-6A6D-A596-CF71-E427FA979E02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5D2DFD-6FA6-BD9D-B094-A111436512E9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9C1EB6D-75D0-5AF4-8739-A324477409A2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14DA2-4015-6795-A2FF-28C84040B7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D07158C7-0831-7A13-95E3-DC58766930C7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BF3190-BBFB-4DB2-6C5F-C822ECA32D45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9781432B-7281-141A-64AB-9F089F74BB17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65B586D-17E0-228E-FDF0-EFE4EC5FF50F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15E6548-7A31-DEA9-1E1E-98176E4CCFC1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533F3C2-B5CC-4468-5686-DDAA26AE5430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AADA0B-DAE6-1316-39E5-211207AD355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9D24DE4-D8C5-7003-E73D-11CD3EC5B66D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1459C-3347-91EB-B66D-B35EAF9E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C8F142-BFAA-5218-3D97-B9BBE1610F98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31E269-A520-A492-3F84-A93EEDB5C64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5C06D3A-293F-390F-2B48-1030D757A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ECBF3C1-657B-5A1D-4814-8DE263BC0CF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31FE5A-4C8B-62DE-AED2-D52D3635F21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36B818-032B-0B28-F651-AE82D7B0EEC6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8B9240-A230-A0AD-F8B0-64FB3C7E108B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9C0432BA-7608-2DB1-E127-AA87C05B9B84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7381465-A48E-167F-1001-DB633658ACCF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646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99827-2E80-9A72-7053-274ECC9C3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B87B2A-DCE1-8471-2A5A-7C728D29C19F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21FCC47F-433D-BFE1-A6C2-569FF10A66B5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2E3BDE1-083B-583F-8C46-7AB62A7B509F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936FE-EE3B-2C6C-C44C-A32807B10936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706EE2DE-1994-4FF5-3197-218C738748D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17A774-75F5-DC61-33E4-3E0D221D9C6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FFAE3E-0785-20F8-383F-905608BE9C9D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C308B09-8125-9595-58AE-22D727A04610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3F2536-F20C-AA2D-AC0C-C77A2C73DC0E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2FDE2C2-9BCD-823B-3D16-AD2C3B296015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9590AB-CF31-F1F6-1731-230B4377BC6C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B549BE-78D1-FE9B-F906-E765542831FF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49F4B30-F09C-36BA-43ED-DDDF55589DAC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25BF62-9A34-4ED6-B123-F44BD759CCA4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B70FC57C-7E0C-864D-11D8-26B0C10CDDD4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9AE949A-B4A5-989C-F2F7-6A556F8B7E79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187FD1D-3890-EB15-76CA-46EBD473E833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B42859-362D-7114-93B4-B49D7F93E54A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B474E63-5F4C-0BDE-9332-8A87CEE360B1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44E76A-7AE9-17AD-FC62-20D5FD356DB1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D59E7012-2C2A-196E-86A3-B4E6FB76D165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FC45D71-707E-0060-7DC8-A6CCA0BD57A8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7D77B6B-A31F-407D-BFC2-54F3EEB32CD1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230558-276B-3453-8354-EB0EC01659D2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233369D-5FFD-0E33-32C3-63AE54567F70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7C2227D-95E2-7057-6BA9-92229B0B0B36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1B7392BD-4AD9-E30F-BA1A-EA9D3B91212B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B0CBF95-B571-EDCB-AD6B-C12FC6F9775E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634BD860-79EA-41CE-83EC-64735906F283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51497DA-1BD1-D01E-C324-5E461FD6C96A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889BD1B-0AA8-E7D9-4F53-FFA0F99151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5DF0D-24E4-E79F-79A7-9F4ED3C6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789B8C4-30D9-55F0-F0F3-4444E179EAF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4C2841B-0070-D49F-00BD-F37F8EAC938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602E33E-B317-2A4B-7883-8B1A3B432EAC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F3EF69-52EF-B0B3-0BBD-60D826CB8F2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B9CBB-3FCE-EDC3-CA7A-BEE9A3F5223E}"/>
              </a:ext>
            </a:extLst>
          </p:cNvPr>
          <p:cNvSpPr txBox="1"/>
          <p:nvPr/>
        </p:nvSpPr>
        <p:spPr>
          <a:xfrm>
            <a:off x="258480" y="3991014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 d =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/2), we get: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965E63-2FE6-5004-9579-D5B6BF4D35CE}"/>
                  </a:ext>
                </a:extLst>
              </p:cNvPr>
              <p:cNvSpPr txBox="1"/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latin typeface="Lucida Bright" panose="02040602050505020304" pitchFamily="18" charset="77"/>
                      </a:rPr>
                      <m:t>Π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965E63-2FE6-5004-9579-D5B6BF4D3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blipFill>
                <a:blip r:embed="rId18"/>
                <a:stretch>
                  <a:fillRect t="-25714" r="-4688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98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D8A3-A32E-FB35-1B06-160451CBF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76B733-B106-BBC0-64A0-AEEED271CA3E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86DAF5-F84A-0295-9667-0058028476BF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07D444F-0DD0-7E9B-6962-99C06FAABA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0903B-61F6-6E62-05E7-5E16B8597B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C5AC9-AD1A-49BB-1321-2EB4961A3B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590458-2D2A-EF6C-9A6E-A192CA92CE9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68639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55C8E-3FA7-820F-70BA-BF885100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630CE0-5973-CD49-B0E2-2E320C5DB036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EF4CBD54-1C07-7582-9D30-C23E9BBBAB52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AF13E-4C90-307D-53C7-F7D8C1155430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AF13E-4C90-307D-53C7-F7D8C1155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68C916-7384-7514-D625-BB83E461133C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C80C8EE0-1215-055A-5BFB-B3E56C2C4A1F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668B29-6672-6A35-7FED-15DF42D25853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8C4668-7BEC-1BCA-F7F3-AB667377631D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549F07-8C12-EA9C-1512-E7255BF60E63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02DA79-6BEF-A7A7-C610-49FDB9C83441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1CA359-DDF9-A988-41EA-313354B63212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B1CA359-DDF9-A988-41EA-313354B63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901" t="-25714" r="-1584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37187EB-C919-38F7-0C5C-D4CAEDB1B4D9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E835F7-A407-904D-9BD3-664806565A46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7D73BD5B-9277-8AF4-42A4-4D8BBE04F134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586E60-5C37-80EF-4193-095842353587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586E60-5C37-80EF-4193-095842353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5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04CE548F-BF5E-D390-BC84-700792AFD99E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7B015B-4F09-E545-5D4D-DA78DE81D5F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7B015B-4F09-E545-5D4D-DA78DE81D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FB430BA-1390-7ACB-2F83-3164A15EC657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2733AD-470E-2BFA-0686-58FE5A414A2A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6F4BA46-A31D-A69D-110D-2B6A06976712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FDA84-3A67-264B-CED2-01D6717ECDFC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3FDA84-3A67-264B-CED2-01D6717EC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7"/>
                <a:stretch>
                  <a:fillRect l="-8621" t="-26471" r="-13793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C98C9F5F-FF57-3BBE-16AD-50D07FD5998F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90918A3-EAFA-5EEC-1C30-839633EE4315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90918A3-EAFA-5EEC-1C30-839633EE4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8"/>
                <a:stretch>
                  <a:fillRect l="-8403" t="-29412" r="-1344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A3A384-743F-8D9F-3A27-28A55A9CCAA9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A3A384-743F-8D9F-3A27-28A55A9C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16A59F-2ACC-6337-FDEC-873213520578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16A59F-2ACC-6337-FDEC-873213520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7241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B98E6A-8E10-CF6B-238A-1FF040C4726A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2B98E6A-8E10-CF6B-238A-1FF040C47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176140D-74A9-E5F6-5887-CAD36A0D4BFF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176140D-74A9-E5F6-5887-CAD36A0D4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3A435B28-A950-6ED6-A7D3-400CC2283FEC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BB5E1E-F5A6-D61A-8269-786103700AEF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4BB5E1E-F5A6-D61A-8269-786103700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3"/>
                <a:stretch>
                  <a:fillRect t="-25714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835E450B-FDC9-E10A-F4B4-B5E137E111DD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A7D726-D3A3-D3DF-BBFC-455F3B1A0744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A7D726-D3A3-D3DF-BBFC-455F3B1A0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4"/>
                <a:stretch>
                  <a:fillRect t="-25714" r="-5929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D05F4020-A9AD-8DB5-054C-D4531B40A60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70FAE-3805-1839-5265-7D5D48AE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A7551FB-697E-E01F-CA03-9C5CDBEF119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28A03E5-FA1A-34AC-0EC3-2B06A646A73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42800FC-5FD1-83CA-A237-86D2F930F732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A5A2A9-A9A5-2102-FC67-CB1252A4380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8BD139-B6AE-EA27-1F41-7CFF01C2F3C9}"/>
              </a:ext>
            </a:extLst>
          </p:cNvPr>
          <p:cNvSpPr txBox="1"/>
          <p:nvPr/>
        </p:nvSpPr>
        <p:spPr>
          <a:xfrm>
            <a:off x="258480" y="3991014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 d =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/2), we get: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EDFD1E-D900-37A2-314B-926CC9E0D1FF}"/>
                  </a:ext>
                </a:extLst>
              </p:cNvPr>
              <p:cNvSpPr txBox="1"/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m:rPr>
                        <m:nor/>
                      </m:rPr>
                      <a:rPr lang="en-US" sz="2800" dirty="0">
                        <a:solidFill>
                          <a:prstClr val="black"/>
                        </a:solidFill>
                        <a:latin typeface="Lucida Bright" panose="02040602050505020304" pitchFamily="18" charset="77"/>
                      </a:rPr>
                      <m:t>Π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EDFD1E-D900-37A2-314B-926CC9E0D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552" y="3996591"/>
                <a:ext cx="2420406" cy="430887"/>
              </a:xfrm>
              <a:prstGeom prst="rect">
                <a:avLst/>
              </a:prstGeom>
              <a:blipFill>
                <a:blip r:embed="rId16"/>
                <a:stretch>
                  <a:fillRect t="-25714" r="-4688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B70E30-1AB6-03F6-0F8F-2B50FC84A0C3}"/>
                  </a:ext>
                </a:extLst>
              </p:cNvPr>
              <p:cNvSpPr txBox="1"/>
              <p:nvPr/>
            </p:nvSpPr>
            <p:spPr>
              <a:xfrm>
                <a:off x="306540" y="5086028"/>
                <a:ext cx="82088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steer the “beam” toward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angle, multiply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the signal from n</a:t>
                </a:r>
                <a:r>
                  <a:rPr kumimoji="0" lang="en-US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 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element by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 exp [- j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prstClr val="black"/>
                        </a:solidFill>
                        <a:latin typeface="Lucida Bright" panose="02040602050505020304" pitchFamily="18" charset="77"/>
                      </a:rPr>
                      <m:t>Π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) 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]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B70E30-1AB6-03F6-0F8F-2B50FC84A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40" y="5086028"/>
                <a:ext cx="8208810" cy="830997"/>
              </a:xfrm>
              <a:prstGeom prst="rect">
                <a:avLst/>
              </a:prstGeom>
              <a:blipFill>
                <a:blip r:embed="rId17"/>
                <a:stretch>
                  <a:fillRect l="-1236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039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B2930-48C5-C4C6-0074-01B5FBCD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riting on a white board&#10;&#10;Description automatically generated">
            <a:extLst>
              <a:ext uri="{FF2B5EF4-FFF2-40B4-BE49-F238E27FC236}">
                <a16:creationId xmlns:a16="http://schemas.microsoft.com/office/drawing/2014/main" id="{40700D3D-9455-D731-A8AE-9B452719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65" y="3137711"/>
            <a:ext cx="5293250" cy="2917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EB1304-B5A0-1C8B-3615-726F67A31733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19B68FEC-B9A2-DAC5-1C9A-C95877B2916F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31E8A-F5F7-2C8D-7CFD-C9927015EFB4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C31E8A-F5F7-2C8D-7CFD-C9927015E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183513-5209-E817-DE09-81E6DA394099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88DEE974-B274-1367-84FF-6C9270BE18EF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1A5E46-47FB-9E78-7CE4-D003AE0F07D0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6FF26A-E4F7-A495-DDF6-FD8D3D99C353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3B08E3-A398-EDA8-8231-9C62315D1B82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32694D-8E81-9AF7-06C4-6CC2C2B30F6C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420746-FF7D-71BA-4438-DEDE0C3C5283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420746-FF7D-71BA-4438-DEDE0C3C5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901" t="-25714" r="-1584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51866E-9307-4CD5-B885-9CC38A2D9E79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B5A723-95FA-4B89-52B8-2C6110F3D919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5CF58E-983D-BC15-1826-2BC71B2D1ADD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1CBEF9-96DA-7275-1808-1AEA14AEB149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1CBEF9-96DA-7275-1808-1AEA14AEB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D47B7F7B-16B9-986A-311C-E378DF67F548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E82520-9598-67B3-F712-C14510303245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E82520-9598-67B3-F712-C14510303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46F90F0-FF6D-2469-727C-3F4E43C0C015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1FFEDC-772D-B03F-146A-0B7C2FAFBA0C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4D742E4-68CE-ACB4-0ECC-1CD06598793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514F0F-08CC-E5EB-74C8-1A8703F8F770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514F0F-08CC-E5EB-74C8-1A8703F8F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3793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C35F39BF-3110-6F9B-E0D6-54615A9705EE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93D314-D3D0-0F7C-3031-1EBEC689A0B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93D314-D3D0-0F7C-3031-1EBEC689A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9"/>
                <a:stretch>
                  <a:fillRect l="-8403" t="-29412" r="-1344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30A6E9-4323-D68F-D7A3-C180172E4400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830A6E9-4323-D68F-D7A3-C180172E4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B47A59-04B5-1C1D-E6A0-83C295A0E2D9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B47A59-04B5-1C1D-E6A0-83C295A0E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7241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E9B58F9-4B4B-3456-C0C8-466E621CDCB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E9B58F9-4B4B-3456-C0C8-466E621CD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333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11C0DB-8190-870A-C541-CA4E7308546F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F11C0DB-8190-870A-C541-CA4E73085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7241" r="-13793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E43CCE6-CCAF-ACEA-4B2F-822B6438F3E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006B8-F131-9A85-E047-DA26F383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1E15701-5B50-1F5A-C855-5AF43A4E177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2A34B8F-966C-1394-5F84-694E313EF5C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13F6EB-B6AC-8F49-76D1-C626F015EF0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6C84A7D-BAA8-B668-E02E-7066DD1D641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10475-5743-FDC0-3E97-DE14076EA902}"/>
              </a:ext>
            </a:extLst>
          </p:cNvPr>
          <p:cNvSpPr txBox="1"/>
          <p:nvPr/>
        </p:nvSpPr>
        <p:spPr>
          <a:xfrm>
            <a:off x="177722" y="3277603"/>
            <a:ext cx="215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Steering vector:</a:t>
            </a:r>
          </a:p>
        </p:txBody>
      </p:sp>
    </p:spTree>
    <p:extLst>
      <p:ext uri="{BB962C8B-B14F-4D97-AF65-F5344CB8AC3E}">
        <p14:creationId xmlns:p14="http://schemas.microsoft.com/office/powerpoint/2010/main" val="2627655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C5AB-D8D3-FE66-9C3A-C631A90A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CEEC7B2-4771-A674-528B-13A240D96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4212" r="17734" b="9952"/>
          <a:stretch/>
        </p:blipFill>
        <p:spPr bwMode="auto">
          <a:xfrm>
            <a:off x="4769580" y="1457499"/>
            <a:ext cx="4132831" cy="42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3AA42F-3385-7845-F7A9-948F07A6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97149-49EE-ED64-FD4C-10E7A493ED3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34413-F68D-61B9-5928-EEF4DB9E312F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63B3E-1687-B808-F7C2-E7570B69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7A4CF-896E-76FE-1C5B-53EB57677B3E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Complex Environments</a:t>
            </a:r>
          </a:p>
        </p:txBody>
      </p:sp>
    </p:spTree>
    <p:extLst>
      <p:ext uri="{BB962C8B-B14F-4D97-AF65-F5344CB8AC3E}">
        <p14:creationId xmlns:p14="http://schemas.microsoft.com/office/powerpoint/2010/main" val="3291938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rdware Specifications | Project Aria Docs">
            <a:extLst>
              <a:ext uri="{FF2B5EF4-FFF2-40B4-BE49-F238E27FC236}">
                <a16:creationId xmlns:a16="http://schemas.microsoft.com/office/drawing/2014/main" id="{1F96DB5D-46F4-F345-A6C7-6044EE45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72"/>
            <a:ext cx="7058025" cy="39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ta Reveals Next Generation Aria Glasses for Research and Experimentation">
            <a:extLst>
              <a:ext uri="{FF2B5EF4-FFF2-40B4-BE49-F238E27FC236}">
                <a16:creationId xmlns:a16="http://schemas.microsoft.com/office/drawing/2014/main" id="{DA265136-160E-33B2-1C1B-4200844C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743325"/>
            <a:ext cx="55372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A3EA0-D8EF-EBA6-71C2-A36381CA89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Real-world array as not “Ideal”</a:t>
            </a:r>
          </a:p>
        </p:txBody>
      </p:sp>
    </p:spTree>
    <p:extLst>
      <p:ext uri="{BB962C8B-B14F-4D97-AF65-F5344CB8AC3E}">
        <p14:creationId xmlns:p14="http://schemas.microsoft.com/office/powerpoint/2010/main" val="2878867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E2614-0748-7B64-083C-BBDD31BE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3 a.) Illustration of the head-related transfer function. b.) Simple... |  Download Scientific Diagram">
            <a:extLst>
              <a:ext uri="{FF2B5EF4-FFF2-40B4-BE49-F238E27FC236}">
                <a16:creationId xmlns:a16="http://schemas.microsoft.com/office/drawing/2014/main" id="{3AFE2B8D-4680-11DB-BC48-B20B109B5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537"/>
            <a:ext cx="9144000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ethod of determining a personalized head-related transfer function and  interaural time difference function, and computer program product for  performing same - Eureka | Patsnap">
            <a:extLst>
              <a:ext uri="{FF2B5EF4-FFF2-40B4-BE49-F238E27FC236}">
                <a16:creationId xmlns:a16="http://schemas.microsoft.com/office/drawing/2014/main" id="{F43ADD8A-9B60-364A-58E2-3C7DEA264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1"/>
          <a:stretch/>
        </p:blipFill>
        <p:spPr bwMode="auto">
          <a:xfrm>
            <a:off x="2101851" y="1125951"/>
            <a:ext cx="4899024" cy="305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D41FD6-E3FB-3B4C-90C7-B5DB8A74FA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Head-related transfer function (HRTF)</a:t>
            </a:r>
          </a:p>
        </p:txBody>
      </p:sp>
    </p:spTree>
    <p:extLst>
      <p:ext uri="{BB962C8B-B14F-4D97-AF65-F5344CB8AC3E}">
        <p14:creationId xmlns:p14="http://schemas.microsoft.com/office/powerpoint/2010/main" val="2295154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easurement of Head-Related Transfer Functions: A Review">
            <a:extLst>
              <a:ext uri="{FF2B5EF4-FFF2-40B4-BE49-F238E27FC236}">
                <a16:creationId xmlns:a16="http://schemas.microsoft.com/office/drawing/2014/main" id="{43273352-CB44-5F9F-B166-00A5FD74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350"/>
            <a:ext cx="91440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758855-BD06-8A29-CB1E-D8A8B9624F0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Head-related transfer function (HRTF)</a:t>
            </a:r>
          </a:p>
        </p:txBody>
      </p:sp>
    </p:spTree>
    <p:extLst>
      <p:ext uri="{BB962C8B-B14F-4D97-AF65-F5344CB8AC3E}">
        <p14:creationId xmlns:p14="http://schemas.microsoft.com/office/powerpoint/2010/main" val="818346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5C171-8001-D61E-2D31-56E3DE8D6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8F99A5-A60E-3F93-D85D-3AF129BF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96748"/>
            <a:ext cx="9404604" cy="2464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B809D-E55E-57CD-7C2D-DCFA3D9082BC}"/>
              </a:ext>
            </a:extLst>
          </p:cNvPr>
          <p:cNvSpPr txBox="1"/>
          <p:nvPr/>
        </p:nvSpPr>
        <p:spPr>
          <a:xfrm>
            <a:off x="2916995" y="5214938"/>
            <a:ext cx="331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/pdf/2305.04447</a:t>
            </a:r>
          </a:p>
        </p:txBody>
      </p:sp>
    </p:spTree>
    <p:extLst>
      <p:ext uri="{BB962C8B-B14F-4D97-AF65-F5344CB8AC3E}">
        <p14:creationId xmlns:p14="http://schemas.microsoft.com/office/powerpoint/2010/main" val="401320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65504-68EF-12AC-C1FC-1BAC5F42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4E0A36-CF4A-6B96-26B7-0BA39FBC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617"/>
            <a:ext cx="7772400" cy="66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9FB95-A03E-4637-4BE2-26288964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1020"/>
            <a:ext cx="7772400" cy="3341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FD580A-8230-9399-4D5E-2B06BC5880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vector</a:t>
            </a:r>
          </a:p>
        </p:txBody>
      </p:sp>
    </p:spTree>
    <p:extLst>
      <p:ext uri="{BB962C8B-B14F-4D97-AF65-F5344CB8AC3E}">
        <p14:creationId xmlns:p14="http://schemas.microsoft.com/office/powerpoint/2010/main" val="279502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296B7-327D-CD06-F628-0A85319D8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574E8D-B648-5FEB-D796-3338F8F44182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947790-14DA-314A-A06C-59A2D0EE3D4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3DE1BE9-47E5-8516-BF8F-90FBF2AA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55CF-B8DC-BBDC-96B2-B9410995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83BC5-D20E-0B80-D59C-229448B167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A19C0-03C6-5736-9FAE-3D504535A6D7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B8D856AF-C6F9-A9D6-716A-CABA20CA8EA1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2948A034-8C8D-EA46-78ED-ED287F5A38B4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F94C47E-4FCE-E049-C8F5-5CC86994D7D8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79D57EE3-A118-47C2-F85D-315F75CD25F9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563C216-0A95-BB97-06F4-C861FEC0A4BD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42742CDD-2C03-7522-DBCA-FFB4B32F2B0D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A9D1EA2-92B3-AECD-9503-65D68EDFDFD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7585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1AC0-55B6-2E5B-CCAB-F711AD441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FE793-B3FE-C223-B771-A1462DA1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55" y="856535"/>
            <a:ext cx="8222089" cy="5472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C7E0A-00B2-702B-7093-033B4CAAA8B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vector</a:t>
            </a:r>
          </a:p>
        </p:txBody>
      </p:sp>
    </p:spTree>
    <p:extLst>
      <p:ext uri="{BB962C8B-B14F-4D97-AF65-F5344CB8AC3E}">
        <p14:creationId xmlns:p14="http://schemas.microsoft.com/office/powerpoint/2010/main" val="2783298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9968B7-C990-B589-266F-CFF67707F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79647-B807-5508-6695-F77395025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9465"/>
            <a:ext cx="7772400" cy="2241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4DA93-310E-3075-D9E7-B83246366200}"/>
              </a:ext>
            </a:extLst>
          </p:cNvPr>
          <p:cNvSpPr txBox="1"/>
          <p:nvPr/>
        </p:nvSpPr>
        <p:spPr>
          <a:xfrm>
            <a:off x="162520" y="3736967"/>
            <a:ext cx="8818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N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eural fields do not work with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discrete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data (e.g.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sequences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images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tokens), but map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continuous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inputs (e.g.,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spatial coordinates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time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to continuous outputs (i.e.,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scalars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vectors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etc.).</a:t>
            </a:r>
            <a:endParaRPr lang="en-US" sz="2000" dirty="0"/>
          </a:p>
        </p:txBody>
      </p:sp>
      <p:pic>
        <p:nvPicPr>
          <p:cNvPr id="14338" name="Picture 2" descr="Neural radiance field (NeRF) pipeline">
            <a:extLst>
              <a:ext uri="{FF2B5EF4-FFF2-40B4-BE49-F238E27FC236}">
                <a16:creationId xmlns:a16="http://schemas.microsoft.com/office/drawing/2014/main" id="{EE00B60C-6460-F1BD-5C76-F9D0297D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9" y="4970471"/>
            <a:ext cx="6350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36728-5E1F-BB8D-DBB1-8474F52416F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vector</a:t>
            </a:r>
          </a:p>
        </p:txBody>
      </p:sp>
    </p:spTree>
    <p:extLst>
      <p:ext uri="{BB962C8B-B14F-4D97-AF65-F5344CB8AC3E}">
        <p14:creationId xmlns:p14="http://schemas.microsoft.com/office/powerpoint/2010/main" val="930293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6A16E-3B96-DBE8-EEDB-6753462C6B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Field Representation/INR</a:t>
            </a:r>
          </a:p>
        </p:txBody>
      </p:sp>
    </p:spTree>
    <p:extLst>
      <p:ext uri="{BB962C8B-B14F-4D97-AF65-F5344CB8AC3E}">
        <p14:creationId xmlns:p14="http://schemas.microsoft.com/office/powerpoint/2010/main" val="2653388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97013-D0AA-0C17-775F-E7AAA6582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iagram of the implicit neural representation (INR) for univariate time...  | Download Scientific Diagram">
            <a:extLst>
              <a:ext uri="{FF2B5EF4-FFF2-40B4-BE49-F238E27FC236}">
                <a16:creationId xmlns:a16="http://schemas.microsoft.com/office/drawing/2014/main" id="{2D42D4FB-A5B2-16B9-2797-77CF6527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8" y="1430935"/>
            <a:ext cx="6803231" cy="29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E0117-2E99-F969-FA77-BDF97D1F4E0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Neural Field Representation/INR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B567F-59E6-8271-4896-78B5820C8BA3}"/>
              </a:ext>
            </a:extLst>
          </p:cNvPr>
          <p:cNvSpPr txBox="1"/>
          <p:nvPr/>
        </p:nvSpPr>
        <p:spPr>
          <a:xfrm>
            <a:off x="162520" y="4708106"/>
            <a:ext cx="8818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02122"/>
                </a:solidFill>
                <a:latin typeface="Arial" panose="020B0604020202020204" pitchFamily="34" charset="0"/>
              </a:rPr>
              <a:t>N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eural fields do not work with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discrete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data (e.g.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sequences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images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tokens), but map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continuous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inputs (e.g.,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spatial coordinates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time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to continuous outputs (i.e.,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scalars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vectors</a:t>
            </a:r>
            <a:r>
              <a:rPr lang="en-US" sz="20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etc.).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8526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5C56B-4196-CFFB-E811-588835AA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400878"/>
            <a:ext cx="8549640" cy="2056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0913B-8A80-0343-D386-EAF673F5A7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Steering Vector as Neural Fields</a:t>
            </a:r>
          </a:p>
        </p:txBody>
      </p:sp>
    </p:spTree>
    <p:extLst>
      <p:ext uri="{BB962C8B-B14F-4D97-AF65-F5344CB8AC3E}">
        <p14:creationId xmlns:p14="http://schemas.microsoft.com/office/powerpoint/2010/main" val="4252171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5419D-13A7-805F-46EE-FFB08351E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0FEB95-375F-A1E1-4E0E-DD234BF6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8623"/>
            <a:ext cx="7772400" cy="67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A820-E99B-3DE7-FAA9-32F9A31C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AD4D47-F3A0-35A7-E065-DCE182512C9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56EAD-BD54-2894-C8D0-7E913C65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62992"/>
            <a:ext cx="7772400" cy="198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F45B0-D5B7-E221-46F8-718E49288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3880466"/>
            <a:ext cx="7772400" cy="17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03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1E58-0575-3B6F-5E30-FE10CBDA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A7B2E1-BB21-7330-69F8-4CCBE6C950F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748CD-7AA6-68A9-A3CC-9EBA6092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921652"/>
            <a:ext cx="7772400" cy="1171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0EFE5-1F33-9538-A216-A78837AF9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016" y="2021946"/>
            <a:ext cx="3946794" cy="624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78A4F-8DCD-B9DD-6E74-4B8552806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3190786"/>
            <a:ext cx="7772400" cy="1077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4C0C0-59F9-5137-6D02-60815D589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743" y="4268048"/>
            <a:ext cx="4219339" cy="8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0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191FF-FB2D-A6B7-3211-60FBB394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204"/>
            <a:ext cx="9404604" cy="1535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7B5FA-F061-7AA0-0FED-53F16E2B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2399033"/>
            <a:ext cx="7772400" cy="39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4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8F8B4-0119-9EAB-674B-2628715A6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4CD1A-F10E-58FD-00F3-588BEAEDB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204"/>
            <a:ext cx="9404604" cy="15356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F2E389-B172-1E97-DBF0-69EAF8FE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7" y="2158683"/>
            <a:ext cx="6257925" cy="46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4FBA4-D342-9D39-5646-BD54DE43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1BBC68-D6CA-B355-7560-FCE8B2DBBE06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11945C-029E-6EA5-1F7C-423D9655A8F0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17FD98-3A18-353C-2329-44B5F724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3C5AC-B449-F127-935C-CA8D7C98AA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13BF4-C12C-814F-EC87-E4414F66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D216FB-BB35-34BB-DF85-638424573DBC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0085A8-8CD7-6F3F-A14D-FC8017DF7FBB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64D6FF-D3AE-323A-6B9B-959ED1C47D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110380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22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823277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FE718-6F26-4ABC-6F01-ADDF349D5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5C0C30-32C8-6DCC-968E-65A768E83048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51D88659-9E85-CA48-7703-BBFDA713C2E2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901034-395A-9D7A-1C7E-CA34ECF58257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1B1185-697F-373D-0B10-913B91C7DECD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2FDCC410-DF0B-7610-7F5C-A48D4F160C4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45434A-4039-D76E-30C0-08BFA8CFFA1B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EB90DE-62F7-3229-E566-5954A0A6EE42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6D17AD-71AD-D429-9597-2230D036F0DB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C3D9168-DAB3-9A0E-7858-7697CD79AFE3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3BF5F26-8D6C-4DC9-5AEA-B041169ED6B5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88DE01-6CC2-A7E0-BAEB-765084D76C5C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1186F5-CA53-A6FA-73A4-C67246E75B09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0DE9EDA-C8E3-9D5F-EBB3-A2A97F29192C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DFEEB0F-BD1F-CD5D-28B4-C046CE37744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5A6E6DDF-EC48-5459-9051-7C815BC9C660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F8F788B-12C1-2899-ABF2-356B5AB98BFC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99C9BC-04CD-9EFF-3A84-0C7FCAEBA871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9B248C-DE6B-0A83-6D63-07A53F492AF8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7295A64A-8078-EAF3-5106-9223393E7F86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ADAC34F-CB40-E0CC-F236-5B29457FEDF2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DEF6EF09-3356-13A8-80BD-ACD777042148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A9CBBD1-EAE4-45EE-9F9C-43411AEFED0B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029544F-A1C3-8F67-CABC-C06393DA56D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42B352-B931-CC8F-0DAE-1B27C6322329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BDD3F99-E1FA-EB53-E8B3-9496FC5389B2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C5410AE-EB33-775E-F3B1-E2EC39B90221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F9454636-F6C7-1F79-5D77-31425225212F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1643CFA-3171-FC2C-087F-ACE240F0090F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8415F997-E773-1D14-60E0-06541318564C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1B4862-D561-F6C0-58DC-201771FC4F16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66B88BE4-3C20-F121-4EF0-8561BB152F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659007-4DB0-2EBA-F5C1-C25F075E6024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466DE3-8523-1CD9-EDD1-A38FE35998C7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BC498-5C03-41A5-EF4F-5E8A099C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5D8361E-698D-B309-B7E1-7A48140380D4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5A4ED481-4B88-F492-1663-C29481C7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2299326-E198-921F-E029-42789853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4DE674B-7767-82AD-7861-F4590A3832B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16EDFEC-9300-2600-97F3-37A26425C020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F01542D-2732-D418-6521-62C99C2B0C7E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D6E2B4E-2E51-2E75-E029-503CFED9D571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84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D435-DAA5-086D-A305-BDC8D7E0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C83EBE-11D0-4333-F6BE-727F5F4C574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3CFA3-6093-3F12-235C-FB8E37D4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343B4A9C-8BE4-83B3-87F4-877D0524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53F4CFA9-9709-4623-A7B1-91CDACA0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E815380-BE5D-2FBA-8D36-F852CC63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8B2D4-1D86-1D5E-B278-5AD110D552D1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B222ED-6AAD-9504-BF01-A3E5170AC12D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E34826F4-FE58-0EF3-CD1B-10D9ED783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22163C-4A9E-ED6B-6A38-6F80C2705245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72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9784A-30DE-6848-C3FC-97918D8B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ACA5DF-9D7C-F505-DB8A-B021702E732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A0972-D1DE-379F-4147-FE60F362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3336891D-F112-7DFD-8B66-1BEC6B6A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71714399-9950-01FB-B4FE-CD15E19F1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47013-274F-5366-7789-B4E8D38D581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4D67250-8CB9-1014-9F2A-17891CAE3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D816AA-37B2-E3B2-9329-5BF16A1AD941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8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80CEF-EB22-EA24-6234-C9BEBAB05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899887-1BC9-29C3-8062-ED3ADD8FF3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0217D-BB76-F511-C486-C58F07534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1D2BC-B29D-A22C-A048-23F27311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0DC29-7149-E9B7-087C-B5D30B9800E8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643FB-6BC5-EA80-D262-9FBD47FF02A5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D99C3-9898-8F11-F974-45E5072D8240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511108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DAD39-7E0B-A4A8-6383-17753538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117BF-E576-EE67-9855-0E64ABEB4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AE1B3C-E860-C1E9-F2BA-EE2499696A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D6A86-4A83-EA30-B687-D65A0875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950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1AEA8-D7E3-DEB4-0ACF-71695CE9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4C1019-940E-5CCB-2013-F0C07127F2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4DBE8-1951-F949-0C21-4833762F8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332F6-5BB5-3DB5-A498-B87E794E7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61063-A50B-FE94-9070-71C371DA6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C451E3-0F4C-5B24-9AA6-51A6FAAD8DDA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BF8B3C0-2B80-26CB-C0F0-C668C88F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CBED4-9FB5-1995-585C-50AD42CE3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3F647-16A9-7BD4-4E61-C6C546E1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DFB1-B2D4-58E4-45A0-C69765862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3B91E0-CEEB-4C82-D536-54FEC611732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D99A8-1CE7-09D4-A611-FDFF6C05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120723-B1E5-04D8-2C80-A53E2C03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71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1BA95-BAE0-4524-F509-00769985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F0EFA-3C73-DCA9-4AC5-70E3A1B5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4174C-DFF8-7E4E-41F9-883EE3CB293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98293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29BA-3044-62EB-5EF1-BB75A8433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4B0D72-AFED-429F-E9B7-CFF762D86F36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509E79-9CBF-38A6-E670-D16984AFB830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48A719-ED4B-E244-7A1E-156E24682B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52720-C121-11CF-CC1F-B1C3F50B49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B14DC-8051-3128-28EA-73E754BAC7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D976A8-81C8-9789-7F4F-438FFE8C619D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CD0C65-5784-8A5C-F761-496B47A15C65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6A223232-A41B-1B5C-10E5-7E2AD4542C57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B257B1A-889C-BBC0-7F49-4FBA35465A84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F9D4E-9A66-0F7E-4A08-0B046A8E3158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8B0E1-1B50-5158-EC3D-D9CE526A402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7980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6D981-21BE-2F2F-F1CC-8D73B704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589BDAD-500A-132B-C72C-2F86350EE94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DD41C4A0-92C3-F793-E834-E48B4196E206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5E6B631-631C-5664-8A58-58DE591132BA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2C26590-60D6-C83D-DE51-3CBE1B1CA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6844D3-BB7E-C87F-27A6-D1E05BE5814B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BCDB81-43C3-4905-4EDB-929C1E54FE13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C8D8871-98B7-8649-1D0E-B104800A27E4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1B04C73-972E-4D50-0FBB-EEB69E4016C3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EEBC88-54B9-B0DD-AA7C-49943929D188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642472-09F0-93B6-0BE8-DD3A067AAD79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FED372-730D-0611-FDE0-9CD26C475BD3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9A871-E0F4-2792-2B43-8A78547CC5FF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4E23CC0-7EC3-2BBA-039B-1AC226936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9EDEA-4FF8-3323-EE51-7B470F2314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D85616-33DE-B9CF-A631-6238E907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CE88311-9481-62A1-4A94-AA3D97AF329E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4D5B98-6110-EC94-72A9-54264A9B8A8B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BF78FC4-D365-AB12-C5C7-3F87BC9C5E4C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D1A05A2-F6E0-F0C7-90CB-4B9457B4932D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668A4CFE-C88A-E002-B025-A763DAC12B2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261782E5-761C-5000-2333-C5FA222CF0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EBF9AB-CF4D-740C-1183-7175EFBE0E6F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6C8915-8546-ADD7-D6DF-6D335522AE84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F3EB08E4-5F5D-3801-8D52-3D087CE69769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2AF9129-1AF6-187B-9E3C-E7EFAF5F3E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06147-4590-0637-7B16-4A3AEA024A26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779E09-4ABB-AD26-C854-4EFA48F9D3D2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44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58488-278F-28E0-51EA-2ED7D9128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E186E142-3293-5B70-211D-4208296046C9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522F6304-77CF-C036-16A0-A5437974E70B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E58B669-CFF6-FE9C-1A9B-86453EAB4D67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DBC768-9DD7-2FB0-765C-AD26EEAC9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CAE1C-5F1F-B2F7-E569-8ED10B57D356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ED05EE-9C72-34F8-15A3-55627D1CB830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7906ED2-EB00-7FE6-E7AC-C4345F15E40E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F0DB45-56B5-8D52-890E-C0B7047150C0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3D3F3E-583F-AE92-94AF-3862B3059EBA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31D2DF-72D4-6232-A83D-E162D860BD8C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DA5912-F48D-8806-6599-B163C920B378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F0D209-E338-FCD4-AD61-9909D739EC41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947A77F-E9D3-0C85-CF5A-336018246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2D62E3-C522-A281-4349-FCD2A284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A3C4FA-BE12-E0EA-AF90-76BC3C3E91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163B2DB-725A-4535-E288-766E8807E9EE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D102B2-A03A-4E4B-CE55-C68758D02545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0043511-0475-27B4-1231-FE7C2546A1A0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230AEB6-8F44-4047-FC9F-D8CB2C8EC7F7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50025BEB-64AB-001E-58E0-ACEFB99722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2D5D134E-A70A-57A7-E93E-DD8720937F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0CDD64-79B9-BC54-E7B6-97489B7D1457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D8EE92-7290-5240-44CF-0AC3D0181A54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3E5C9705-80E8-78AE-17C8-1A73336014A9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CF5051A-AE4D-C017-E12E-94877B8AF95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01375-2914-9AF2-035B-D5F838468A15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CE43AB-9D2C-9EC7-E144-B6AFE715C9EC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5C635D5-E67A-A7DC-DE34-5F793E5008FD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E1FC3AC-3D62-0E66-8A67-B19FC73ADA52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0FA81E0-F94B-0132-C634-D296C4163D0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08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2930-3091-7C5B-F0B7-CE95F58C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07A1609-C5FC-C959-E5E6-6847301ADA81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1FA662-B6A5-C2A0-7A29-E1C1736E198E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AC7A79D-706D-E1A8-C7C1-1B003E73E22C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42D6DD-F02A-77E3-185D-7F163FAB1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02E818-A71F-CBFB-80D1-0E71BA79E82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BC4DAA-A8B0-4724-F574-767BFC06C0C2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371E5ED3-B161-0F61-E14C-410CDA07040E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A7E187-628B-578F-EA5F-25FB6CD8CD31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32E944-6686-1F23-6801-4DD188362A3C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315BA3-6B66-9320-8A50-962980390182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E66781-8508-576C-79E9-3940442228A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75FEB7-26EA-82EC-F1B7-6DE9B5D6FB4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DA186B6-FFCB-D30D-7414-D903F2AD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EC7A4-CCB5-D19D-5C38-748D401B60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FFFFF5-2C19-6A9F-AEEB-E0D98B6268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8E7F54-C0DC-95EF-BC31-C57B1726104D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3DF4E1-60BB-A6AC-0243-AD91CA1C41ED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82D9B4-1A33-AFFB-5AA5-1371004BF9DF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07BF147B-A11F-5B99-F99C-2C6816A8F011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1DFD132-F151-DC9F-A50F-F7B626D6E3B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2BB83A18-CF5B-720E-9F82-DCBB16B055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F53CA8-B522-A7FF-5F69-C8EFF11CED62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4B2BD-1A63-A14D-1313-DB64256D0E1A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325669D4-50BA-EE6C-EFCD-C52DFAB7E077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F832CC-53A8-48F3-827B-856E9A5C820C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3EFC0D6E-FB42-2AAA-DF4F-2020CF2C3AD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127C8-E04A-EF7C-D81A-8D064B94DEAD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437184-4C1E-17AE-C787-0DA77D39C89F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4DD6EE-244D-D760-3097-2D72A19F5045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D4C3D1-68E4-212A-B748-02C5AB386F6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646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F191-22CD-88BA-8B46-DC4D38F79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998BA1-B0FC-A307-2F78-0059F46CFB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B025E-533C-1C63-19A7-E48DEF2BF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C41EE-934F-529E-9C6E-27C30CA6CAF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54BA8-6C3D-7B9E-4117-7BF4947E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42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6BC2-FF91-438B-09C2-EAFD54B9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F8B14-1813-C007-F9BC-16480311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4791F3-3E3C-41EC-AF2E-10B1DA5204F4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ED44DB74-E11C-373C-E338-928936266307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DC08D-E79A-5E32-F21B-DA3A9BB89F73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98DE99-CAC2-00FD-E74E-1D1C6F6C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D2AC8-C843-3BD5-3F6B-8719E01701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81762-0F16-24B7-B21E-DED18A7D119B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1407643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332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AC13-FEC3-5D7F-3038-C55FD88A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7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DCA8-DC6F-7F6F-2D10-D135CAD4D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647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030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4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CC007-A113-2E40-7F6B-5A7DE77F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E17B0A9-C237-C128-02EB-8BD53823C5B4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0D14B2-DE9A-5EDF-AA84-A589E11A5F14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3604EC6-9328-6487-78FE-F5F102883B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AEA7AB-F7BD-94C4-7506-1CA66310FF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8A7F2-ADFE-A2B2-D894-37CC66A83C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340AEF0A-FA49-70F0-50A5-A6959715F008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771889C-44E4-233A-32E8-3E0482196745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CF504-43F0-4871-4D30-F7A4476AE497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A1272-339A-EBB4-FB7F-7AFCA64929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773EA2-EC84-3460-9267-2AE81E3BA5A6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4B89A82-04E3-21A7-8087-07623DE74527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951F7E-30C2-58AB-2087-D410EFB13D16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15837D-87A6-68B4-8CDC-B41C0BC932D0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DBB692-EED8-BECE-BC5D-6DA342D8652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F759975-DBF2-4E21-3B26-0D003E7355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22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6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 d,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(or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18954642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6896959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42301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610935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F74E3-B990-D345-B828-B8C7E831B39F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6D041B0-924D-F74C-86D1-360C2D6FFBCE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82821CDB-55A1-4D4D-A61E-B9B56D71D3E6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9CB5D95-7643-AC45-A062-5B22F7229141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F63C0C4-10FD-C94F-B453-0D820E16F1AF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8FF7638-A27B-3547-A9F0-8DE2D7FD137C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368FA4F-C354-2C49-B0C5-AF13E70639BB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157140-3DC6-AE4A-B079-CD720198F5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426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CADFE3-AE64-6640-8DA7-9E1A65B64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4471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78531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C8C3C-83E5-C784-7F05-915DC20ED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28CF0A5-11CF-BEBD-05CA-8A2FCDFCD6D8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CA631-FCC1-B385-A738-628BF9A69B2F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CFEE76-F439-8755-8458-F7F60FD8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03AD9-7BFA-C0D5-269D-EDC9A06D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50861-79C2-880D-9ADA-E75C776CA8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A4A23E-122F-BAAA-A43D-563E2BDE0B1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38AD8C-0C00-150F-6BD1-9447CE046E2B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E23813D-BC30-29E0-B436-C8AFFF0AF6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6AE478-699D-A4FB-8E36-206C65FBA4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1A83F1A-39D6-CD65-D466-B2A11E8B9E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EE4524-A463-5896-D9DC-611F072D0B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B358870-486C-A5A7-089F-53F61DB59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D2F5E92-10AC-AB74-C75C-7D3B1606A1E1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701D89-D585-825F-E57D-FB98CDD3072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A1D9FC-7CC3-46CE-B5DA-B16F224AE52B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33A9D2-677B-3EE0-3572-F23ED13C809C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14CB956-6CA9-4B79-6E2E-A08A13BC16AC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455150-87D3-87CB-DEC8-AAC8EEC7C789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8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820037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68B4F2-B69B-ED46-8EC3-306547374E87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61307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7106D-6CB8-C94B-8E23-A36214EFBE1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17FC8E-68F4-6244-9C10-AADB00700193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98C23-6DA0-674C-88D5-B51C022A7C37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FDE8A5-6BC5-4A40-A5B8-0BA71988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8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6E56E-8488-0643-B7B8-047DB99486B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2B05E39-21AD-0C4D-83BC-F9DDBD658202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13F67C-C77E-0240-9511-FDCAD5FF188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4ACA2A-9951-EF42-9630-E6F37399A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EB131-72C6-1F43-A008-56CF28D7365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2FE4118-00B4-A844-AA84-0D90C55043C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3A390D-8A94-E447-A064-CDC590512B23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64EFF4-EAA0-F843-B7A6-3E7E0F6C3DE5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3ED9E3B-8316-1640-95E2-1A48530D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0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</p:spTree>
    <p:extLst>
      <p:ext uri="{BB962C8B-B14F-4D97-AF65-F5344CB8AC3E}">
        <p14:creationId xmlns:p14="http://schemas.microsoft.com/office/powerpoint/2010/main" val="2792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04238B-B1AB-5F46-AC31-B402619DC37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34A7F6-48F3-3C4B-B9B9-AEE0DCD1202D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5245-4A68-1041-A1FB-F5B2BE96A937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E51B9EF-106D-AC47-806C-67CF46D333C4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CDCF8B-379D-0444-B6CC-191B08F3B09A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380331-557D-5940-8DCA-B6FCD76E00A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77454B-8BA2-C44D-BB0A-E4E25F136A16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FDDD51-3F4D-2642-9FE4-9A5B033BA2BE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E81FCD-129A-F344-B510-A8F8E2BEB7C6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FC41F5-EE22-6049-B4C7-72A662AB0932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1EB9581C-0A1C-144D-9034-BBAD872D9E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66FF45D0-4F13-6E43-83B9-72B17E54A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8062C-CF3C-E742-8737-D5A73D56E53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C5E2D-CF2C-5744-AA54-26BD75A88554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1507DDD-C008-084D-AF0E-361F0DF57AE4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754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9EEBA0-8D3A-4F4A-BA95-62BA1C4B2006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9D8311-EEA4-7B48-B362-F393769A6E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48692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07C1-1E04-4146-B77C-20CA6E61FE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Array: Spatial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/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blipFill>
                <a:blip r:embed="rId3"/>
                <a:stretch>
                  <a:fillRect l="-38710" r="-3225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73BE-010A-EE8D-11DE-A1CA0E40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00D123E-0530-804C-B858-0E29A45CEFA0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2377F855-EA51-81E7-27BC-A9BEEFA8239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BB0D38F-A045-5981-CC68-378C2AAE67C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3C8D68-4C23-F84A-8784-5E3BF8686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E04BE3-B6FD-8170-6D6A-94476EDC417E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9F3BEEF-B22B-CC32-8EE1-21A9EB82D527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29540002-069B-3C95-602B-501660AF10A8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87CAC7-B088-3AE0-A5DA-3D9AC3AF169E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1F7067-6C13-0618-CDAF-872C1CA4AD4C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78EEC5-A070-BB4D-80BA-841E5BC8B054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11DBE1-F3A8-A3DA-E247-4EA29A58DA0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2826908-0983-7073-6B63-A48C3BEB2AA3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632FFD-9E4C-E24A-EE1F-01AAE1CB7BE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3817C1-CED0-26E8-8F54-975E7185B0FB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055DFA-E4AE-C4A0-C71F-B2F089334AF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519DA-7EE0-AEE4-F291-56371B5079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D4CF9-4407-0731-78FB-9042111AC8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A6AE0E-CCC5-CA40-6432-156186B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6BC1F0-3BF6-67C9-780A-E08CF41BAE1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C82BF2-799B-EAEF-09F0-E051CB1D13F4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13ACD2-4AA4-A649-A4AF-CC4C38B172A8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0F146B8-232C-C4AF-F98A-C6FE785F94BC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F82098-D3D5-AFA0-FBFF-49BFEE51B715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4C19226D-DD9D-4AE8-3567-5614CB365D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31067723-9B8A-7AF1-3C5F-774A9AE0EE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AF87961-C312-B6C6-8622-2DF706F75F6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BD4381-6E27-DEE7-1465-DC54FE0663AD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0B61106-5585-5B76-7097-E436A1E0B2FA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8046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4139562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5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8B645-655D-2CFD-A78E-E572C1914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23F3142-E22B-2949-DB5F-FC8FFFBED786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346B3467-1F9E-8BBE-720F-A5C4ED0917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6511B7-EF0D-3D48-9045-4A68AF9FA50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F6BCF0-69C5-ED03-F6FD-2D92AE3EF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85B8F1-6112-583E-CE47-974709825645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BF61A96-E085-196D-112A-52568D5D367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E131CCC-4A94-6E4F-2020-BAAE08F91F80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69C053-B9E3-4D79-2AB3-6E2079E16EE3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16A434-86BE-DD7B-B358-E18487B0CDFF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A81CA2-7908-6001-8F06-C60FBE186963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CE1C7D-6967-5769-E06B-71E3F557C080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192D465-602B-B284-693D-13232E944284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2F0A622-E0C8-0E4D-E769-C710D5FBF2A0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8E391D-529C-42B9-BDFD-D9A34C9E7BDF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35C1CE-FBB8-DAA7-90DF-9B312422382D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D57BE7F-6F53-92E8-FD5A-238AFC3D6CF2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B098C6-03A0-7E3B-1E10-D184DCC2EE88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9BEE35-ED6E-85D6-6361-8FDCBAD8B439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9403E77-1F44-8B72-FF70-E000A04C59D3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9FDC3A4-25DE-4763-813C-7949B73A00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2904D-65B0-8F79-8E41-A560999DA5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4A5F0A-F1D8-7BEC-A5BC-F8B8E8C1ED7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4F2059-D8E8-E530-9D57-F4697099707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3192443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7783</TotalTime>
  <Words>2141</Words>
  <Application>Microsoft Macintosh PowerPoint</Application>
  <PresentationFormat>On-screen Show (4:3)</PresentationFormat>
  <Paragraphs>555</Paragraphs>
  <Slides>103</Slides>
  <Notes>26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Arial</vt:lpstr>
      <vt:lpstr>Avenir Light</vt:lpstr>
      <vt:lpstr>Calibri</vt:lpstr>
      <vt:lpstr>Calibri Light</vt:lpstr>
      <vt:lpstr>Cambria Math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658</cp:revision>
  <dcterms:created xsi:type="dcterms:W3CDTF">2019-01-28T20:09:31Z</dcterms:created>
  <dcterms:modified xsi:type="dcterms:W3CDTF">2025-10-09T19:25:48Z</dcterms:modified>
</cp:coreProperties>
</file>