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1764" r:id="rId2"/>
    <p:sldId id="1884" r:id="rId3"/>
    <p:sldId id="1917" r:id="rId4"/>
    <p:sldId id="1887" r:id="rId5"/>
    <p:sldId id="1916" r:id="rId6"/>
    <p:sldId id="2647" r:id="rId7"/>
    <p:sldId id="1915" r:id="rId8"/>
    <p:sldId id="1656" r:id="rId9"/>
    <p:sldId id="2645" r:id="rId10"/>
    <p:sldId id="2646" r:id="rId11"/>
    <p:sldId id="2619" r:id="rId12"/>
    <p:sldId id="2623" r:id="rId13"/>
    <p:sldId id="2622" r:id="rId14"/>
    <p:sldId id="2633" r:id="rId15"/>
    <p:sldId id="2634" r:id="rId16"/>
    <p:sldId id="2635" r:id="rId17"/>
    <p:sldId id="2636" r:id="rId18"/>
    <p:sldId id="2637" r:id="rId19"/>
    <p:sldId id="2624" r:id="rId20"/>
    <p:sldId id="2638" r:id="rId21"/>
    <p:sldId id="2639" r:id="rId22"/>
    <p:sldId id="2640" r:id="rId23"/>
    <p:sldId id="2641" r:id="rId24"/>
    <p:sldId id="2642" r:id="rId25"/>
    <p:sldId id="2625" r:id="rId26"/>
    <p:sldId id="262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FF7E79"/>
    <a:srgbClr val="042850"/>
    <a:srgbClr val="04336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78"/>
    <p:restoredTop sz="75578"/>
  </p:normalViewPr>
  <p:slideViewPr>
    <p:cSldViewPr snapToGrid="0" snapToObjects="1" showGuides="1">
      <p:cViewPr varScale="1">
        <p:scale>
          <a:sx n="90" d="100"/>
          <a:sy n="90" d="100"/>
        </p:scale>
        <p:origin x="768" y="2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9926-832A-0146-A58C-0A7B8706D706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ABCF-8DBE-0B44-8881-1104B3E50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www.waves.utoronto.ca</a:t>
            </a:r>
            <a:r>
              <a:rPr lang="en-US" dirty="0"/>
              <a:t>/prof/</a:t>
            </a:r>
            <a:r>
              <a:rPr lang="en-US" dirty="0" err="1"/>
              <a:t>svhum</a:t>
            </a:r>
            <a:r>
              <a:rPr lang="en-US" dirty="0"/>
              <a:t>/ece422/notes/15-arrays2.pdf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1AF78-9C63-2C46-9D2F-C9E877191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73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C7B83-5D4B-AC6D-6BF6-33F4E0C91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51E5E-8673-FDC3-23BC-620F3C47D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EC27B-14C6-C7A2-1259-3A474E642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good. The embedding changes for positions depending on the cardinality of the tokens.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4CE05-E0EF-4AC1-34D4-E278A7141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8CBF-1CEB-7E5B-3EFE-6390D576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8CA83-4192-429D-C452-6E1576CA3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530D2-2709-F90B-55C3-AC065EF26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good. The embedding changes for positions depending on the cardinality of the tokens.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3B248-FFD8-7234-C4B0-D11BCC4A1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ABCF-8DBE-0B44-8881-1104B3E50F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7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7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E309-4415-F04B-B6C1-168876F832F4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694A-6497-CF41-B174-7A7CB1955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E69D-A04A-E246-A3C0-46ACBE637F13}"/>
              </a:ext>
            </a:extLst>
          </p:cNvPr>
          <p:cNvSpPr txBox="1"/>
          <p:nvPr/>
        </p:nvSpPr>
        <p:spPr>
          <a:xfrm>
            <a:off x="0" y="140787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none" strike="noStrike" dirty="0">
                <a:solidFill>
                  <a:schemeClr val="bg1"/>
                </a:solidFill>
                <a:effectLst/>
                <a:latin typeface="Avenir Light" panose="020B0402020203020204" pitchFamily="34" charset="77"/>
              </a:rPr>
              <a:t>Machine Learning for Physical Sensing &amp; Perception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9A777-E05F-7845-9662-C68BAC3F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1">
            <a:off x="5384" y="0"/>
            <a:ext cx="1996901" cy="1343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3C1DA-861C-2241-9F85-B898F75433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0"/>
            <a:ext cx="2025254" cy="13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993C2-906B-BD4B-88DC-A2BAB6517D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4" y="0"/>
            <a:ext cx="2034226" cy="134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A7FB-EFFD-3B44-A86A-C7A6164C56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635" y="5504228"/>
            <a:ext cx="1815365" cy="135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88B0C-5D03-394B-847E-43453356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5508662"/>
            <a:ext cx="1996901" cy="134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A96E-EE2B-D34B-A660-D55D6C8AEC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0000"/>
          </a:blip>
          <a:srcRect l="14066" r="9796"/>
          <a:stretch/>
        </p:blipFill>
        <p:spPr>
          <a:xfrm>
            <a:off x="2393114" y="5504805"/>
            <a:ext cx="2040047" cy="135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A88D3-319C-0044-946E-22EE76012E8F}"/>
              </a:ext>
            </a:extLst>
          </p:cNvPr>
          <p:cNvSpPr txBox="1"/>
          <p:nvPr/>
        </p:nvSpPr>
        <p:spPr>
          <a:xfrm>
            <a:off x="150222" y="4407636"/>
            <a:ext cx="884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E4994-D17B-DE4F-B6E9-C809FAE2AB6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>
            <a:off x="4823990" y="5494159"/>
            <a:ext cx="2113815" cy="136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C3A76-2BF2-5445-A080-643468C5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 flipH="1">
            <a:off x="6906351" y="0"/>
            <a:ext cx="2237649" cy="1363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A5218-ECBB-384E-A052-6B47A9781DD5}"/>
              </a:ext>
            </a:extLst>
          </p:cNvPr>
          <p:cNvSpPr txBox="1"/>
          <p:nvPr/>
        </p:nvSpPr>
        <p:spPr>
          <a:xfrm>
            <a:off x="3161793" y="4827447"/>
            <a:ext cx="284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3:30 – 4:45pm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IRB 1207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7E29F-DE24-354C-A014-C78EAA487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22" y="4664614"/>
            <a:ext cx="2189001" cy="7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F136-A7BB-C241-B057-D88B7C55BFF6}"/>
              </a:ext>
            </a:extLst>
          </p:cNvPr>
          <p:cNvSpPr txBox="1"/>
          <p:nvPr/>
        </p:nvSpPr>
        <p:spPr>
          <a:xfrm>
            <a:off x="2719137" y="2592390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818V : Fall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F55EA-EA03-B44F-B899-34BF229DA4B8}"/>
              </a:ext>
            </a:extLst>
          </p:cNvPr>
          <p:cNvSpPr txBox="1"/>
          <p:nvPr/>
        </p:nvSpPr>
        <p:spPr>
          <a:xfrm>
            <a:off x="0" y="35082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Lecture 4_4: Active Volumetric Sensing</a:t>
            </a:r>
          </a:p>
        </p:txBody>
      </p:sp>
    </p:spTree>
    <p:extLst>
      <p:ext uri="{BB962C8B-B14F-4D97-AF65-F5344CB8AC3E}">
        <p14:creationId xmlns:p14="http://schemas.microsoft.com/office/powerpoint/2010/main" val="19549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78CF18-EF96-8A97-6325-A0268B75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1270000"/>
            <a:ext cx="7251700" cy="558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CAB43-3E3E-D111-765D-1764B54C219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Backprojection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Position/Pixel</a:t>
            </a:r>
          </a:p>
        </p:txBody>
      </p:sp>
    </p:spTree>
    <p:extLst>
      <p:ext uri="{BB962C8B-B14F-4D97-AF65-F5344CB8AC3E}">
        <p14:creationId xmlns:p14="http://schemas.microsoft.com/office/powerpoint/2010/main" val="114080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768B74-5F83-6505-C5A7-9B7E05F6A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08" t="40447" b="1787"/>
          <a:stretch>
            <a:fillRect/>
          </a:stretch>
        </p:blipFill>
        <p:spPr>
          <a:xfrm>
            <a:off x="662409" y="1967854"/>
            <a:ext cx="8219231" cy="29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1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D56D-9A32-A123-AD9D-4A19151B9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11C09D6-912F-6ADD-516A-364FEB5C7240}"/>
              </a:ext>
            </a:extLst>
          </p:cNvPr>
          <p:cNvSpPr/>
          <p:nvPr/>
        </p:nvSpPr>
        <p:spPr>
          <a:xfrm>
            <a:off x="1271584" y="3143255"/>
            <a:ext cx="6400793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Self Attention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455F79-B954-BDCE-6A50-DA1491B23A24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B76406-ABD8-7FB3-F728-395D39E6FC8D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193B95-24C2-F2C4-25CC-2DB88DCECDE2}"/>
              </a:ext>
            </a:extLst>
          </p:cNvPr>
          <p:cNvSpPr/>
          <p:nvPr/>
        </p:nvSpPr>
        <p:spPr>
          <a:xfrm>
            <a:off x="552439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EA0870-421B-ABC1-85C9-C585AEBAE9B9}"/>
              </a:ext>
            </a:extLst>
          </p:cNvPr>
          <p:cNvSpPr/>
          <p:nvPr/>
        </p:nvSpPr>
        <p:spPr>
          <a:xfrm>
            <a:off x="3305171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EDDB39-EF14-97E8-7999-2BD029DE33F7}"/>
              </a:ext>
            </a:extLst>
          </p:cNvPr>
          <p:cNvCxnSpPr/>
          <p:nvPr/>
        </p:nvCxnSpPr>
        <p:spPr>
          <a:xfrm flipV="1">
            <a:off x="2085965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B7E20D-BBA0-05D8-D48D-802FC6034C2A}"/>
              </a:ext>
            </a:extLst>
          </p:cNvPr>
          <p:cNvCxnSpPr/>
          <p:nvPr/>
        </p:nvCxnSpPr>
        <p:spPr>
          <a:xfrm flipV="1">
            <a:off x="4610097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E8D06A-3483-BB1A-DB6E-08CD2124B1DB}"/>
              </a:ext>
            </a:extLst>
          </p:cNvPr>
          <p:cNvCxnSpPr/>
          <p:nvPr/>
        </p:nvCxnSpPr>
        <p:spPr>
          <a:xfrm flipV="1">
            <a:off x="2085965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00D178-A576-377A-FA0B-B9A0C2B47947}"/>
              </a:ext>
            </a:extLst>
          </p:cNvPr>
          <p:cNvCxnSpPr/>
          <p:nvPr/>
        </p:nvCxnSpPr>
        <p:spPr>
          <a:xfrm flipV="1">
            <a:off x="4610097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B8EFDCF-CF0A-F329-1141-DFAF7C703E92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E271889-261C-B921-F8D5-637AF594DFF3}"/>
              </a:ext>
            </a:extLst>
          </p:cNvPr>
          <p:cNvSpPr/>
          <p:nvPr/>
        </p:nvSpPr>
        <p:spPr>
          <a:xfrm>
            <a:off x="6024564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F36BBA-DCF3-3B38-EB07-479F722EAA61}"/>
              </a:ext>
            </a:extLst>
          </p:cNvPr>
          <p:cNvCxnSpPr/>
          <p:nvPr/>
        </p:nvCxnSpPr>
        <p:spPr>
          <a:xfrm flipV="1">
            <a:off x="7329490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0763F2-EE07-F5E5-8733-E67D432FFCB0}"/>
              </a:ext>
            </a:extLst>
          </p:cNvPr>
          <p:cNvCxnSpPr/>
          <p:nvPr/>
        </p:nvCxnSpPr>
        <p:spPr>
          <a:xfrm flipV="1">
            <a:off x="7329490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44076A-DCC1-38FA-B41E-635CFC5B3CF9}"/>
              </a:ext>
            </a:extLst>
          </p:cNvPr>
          <p:cNvSpPr txBox="1"/>
          <p:nvPr/>
        </p:nvSpPr>
        <p:spPr>
          <a:xfrm>
            <a:off x="1704289" y="5691842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BCFA8-E5A5-7232-5DCB-83336CB3E051}"/>
              </a:ext>
            </a:extLst>
          </p:cNvPr>
          <p:cNvSpPr txBox="1"/>
          <p:nvPr/>
        </p:nvSpPr>
        <p:spPr>
          <a:xfrm>
            <a:off x="4385583" y="5691842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E8E111-7CAD-A369-845A-80130162FDC9}"/>
              </a:ext>
            </a:extLst>
          </p:cNvPr>
          <p:cNvSpPr txBox="1"/>
          <p:nvPr/>
        </p:nvSpPr>
        <p:spPr>
          <a:xfrm>
            <a:off x="7066877" y="569184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71A92-3E60-46C8-B1C6-E0953B1CE39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Encoding: Context and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292684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FEAE5-DC68-A989-EF8B-0D53A7CCC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2F8EB26-D5E8-85F7-F664-8A3E6DA9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8" y="1374296"/>
            <a:ext cx="7557025" cy="41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DD3868-F33D-6036-CED4-FB51AEDC999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9BAFF-6970-BE9F-D1E3-D0EB8169B17A}"/>
              </a:ext>
            </a:extLst>
          </p:cNvPr>
          <p:cNvSpPr txBox="1"/>
          <p:nvPr/>
        </p:nvSpPr>
        <p:spPr>
          <a:xfrm>
            <a:off x="3143250" y="5915522"/>
            <a:ext cx="355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RNN: Inherently sequential</a:t>
            </a:r>
          </a:p>
        </p:txBody>
      </p:sp>
    </p:spTree>
    <p:extLst>
      <p:ext uri="{BB962C8B-B14F-4D97-AF65-F5344CB8AC3E}">
        <p14:creationId xmlns:p14="http://schemas.microsoft.com/office/powerpoint/2010/main" val="361119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2001A-D571-A61D-BDE4-8938CD63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03B715-2BFD-F735-7216-7D69945A456E}"/>
              </a:ext>
            </a:extLst>
          </p:cNvPr>
          <p:cNvSpPr/>
          <p:nvPr/>
        </p:nvSpPr>
        <p:spPr>
          <a:xfrm>
            <a:off x="1271584" y="3143255"/>
            <a:ext cx="6400793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Self Attention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9DE800A-EACA-20FE-6191-473DE51A6650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B3DA43-6F21-0053-8F44-AFB08134D551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32742F2-0EF1-5E88-53E7-C9D2206205EA}"/>
              </a:ext>
            </a:extLst>
          </p:cNvPr>
          <p:cNvSpPr/>
          <p:nvPr/>
        </p:nvSpPr>
        <p:spPr>
          <a:xfrm>
            <a:off x="552439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E5E6E2-385D-BFEF-9005-70B1BCA4824E}"/>
              </a:ext>
            </a:extLst>
          </p:cNvPr>
          <p:cNvSpPr/>
          <p:nvPr/>
        </p:nvSpPr>
        <p:spPr>
          <a:xfrm>
            <a:off x="3305171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94030B-3B69-5966-D181-635B26CA77BE}"/>
              </a:ext>
            </a:extLst>
          </p:cNvPr>
          <p:cNvCxnSpPr/>
          <p:nvPr/>
        </p:nvCxnSpPr>
        <p:spPr>
          <a:xfrm flipV="1">
            <a:off x="2085965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D690F8-DA5D-6735-B061-56565B7EB771}"/>
              </a:ext>
            </a:extLst>
          </p:cNvPr>
          <p:cNvCxnSpPr/>
          <p:nvPr/>
        </p:nvCxnSpPr>
        <p:spPr>
          <a:xfrm flipV="1">
            <a:off x="4610097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E03D6E-2A0E-F554-C2C7-F37728C6D789}"/>
              </a:ext>
            </a:extLst>
          </p:cNvPr>
          <p:cNvCxnSpPr/>
          <p:nvPr/>
        </p:nvCxnSpPr>
        <p:spPr>
          <a:xfrm flipV="1">
            <a:off x="2085965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6BEBB3-1C65-0EF6-6A87-2C8AED099257}"/>
              </a:ext>
            </a:extLst>
          </p:cNvPr>
          <p:cNvCxnSpPr/>
          <p:nvPr/>
        </p:nvCxnSpPr>
        <p:spPr>
          <a:xfrm flipV="1">
            <a:off x="4610097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068E75-E223-64C1-63C0-9E3A51275CE3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837BDFE-11C4-A906-EC6E-140967532532}"/>
              </a:ext>
            </a:extLst>
          </p:cNvPr>
          <p:cNvSpPr/>
          <p:nvPr/>
        </p:nvSpPr>
        <p:spPr>
          <a:xfrm>
            <a:off x="6024564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89515D-D0E8-3F01-84D5-15F22050D4AD}"/>
              </a:ext>
            </a:extLst>
          </p:cNvPr>
          <p:cNvCxnSpPr/>
          <p:nvPr/>
        </p:nvCxnSpPr>
        <p:spPr>
          <a:xfrm flipV="1">
            <a:off x="7329490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5100E7-D29D-3B30-A4B6-39E8EA761C8F}"/>
              </a:ext>
            </a:extLst>
          </p:cNvPr>
          <p:cNvCxnSpPr/>
          <p:nvPr/>
        </p:nvCxnSpPr>
        <p:spPr>
          <a:xfrm flipV="1">
            <a:off x="7329490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37E13-D821-EF06-6C30-30087116C2A5}"/>
              </a:ext>
            </a:extLst>
          </p:cNvPr>
          <p:cNvSpPr txBox="1"/>
          <p:nvPr/>
        </p:nvSpPr>
        <p:spPr>
          <a:xfrm>
            <a:off x="1704289" y="5691842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1679FA-C110-87B7-C17B-1564134AD2D0}"/>
              </a:ext>
            </a:extLst>
          </p:cNvPr>
          <p:cNvSpPr txBox="1"/>
          <p:nvPr/>
        </p:nvSpPr>
        <p:spPr>
          <a:xfrm>
            <a:off x="4385583" y="5691842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43CA8D-A8B6-AD52-45F1-82D5DE501F7A}"/>
              </a:ext>
            </a:extLst>
          </p:cNvPr>
          <p:cNvSpPr txBox="1"/>
          <p:nvPr/>
        </p:nvSpPr>
        <p:spPr>
          <a:xfrm>
            <a:off x="7066877" y="569184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F55E80-EA8F-1FD5-7C9D-1738FC55851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Encoding: Context and Parallel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575C1-5BB2-B902-B1FA-810A0C2744AE}"/>
              </a:ext>
            </a:extLst>
          </p:cNvPr>
          <p:cNvSpPr txBox="1"/>
          <p:nvPr/>
        </p:nvSpPr>
        <p:spPr>
          <a:xfrm>
            <a:off x="1704289" y="6220485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E4C60E-42B8-CB36-BC65-35C6F4E4AC24}"/>
              </a:ext>
            </a:extLst>
          </p:cNvPr>
          <p:cNvSpPr txBox="1"/>
          <p:nvPr/>
        </p:nvSpPr>
        <p:spPr>
          <a:xfrm>
            <a:off x="4385583" y="6220485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0B069D-338D-E9FE-5BAE-0CC8B1F57671}"/>
              </a:ext>
            </a:extLst>
          </p:cNvPr>
          <p:cNvSpPr txBox="1"/>
          <p:nvPr/>
        </p:nvSpPr>
        <p:spPr>
          <a:xfrm>
            <a:off x="7066877" y="6220485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148465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CE99F-D6F7-091C-D27C-10714AEF2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91AC39-474C-0546-52F1-7704445DB019}"/>
              </a:ext>
            </a:extLst>
          </p:cNvPr>
          <p:cNvSpPr/>
          <p:nvPr/>
        </p:nvSpPr>
        <p:spPr>
          <a:xfrm>
            <a:off x="1271584" y="3143255"/>
            <a:ext cx="6400793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Self Attention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849FF0-D533-FBBD-C18D-154F9FF64071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781AA6-E440-71F7-0894-7CF23DF8C452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BDB119-57D1-C373-1080-AE9BEE51391A}"/>
              </a:ext>
            </a:extLst>
          </p:cNvPr>
          <p:cNvSpPr/>
          <p:nvPr/>
        </p:nvSpPr>
        <p:spPr>
          <a:xfrm>
            <a:off x="552439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CF2C9A-9FA2-F3D3-ECBA-892697F612DF}"/>
              </a:ext>
            </a:extLst>
          </p:cNvPr>
          <p:cNvSpPr/>
          <p:nvPr/>
        </p:nvSpPr>
        <p:spPr>
          <a:xfrm>
            <a:off x="3305171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A7E3C3-A233-38E5-C8B5-684CBD4BE40E}"/>
              </a:ext>
            </a:extLst>
          </p:cNvPr>
          <p:cNvCxnSpPr/>
          <p:nvPr/>
        </p:nvCxnSpPr>
        <p:spPr>
          <a:xfrm flipV="1">
            <a:off x="2085965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328D40-0738-F0F1-F4B1-3748FBEBD5E3}"/>
              </a:ext>
            </a:extLst>
          </p:cNvPr>
          <p:cNvCxnSpPr/>
          <p:nvPr/>
        </p:nvCxnSpPr>
        <p:spPr>
          <a:xfrm flipV="1">
            <a:off x="4610097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B7154E-43C6-D25E-1226-828299AB0DC2}"/>
              </a:ext>
            </a:extLst>
          </p:cNvPr>
          <p:cNvCxnSpPr/>
          <p:nvPr/>
        </p:nvCxnSpPr>
        <p:spPr>
          <a:xfrm flipV="1">
            <a:off x="2085965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A8C633-9EB3-CC84-408A-8630F971213F}"/>
              </a:ext>
            </a:extLst>
          </p:cNvPr>
          <p:cNvCxnSpPr/>
          <p:nvPr/>
        </p:nvCxnSpPr>
        <p:spPr>
          <a:xfrm flipV="1">
            <a:off x="4610097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BAB6A59-0FD0-3536-846A-5A2F30335568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542E22-52FB-EBB4-EB78-0CF9A0DC5C4F}"/>
              </a:ext>
            </a:extLst>
          </p:cNvPr>
          <p:cNvSpPr/>
          <p:nvPr/>
        </p:nvSpPr>
        <p:spPr>
          <a:xfrm>
            <a:off x="6024564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59E8E6-0DD8-C32C-705A-0CE64BC09F5E}"/>
              </a:ext>
            </a:extLst>
          </p:cNvPr>
          <p:cNvCxnSpPr/>
          <p:nvPr/>
        </p:nvCxnSpPr>
        <p:spPr>
          <a:xfrm flipV="1">
            <a:off x="7329490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CCC9A7-AFF2-2564-882C-196EC89FFA2A}"/>
              </a:ext>
            </a:extLst>
          </p:cNvPr>
          <p:cNvCxnSpPr/>
          <p:nvPr/>
        </p:nvCxnSpPr>
        <p:spPr>
          <a:xfrm flipV="1">
            <a:off x="7329490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916FD3-5CB4-F38E-7A4A-B54C5C954A56}"/>
              </a:ext>
            </a:extLst>
          </p:cNvPr>
          <p:cNvSpPr txBox="1"/>
          <p:nvPr/>
        </p:nvSpPr>
        <p:spPr>
          <a:xfrm>
            <a:off x="1704289" y="5691842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Dog+1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6CD650-D99A-ADCB-5228-9468F432E6AF}"/>
              </a:ext>
            </a:extLst>
          </p:cNvPr>
          <p:cNvSpPr txBox="1"/>
          <p:nvPr/>
        </p:nvSpPr>
        <p:spPr>
          <a:xfrm>
            <a:off x="4385583" y="5691842"/>
            <a:ext cx="1259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Bites+2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FD6A2F-F0D9-137D-C580-15FE59E0295C}"/>
              </a:ext>
            </a:extLst>
          </p:cNvPr>
          <p:cNvSpPr txBox="1"/>
          <p:nvPr/>
        </p:nvSpPr>
        <p:spPr>
          <a:xfrm>
            <a:off x="7066877" y="5691842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Man+3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B9569F-794B-DC76-67A8-57A27796C02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Encoding: Context and Parallel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F8D9A-6850-DF2F-8066-0AEB94D7994A}"/>
              </a:ext>
            </a:extLst>
          </p:cNvPr>
          <p:cNvSpPr txBox="1"/>
          <p:nvPr/>
        </p:nvSpPr>
        <p:spPr>
          <a:xfrm>
            <a:off x="1704289" y="6220485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Man+1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54A518-CF1A-8CC2-12A0-8A16A9B5BCAB}"/>
              </a:ext>
            </a:extLst>
          </p:cNvPr>
          <p:cNvSpPr txBox="1"/>
          <p:nvPr/>
        </p:nvSpPr>
        <p:spPr>
          <a:xfrm>
            <a:off x="4385583" y="6220485"/>
            <a:ext cx="1259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Bites+2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0D1F23-D303-9DCA-E78A-6D5A165ABAAD}"/>
              </a:ext>
            </a:extLst>
          </p:cNvPr>
          <p:cNvSpPr txBox="1"/>
          <p:nvPr/>
        </p:nvSpPr>
        <p:spPr>
          <a:xfrm>
            <a:off x="7066877" y="622048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Dog+3</a:t>
            </a:r>
          </a:p>
        </p:txBody>
      </p:sp>
    </p:spTree>
    <p:extLst>
      <p:ext uri="{BB962C8B-B14F-4D97-AF65-F5344CB8AC3E}">
        <p14:creationId xmlns:p14="http://schemas.microsoft.com/office/powerpoint/2010/main" val="1329736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F8EAB-7AFE-ADA3-E901-AF26FC010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62C71AC-4387-73F0-C92E-268F1CDDF99D}"/>
              </a:ext>
            </a:extLst>
          </p:cNvPr>
          <p:cNvSpPr/>
          <p:nvPr/>
        </p:nvSpPr>
        <p:spPr>
          <a:xfrm>
            <a:off x="1271584" y="3143255"/>
            <a:ext cx="6400793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Self Attention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83648B8-C563-C287-49E0-DEE86BFC730F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7E0A24A-E842-816D-9E63-6FCE6430BB0C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24608D3-5750-E9B8-3F12-9FB9473C075B}"/>
              </a:ext>
            </a:extLst>
          </p:cNvPr>
          <p:cNvSpPr/>
          <p:nvPr/>
        </p:nvSpPr>
        <p:spPr>
          <a:xfrm>
            <a:off x="552439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CF9786-B642-BC3C-99BF-7621E3B2476A}"/>
              </a:ext>
            </a:extLst>
          </p:cNvPr>
          <p:cNvSpPr/>
          <p:nvPr/>
        </p:nvSpPr>
        <p:spPr>
          <a:xfrm>
            <a:off x="3305171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E95171-C266-B609-AF03-E9C1D3199296}"/>
              </a:ext>
            </a:extLst>
          </p:cNvPr>
          <p:cNvCxnSpPr/>
          <p:nvPr/>
        </p:nvCxnSpPr>
        <p:spPr>
          <a:xfrm flipV="1">
            <a:off x="2085965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50B5F7-5AC6-EC89-B92E-58AD5A4A0F39}"/>
              </a:ext>
            </a:extLst>
          </p:cNvPr>
          <p:cNvCxnSpPr/>
          <p:nvPr/>
        </p:nvCxnSpPr>
        <p:spPr>
          <a:xfrm flipV="1">
            <a:off x="4610097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6111A7-3121-FBD7-E6D0-44F5A60D98D3}"/>
              </a:ext>
            </a:extLst>
          </p:cNvPr>
          <p:cNvCxnSpPr/>
          <p:nvPr/>
        </p:nvCxnSpPr>
        <p:spPr>
          <a:xfrm flipV="1">
            <a:off x="2085965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55BEF2-7705-B4D9-E08F-06D1781D79EF}"/>
              </a:ext>
            </a:extLst>
          </p:cNvPr>
          <p:cNvCxnSpPr/>
          <p:nvPr/>
        </p:nvCxnSpPr>
        <p:spPr>
          <a:xfrm flipV="1">
            <a:off x="4610097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296E4A-F288-8BAF-9481-6D037491BEAE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C432C2-9701-8B6D-391D-4253120E3B46}"/>
              </a:ext>
            </a:extLst>
          </p:cNvPr>
          <p:cNvSpPr/>
          <p:nvPr/>
        </p:nvSpPr>
        <p:spPr>
          <a:xfrm>
            <a:off x="6024564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C8C53B-AF3D-EED4-3866-9AB826041A4E}"/>
              </a:ext>
            </a:extLst>
          </p:cNvPr>
          <p:cNvCxnSpPr/>
          <p:nvPr/>
        </p:nvCxnSpPr>
        <p:spPr>
          <a:xfrm flipV="1">
            <a:off x="7329490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C1D3B6-2FF3-025F-2CDE-2021C92DD21B}"/>
              </a:ext>
            </a:extLst>
          </p:cNvPr>
          <p:cNvCxnSpPr/>
          <p:nvPr/>
        </p:nvCxnSpPr>
        <p:spPr>
          <a:xfrm flipV="1">
            <a:off x="7329490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0A79A20-3DD5-B429-B184-D3DC7D1463E9}"/>
              </a:ext>
            </a:extLst>
          </p:cNvPr>
          <p:cNvSpPr txBox="1"/>
          <p:nvPr/>
        </p:nvSpPr>
        <p:spPr>
          <a:xfrm>
            <a:off x="1704289" y="5691842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9E2719-EC87-FD97-D9AD-467C10820B31}"/>
              </a:ext>
            </a:extLst>
          </p:cNvPr>
          <p:cNvSpPr txBox="1"/>
          <p:nvPr/>
        </p:nvSpPr>
        <p:spPr>
          <a:xfrm>
            <a:off x="4385583" y="5691842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9D365-5853-4E34-D057-2BBF9446A64F}"/>
              </a:ext>
            </a:extLst>
          </p:cNvPr>
          <p:cNvSpPr txBox="1"/>
          <p:nvPr/>
        </p:nvSpPr>
        <p:spPr>
          <a:xfrm>
            <a:off x="7066877" y="569184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CF3C6-FD81-B9AB-AC16-79755EC8A89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Encoding: Context and Parallel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11FCE-A2CC-8F1A-EE81-B2CDCB655981}"/>
              </a:ext>
            </a:extLst>
          </p:cNvPr>
          <p:cNvSpPr txBox="1"/>
          <p:nvPr/>
        </p:nvSpPr>
        <p:spPr>
          <a:xfrm>
            <a:off x="1704289" y="6220485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0347D-C732-7D3B-4E5A-9DFBC4F85C7B}"/>
              </a:ext>
            </a:extLst>
          </p:cNvPr>
          <p:cNvSpPr txBox="1"/>
          <p:nvPr/>
        </p:nvSpPr>
        <p:spPr>
          <a:xfrm>
            <a:off x="4385583" y="6220485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D770A0-C399-2D89-B634-81660D7BE3EA}"/>
              </a:ext>
            </a:extLst>
          </p:cNvPr>
          <p:cNvSpPr txBox="1"/>
          <p:nvPr/>
        </p:nvSpPr>
        <p:spPr>
          <a:xfrm>
            <a:off x="7066877" y="6220485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24225F8-5368-68E2-7CFC-463C6099BC0C}"/>
              </a:ext>
            </a:extLst>
          </p:cNvPr>
          <p:cNvSpPr/>
          <p:nvPr/>
        </p:nvSpPr>
        <p:spPr>
          <a:xfrm>
            <a:off x="2674350" y="4964913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3E8ABAE-03C0-82B7-7CF4-7996790518C8}"/>
              </a:ext>
            </a:extLst>
          </p:cNvPr>
          <p:cNvSpPr/>
          <p:nvPr/>
        </p:nvSpPr>
        <p:spPr>
          <a:xfrm>
            <a:off x="5429678" y="4972064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264C91A-DF1F-1F68-514A-C3D56A2AC3F7}"/>
              </a:ext>
            </a:extLst>
          </p:cNvPr>
          <p:cNvSpPr/>
          <p:nvPr/>
        </p:nvSpPr>
        <p:spPr>
          <a:xfrm>
            <a:off x="8142142" y="4979215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6D7F2F-7DD0-C442-5808-749EB72A62F3}"/>
              </a:ext>
            </a:extLst>
          </p:cNvPr>
          <p:cNvSpPr/>
          <p:nvPr/>
        </p:nvSpPr>
        <p:spPr>
          <a:xfrm>
            <a:off x="0" y="1100138"/>
            <a:ext cx="9144000" cy="3671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598D5B-B175-408D-6D6E-AB218A00199E}"/>
              </a:ext>
            </a:extLst>
          </p:cNvPr>
          <p:cNvSpPr txBox="1"/>
          <p:nvPr/>
        </p:nvSpPr>
        <p:spPr>
          <a:xfrm>
            <a:off x="114880" y="1215509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Problems with indexing: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ED07E9-2CDB-34CD-6FBB-A3561C664289}"/>
              </a:ext>
            </a:extLst>
          </p:cNvPr>
          <p:cNvSpPr txBox="1"/>
          <p:nvPr/>
        </p:nvSpPr>
        <p:spPr>
          <a:xfrm>
            <a:off x="1896391" y="1852917"/>
            <a:ext cx="6932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 No upper bound, not good for NN/backpropagation</a:t>
            </a:r>
          </a:p>
          <a:p>
            <a:r>
              <a:rPr lang="en-US" sz="2400" dirty="0"/>
              <a:t>	- Exploding gradient, saturation, overflow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- Vanishing gradient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E5A219-ED57-D6A5-D311-75341F497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44" y="2670473"/>
            <a:ext cx="3205173" cy="7662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683E0F-0556-B546-2D30-AFD9F572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04" y="4243397"/>
            <a:ext cx="2921000" cy="368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5C1659-D34F-FB7D-8EED-65102F1CD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183" y="4140780"/>
            <a:ext cx="2944091" cy="5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AFDE-3F55-9E97-C437-12623B998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929A4B-0DA9-4FE9-14B4-D42EE42AE778}"/>
              </a:ext>
            </a:extLst>
          </p:cNvPr>
          <p:cNvSpPr/>
          <p:nvPr/>
        </p:nvSpPr>
        <p:spPr>
          <a:xfrm>
            <a:off x="1271584" y="3143255"/>
            <a:ext cx="6400793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Self Attention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5E83D4E-6310-BB62-9766-A7DE2843F2DC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B54E97-FD6E-F479-B10C-366AF204E6EF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4A976D-A3CA-ED44-7B71-E0EFF68EC14F}"/>
              </a:ext>
            </a:extLst>
          </p:cNvPr>
          <p:cNvSpPr/>
          <p:nvPr/>
        </p:nvSpPr>
        <p:spPr>
          <a:xfrm>
            <a:off x="552439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A44C8E-8486-474E-ED40-C319F3586F79}"/>
              </a:ext>
            </a:extLst>
          </p:cNvPr>
          <p:cNvSpPr/>
          <p:nvPr/>
        </p:nvSpPr>
        <p:spPr>
          <a:xfrm>
            <a:off x="3305171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AA6172-AD66-F149-A510-5BF37AE66D33}"/>
              </a:ext>
            </a:extLst>
          </p:cNvPr>
          <p:cNvCxnSpPr/>
          <p:nvPr/>
        </p:nvCxnSpPr>
        <p:spPr>
          <a:xfrm flipV="1">
            <a:off x="2085965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C54470-A4E6-1108-6935-E95EEE044A72}"/>
              </a:ext>
            </a:extLst>
          </p:cNvPr>
          <p:cNvCxnSpPr/>
          <p:nvPr/>
        </p:nvCxnSpPr>
        <p:spPr>
          <a:xfrm flipV="1">
            <a:off x="4610097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0019B5-7F3A-10D8-06ED-E92753149A4D}"/>
              </a:ext>
            </a:extLst>
          </p:cNvPr>
          <p:cNvCxnSpPr/>
          <p:nvPr/>
        </p:nvCxnSpPr>
        <p:spPr>
          <a:xfrm flipV="1">
            <a:off x="2085965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B43EAA-EB8F-2CF4-4086-9B90DB0460CF}"/>
              </a:ext>
            </a:extLst>
          </p:cNvPr>
          <p:cNvCxnSpPr/>
          <p:nvPr/>
        </p:nvCxnSpPr>
        <p:spPr>
          <a:xfrm flipV="1">
            <a:off x="4610097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14ED5D-E044-37F5-8D2B-BD7AF94BE0F0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59C7EC3-41DB-4A54-357B-7D9BC7BF83E6}"/>
              </a:ext>
            </a:extLst>
          </p:cNvPr>
          <p:cNvSpPr/>
          <p:nvPr/>
        </p:nvSpPr>
        <p:spPr>
          <a:xfrm>
            <a:off x="6024564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7A8B7A-5E03-18A2-322F-E52F2C34A5D5}"/>
              </a:ext>
            </a:extLst>
          </p:cNvPr>
          <p:cNvCxnSpPr/>
          <p:nvPr/>
        </p:nvCxnSpPr>
        <p:spPr>
          <a:xfrm flipV="1">
            <a:off x="7329490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B33121-006C-7E4E-56B8-E36E7610C18F}"/>
              </a:ext>
            </a:extLst>
          </p:cNvPr>
          <p:cNvCxnSpPr/>
          <p:nvPr/>
        </p:nvCxnSpPr>
        <p:spPr>
          <a:xfrm flipV="1">
            <a:off x="7329490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2D160F-48B1-6192-C1A3-A9C5B21C1760}"/>
              </a:ext>
            </a:extLst>
          </p:cNvPr>
          <p:cNvSpPr txBox="1"/>
          <p:nvPr/>
        </p:nvSpPr>
        <p:spPr>
          <a:xfrm>
            <a:off x="1704289" y="5691842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5E094C-DC17-276D-F13E-94ABECDD8873}"/>
              </a:ext>
            </a:extLst>
          </p:cNvPr>
          <p:cNvSpPr txBox="1"/>
          <p:nvPr/>
        </p:nvSpPr>
        <p:spPr>
          <a:xfrm>
            <a:off x="4385583" y="5691842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89289-C221-A8B8-37A4-3093612DCD44}"/>
              </a:ext>
            </a:extLst>
          </p:cNvPr>
          <p:cNvSpPr txBox="1"/>
          <p:nvPr/>
        </p:nvSpPr>
        <p:spPr>
          <a:xfrm>
            <a:off x="7066877" y="569184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9254D6-4D0A-D671-CFB5-C45CBBA29A8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Encoding: Context and Parallel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8716-DBD9-43A4-F0F1-D80312081966}"/>
              </a:ext>
            </a:extLst>
          </p:cNvPr>
          <p:cNvSpPr txBox="1"/>
          <p:nvPr/>
        </p:nvSpPr>
        <p:spPr>
          <a:xfrm>
            <a:off x="1704289" y="6220485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C6975-83C5-1FD8-55BC-CA04500B1803}"/>
              </a:ext>
            </a:extLst>
          </p:cNvPr>
          <p:cNvSpPr txBox="1"/>
          <p:nvPr/>
        </p:nvSpPr>
        <p:spPr>
          <a:xfrm>
            <a:off x="4385583" y="6220485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953E4D-CE71-1127-27A2-CEC2F894E845}"/>
              </a:ext>
            </a:extLst>
          </p:cNvPr>
          <p:cNvSpPr txBox="1"/>
          <p:nvPr/>
        </p:nvSpPr>
        <p:spPr>
          <a:xfrm>
            <a:off x="7066877" y="6220485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AAAC6D-39D5-2599-A50B-0E0534BF25BF}"/>
              </a:ext>
            </a:extLst>
          </p:cNvPr>
          <p:cNvSpPr/>
          <p:nvPr/>
        </p:nvSpPr>
        <p:spPr>
          <a:xfrm>
            <a:off x="2674350" y="4964913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35EB70E-031F-7694-BB70-7902273F7B17}"/>
              </a:ext>
            </a:extLst>
          </p:cNvPr>
          <p:cNvSpPr/>
          <p:nvPr/>
        </p:nvSpPr>
        <p:spPr>
          <a:xfrm>
            <a:off x="5429678" y="4972064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E279855-5CA7-EA53-36DF-A84D4F3C49B6}"/>
              </a:ext>
            </a:extLst>
          </p:cNvPr>
          <p:cNvSpPr/>
          <p:nvPr/>
        </p:nvSpPr>
        <p:spPr>
          <a:xfrm>
            <a:off x="8142142" y="4979215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BD296C-3F42-4BDB-2A1A-D14061DBB3C3}"/>
              </a:ext>
            </a:extLst>
          </p:cNvPr>
          <p:cNvSpPr/>
          <p:nvPr/>
        </p:nvSpPr>
        <p:spPr>
          <a:xfrm>
            <a:off x="0" y="1100138"/>
            <a:ext cx="9144000" cy="3671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EB8F84-C000-25A7-0FC7-E4326E014920}"/>
              </a:ext>
            </a:extLst>
          </p:cNvPr>
          <p:cNvSpPr txBox="1"/>
          <p:nvPr/>
        </p:nvSpPr>
        <p:spPr>
          <a:xfrm>
            <a:off x="114880" y="1215509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Problems with indexing: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405688-A1EB-AE69-0F88-B60193BE85C8}"/>
              </a:ext>
            </a:extLst>
          </p:cNvPr>
          <p:cNvSpPr txBox="1"/>
          <p:nvPr/>
        </p:nvSpPr>
        <p:spPr>
          <a:xfrm>
            <a:off x="1896391" y="1852917"/>
            <a:ext cx="6932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 No upper bound, not good for NN/backpropagation</a:t>
            </a:r>
          </a:p>
          <a:p>
            <a:r>
              <a:rPr lang="en-US" sz="2400" dirty="0"/>
              <a:t>	- Exploding gradient, saturation, overflow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- Vanishing gradient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D1AF25-D3EE-A151-79BB-8A8BD4D6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44" y="2670473"/>
            <a:ext cx="3205173" cy="7662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BD566C-FE57-6722-76EE-E651CF077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04" y="4243397"/>
            <a:ext cx="2921000" cy="368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D249F2-15D0-433B-C0DB-103550C0C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183" y="4140780"/>
            <a:ext cx="2944091" cy="51954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FC2FDF8-5861-19D1-E525-C2E7C7E2480F}"/>
              </a:ext>
            </a:extLst>
          </p:cNvPr>
          <p:cNvSpPr/>
          <p:nvPr/>
        </p:nvSpPr>
        <p:spPr>
          <a:xfrm>
            <a:off x="0" y="5757862"/>
            <a:ext cx="9144000" cy="11001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B00032-80BC-883C-8E4D-6D0732483A58}"/>
              </a:ext>
            </a:extLst>
          </p:cNvPr>
          <p:cNvSpPr txBox="1"/>
          <p:nvPr/>
        </p:nvSpPr>
        <p:spPr>
          <a:xfrm>
            <a:off x="1822419" y="5979822"/>
            <a:ext cx="617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about normalizing the indices?</a:t>
            </a:r>
          </a:p>
        </p:txBody>
      </p:sp>
    </p:spTree>
    <p:extLst>
      <p:ext uri="{BB962C8B-B14F-4D97-AF65-F5344CB8AC3E}">
        <p14:creationId xmlns:p14="http://schemas.microsoft.com/office/powerpoint/2010/main" val="227695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611EE-3D93-6E6B-AA4F-B83E77EC3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F135B9-CE3D-C3F6-49CF-CF337306E6DD}"/>
              </a:ext>
            </a:extLst>
          </p:cNvPr>
          <p:cNvSpPr/>
          <p:nvPr/>
        </p:nvSpPr>
        <p:spPr>
          <a:xfrm>
            <a:off x="1271584" y="3143255"/>
            <a:ext cx="6400793" cy="885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Self Attention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97C292-15DD-4C79-66D6-DBF21AF6A1B7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7A1473-AADB-E211-04BA-7B66B1C870E2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A0B548-C868-2B6A-5079-BFB6CAD8AEAC}"/>
              </a:ext>
            </a:extLst>
          </p:cNvPr>
          <p:cNvSpPr/>
          <p:nvPr/>
        </p:nvSpPr>
        <p:spPr>
          <a:xfrm>
            <a:off x="552439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6C88D1-FCA6-E342-29E3-63DB60551F1C}"/>
              </a:ext>
            </a:extLst>
          </p:cNvPr>
          <p:cNvSpPr/>
          <p:nvPr/>
        </p:nvSpPr>
        <p:spPr>
          <a:xfrm>
            <a:off x="3305171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6FC2D0-7507-D68C-E67B-D3CFE8C04752}"/>
              </a:ext>
            </a:extLst>
          </p:cNvPr>
          <p:cNvCxnSpPr/>
          <p:nvPr/>
        </p:nvCxnSpPr>
        <p:spPr>
          <a:xfrm flipV="1">
            <a:off x="2085965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E0D7EA-A9B4-659F-E4D9-FC51B522AB74}"/>
              </a:ext>
            </a:extLst>
          </p:cNvPr>
          <p:cNvCxnSpPr/>
          <p:nvPr/>
        </p:nvCxnSpPr>
        <p:spPr>
          <a:xfrm flipV="1">
            <a:off x="4610097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708AAE-5AFF-01C3-5A23-58F114CEFBA2}"/>
              </a:ext>
            </a:extLst>
          </p:cNvPr>
          <p:cNvCxnSpPr/>
          <p:nvPr/>
        </p:nvCxnSpPr>
        <p:spPr>
          <a:xfrm flipV="1">
            <a:off x="2085965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CFEE40-73E0-2CD6-9102-D3266DE98665}"/>
              </a:ext>
            </a:extLst>
          </p:cNvPr>
          <p:cNvCxnSpPr/>
          <p:nvPr/>
        </p:nvCxnSpPr>
        <p:spPr>
          <a:xfrm flipV="1">
            <a:off x="4610097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4F4A251-B564-A6FA-0F72-501211EAAB27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CD9ED62-338F-780D-63CB-C7BDAB3EF9D6}"/>
              </a:ext>
            </a:extLst>
          </p:cNvPr>
          <p:cNvSpPr/>
          <p:nvPr/>
        </p:nvSpPr>
        <p:spPr>
          <a:xfrm>
            <a:off x="6024564" y="1571630"/>
            <a:ext cx="2628900" cy="657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Contextual Embedding-3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8B3CF9-8679-1E22-A0A9-C669FF657093}"/>
              </a:ext>
            </a:extLst>
          </p:cNvPr>
          <p:cNvCxnSpPr/>
          <p:nvPr/>
        </p:nvCxnSpPr>
        <p:spPr>
          <a:xfrm flipV="1">
            <a:off x="7329490" y="2228855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95249F-BCC4-3B10-10D6-E7F2112028CB}"/>
              </a:ext>
            </a:extLst>
          </p:cNvPr>
          <p:cNvCxnSpPr/>
          <p:nvPr/>
        </p:nvCxnSpPr>
        <p:spPr>
          <a:xfrm flipV="1">
            <a:off x="7329490" y="4029080"/>
            <a:ext cx="0" cy="914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C14238-4C49-A276-C03C-CF044D6B1632}"/>
              </a:ext>
            </a:extLst>
          </p:cNvPr>
          <p:cNvSpPr txBox="1"/>
          <p:nvPr/>
        </p:nvSpPr>
        <p:spPr>
          <a:xfrm>
            <a:off x="1704289" y="5691842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D4AD25-FA44-D348-947F-DF2C05050228}"/>
              </a:ext>
            </a:extLst>
          </p:cNvPr>
          <p:cNvSpPr txBox="1"/>
          <p:nvPr/>
        </p:nvSpPr>
        <p:spPr>
          <a:xfrm>
            <a:off x="4385583" y="5691842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2BAF8-D8B7-846A-6DFA-604544A7058C}"/>
              </a:ext>
            </a:extLst>
          </p:cNvPr>
          <p:cNvSpPr txBox="1"/>
          <p:nvPr/>
        </p:nvSpPr>
        <p:spPr>
          <a:xfrm>
            <a:off x="7066877" y="569184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C988EA-6664-127C-BFD1-28DB459341F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Encoding: Context and Parallel Processing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39B1B-0087-066A-ED18-338FD13DA2E5}"/>
              </a:ext>
            </a:extLst>
          </p:cNvPr>
          <p:cNvSpPr txBox="1"/>
          <p:nvPr/>
        </p:nvSpPr>
        <p:spPr>
          <a:xfrm>
            <a:off x="1704289" y="6220485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2CC44-7456-D27A-3CEF-FD7A96E334D6}"/>
              </a:ext>
            </a:extLst>
          </p:cNvPr>
          <p:cNvSpPr txBox="1"/>
          <p:nvPr/>
        </p:nvSpPr>
        <p:spPr>
          <a:xfrm>
            <a:off x="4385583" y="6220485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8309AE-2EFD-90BD-80F8-797C57C3D45D}"/>
              </a:ext>
            </a:extLst>
          </p:cNvPr>
          <p:cNvSpPr txBox="1"/>
          <p:nvPr/>
        </p:nvSpPr>
        <p:spPr>
          <a:xfrm>
            <a:off x="7066877" y="6220485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4DFDF60-C495-4795-920C-3058B07E9560}"/>
              </a:ext>
            </a:extLst>
          </p:cNvPr>
          <p:cNvSpPr/>
          <p:nvPr/>
        </p:nvSpPr>
        <p:spPr>
          <a:xfrm>
            <a:off x="2674350" y="4964913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E9813AC-72B8-3539-ACE9-2D96E75A404A}"/>
              </a:ext>
            </a:extLst>
          </p:cNvPr>
          <p:cNvSpPr/>
          <p:nvPr/>
        </p:nvSpPr>
        <p:spPr>
          <a:xfrm>
            <a:off x="5429678" y="4972064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9BA8DC2-3FC4-0933-94E2-A9BF90FBE3A8}"/>
              </a:ext>
            </a:extLst>
          </p:cNvPr>
          <p:cNvSpPr/>
          <p:nvPr/>
        </p:nvSpPr>
        <p:spPr>
          <a:xfrm>
            <a:off x="8142142" y="4979215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81108E-4FA1-D351-68EF-91DDDC5D94DC}"/>
              </a:ext>
            </a:extLst>
          </p:cNvPr>
          <p:cNvSpPr/>
          <p:nvPr/>
        </p:nvSpPr>
        <p:spPr>
          <a:xfrm>
            <a:off x="0" y="1100138"/>
            <a:ext cx="9144000" cy="3671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3A1FD4-1E26-E40F-648C-3E03B9D64602}"/>
              </a:ext>
            </a:extLst>
          </p:cNvPr>
          <p:cNvSpPr txBox="1"/>
          <p:nvPr/>
        </p:nvSpPr>
        <p:spPr>
          <a:xfrm>
            <a:off x="114880" y="1215509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Problems with indexing: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1B931C-FE2E-6C96-18F7-E10FE497897F}"/>
              </a:ext>
            </a:extLst>
          </p:cNvPr>
          <p:cNvSpPr txBox="1"/>
          <p:nvPr/>
        </p:nvSpPr>
        <p:spPr>
          <a:xfrm>
            <a:off x="1896391" y="1852917"/>
            <a:ext cx="6944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2) Discrete indices</a:t>
            </a:r>
          </a:p>
          <a:p>
            <a:r>
              <a:rPr lang="en-US" sz="2400" dirty="0"/>
              <a:t>-- Not good for learning multiscale patterns.</a:t>
            </a:r>
          </a:p>
          <a:p>
            <a:r>
              <a:rPr lang="en-US" sz="2400" dirty="0"/>
              <a:t>-- Not a smooth differentiable map from coordinate to</a:t>
            </a:r>
          </a:p>
          <a:p>
            <a:r>
              <a:rPr lang="en-US" sz="2400" dirty="0"/>
              <a:t>functions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FFA7BF-6745-5F21-3049-A77C4B5562F5}"/>
              </a:ext>
            </a:extLst>
          </p:cNvPr>
          <p:cNvSpPr txBox="1"/>
          <p:nvPr/>
        </p:nvSpPr>
        <p:spPr>
          <a:xfrm>
            <a:off x="1822419" y="5979822"/>
            <a:ext cx="617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about normalizing the indices?</a:t>
            </a:r>
          </a:p>
        </p:txBody>
      </p:sp>
    </p:spTree>
    <p:extLst>
      <p:ext uri="{BB962C8B-B14F-4D97-AF65-F5344CB8AC3E}">
        <p14:creationId xmlns:p14="http://schemas.microsoft.com/office/powerpoint/2010/main" val="46778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F7AE-AF72-459F-15CA-06839376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BAE7540-C44B-495F-ED97-EF60D34AA1F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905D1-DDD4-E838-774A-D6E29A0F32C7}"/>
              </a:ext>
            </a:extLst>
          </p:cNvPr>
          <p:cNvSpPr txBox="1"/>
          <p:nvPr/>
        </p:nvSpPr>
        <p:spPr>
          <a:xfrm>
            <a:off x="114880" y="1215509"/>
            <a:ext cx="590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we use sinusoids for positional encoding?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E2E7C-19B7-F085-029F-A5537FAB3420}"/>
              </a:ext>
            </a:extLst>
          </p:cNvPr>
          <p:cNvCxnSpPr>
            <a:cxnSpLocks/>
          </p:cNvCxnSpPr>
          <p:nvPr/>
        </p:nvCxnSpPr>
        <p:spPr>
          <a:xfrm>
            <a:off x="921228" y="3803770"/>
            <a:ext cx="786329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95A841-474E-B348-78FB-09525AC021DA}"/>
              </a:ext>
            </a:extLst>
          </p:cNvPr>
          <p:cNvSpPr txBox="1"/>
          <p:nvPr/>
        </p:nvSpPr>
        <p:spPr>
          <a:xfrm rot="16200000">
            <a:off x="67617" y="2629922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Amplitude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C37D83-4C0A-4D8F-FE52-2D4187E33489}"/>
              </a:ext>
            </a:extLst>
          </p:cNvPr>
          <p:cNvCxnSpPr/>
          <p:nvPr/>
        </p:nvCxnSpPr>
        <p:spPr>
          <a:xfrm>
            <a:off x="2397550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D83B8C-7300-353E-DC30-293A5761C8A2}"/>
              </a:ext>
            </a:extLst>
          </p:cNvPr>
          <p:cNvCxnSpPr/>
          <p:nvPr/>
        </p:nvCxnSpPr>
        <p:spPr>
          <a:xfrm>
            <a:off x="3863793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52AAB9-3B36-64B3-D43A-A7B21287863B}"/>
              </a:ext>
            </a:extLst>
          </p:cNvPr>
          <p:cNvCxnSpPr/>
          <p:nvPr/>
        </p:nvCxnSpPr>
        <p:spPr>
          <a:xfrm>
            <a:off x="5330036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9D9217-6D59-56C4-8B24-3E30E6DAFC64}"/>
              </a:ext>
            </a:extLst>
          </p:cNvPr>
          <p:cNvCxnSpPr/>
          <p:nvPr/>
        </p:nvCxnSpPr>
        <p:spPr>
          <a:xfrm>
            <a:off x="6796279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062B38-C7EE-1C8D-95F1-2721F038DCF4}"/>
              </a:ext>
            </a:extLst>
          </p:cNvPr>
          <p:cNvCxnSpPr/>
          <p:nvPr/>
        </p:nvCxnSpPr>
        <p:spPr>
          <a:xfrm>
            <a:off x="8262522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965222-476A-6A87-5B87-0FC858D7062C}"/>
              </a:ext>
            </a:extLst>
          </p:cNvPr>
          <p:cNvGrpSpPr/>
          <p:nvPr/>
        </p:nvGrpSpPr>
        <p:grpSpPr>
          <a:xfrm>
            <a:off x="936080" y="2557869"/>
            <a:ext cx="5831038" cy="621335"/>
            <a:chOff x="893218" y="1290862"/>
            <a:chExt cx="5831038" cy="90969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1421FE8-0272-CB12-0847-E9B191B9D69A}"/>
                </a:ext>
              </a:extLst>
            </p:cNvPr>
            <p:cNvSpPr/>
            <p:nvPr/>
          </p:nvSpPr>
          <p:spPr>
            <a:xfrm>
              <a:off x="893218" y="1290862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ACB4C9C-A80A-807C-D207-255D5EFB5A12}"/>
                </a:ext>
              </a:extLst>
            </p:cNvPr>
            <p:cNvSpPr/>
            <p:nvPr/>
          </p:nvSpPr>
          <p:spPr>
            <a:xfrm>
              <a:off x="3796545" y="1327856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167F1EA-953C-A564-EF19-497028E342C8}"/>
              </a:ext>
            </a:extLst>
          </p:cNvPr>
          <p:cNvSpPr txBox="1"/>
          <p:nvPr/>
        </p:nvSpPr>
        <p:spPr>
          <a:xfrm>
            <a:off x="2074462" y="3877828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4915D3-2897-79FF-7B57-A6A35905A045}"/>
              </a:ext>
            </a:extLst>
          </p:cNvPr>
          <p:cNvSpPr txBox="1"/>
          <p:nvPr/>
        </p:nvSpPr>
        <p:spPr>
          <a:xfrm>
            <a:off x="3525309" y="3871032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CEADAE-F2B1-DAD6-6EA1-822C900F6CAC}"/>
              </a:ext>
            </a:extLst>
          </p:cNvPr>
          <p:cNvSpPr txBox="1"/>
          <p:nvPr/>
        </p:nvSpPr>
        <p:spPr>
          <a:xfrm>
            <a:off x="5012732" y="3864236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03C108-769E-9283-BBD2-7751FCD4BF97}"/>
              </a:ext>
            </a:extLst>
          </p:cNvPr>
          <p:cNvSpPr txBox="1"/>
          <p:nvPr/>
        </p:nvSpPr>
        <p:spPr>
          <a:xfrm>
            <a:off x="6500155" y="3857440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D7C4ED-8571-AE9A-29CA-FC66DD9B5C4D}"/>
              </a:ext>
            </a:extLst>
          </p:cNvPr>
          <p:cNvSpPr txBox="1"/>
          <p:nvPr/>
        </p:nvSpPr>
        <p:spPr>
          <a:xfrm>
            <a:off x="7987578" y="3850644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D28C17-B269-F79C-EC2A-3981A247E5A2}"/>
              </a:ext>
            </a:extLst>
          </p:cNvPr>
          <p:cNvSpPr txBox="1"/>
          <p:nvPr/>
        </p:nvSpPr>
        <p:spPr>
          <a:xfrm>
            <a:off x="7678288" y="3286391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(sec)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50DBE3-D3C3-9414-D3B5-B8E7F183BA53}"/>
              </a:ext>
            </a:extLst>
          </p:cNvPr>
          <p:cNvSpPr txBox="1"/>
          <p:nvPr/>
        </p:nvSpPr>
        <p:spPr>
          <a:xfrm>
            <a:off x="644113" y="3871032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209EE1-88CA-C8E9-8BA0-F4CF66AFDAF6}"/>
              </a:ext>
            </a:extLst>
          </p:cNvPr>
          <p:cNvGrpSpPr/>
          <p:nvPr/>
        </p:nvGrpSpPr>
        <p:grpSpPr>
          <a:xfrm>
            <a:off x="936080" y="2391839"/>
            <a:ext cx="5800583" cy="968540"/>
            <a:chOff x="893218" y="4563539"/>
            <a:chExt cx="5800583" cy="96854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E196E9D-F77A-5B1E-1BDF-7870A44CB283}"/>
                </a:ext>
              </a:extLst>
            </p:cNvPr>
            <p:cNvGrpSpPr/>
            <p:nvPr/>
          </p:nvGrpSpPr>
          <p:grpSpPr>
            <a:xfrm>
              <a:off x="893218" y="4563539"/>
              <a:ext cx="2903327" cy="909698"/>
              <a:chOff x="893218" y="1290862"/>
              <a:chExt cx="5831038" cy="909698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2F2B45E-C179-0C5A-435C-D17A41F10469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CC514E4-BD23-CA8F-C8A4-271E8D35D4F5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865C1F7-DFF9-A325-04AF-6F6B86185AA0}"/>
                </a:ext>
              </a:extLst>
            </p:cNvPr>
            <p:cNvGrpSpPr/>
            <p:nvPr/>
          </p:nvGrpSpPr>
          <p:grpSpPr>
            <a:xfrm>
              <a:off x="3790474" y="4622381"/>
              <a:ext cx="2903327" cy="909698"/>
              <a:chOff x="893218" y="1290862"/>
              <a:chExt cx="5831038" cy="909698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0FD371B-8905-C96E-F7A1-87CB8F3C3967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87C5F20-21AD-1F7A-BC0D-8606D505AF88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02F508-2B4D-E005-2C44-06FDE4D03DC3}"/>
              </a:ext>
            </a:extLst>
          </p:cNvPr>
          <p:cNvGrpSpPr/>
          <p:nvPr/>
        </p:nvGrpSpPr>
        <p:grpSpPr>
          <a:xfrm>
            <a:off x="940448" y="1969626"/>
            <a:ext cx="2937650" cy="1565742"/>
            <a:chOff x="893218" y="4563539"/>
            <a:chExt cx="5800583" cy="96854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12DBC0B-306C-2C37-A7A5-511FE5C54FF6}"/>
                </a:ext>
              </a:extLst>
            </p:cNvPr>
            <p:cNvGrpSpPr/>
            <p:nvPr/>
          </p:nvGrpSpPr>
          <p:grpSpPr>
            <a:xfrm>
              <a:off x="893218" y="4563539"/>
              <a:ext cx="2903327" cy="909698"/>
              <a:chOff x="893218" y="1290862"/>
              <a:chExt cx="5831038" cy="909698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17CC505-827B-4501-1375-A51346E9EDEA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DD7A472-4B75-E8C9-D700-73855B407D49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69182FF-8482-6091-CEDF-DAB35EB8F68F}"/>
                </a:ext>
              </a:extLst>
            </p:cNvPr>
            <p:cNvGrpSpPr/>
            <p:nvPr/>
          </p:nvGrpSpPr>
          <p:grpSpPr>
            <a:xfrm>
              <a:off x="3790474" y="4622381"/>
              <a:ext cx="2903327" cy="909698"/>
              <a:chOff x="893218" y="1290862"/>
              <a:chExt cx="5831038" cy="909698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7660987-9ED4-0709-DC91-8B256E196890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595EC05-BBBD-FE21-8486-2123C4905F5A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39C84BD-8525-269C-CCA8-056DA6ABE82A}"/>
              </a:ext>
            </a:extLst>
          </p:cNvPr>
          <p:cNvGrpSpPr/>
          <p:nvPr/>
        </p:nvGrpSpPr>
        <p:grpSpPr>
          <a:xfrm>
            <a:off x="3875024" y="2117424"/>
            <a:ext cx="2937650" cy="1550551"/>
            <a:chOff x="893218" y="4563539"/>
            <a:chExt cx="5800583" cy="96854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46B0D6D-E1D0-287D-5146-019042233E4A}"/>
                </a:ext>
              </a:extLst>
            </p:cNvPr>
            <p:cNvGrpSpPr/>
            <p:nvPr/>
          </p:nvGrpSpPr>
          <p:grpSpPr>
            <a:xfrm>
              <a:off x="893218" y="4563539"/>
              <a:ext cx="2903327" cy="909698"/>
              <a:chOff x="893218" y="1290862"/>
              <a:chExt cx="5831038" cy="909698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D322E35B-1967-DF2E-C266-B9A71DF2FB0D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E5E80D1D-57FF-91D4-B9B7-A0D8F7586A86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47DCEB8-4087-13AC-B56A-FBB9CC94D2DF}"/>
                </a:ext>
              </a:extLst>
            </p:cNvPr>
            <p:cNvGrpSpPr/>
            <p:nvPr/>
          </p:nvGrpSpPr>
          <p:grpSpPr>
            <a:xfrm>
              <a:off x="3790474" y="4622381"/>
              <a:ext cx="2903327" cy="909698"/>
              <a:chOff x="893218" y="1290862"/>
              <a:chExt cx="5831038" cy="909698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961F485-B59A-ABA5-11E8-2A06AA6AD5FD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C3A1397-0ACF-4742-E6C2-AA2447DE0106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81F9B5-7749-1317-BAB1-C2F42D063839}"/>
              </a:ext>
            </a:extLst>
          </p:cNvPr>
          <p:cNvCxnSpPr/>
          <p:nvPr/>
        </p:nvCxnSpPr>
        <p:spPr>
          <a:xfrm flipV="1">
            <a:off x="881299" y="1666170"/>
            <a:ext cx="0" cy="2147032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124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BB0A5-489B-C38C-ED73-BDDB5608549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Neural Volumetric Reconstruction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C9B956-10CA-EB1A-B019-CCC15D6D9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335175"/>
            <a:ext cx="8549640" cy="1901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39077E-751A-3FD0-8227-06B7676E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" y="3725127"/>
            <a:ext cx="8549640" cy="24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4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D47D7-FAD9-0326-CC39-AD8A88A2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FECD529-924E-3642-2D3A-2F9857B0165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A1528-B246-9D43-3266-04242E76E10B}"/>
              </a:ext>
            </a:extLst>
          </p:cNvPr>
          <p:cNvSpPr txBox="1"/>
          <p:nvPr/>
        </p:nvSpPr>
        <p:spPr>
          <a:xfrm>
            <a:off x="143455" y="1016337"/>
            <a:ext cx="686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we use sinusoids for positional encoding?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F570C-EAD9-7EAA-0EF9-712F563685E4}"/>
              </a:ext>
            </a:extLst>
          </p:cNvPr>
          <p:cNvCxnSpPr>
            <a:cxnSpLocks/>
          </p:cNvCxnSpPr>
          <p:nvPr/>
        </p:nvCxnSpPr>
        <p:spPr>
          <a:xfrm>
            <a:off x="878364" y="3803770"/>
            <a:ext cx="786329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663508-06A5-DDF4-826F-49C871970FA2}"/>
              </a:ext>
            </a:extLst>
          </p:cNvPr>
          <p:cNvSpPr txBox="1"/>
          <p:nvPr/>
        </p:nvSpPr>
        <p:spPr>
          <a:xfrm rot="16200000">
            <a:off x="67617" y="2629922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Amplitude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C5B969-FE4A-D4B6-D5B6-BDDBFB018B7E}"/>
              </a:ext>
            </a:extLst>
          </p:cNvPr>
          <p:cNvCxnSpPr/>
          <p:nvPr/>
        </p:nvCxnSpPr>
        <p:spPr>
          <a:xfrm>
            <a:off x="2397550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60451E-D6F7-0CF2-1CB4-CC141D7E9FA4}"/>
              </a:ext>
            </a:extLst>
          </p:cNvPr>
          <p:cNvCxnSpPr/>
          <p:nvPr/>
        </p:nvCxnSpPr>
        <p:spPr>
          <a:xfrm>
            <a:off x="3863793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38819A-7DE5-3DFC-CAF7-69CBB1B0D10D}"/>
              </a:ext>
            </a:extLst>
          </p:cNvPr>
          <p:cNvCxnSpPr/>
          <p:nvPr/>
        </p:nvCxnSpPr>
        <p:spPr>
          <a:xfrm>
            <a:off x="5330036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E2864E-6B01-7997-2728-84727305FC64}"/>
              </a:ext>
            </a:extLst>
          </p:cNvPr>
          <p:cNvCxnSpPr/>
          <p:nvPr/>
        </p:nvCxnSpPr>
        <p:spPr>
          <a:xfrm>
            <a:off x="6796279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6FF8C4-D2B2-2F52-1841-742C121F1BF8}"/>
              </a:ext>
            </a:extLst>
          </p:cNvPr>
          <p:cNvCxnSpPr/>
          <p:nvPr/>
        </p:nvCxnSpPr>
        <p:spPr>
          <a:xfrm>
            <a:off x="8262522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3F92DE-6811-06EE-5F64-DF0D9D33B6BA}"/>
              </a:ext>
            </a:extLst>
          </p:cNvPr>
          <p:cNvGrpSpPr/>
          <p:nvPr/>
        </p:nvGrpSpPr>
        <p:grpSpPr>
          <a:xfrm>
            <a:off x="936080" y="2557869"/>
            <a:ext cx="4764674" cy="621335"/>
            <a:chOff x="893218" y="1290862"/>
            <a:chExt cx="5831038" cy="90969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F75802-F66F-3286-2CE4-17287FE33232}"/>
                </a:ext>
              </a:extLst>
            </p:cNvPr>
            <p:cNvSpPr/>
            <p:nvPr/>
          </p:nvSpPr>
          <p:spPr>
            <a:xfrm>
              <a:off x="893218" y="1290862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7E9ED2-1521-D547-E85A-8F909F1E5257}"/>
                </a:ext>
              </a:extLst>
            </p:cNvPr>
            <p:cNvSpPr/>
            <p:nvPr/>
          </p:nvSpPr>
          <p:spPr>
            <a:xfrm>
              <a:off x="3796545" y="1327856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7FC2BD8-DAB6-FB2D-306B-E81ED80E6F72}"/>
              </a:ext>
            </a:extLst>
          </p:cNvPr>
          <p:cNvSpPr txBox="1"/>
          <p:nvPr/>
        </p:nvSpPr>
        <p:spPr>
          <a:xfrm>
            <a:off x="2203050" y="3863540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9DB989-293C-0999-D94D-B99196A103D0}"/>
              </a:ext>
            </a:extLst>
          </p:cNvPr>
          <p:cNvSpPr txBox="1"/>
          <p:nvPr/>
        </p:nvSpPr>
        <p:spPr>
          <a:xfrm>
            <a:off x="3653897" y="3856744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E3BB40-6C00-5D24-1397-B06115926A31}"/>
              </a:ext>
            </a:extLst>
          </p:cNvPr>
          <p:cNvSpPr txBox="1"/>
          <p:nvPr/>
        </p:nvSpPr>
        <p:spPr>
          <a:xfrm>
            <a:off x="5141320" y="3849948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D9C504-5545-F986-CD85-19F8FD59F670}"/>
              </a:ext>
            </a:extLst>
          </p:cNvPr>
          <p:cNvSpPr txBox="1"/>
          <p:nvPr/>
        </p:nvSpPr>
        <p:spPr>
          <a:xfrm>
            <a:off x="6628743" y="3843152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7A296-EA6B-7A4D-9490-B3337F238474}"/>
              </a:ext>
            </a:extLst>
          </p:cNvPr>
          <p:cNvSpPr txBox="1"/>
          <p:nvPr/>
        </p:nvSpPr>
        <p:spPr>
          <a:xfrm>
            <a:off x="8116166" y="3836356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D96D80-D204-3A3B-1F71-BA06532FC30D}"/>
              </a:ext>
            </a:extLst>
          </p:cNvPr>
          <p:cNvSpPr txBox="1"/>
          <p:nvPr/>
        </p:nvSpPr>
        <p:spPr>
          <a:xfrm>
            <a:off x="7678288" y="3286391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23FB64-EDA4-8FB9-D0C5-213029E3CB67}"/>
              </a:ext>
            </a:extLst>
          </p:cNvPr>
          <p:cNvSpPr txBox="1"/>
          <p:nvPr/>
        </p:nvSpPr>
        <p:spPr>
          <a:xfrm>
            <a:off x="772701" y="3856744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399C6F8-3F9A-53CA-3C57-CA01721B56B0}"/>
              </a:ext>
            </a:extLst>
          </p:cNvPr>
          <p:cNvCxnSpPr/>
          <p:nvPr/>
        </p:nvCxnSpPr>
        <p:spPr>
          <a:xfrm flipV="1">
            <a:off x="881299" y="1666170"/>
            <a:ext cx="0" cy="2147032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C97630-7505-6B62-76D2-F9388B9A22BD}"/>
              </a:ext>
            </a:extLst>
          </p:cNvPr>
          <p:cNvCxnSpPr>
            <a:cxnSpLocks/>
          </p:cNvCxnSpPr>
          <p:nvPr/>
        </p:nvCxnSpPr>
        <p:spPr>
          <a:xfrm flipH="1" flipV="1">
            <a:off x="942913" y="2829977"/>
            <a:ext cx="7463" cy="983225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99D06C-F36B-3FE5-8DA7-E6D874D238A1}"/>
              </a:ext>
            </a:extLst>
          </p:cNvPr>
          <p:cNvCxnSpPr>
            <a:cxnSpLocks/>
          </p:cNvCxnSpPr>
          <p:nvPr/>
        </p:nvCxnSpPr>
        <p:spPr>
          <a:xfrm flipV="1">
            <a:off x="2397550" y="3079843"/>
            <a:ext cx="0" cy="75651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19A4BF-DE84-2288-D9F7-C38E12122E8D}"/>
              </a:ext>
            </a:extLst>
          </p:cNvPr>
          <p:cNvCxnSpPr>
            <a:cxnSpLocks/>
          </p:cNvCxnSpPr>
          <p:nvPr/>
        </p:nvCxnSpPr>
        <p:spPr>
          <a:xfrm flipV="1">
            <a:off x="3856330" y="2583136"/>
            <a:ext cx="7463" cy="1230181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5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F5D25-0C48-193C-5D83-E9B0355F6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AB1B0E0-3D97-A578-25DB-E6CD40A1D5F9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C8DB0-35DF-19EE-1E01-C7BC4DCE047E}"/>
              </a:ext>
            </a:extLst>
          </p:cNvPr>
          <p:cNvSpPr txBox="1"/>
          <p:nvPr/>
        </p:nvSpPr>
        <p:spPr>
          <a:xfrm>
            <a:off x="143455" y="1016337"/>
            <a:ext cx="686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we use sinusoids for positional encoding?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EB56F9-E191-D896-0609-1E5B871FE7BC}"/>
              </a:ext>
            </a:extLst>
          </p:cNvPr>
          <p:cNvCxnSpPr>
            <a:cxnSpLocks/>
          </p:cNvCxnSpPr>
          <p:nvPr/>
        </p:nvCxnSpPr>
        <p:spPr>
          <a:xfrm>
            <a:off x="878364" y="3803770"/>
            <a:ext cx="786329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1EE7782-88DD-C70D-A2EA-68089242F755}"/>
              </a:ext>
            </a:extLst>
          </p:cNvPr>
          <p:cNvSpPr txBox="1"/>
          <p:nvPr/>
        </p:nvSpPr>
        <p:spPr>
          <a:xfrm rot="16200000">
            <a:off x="67617" y="2629922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Amplitude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617899-BCBB-E29E-E0C7-9D59518A94F5}"/>
              </a:ext>
            </a:extLst>
          </p:cNvPr>
          <p:cNvCxnSpPr/>
          <p:nvPr/>
        </p:nvCxnSpPr>
        <p:spPr>
          <a:xfrm>
            <a:off x="2397550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3C1AE9-DEE8-3695-CD26-0DAED931F23A}"/>
              </a:ext>
            </a:extLst>
          </p:cNvPr>
          <p:cNvCxnSpPr/>
          <p:nvPr/>
        </p:nvCxnSpPr>
        <p:spPr>
          <a:xfrm>
            <a:off x="3863793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13ED8F-74E6-E0B5-9462-F4A416ACA6F1}"/>
              </a:ext>
            </a:extLst>
          </p:cNvPr>
          <p:cNvCxnSpPr/>
          <p:nvPr/>
        </p:nvCxnSpPr>
        <p:spPr>
          <a:xfrm>
            <a:off x="5330036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60F9FB-6F4A-7812-91F6-06EA576774F6}"/>
              </a:ext>
            </a:extLst>
          </p:cNvPr>
          <p:cNvCxnSpPr/>
          <p:nvPr/>
        </p:nvCxnSpPr>
        <p:spPr>
          <a:xfrm>
            <a:off x="6796279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220329-3CBD-46C1-3B23-E25AFF417A4A}"/>
              </a:ext>
            </a:extLst>
          </p:cNvPr>
          <p:cNvCxnSpPr/>
          <p:nvPr/>
        </p:nvCxnSpPr>
        <p:spPr>
          <a:xfrm>
            <a:off x="8262522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20CBB2-7659-CAA3-F23B-A60BE2260E9E}"/>
              </a:ext>
            </a:extLst>
          </p:cNvPr>
          <p:cNvGrpSpPr/>
          <p:nvPr/>
        </p:nvGrpSpPr>
        <p:grpSpPr>
          <a:xfrm>
            <a:off x="936080" y="2557869"/>
            <a:ext cx="4764674" cy="621335"/>
            <a:chOff x="893218" y="1290862"/>
            <a:chExt cx="5831038" cy="90969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E4462F-F8C2-9076-B2A7-FFE402F95C7A}"/>
                </a:ext>
              </a:extLst>
            </p:cNvPr>
            <p:cNvSpPr/>
            <p:nvPr/>
          </p:nvSpPr>
          <p:spPr>
            <a:xfrm>
              <a:off x="893218" y="1290862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E842BBC-2461-5652-580D-3E9742CC46AB}"/>
                </a:ext>
              </a:extLst>
            </p:cNvPr>
            <p:cNvSpPr/>
            <p:nvPr/>
          </p:nvSpPr>
          <p:spPr>
            <a:xfrm>
              <a:off x="3796545" y="1327856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A03247C-44DC-7E20-92F7-655E2B571D7E}"/>
              </a:ext>
            </a:extLst>
          </p:cNvPr>
          <p:cNvSpPr txBox="1"/>
          <p:nvPr/>
        </p:nvSpPr>
        <p:spPr>
          <a:xfrm>
            <a:off x="2203050" y="3863540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177624-13BE-E1B1-0C28-E102EECEC4D8}"/>
              </a:ext>
            </a:extLst>
          </p:cNvPr>
          <p:cNvSpPr txBox="1"/>
          <p:nvPr/>
        </p:nvSpPr>
        <p:spPr>
          <a:xfrm>
            <a:off x="3653897" y="3856744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310DA7-AC7A-C2BE-D793-43F8E257D1C4}"/>
              </a:ext>
            </a:extLst>
          </p:cNvPr>
          <p:cNvSpPr txBox="1"/>
          <p:nvPr/>
        </p:nvSpPr>
        <p:spPr>
          <a:xfrm>
            <a:off x="5141320" y="3849948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A937E7-4DDD-AD6D-931B-D67DCDAEC53C}"/>
              </a:ext>
            </a:extLst>
          </p:cNvPr>
          <p:cNvSpPr txBox="1"/>
          <p:nvPr/>
        </p:nvSpPr>
        <p:spPr>
          <a:xfrm>
            <a:off x="6628743" y="3843152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1FB10D-6365-96E1-7D41-C4895A0E6685}"/>
              </a:ext>
            </a:extLst>
          </p:cNvPr>
          <p:cNvSpPr txBox="1"/>
          <p:nvPr/>
        </p:nvSpPr>
        <p:spPr>
          <a:xfrm>
            <a:off x="8116166" y="3836356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6DF868-41FF-72F7-F9D3-69F58675A467}"/>
              </a:ext>
            </a:extLst>
          </p:cNvPr>
          <p:cNvSpPr txBox="1"/>
          <p:nvPr/>
        </p:nvSpPr>
        <p:spPr>
          <a:xfrm>
            <a:off x="7678288" y="3286391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BE3059-B5E7-5B0C-8777-789EE0E2E53B}"/>
              </a:ext>
            </a:extLst>
          </p:cNvPr>
          <p:cNvSpPr txBox="1"/>
          <p:nvPr/>
        </p:nvSpPr>
        <p:spPr>
          <a:xfrm>
            <a:off x="772701" y="3856744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37D2D6-ECBE-03A8-BFB2-D1D7878C5726}"/>
              </a:ext>
            </a:extLst>
          </p:cNvPr>
          <p:cNvCxnSpPr/>
          <p:nvPr/>
        </p:nvCxnSpPr>
        <p:spPr>
          <a:xfrm flipV="1">
            <a:off x="881299" y="1666170"/>
            <a:ext cx="0" cy="2147032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CD0A61-D21F-E8ED-6D5A-94F3181B07FF}"/>
              </a:ext>
            </a:extLst>
          </p:cNvPr>
          <p:cNvCxnSpPr>
            <a:cxnSpLocks/>
          </p:cNvCxnSpPr>
          <p:nvPr/>
        </p:nvCxnSpPr>
        <p:spPr>
          <a:xfrm flipH="1" flipV="1">
            <a:off x="942913" y="2829977"/>
            <a:ext cx="7463" cy="983225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718ABB-B6AB-9210-488C-2FFC1E9CE1A6}"/>
              </a:ext>
            </a:extLst>
          </p:cNvPr>
          <p:cNvCxnSpPr>
            <a:cxnSpLocks/>
          </p:cNvCxnSpPr>
          <p:nvPr/>
        </p:nvCxnSpPr>
        <p:spPr>
          <a:xfrm flipV="1">
            <a:off x="2397550" y="3079843"/>
            <a:ext cx="0" cy="75651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6387BC-465E-60A4-2323-E877143B5753}"/>
              </a:ext>
            </a:extLst>
          </p:cNvPr>
          <p:cNvCxnSpPr>
            <a:cxnSpLocks/>
          </p:cNvCxnSpPr>
          <p:nvPr/>
        </p:nvCxnSpPr>
        <p:spPr>
          <a:xfrm flipV="1">
            <a:off x="3856330" y="2583136"/>
            <a:ext cx="7463" cy="1230181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F06A99D-1DD6-248B-8354-3900B21E1DA9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520D18-C0D7-DCCC-8806-0F6E4A9CE487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29897C-7395-286D-B65D-EE9FAFAEED99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1F25E-D63A-ED7D-B570-8AA9122793B6}"/>
              </a:ext>
            </a:extLst>
          </p:cNvPr>
          <p:cNvSpPr txBox="1"/>
          <p:nvPr/>
        </p:nvSpPr>
        <p:spPr>
          <a:xfrm>
            <a:off x="1704289" y="5691842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C7AEF-DBA2-3729-A566-3B03AAAC136A}"/>
              </a:ext>
            </a:extLst>
          </p:cNvPr>
          <p:cNvSpPr txBox="1"/>
          <p:nvPr/>
        </p:nvSpPr>
        <p:spPr>
          <a:xfrm>
            <a:off x="4385583" y="5691842"/>
            <a:ext cx="89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CE1C1-7759-AC3A-8A9C-00664ACC61DF}"/>
              </a:ext>
            </a:extLst>
          </p:cNvPr>
          <p:cNvSpPr txBox="1"/>
          <p:nvPr/>
        </p:nvSpPr>
        <p:spPr>
          <a:xfrm>
            <a:off x="7066877" y="569184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3BF9730-34F4-1222-41C0-6D78B7F35F9C}"/>
              </a:ext>
            </a:extLst>
          </p:cNvPr>
          <p:cNvSpPr/>
          <p:nvPr/>
        </p:nvSpPr>
        <p:spPr>
          <a:xfrm>
            <a:off x="2685000" y="5643535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964659F-A42A-B5FC-7E30-A9532A904AC9}"/>
              </a:ext>
            </a:extLst>
          </p:cNvPr>
          <p:cNvSpPr/>
          <p:nvPr/>
        </p:nvSpPr>
        <p:spPr>
          <a:xfrm>
            <a:off x="5440328" y="5650686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118EBD-B7D8-2AA9-6CB2-FA685789079D}"/>
              </a:ext>
            </a:extLst>
          </p:cNvPr>
          <p:cNvSpPr/>
          <p:nvPr/>
        </p:nvSpPr>
        <p:spPr>
          <a:xfrm>
            <a:off x="8152792" y="5657837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989396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722BE-D834-ED4F-4691-B37C02DD5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39E24C5-4B71-85A9-0D05-411F32964A3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E0710-A436-DB74-4995-3C3CA18E65F7}"/>
              </a:ext>
            </a:extLst>
          </p:cNvPr>
          <p:cNvSpPr txBox="1"/>
          <p:nvPr/>
        </p:nvSpPr>
        <p:spPr>
          <a:xfrm>
            <a:off x="143455" y="1016337"/>
            <a:ext cx="686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we use sinusoids for positional encoding?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F17BDA-F660-73B6-8C2E-35E07AAA8988}"/>
              </a:ext>
            </a:extLst>
          </p:cNvPr>
          <p:cNvCxnSpPr>
            <a:cxnSpLocks/>
          </p:cNvCxnSpPr>
          <p:nvPr/>
        </p:nvCxnSpPr>
        <p:spPr>
          <a:xfrm>
            <a:off x="878364" y="3803770"/>
            <a:ext cx="786329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6089311-5289-F21A-CD8D-C9726CDC4E84}"/>
              </a:ext>
            </a:extLst>
          </p:cNvPr>
          <p:cNvSpPr txBox="1"/>
          <p:nvPr/>
        </p:nvSpPr>
        <p:spPr>
          <a:xfrm rot="16200000">
            <a:off x="67617" y="2629922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Amplitude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51046E-92E1-620B-F2D3-AEB3BF6F77B9}"/>
              </a:ext>
            </a:extLst>
          </p:cNvPr>
          <p:cNvCxnSpPr/>
          <p:nvPr/>
        </p:nvCxnSpPr>
        <p:spPr>
          <a:xfrm>
            <a:off x="2397550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2EC5AC-17D1-5EE2-D56E-123F393B62C6}"/>
              </a:ext>
            </a:extLst>
          </p:cNvPr>
          <p:cNvCxnSpPr/>
          <p:nvPr/>
        </p:nvCxnSpPr>
        <p:spPr>
          <a:xfrm>
            <a:off x="3863793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2BFF13-C265-9591-C725-EE723405E02E}"/>
              </a:ext>
            </a:extLst>
          </p:cNvPr>
          <p:cNvCxnSpPr/>
          <p:nvPr/>
        </p:nvCxnSpPr>
        <p:spPr>
          <a:xfrm>
            <a:off x="5330036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BEC81A-C0F2-BAEC-0541-12F2774FCCA5}"/>
              </a:ext>
            </a:extLst>
          </p:cNvPr>
          <p:cNvCxnSpPr/>
          <p:nvPr/>
        </p:nvCxnSpPr>
        <p:spPr>
          <a:xfrm>
            <a:off x="6796279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91BA87-48ED-ECE1-1301-48C78C56B22A}"/>
              </a:ext>
            </a:extLst>
          </p:cNvPr>
          <p:cNvCxnSpPr/>
          <p:nvPr/>
        </p:nvCxnSpPr>
        <p:spPr>
          <a:xfrm>
            <a:off x="8262522" y="3683166"/>
            <a:ext cx="0" cy="235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120472-6E64-4A25-7A1D-1565E5804E09}"/>
              </a:ext>
            </a:extLst>
          </p:cNvPr>
          <p:cNvGrpSpPr/>
          <p:nvPr/>
        </p:nvGrpSpPr>
        <p:grpSpPr>
          <a:xfrm>
            <a:off x="936080" y="2557869"/>
            <a:ext cx="4764674" cy="621335"/>
            <a:chOff x="893218" y="1290862"/>
            <a:chExt cx="5831038" cy="90969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E2E4F6F-20D2-ECAE-8FD7-5089C0869446}"/>
                </a:ext>
              </a:extLst>
            </p:cNvPr>
            <p:cNvSpPr/>
            <p:nvPr/>
          </p:nvSpPr>
          <p:spPr>
            <a:xfrm>
              <a:off x="893218" y="1290862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AE46D21-EAC9-13A1-D904-F3FC4F69DC20}"/>
                </a:ext>
              </a:extLst>
            </p:cNvPr>
            <p:cNvSpPr/>
            <p:nvPr/>
          </p:nvSpPr>
          <p:spPr>
            <a:xfrm>
              <a:off x="3796545" y="1327856"/>
              <a:ext cx="2927711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rgbClr val="31859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155767-D4E1-F96D-B061-8C698290811D}"/>
              </a:ext>
            </a:extLst>
          </p:cNvPr>
          <p:cNvSpPr txBox="1"/>
          <p:nvPr/>
        </p:nvSpPr>
        <p:spPr>
          <a:xfrm>
            <a:off x="2203050" y="3863540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ED17BA-B7EA-1149-3890-4B1FA7E2E742}"/>
              </a:ext>
            </a:extLst>
          </p:cNvPr>
          <p:cNvSpPr txBox="1"/>
          <p:nvPr/>
        </p:nvSpPr>
        <p:spPr>
          <a:xfrm>
            <a:off x="3653897" y="3856744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0C01F0-0201-E757-8C37-D0411C0FC6E6}"/>
              </a:ext>
            </a:extLst>
          </p:cNvPr>
          <p:cNvSpPr txBox="1"/>
          <p:nvPr/>
        </p:nvSpPr>
        <p:spPr>
          <a:xfrm>
            <a:off x="5141320" y="3849948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78CC33-0933-AB23-95CF-A188F0D293E4}"/>
              </a:ext>
            </a:extLst>
          </p:cNvPr>
          <p:cNvSpPr txBox="1"/>
          <p:nvPr/>
        </p:nvSpPr>
        <p:spPr>
          <a:xfrm>
            <a:off x="6628743" y="3843152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14F5DF-59F3-8D13-EDAF-DB9F5C94E275}"/>
              </a:ext>
            </a:extLst>
          </p:cNvPr>
          <p:cNvSpPr txBox="1"/>
          <p:nvPr/>
        </p:nvSpPr>
        <p:spPr>
          <a:xfrm>
            <a:off x="8116166" y="3836356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EE994B-A555-F159-5AE2-78E6EEAB5C00}"/>
              </a:ext>
            </a:extLst>
          </p:cNvPr>
          <p:cNvSpPr txBox="1"/>
          <p:nvPr/>
        </p:nvSpPr>
        <p:spPr>
          <a:xfrm>
            <a:off x="7678288" y="3286391"/>
            <a:ext cx="1264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F6F6AF-9B77-08B6-5C9E-CD718190D68E}"/>
              </a:ext>
            </a:extLst>
          </p:cNvPr>
          <p:cNvSpPr txBox="1"/>
          <p:nvPr/>
        </p:nvSpPr>
        <p:spPr>
          <a:xfrm>
            <a:off x="772701" y="3856744"/>
            <a:ext cx="64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169F9B-018C-09A3-F8C0-58326000C61C}"/>
              </a:ext>
            </a:extLst>
          </p:cNvPr>
          <p:cNvCxnSpPr/>
          <p:nvPr/>
        </p:nvCxnSpPr>
        <p:spPr>
          <a:xfrm flipV="1">
            <a:off x="881299" y="1666170"/>
            <a:ext cx="0" cy="2147032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BFADF4-D4FD-A938-B5F7-2B4C0AE4B0DA}"/>
              </a:ext>
            </a:extLst>
          </p:cNvPr>
          <p:cNvCxnSpPr>
            <a:cxnSpLocks/>
          </p:cNvCxnSpPr>
          <p:nvPr/>
        </p:nvCxnSpPr>
        <p:spPr>
          <a:xfrm flipH="1" flipV="1">
            <a:off x="942913" y="2829977"/>
            <a:ext cx="7463" cy="983225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3DF14A-B6BC-1136-5366-E38FE763528B}"/>
              </a:ext>
            </a:extLst>
          </p:cNvPr>
          <p:cNvCxnSpPr>
            <a:cxnSpLocks/>
          </p:cNvCxnSpPr>
          <p:nvPr/>
        </p:nvCxnSpPr>
        <p:spPr>
          <a:xfrm flipV="1">
            <a:off x="2397550" y="3079843"/>
            <a:ext cx="0" cy="75651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41831E-E42A-71C1-A76B-25133F47843A}"/>
              </a:ext>
            </a:extLst>
          </p:cNvPr>
          <p:cNvCxnSpPr>
            <a:cxnSpLocks/>
          </p:cNvCxnSpPr>
          <p:nvPr/>
        </p:nvCxnSpPr>
        <p:spPr>
          <a:xfrm flipV="1">
            <a:off x="3856330" y="2583136"/>
            <a:ext cx="7463" cy="1230181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2C2E54-A529-85AA-9F4B-3B5581E2DAF1}"/>
              </a:ext>
            </a:extLst>
          </p:cNvPr>
          <p:cNvSpPr/>
          <p:nvPr/>
        </p:nvSpPr>
        <p:spPr>
          <a:xfrm>
            <a:off x="700077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AB1DE5-A727-FA61-73C2-661A28754BC8}"/>
              </a:ext>
            </a:extLst>
          </p:cNvPr>
          <p:cNvSpPr/>
          <p:nvPr/>
        </p:nvSpPr>
        <p:spPr>
          <a:xfrm>
            <a:off x="3452809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F00B602-F0F5-024B-FDC5-7A1ADCB39D6B}"/>
              </a:ext>
            </a:extLst>
          </p:cNvPr>
          <p:cNvSpPr/>
          <p:nvPr/>
        </p:nvSpPr>
        <p:spPr>
          <a:xfrm>
            <a:off x="6172202" y="4943480"/>
            <a:ext cx="2628900" cy="6572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Embedding-3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B2AAD0-EFDA-8D58-F25F-8C299718B3A4}"/>
              </a:ext>
            </a:extLst>
          </p:cNvPr>
          <p:cNvSpPr/>
          <p:nvPr/>
        </p:nvSpPr>
        <p:spPr>
          <a:xfrm>
            <a:off x="2685000" y="5643535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AED2A9-3CC6-B19F-2A64-E10D57E37E10}"/>
              </a:ext>
            </a:extLst>
          </p:cNvPr>
          <p:cNvSpPr/>
          <p:nvPr/>
        </p:nvSpPr>
        <p:spPr>
          <a:xfrm>
            <a:off x="5440328" y="5650686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FB9C05-6C1E-3ABF-4BD2-AF76D3CE9E38}"/>
              </a:ext>
            </a:extLst>
          </p:cNvPr>
          <p:cNvSpPr/>
          <p:nvPr/>
        </p:nvSpPr>
        <p:spPr>
          <a:xfrm>
            <a:off x="8152792" y="5657837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DF74AD7-EEE9-9CA3-A364-A1CBFE6C5543}"/>
              </a:ext>
            </a:extLst>
          </p:cNvPr>
          <p:cNvSpPr/>
          <p:nvPr/>
        </p:nvSpPr>
        <p:spPr>
          <a:xfrm>
            <a:off x="2061545" y="5650686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71FF40-F2E6-2555-8A48-FC9492CAD081}"/>
              </a:ext>
            </a:extLst>
          </p:cNvPr>
          <p:cNvSpPr/>
          <p:nvPr/>
        </p:nvSpPr>
        <p:spPr>
          <a:xfrm>
            <a:off x="4816873" y="5657837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37E3F9-8CE9-EF08-2350-4688528190BA}"/>
              </a:ext>
            </a:extLst>
          </p:cNvPr>
          <p:cNvSpPr/>
          <p:nvPr/>
        </p:nvSpPr>
        <p:spPr>
          <a:xfrm>
            <a:off x="7529337" y="5664988"/>
            <a:ext cx="623455" cy="6143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0.9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814506-4EB7-45FB-A720-DA7AB8653AB9}"/>
              </a:ext>
            </a:extLst>
          </p:cNvPr>
          <p:cNvGrpSpPr/>
          <p:nvPr/>
        </p:nvGrpSpPr>
        <p:grpSpPr>
          <a:xfrm>
            <a:off x="987291" y="2331270"/>
            <a:ext cx="4354990" cy="931546"/>
            <a:chOff x="893218" y="4563539"/>
            <a:chExt cx="4354990" cy="93154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5940A05-E105-B609-A949-33C9FE569962}"/>
                </a:ext>
              </a:extLst>
            </p:cNvPr>
            <p:cNvGrpSpPr/>
            <p:nvPr/>
          </p:nvGrpSpPr>
          <p:grpSpPr>
            <a:xfrm>
              <a:off x="893218" y="4563539"/>
              <a:ext cx="2903327" cy="909698"/>
              <a:chOff x="893218" y="1290862"/>
              <a:chExt cx="5831038" cy="909698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C97A727E-FC10-5C7D-46D2-558747BD8785}"/>
                  </a:ext>
                </a:extLst>
              </p:cNvPr>
              <p:cNvSpPr/>
              <p:nvPr/>
            </p:nvSpPr>
            <p:spPr>
              <a:xfrm>
                <a:off x="893218" y="1290862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EE67E30C-1765-CA93-6304-B20E269FC623}"/>
                  </a:ext>
                </a:extLst>
              </p:cNvPr>
              <p:cNvSpPr/>
              <p:nvPr/>
            </p:nvSpPr>
            <p:spPr>
              <a:xfrm>
                <a:off x="3796545" y="1327856"/>
                <a:ext cx="2927711" cy="872704"/>
              </a:xfrm>
              <a:custGeom>
                <a:avLst/>
                <a:gdLst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0 h 12192"/>
                  <a:gd name="connsiteX1" fmla="*/ 1438656 w 2889504"/>
                  <a:gd name="connsiteY1" fmla="*/ 12192 h 12192"/>
                  <a:gd name="connsiteX2" fmla="*/ 2889504 w 2889504"/>
                  <a:gd name="connsiteY2" fmla="*/ 12192 h 12192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414103"/>
                  <a:gd name="connsiteX1" fmla="*/ 1438656 w 2889504"/>
                  <a:gd name="connsiteY1" fmla="*/ 208194 h 414103"/>
                  <a:gd name="connsiteX2" fmla="*/ 2889504 w 2889504"/>
                  <a:gd name="connsiteY2" fmla="*/ 208194 h 414103"/>
                  <a:gd name="connsiteX0" fmla="*/ 0 w 2889504"/>
                  <a:gd name="connsiteY0" fmla="*/ 196002 h 656758"/>
                  <a:gd name="connsiteX1" fmla="*/ 1438656 w 2889504"/>
                  <a:gd name="connsiteY1" fmla="*/ 208194 h 656758"/>
                  <a:gd name="connsiteX2" fmla="*/ 2889504 w 2889504"/>
                  <a:gd name="connsiteY2" fmla="*/ 208194 h 656758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196002 h 661760"/>
                  <a:gd name="connsiteX1" fmla="*/ 1438656 w 2889504"/>
                  <a:gd name="connsiteY1" fmla="*/ 208194 h 661760"/>
                  <a:gd name="connsiteX2" fmla="*/ 2889504 w 2889504"/>
                  <a:gd name="connsiteY2" fmla="*/ 208194 h 661760"/>
                  <a:gd name="connsiteX0" fmla="*/ 0 w 2889504"/>
                  <a:gd name="connsiteY0" fmla="*/ 406946 h 872704"/>
                  <a:gd name="connsiteX1" fmla="*/ 1438656 w 2889504"/>
                  <a:gd name="connsiteY1" fmla="*/ 419138 h 872704"/>
                  <a:gd name="connsiteX2" fmla="*/ 2889504 w 2889504"/>
                  <a:gd name="connsiteY2" fmla="*/ 419138 h 8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9504" h="872704">
                    <a:moveTo>
                      <a:pt x="0" y="406946"/>
                    </a:moveTo>
                    <a:cubicBezTo>
                      <a:pt x="589280" y="-222974"/>
                      <a:pt x="1089152" y="-44158"/>
                      <a:pt x="1438656" y="419138"/>
                    </a:cubicBezTo>
                    <a:cubicBezTo>
                      <a:pt x="1788160" y="882434"/>
                      <a:pt x="2320544" y="1150658"/>
                      <a:pt x="2889504" y="419138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4D92A9B-A78E-6F60-AD84-FB70BEF7ED04}"/>
                </a:ext>
              </a:extLst>
            </p:cNvPr>
            <p:cNvSpPr/>
            <p:nvPr/>
          </p:nvSpPr>
          <p:spPr>
            <a:xfrm>
              <a:off x="3790474" y="4622381"/>
              <a:ext cx="1457734" cy="872704"/>
            </a:xfrm>
            <a:custGeom>
              <a:avLst/>
              <a:gdLst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0 h 12192"/>
                <a:gd name="connsiteX1" fmla="*/ 1438656 w 2889504"/>
                <a:gd name="connsiteY1" fmla="*/ 12192 h 12192"/>
                <a:gd name="connsiteX2" fmla="*/ 2889504 w 2889504"/>
                <a:gd name="connsiteY2" fmla="*/ 12192 h 12192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414103"/>
                <a:gd name="connsiteX1" fmla="*/ 1438656 w 2889504"/>
                <a:gd name="connsiteY1" fmla="*/ 208194 h 414103"/>
                <a:gd name="connsiteX2" fmla="*/ 2889504 w 2889504"/>
                <a:gd name="connsiteY2" fmla="*/ 208194 h 414103"/>
                <a:gd name="connsiteX0" fmla="*/ 0 w 2889504"/>
                <a:gd name="connsiteY0" fmla="*/ 196002 h 656758"/>
                <a:gd name="connsiteX1" fmla="*/ 1438656 w 2889504"/>
                <a:gd name="connsiteY1" fmla="*/ 208194 h 656758"/>
                <a:gd name="connsiteX2" fmla="*/ 2889504 w 2889504"/>
                <a:gd name="connsiteY2" fmla="*/ 208194 h 656758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196002 h 661760"/>
                <a:gd name="connsiteX1" fmla="*/ 1438656 w 2889504"/>
                <a:gd name="connsiteY1" fmla="*/ 208194 h 661760"/>
                <a:gd name="connsiteX2" fmla="*/ 2889504 w 2889504"/>
                <a:gd name="connsiteY2" fmla="*/ 208194 h 661760"/>
                <a:gd name="connsiteX0" fmla="*/ 0 w 2889504"/>
                <a:gd name="connsiteY0" fmla="*/ 406946 h 872704"/>
                <a:gd name="connsiteX1" fmla="*/ 1438656 w 2889504"/>
                <a:gd name="connsiteY1" fmla="*/ 419138 h 872704"/>
                <a:gd name="connsiteX2" fmla="*/ 2889504 w 2889504"/>
                <a:gd name="connsiteY2" fmla="*/ 419138 h 87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504" h="872704">
                  <a:moveTo>
                    <a:pt x="0" y="406946"/>
                  </a:moveTo>
                  <a:cubicBezTo>
                    <a:pt x="589280" y="-222974"/>
                    <a:pt x="1089152" y="-44158"/>
                    <a:pt x="1438656" y="419138"/>
                  </a:cubicBezTo>
                  <a:cubicBezTo>
                    <a:pt x="1788160" y="882434"/>
                    <a:pt x="2320544" y="1150658"/>
                    <a:pt x="2889504" y="419138"/>
                  </a:cubicBezTo>
                </a:path>
              </a:pathLst>
            </a:cu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065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5DAD0-77E7-A177-41B6-C13ABCBE0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y bunny statue on a white background&#10;&#10;AI-generated content may be incorrect.">
            <a:extLst>
              <a:ext uri="{FF2B5EF4-FFF2-40B4-BE49-F238E27FC236}">
                <a16:creationId xmlns:a16="http://schemas.microsoft.com/office/drawing/2014/main" id="{FE6D205E-3AF1-74FA-056F-3FF319CF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1" y="2144424"/>
            <a:ext cx="2609850" cy="22574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14D76D1-B15F-ADBC-0ED7-C09FF28D05B6}"/>
              </a:ext>
            </a:extLst>
          </p:cNvPr>
          <p:cNvGrpSpPr/>
          <p:nvPr/>
        </p:nvGrpSpPr>
        <p:grpSpPr>
          <a:xfrm>
            <a:off x="611929" y="1925129"/>
            <a:ext cx="2812742" cy="3259192"/>
            <a:chOff x="4075790" y="2116566"/>
            <a:chExt cx="3750323" cy="43455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96601A-EDA5-0DCC-23EE-37D670CD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5790" y="2116566"/>
              <a:ext cx="3750323" cy="415759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FE4C76-4513-AEF8-9A55-6F2592512B1B}"/>
                </a:ext>
              </a:extLst>
            </p:cNvPr>
            <p:cNvSpPr txBox="1"/>
            <p:nvPr/>
          </p:nvSpPr>
          <p:spPr>
            <a:xfrm>
              <a:off x="5041863" y="5969712"/>
              <a:ext cx="4065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F94C9C-46E5-B361-E11C-571FD9FCB9B6}"/>
                </a:ext>
              </a:extLst>
            </p:cNvPr>
            <p:cNvSpPr txBox="1"/>
            <p:nvPr/>
          </p:nvSpPr>
          <p:spPr>
            <a:xfrm>
              <a:off x="6562440" y="5872743"/>
              <a:ext cx="3958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9E00E-8CCE-DCF7-4C80-A5977CBF15A9}"/>
                </a:ext>
              </a:extLst>
            </p:cNvPr>
            <p:cNvSpPr txBox="1"/>
            <p:nvPr/>
          </p:nvSpPr>
          <p:spPr>
            <a:xfrm>
              <a:off x="5596367" y="5532672"/>
              <a:ext cx="38942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3ACC58-AAB3-C61F-2123-370671E3BA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9" r="9839"/>
          <a:stretch>
            <a:fillRect/>
          </a:stretch>
        </p:blipFill>
        <p:spPr>
          <a:xfrm>
            <a:off x="3991681" y="857250"/>
            <a:ext cx="629516" cy="1963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3C6366-7318-C6CE-F05C-BE2FBF79C9FA}"/>
              </a:ext>
            </a:extLst>
          </p:cNvPr>
          <p:cNvSpPr txBox="1"/>
          <p:nvPr/>
        </p:nvSpPr>
        <p:spPr>
          <a:xfrm>
            <a:off x="1979993" y="1524205"/>
            <a:ext cx="10359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&lt;x, y, z&gt;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18CA01C-7CEC-068D-9A27-B65A795EA4DE}"/>
              </a:ext>
            </a:extLst>
          </p:cNvPr>
          <p:cNvSpPr/>
          <p:nvPr/>
        </p:nvSpPr>
        <p:spPr>
          <a:xfrm>
            <a:off x="1464741" y="1664166"/>
            <a:ext cx="505691" cy="612948"/>
          </a:xfrm>
          <a:custGeom>
            <a:avLst/>
            <a:gdLst>
              <a:gd name="connsiteX0" fmla="*/ 9236 w 674254"/>
              <a:gd name="connsiteY0" fmla="*/ 817264 h 817264"/>
              <a:gd name="connsiteX1" fmla="*/ 92363 w 674254"/>
              <a:gd name="connsiteY1" fmla="*/ 27555 h 817264"/>
              <a:gd name="connsiteX2" fmla="*/ 674254 w 674254"/>
              <a:gd name="connsiteY2" fmla="*/ 166100 h 817264"/>
              <a:gd name="connsiteX3" fmla="*/ 674254 w 674254"/>
              <a:gd name="connsiteY3" fmla="*/ 166100 h 81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54" h="817264">
                <a:moveTo>
                  <a:pt x="9236" y="817264"/>
                </a:moveTo>
                <a:cubicBezTo>
                  <a:pt x="-4619" y="476673"/>
                  <a:pt x="-18473" y="136082"/>
                  <a:pt x="92363" y="27555"/>
                </a:cubicBezTo>
                <a:cubicBezTo>
                  <a:pt x="203199" y="-80972"/>
                  <a:pt x="674254" y="166100"/>
                  <a:pt x="674254" y="166100"/>
                </a:cubicBezTo>
                <a:lnTo>
                  <a:pt x="674254" y="166100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B0AD8-94A0-C6B1-0560-133832D124A4}"/>
              </a:ext>
            </a:extLst>
          </p:cNvPr>
          <p:cNvCxnSpPr/>
          <p:nvPr/>
        </p:nvCxnSpPr>
        <p:spPr>
          <a:xfrm>
            <a:off x="4621197" y="2000251"/>
            <a:ext cx="337271" cy="0"/>
          </a:xfrm>
          <a:prstGeom prst="straightConnector1">
            <a:avLst/>
          </a:pr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528E17-FD3C-1303-49E4-424E78EC7C91}"/>
              </a:ext>
            </a:extLst>
          </p:cNvPr>
          <p:cNvSpPr txBox="1"/>
          <p:nvPr/>
        </p:nvSpPr>
        <p:spPr>
          <a:xfrm>
            <a:off x="4937031" y="1779352"/>
            <a:ext cx="3273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σ</a:t>
            </a:r>
            <a:endParaRPr lang="en-US" sz="2100" dirty="0"/>
          </a:p>
        </p:txBody>
      </p:sp>
      <p:pic>
        <p:nvPicPr>
          <p:cNvPr id="17" name="Picture 4" descr="Speech as highly complex sound signal">
            <a:extLst>
              <a:ext uri="{FF2B5EF4-FFF2-40B4-BE49-F238E27FC236}">
                <a16:creationId xmlns:a16="http://schemas.microsoft.com/office/drawing/2014/main" id="{A5D08D02-E1A7-192A-388F-FDDC0AE0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13" y="3288394"/>
            <a:ext cx="1061330" cy="7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6ABF33-CBF2-3F61-38D0-1B662977E273}"/>
              </a:ext>
            </a:extLst>
          </p:cNvPr>
          <p:cNvSpPr txBox="1"/>
          <p:nvPr/>
        </p:nvSpPr>
        <p:spPr>
          <a:xfrm>
            <a:off x="5453326" y="4373162"/>
            <a:ext cx="19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&lt;sensor-location-</a:t>
            </a:r>
            <a:r>
              <a:rPr lang="en-US" dirty="0" err="1"/>
              <a:t>i</a:t>
            </a:r>
            <a:r>
              <a:rPr lang="en-US" dirty="0"/>
              <a:t>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B281C9-771F-F950-BF55-8DCC80BD8A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3317" b="37954"/>
          <a:stretch>
            <a:fillRect/>
          </a:stretch>
        </p:blipFill>
        <p:spPr>
          <a:xfrm>
            <a:off x="4153115" y="4037313"/>
            <a:ext cx="1610705" cy="1177139"/>
          </a:xfrm>
          <a:custGeom>
            <a:avLst/>
            <a:gdLst>
              <a:gd name="connsiteX0" fmla="*/ 903613 w 3036365"/>
              <a:gd name="connsiteY0" fmla="*/ 0 h 2219043"/>
              <a:gd name="connsiteX1" fmla="*/ 2261952 w 3036365"/>
              <a:gd name="connsiteY1" fmla="*/ 0 h 2219043"/>
              <a:gd name="connsiteX2" fmla="*/ 2752621 w 3036365"/>
              <a:gd name="connsiteY2" fmla="*/ 7909 h 2219043"/>
              <a:gd name="connsiteX3" fmla="*/ 2808040 w 3036365"/>
              <a:gd name="connsiteY3" fmla="*/ 21763 h 2219043"/>
              <a:gd name="connsiteX4" fmla="*/ 2918876 w 3036365"/>
              <a:gd name="connsiteY4" fmla="*/ 91036 h 2219043"/>
              <a:gd name="connsiteX5" fmla="*/ 2960440 w 3036365"/>
              <a:gd name="connsiteY5" fmla="*/ 118745 h 2219043"/>
              <a:gd name="connsiteX6" fmla="*/ 2974294 w 3036365"/>
              <a:gd name="connsiteY6" fmla="*/ 160309 h 2219043"/>
              <a:gd name="connsiteX7" fmla="*/ 3015858 w 3036365"/>
              <a:gd name="connsiteY7" fmla="*/ 271145 h 2219043"/>
              <a:gd name="connsiteX8" fmla="*/ 3015858 w 3036365"/>
              <a:gd name="connsiteY8" fmla="*/ 506673 h 2219043"/>
              <a:gd name="connsiteX9" fmla="*/ 2974294 w 3036365"/>
              <a:gd name="connsiteY9" fmla="*/ 534382 h 2219043"/>
              <a:gd name="connsiteX10" fmla="*/ 2863458 w 3036365"/>
              <a:gd name="connsiteY10" fmla="*/ 562091 h 2219043"/>
              <a:gd name="connsiteX11" fmla="*/ 2641785 w 3036365"/>
              <a:gd name="connsiteY11" fmla="*/ 575945 h 2219043"/>
              <a:gd name="connsiteX12" fmla="*/ 2600221 w 3036365"/>
              <a:gd name="connsiteY12" fmla="*/ 589800 h 2219043"/>
              <a:gd name="connsiteX13" fmla="*/ 2475530 w 3036365"/>
              <a:gd name="connsiteY13" fmla="*/ 631363 h 2219043"/>
              <a:gd name="connsiteX14" fmla="*/ 2447821 w 3036365"/>
              <a:gd name="connsiteY14" fmla="*/ 659073 h 2219043"/>
              <a:gd name="connsiteX15" fmla="*/ 2323130 w 3036365"/>
              <a:gd name="connsiteY15" fmla="*/ 769909 h 2219043"/>
              <a:gd name="connsiteX16" fmla="*/ 2281567 w 3036365"/>
              <a:gd name="connsiteY16" fmla="*/ 783763 h 2219043"/>
              <a:gd name="connsiteX17" fmla="*/ 2253858 w 3036365"/>
              <a:gd name="connsiteY17" fmla="*/ 811473 h 2219043"/>
              <a:gd name="connsiteX18" fmla="*/ 2212294 w 3036365"/>
              <a:gd name="connsiteY18" fmla="*/ 839182 h 2219043"/>
              <a:gd name="connsiteX19" fmla="*/ 2101458 w 3036365"/>
              <a:gd name="connsiteY19" fmla="*/ 866891 h 2219043"/>
              <a:gd name="connsiteX20" fmla="*/ 1491858 w 3036365"/>
              <a:gd name="connsiteY20" fmla="*/ 908454 h 2219043"/>
              <a:gd name="connsiteX21" fmla="*/ 1422585 w 3036365"/>
              <a:gd name="connsiteY21" fmla="*/ 963873 h 2219043"/>
              <a:gd name="connsiteX22" fmla="*/ 1381021 w 3036365"/>
              <a:gd name="connsiteY22" fmla="*/ 991582 h 2219043"/>
              <a:gd name="connsiteX23" fmla="*/ 1311749 w 3036365"/>
              <a:gd name="connsiteY23" fmla="*/ 1074709 h 2219043"/>
              <a:gd name="connsiteX24" fmla="*/ 1270185 w 3036365"/>
              <a:gd name="connsiteY24" fmla="*/ 1102418 h 2219043"/>
              <a:gd name="connsiteX25" fmla="*/ 1214767 w 3036365"/>
              <a:gd name="connsiteY25" fmla="*/ 1185545 h 2219043"/>
              <a:gd name="connsiteX26" fmla="*/ 1187058 w 3036365"/>
              <a:gd name="connsiteY26" fmla="*/ 1268673 h 2219043"/>
              <a:gd name="connsiteX27" fmla="*/ 1173203 w 3036365"/>
              <a:gd name="connsiteY27" fmla="*/ 1324091 h 2219043"/>
              <a:gd name="connsiteX28" fmla="*/ 1159349 w 3036365"/>
              <a:gd name="connsiteY28" fmla="*/ 1365654 h 2219043"/>
              <a:gd name="connsiteX29" fmla="*/ 1145494 w 3036365"/>
              <a:gd name="connsiteY29" fmla="*/ 1434927 h 2219043"/>
              <a:gd name="connsiteX30" fmla="*/ 1103930 w 3036365"/>
              <a:gd name="connsiteY30" fmla="*/ 1656600 h 2219043"/>
              <a:gd name="connsiteX31" fmla="*/ 1090076 w 3036365"/>
              <a:gd name="connsiteY31" fmla="*/ 2113800 h 2219043"/>
              <a:gd name="connsiteX32" fmla="*/ 1006949 w 3036365"/>
              <a:gd name="connsiteY32" fmla="*/ 2169218 h 2219043"/>
              <a:gd name="connsiteX33" fmla="*/ 923821 w 3036365"/>
              <a:gd name="connsiteY33" fmla="*/ 2196927 h 2219043"/>
              <a:gd name="connsiteX34" fmla="*/ 147967 w 3036365"/>
              <a:gd name="connsiteY34" fmla="*/ 2196927 h 2219043"/>
              <a:gd name="connsiteX35" fmla="*/ 46621 w 3036365"/>
              <a:gd name="connsiteY35" fmla="*/ 2198410 h 2219043"/>
              <a:gd name="connsiteX36" fmla="*/ 0 w 3036365"/>
              <a:gd name="connsiteY36" fmla="*/ 2197895 h 2219043"/>
              <a:gd name="connsiteX37" fmla="*/ 0 w 3036365"/>
              <a:gd name="connsiteY37" fmla="*/ 291981 h 2219043"/>
              <a:gd name="connsiteX38" fmla="*/ 9421 w 3036365"/>
              <a:gd name="connsiteY38" fmla="*/ 285000 h 2219043"/>
              <a:gd name="connsiteX39" fmla="*/ 106403 w 3036365"/>
              <a:gd name="connsiteY39" fmla="*/ 243436 h 2219043"/>
              <a:gd name="connsiteX40" fmla="*/ 203385 w 3036365"/>
              <a:gd name="connsiteY40" fmla="*/ 229582 h 2219043"/>
              <a:gd name="connsiteX41" fmla="*/ 341930 w 3036365"/>
              <a:gd name="connsiteY41" fmla="*/ 188018 h 2219043"/>
              <a:gd name="connsiteX42" fmla="*/ 411203 w 3036365"/>
              <a:gd name="connsiteY42" fmla="*/ 174163 h 2219043"/>
              <a:gd name="connsiteX43" fmla="*/ 452767 w 3036365"/>
              <a:gd name="connsiteY43" fmla="*/ 160309 h 2219043"/>
              <a:gd name="connsiteX44" fmla="*/ 549749 w 3036365"/>
              <a:gd name="connsiteY44" fmla="*/ 132600 h 2219043"/>
              <a:gd name="connsiteX45" fmla="*/ 591312 w 3036365"/>
              <a:gd name="connsiteY45" fmla="*/ 104891 h 2219043"/>
              <a:gd name="connsiteX46" fmla="*/ 646730 w 3036365"/>
              <a:gd name="connsiteY46" fmla="*/ 91036 h 2219043"/>
              <a:gd name="connsiteX47" fmla="*/ 688294 w 3036365"/>
              <a:gd name="connsiteY47" fmla="*/ 77182 h 2219043"/>
              <a:gd name="connsiteX48" fmla="*/ 812985 w 3036365"/>
              <a:gd name="connsiteY48" fmla="*/ 35618 h 2219043"/>
              <a:gd name="connsiteX49" fmla="*/ 882544 w 3036365"/>
              <a:gd name="connsiteY49" fmla="*/ 8706 h 221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36365" h="2219043">
                <a:moveTo>
                  <a:pt x="903613" y="0"/>
                </a:moveTo>
                <a:lnTo>
                  <a:pt x="2261952" y="0"/>
                </a:lnTo>
                <a:lnTo>
                  <a:pt x="2752621" y="7909"/>
                </a:lnTo>
                <a:cubicBezTo>
                  <a:pt x="2771657" y="8385"/>
                  <a:pt x="2790211" y="15077"/>
                  <a:pt x="2808040" y="21763"/>
                </a:cubicBezTo>
                <a:cubicBezTo>
                  <a:pt x="2862854" y="42318"/>
                  <a:pt x="2870701" y="56626"/>
                  <a:pt x="2918876" y="91036"/>
                </a:cubicBezTo>
                <a:cubicBezTo>
                  <a:pt x="2932426" y="100714"/>
                  <a:pt x="2950038" y="105743"/>
                  <a:pt x="2960440" y="118745"/>
                </a:cubicBezTo>
                <a:cubicBezTo>
                  <a:pt x="2969563" y="130149"/>
                  <a:pt x="2968541" y="146886"/>
                  <a:pt x="2974294" y="160309"/>
                </a:cubicBezTo>
                <a:cubicBezTo>
                  <a:pt x="2996984" y="213252"/>
                  <a:pt x="3009472" y="213674"/>
                  <a:pt x="3015858" y="271145"/>
                </a:cubicBezTo>
                <a:cubicBezTo>
                  <a:pt x="3036959" y="461055"/>
                  <a:pt x="3048810" y="407811"/>
                  <a:pt x="3015858" y="506673"/>
                </a:cubicBezTo>
                <a:cubicBezTo>
                  <a:pt x="3002003" y="515909"/>
                  <a:pt x="2989187" y="526936"/>
                  <a:pt x="2974294" y="534382"/>
                </a:cubicBezTo>
                <a:cubicBezTo>
                  <a:pt x="2945896" y="548581"/>
                  <a:pt x="2889800" y="556822"/>
                  <a:pt x="2863458" y="562091"/>
                </a:cubicBezTo>
                <a:lnTo>
                  <a:pt x="2641785" y="575945"/>
                </a:lnTo>
                <a:cubicBezTo>
                  <a:pt x="2627209" y="576856"/>
                  <a:pt x="2614076" y="585182"/>
                  <a:pt x="2600221" y="589800"/>
                </a:cubicBezTo>
                <a:lnTo>
                  <a:pt x="2475530" y="631363"/>
                </a:lnTo>
                <a:cubicBezTo>
                  <a:pt x="2463138" y="635494"/>
                  <a:pt x="2457057" y="649836"/>
                  <a:pt x="2447821" y="659073"/>
                </a:cubicBezTo>
                <a:cubicBezTo>
                  <a:pt x="2352922" y="753972"/>
                  <a:pt x="2397298" y="720464"/>
                  <a:pt x="2323130" y="769909"/>
                </a:cubicBezTo>
                <a:cubicBezTo>
                  <a:pt x="2309276" y="774527"/>
                  <a:pt x="2294090" y="776249"/>
                  <a:pt x="2281567" y="783763"/>
                </a:cubicBezTo>
                <a:cubicBezTo>
                  <a:pt x="2270366" y="790484"/>
                  <a:pt x="2264058" y="803313"/>
                  <a:pt x="2253858" y="811473"/>
                </a:cubicBezTo>
                <a:cubicBezTo>
                  <a:pt x="2240856" y="821875"/>
                  <a:pt x="2227187" y="831736"/>
                  <a:pt x="2212294" y="839182"/>
                </a:cubicBezTo>
                <a:cubicBezTo>
                  <a:pt x="2183896" y="853381"/>
                  <a:pt x="2127800" y="861622"/>
                  <a:pt x="2101458" y="866891"/>
                </a:cubicBezTo>
                <a:cubicBezTo>
                  <a:pt x="1944549" y="871020"/>
                  <a:pt x="1675183" y="826977"/>
                  <a:pt x="1491858" y="908454"/>
                </a:cubicBezTo>
                <a:cubicBezTo>
                  <a:pt x="1443880" y="929778"/>
                  <a:pt x="1458574" y="935082"/>
                  <a:pt x="1422585" y="963873"/>
                </a:cubicBezTo>
                <a:cubicBezTo>
                  <a:pt x="1409583" y="974275"/>
                  <a:pt x="1393813" y="980922"/>
                  <a:pt x="1381021" y="991582"/>
                </a:cubicBezTo>
                <a:cubicBezTo>
                  <a:pt x="1341018" y="1024917"/>
                  <a:pt x="1338994" y="1033841"/>
                  <a:pt x="1311749" y="1074709"/>
                </a:cubicBezTo>
                <a:lnTo>
                  <a:pt x="1270185" y="1102418"/>
                </a:lnTo>
                <a:cubicBezTo>
                  <a:pt x="1242476" y="1120891"/>
                  <a:pt x="1233240" y="1157836"/>
                  <a:pt x="1214767" y="1185545"/>
                </a:cubicBezTo>
                <a:cubicBezTo>
                  <a:pt x="1198565" y="1209848"/>
                  <a:pt x="1195451" y="1240697"/>
                  <a:pt x="1187058" y="1268673"/>
                </a:cubicBezTo>
                <a:cubicBezTo>
                  <a:pt x="1181587" y="1286911"/>
                  <a:pt x="1178434" y="1305782"/>
                  <a:pt x="1173203" y="1324091"/>
                </a:cubicBezTo>
                <a:cubicBezTo>
                  <a:pt x="1169191" y="1338133"/>
                  <a:pt x="1162891" y="1351486"/>
                  <a:pt x="1159349" y="1365654"/>
                </a:cubicBezTo>
                <a:cubicBezTo>
                  <a:pt x="1153638" y="1388499"/>
                  <a:pt x="1150602" y="1411939"/>
                  <a:pt x="1145494" y="1434927"/>
                </a:cubicBezTo>
                <a:cubicBezTo>
                  <a:pt x="1125665" y="1524157"/>
                  <a:pt x="1112195" y="1532620"/>
                  <a:pt x="1103930" y="1656600"/>
                </a:cubicBezTo>
                <a:cubicBezTo>
                  <a:pt x="1093788" y="1808732"/>
                  <a:pt x="1094694" y="1961400"/>
                  <a:pt x="1090076" y="2113800"/>
                </a:cubicBezTo>
                <a:lnTo>
                  <a:pt x="1006949" y="2169218"/>
                </a:lnTo>
                <a:cubicBezTo>
                  <a:pt x="982646" y="2185420"/>
                  <a:pt x="952979" y="2195212"/>
                  <a:pt x="923821" y="2196927"/>
                </a:cubicBezTo>
                <a:cubicBezTo>
                  <a:pt x="414231" y="2226903"/>
                  <a:pt x="466927" y="2225924"/>
                  <a:pt x="147967" y="2196927"/>
                </a:cubicBezTo>
                <a:cubicBezTo>
                  <a:pt x="128340" y="2196927"/>
                  <a:pt x="90217" y="2197916"/>
                  <a:pt x="46621" y="2198410"/>
                </a:cubicBezTo>
                <a:lnTo>
                  <a:pt x="0" y="2197895"/>
                </a:lnTo>
                <a:lnTo>
                  <a:pt x="0" y="291981"/>
                </a:lnTo>
                <a:lnTo>
                  <a:pt x="9421" y="285000"/>
                </a:lnTo>
                <a:cubicBezTo>
                  <a:pt x="48551" y="260544"/>
                  <a:pt x="66001" y="256904"/>
                  <a:pt x="106403" y="243436"/>
                </a:cubicBezTo>
                <a:cubicBezTo>
                  <a:pt x="138730" y="238818"/>
                  <a:pt x="171256" y="235424"/>
                  <a:pt x="203385" y="229582"/>
                </a:cubicBezTo>
                <a:cubicBezTo>
                  <a:pt x="268293" y="217781"/>
                  <a:pt x="269648" y="207732"/>
                  <a:pt x="341930" y="188018"/>
                </a:cubicBezTo>
                <a:cubicBezTo>
                  <a:pt x="364649" y="181822"/>
                  <a:pt x="388358" y="179874"/>
                  <a:pt x="411203" y="174163"/>
                </a:cubicBezTo>
                <a:cubicBezTo>
                  <a:pt x="425371" y="170621"/>
                  <a:pt x="438725" y="164321"/>
                  <a:pt x="452767" y="160309"/>
                </a:cubicBezTo>
                <a:cubicBezTo>
                  <a:pt x="473474" y="154393"/>
                  <a:pt x="527609" y="143670"/>
                  <a:pt x="549749" y="132600"/>
                </a:cubicBezTo>
                <a:cubicBezTo>
                  <a:pt x="564642" y="125154"/>
                  <a:pt x="577458" y="114127"/>
                  <a:pt x="591312" y="104891"/>
                </a:cubicBezTo>
                <a:lnTo>
                  <a:pt x="646730" y="91036"/>
                </a:lnTo>
                <a:cubicBezTo>
                  <a:pt x="660898" y="87494"/>
                  <a:pt x="674439" y="81800"/>
                  <a:pt x="688294" y="77182"/>
                </a:cubicBezTo>
                <a:lnTo>
                  <a:pt x="812985" y="35618"/>
                </a:lnTo>
                <a:cubicBezTo>
                  <a:pt x="836579" y="27754"/>
                  <a:pt x="859609" y="18363"/>
                  <a:pt x="882544" y="8706"/>
                </a:cubicBezTo>
                <a:close/>
              </a:path>
            </a:pathLst>
          </a:custGeom>
        </p:spPr>
      </p:pic>
      <p:pic>
        <p:nvPicPr>
          <p:cNvPr id="21" name="Picture 4" descr="Speech as highly complex sound signal">
            <a:extLst>
              <a:ext uri="{FF2B5EF4-FFF2-40B4-BE49-F238E27FC236}">
                <a16:creationId xmlns:a16="http://schemas.microsoft.com/office/drawing/2014/main" id="{17AA523E-4B5A-78F1-B481-A82B7C46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9" y="2339109"/>
            <a:ext cx="1284210" cy="9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053FDF-C644-32DB-F2DE-92C6A1ECEAFC}"/>
              </a:ext>
            </a:extLst>
          </p:cNvPr>
          <p:cNvSpPr txBox="1"/>
          <p:nvPr/>
        </p:nvSpPr>
        <p:spPr>
          <a:xfrm>
            <a:off x="5547658" y="1791659"/>
            <a:ext cx="19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&lt;sensor-location-</a:t>
            </a:r>
            <a:r>
              <a:rPr lang="en-US" dirty="0" err="1"/>
              <a:t>i</a:t>
            </a:r>
            <a:r>
              <a:rPr lang="en-US" dirty="0"/>
              <a:t>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AD1E1-4F4C-AE56-64DB-14E09FEE468B}"/>
              </a:ext>
            </a:extLst>
          </p:cNvPr>
          <p:cNvSpPr txBox="1"/>
          <p:nvPr/>
        </p:nvSpPr>
        <p:spPr>
          <a:xfrm>
            <a:off x="5785949" y="4006060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3470AA-6110-2E88-236A-038E6BF1B02F}"/>
              </a:ext>
            </a:extLst>
          </p:cNvPr>
          <p:cNvSpPr txBox="1"/>
          <p:nvPr/>
        </p:nvSpPr>
        <p:spPr>
          <a:xfrm>
            <a:off x="5785949" y="2092448"/>
            <a:ext cx="161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model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1E9622A7-4F9A-5B48-C2CF-4E8E9815C5F3}"/>
              </a:ext>
            </a:extLst>
          </p:cNvPr>
          <p:cNvSpPr/>
          <p:nvPr/>
        </p:nvSpPr>
        <p:spPr>
          <a:xfrm>
            <a:off x="7284027" y="2654877"/>
            <a:ext cx="341507" cy="11326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EED132-FEB0-5E58-A23E-13F7519DA31C}"/>
              </a:ext>
            </a:extLst>
          </p:cNvPr>
          <p:cNvSpPr txBox="1"/>
          <p:nvPr/>
        </p:nvSpPr>
        <p:spPr>
          <a:xfrm>
            <a:off x="7713678" y="2990643"/>
            <a:ext cx="104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Calculate</a:t>
            </a:r>
          </a:p>
          <a:p>
            <a:pPr algn="ctr"/>
            <a:r>
              <a:rPr lang="en-US" dirty="0"/>
              <a:t>loss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B8432BC-29E6-AAA2-F030-44E34CDA9D0F}"/>
              </a:ext>
            </a:extLst>
          </p:cNvPr>
          <p:cNvSpPr/>
          <p:nvPr/>
        </p:nvSpPr>
        <p:spPr>
          <a:xfrm>
            <a:off x="4686300" y="1516503"/>
            <a:ext cx="3829289" cy="1429321"/>
          </a:xfrm>
          <a:custGeom>
            <a:avLst/>
            <a:gdLst>
              <a:gd name="connsiteX0" fmla="*/ 5056909 w 5105718"/>
              <a:gd name="connsiteY0" fmla="*/ 1905761 h 1905761"/>
              <a:gd name="connsiteX1" fmla="*/ 4378036 w 5105718"/>
              <a:gd name="connsiteY1" fmla="*/ 215506 h 1905761"/>
              <a:gd name="connsiteX2" fmla="*/ 0 w 5105718"/>
              <a:gd name="connsiteY2" fmla="*/ 76961 h 1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5718" h="1905761">
                <a:moveTo>
                  <a:pt x="5056909" y="1905761"/>
                </a:moveTo>
                <a:cubicBezTo>
                  <a:pt x="5138881" y="1213033"/>
                  <a:pt x="5220854" y="520306"/>
                  <a:pt x="4378036" y="215506"/>
                </a:cubicBezTo>
                <a:cubicBezTo>
                  <a:pt x="3535218" y="-89294"/>
                  <a:pt x="1767609" y="-6167"/>
                  <a:pt x="0" y="7696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5EEEE-82AF-091E-56E8-30419122862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 in INR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A33BD-36B1-DF6B-CF7D-911BA3C507C8}"/>
              </a:ext>
            </a:extLst>
          </p:cNvPr>
          <p:cNvSpPr txBox="1"/>
          <p:nvPr/>
        </p:nvSpPr>
        <p:spPr>
          <a:xfrm>
            <a:off x="2614642" y="545741"/>
            <a:ext cx="144084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Positionally</a:t>
            </a:r>
          </a:p>
          <a:p>
            <a:r>
              <a:rPr lang="en-US" sz="2100" dirty="0"/>
              <a:t>coded</a:t>
            </a:r>
          </a:p>
          <a:p>
            <a:r>
              <a:rPr lang="en-US" sz="2100" dirty="0"/>
              <a:t>&lt;x’, y’, z’&gt;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B58C91-FE99-BFFD-9F3D-C7ED4C646101}"/>
              </a:ext>
            </a:extLst>
          </p:cNvPr>
          <p:cNvSpPr/>
          <p:nvPr/>
        </p:nvSpPr>
        <p:spPr>
          <a:xfrm>
            <a:off x="2132264" y="925188"/>
            <a:ext cx="505691" cy="612948"/>
          </a:xfrm>
          <a:custGeom>
            <a:avLst/>
            <a:gdLst>
              <a:gd name="connsiteX0" fmla="*/ 9236 w 674254"/>
              <a:gd name="connsiteY0" fmla="*/ 817264 h 817264"/>
              <a:gd name="connsiteX1" fmla="*/ 92363 w 674254"/>
              <a:gd name="connsiteY1" fmla="*/ 27555 h 817264"/>
              <a:gd name="connsiteX2" fmla="*/ 674254 w 674254"/>
              <a:gd name="connsiteY2" fmla="*/ 166100 h 817264"/>
              <a:gd name="connsiteX3" fmla="*/ 674254 w 674254"/>
              <a:gd name="connsiteY3" fmla="*/ 166100 h 81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54" h="817264">
                <a:moveTo>
                  <a:pt x="9236" y="817264"/>
                </a:moveTo>
                <a:cubicBezTo>
                  <a:pt x="-4619" y="476673"/>
                  <a:pt x="-18473" y="136082"/>
                  <a:pt x="92363" y="27555"/>
                </a:cubicBezTo>
                <a:cubicBezTo>
                  <a:pt x="203199" y="-80972"/>
                  <a:pt x="674254" y="166100"/>
                  <a:pt x="674254" y="166100"/>
                </a:cubicBezTo>
                <a:lnTo>
                  <a:pt x="674254" y="166100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54581B-7393-D784-D81A-182D710ED6B0}"/>
              </a:ext>
            </a:extLst>
          </p:cNvPr>
          <p:cNvCxnSpPr>
            <a:cxnSpLocks/>
          </p:cNvCxnSpPr>
          <p:nvPr/>
        </p:nvCxnSpPr>
        <p:spPr>
          <a:xfrm>
            <a:off x="3613718" y="1587836"/>
            <a:ext cx="223506" cy="382804"/>
          </a:xfrm>
          <a:prstGeom prst="straightConnector1">
            <a:avLst/>
          </a:pr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53166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03F75-7390-F3C7-74E9-F3976613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y bunny statue on a white background&#10;&#10;AI-generated content may be incorrect.">
            <a:extLst>
              <a:ext uri="{FF2B5EF4-FFF2-40B4-BE49-F238E27FC236}">
                <a16:creationId xmlns:a16="http://schemas.microsoft.com/office/drawing/2014/main" id="{F9282A65-C41B-2D1C-9E6A-57E2C816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1" y="2144424"/>
            <a:ext cx="2609850" cy="22574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A70C07-0169-7DE6-2EBC-3263B9E101D6}"/>
              </a:ext>
            </a:extLst>
          </p:cNvPr>
          <p:cNvGrpSpPr/>
          <p:nvPr/>
        </p:nvGrpSpPr>
        <p:grpSpPr>
          <a:xfrm>
            <a:off x="611929" y="1925129"/>
            <a:ext cx="2812742" cy="3259192"/>
            <a:chOff x="4075790" y="2116566"/>
            <a:chExt cx="3750323" cy="43455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7C3408-9306-1E1A-5116-E879ECBC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5790" y="2116566"/>
              <a:ext cx="3750323" cy="415759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7B7596-DB81-45D2-73B4-7BCFA39FB6EF}"/>
                </a:ext>
              </a:extLst>
            </p:cNvPr>
            <p:cNvSpPr txBox="1"/>
            <p:nvPr/>
          </p:nvSpPr>
          <p:spPr>
            <a:xfrm>
              <a:off x="5041863" y="5969712"/>
              <a:ext cx="4065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9C668B-E4AD-9538-DD10-CC4348702B4F}"/>
                </a:ext>
              </a:extLst>
            </p:cNvPr>
            <p:cNvSpPr txBox="1"/>
            <p:nvPr/>
          </p:nvSpPr>
          <p:spPr>
            <a:xfrm>
              <a:off x="6562440" y="5872743"/>
              <a:ext cx="3958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FCE476-C655-B1D6-6E82-23BAECB4B25F}"/>
                </a:ext>
              </a:extLst>
            </p:cNvPr>
            <p:cNvSpPr txBox="1"/>
            <p:nvPr/>
          </p:nvSpPr>
          <p:spPr>
            <a:xfrm>
              <a:off x="5596367" y="5532672"/>
              <a:ext cx="38942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32614A4-4572-6AFE-EC90-A903F3327C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9" r="9839"/>
          <a:stretch>
            <a:fillRect/>
          </a:stretch>
        </p:blipFill>
        <p:spPr>
          <a:xfrm>
            <a:off x="3991681" y="857250"/>
            <a:ext cx="629516" cy="1963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AEC1AF-1172-86A6-CA35-292B620F2F28}"/>
              </a:ext>
            </a:extLst>
          </p:cNvPr>
          <p:cNvSpPr txBox="1"/>
          <p:nvPr/>
        </p:nvSpPr>
        <p:spPr>
          <a:xfrm>
            <a:off x="1979993" y="1524205"/>
            <a:ext cx="10359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&lt;x, y, z&gt;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C52CB8B-6167-A7AD-8DA7-AD3BCE991C56}"/>
              </a:ext>
            </a:extLst>
          </p:cNvPr>
          <p:cNvSpPr/>
          <p:nvPr/>
        </p:nvSpPr>
        <p:spPr>
          <a:xfrm>
            <a:off x="1464741" y="1664166"/>
            <a:ext cx="505691" cy="612948"/>
          </a:xfrm>
          <a:custGeom>
            <a:avLst/>
            <a:gdLst>
              <a:gd name="connsiteX0" fmla="*/ 9236 w 674254"/>
              <a:gd name="connsiteY0" fmla="*/ 817264 h 817264"/>
              <a:gd name="connsiteX1" fmla="*/ 92363 w 674254"/>
              <a:gd name="connsiteY1" fmla="*/ 27555 h 817264"/>
              <a:gd name="connsiteX2" fmla="*/ 674254 w 674254"/>
              <a:gd name="connsiteY2" fmla="*/ 166100 h 817264"/>
              <a:gd name="connsiteX3" fmla="*/ 674254 w 674254"/>
              <a:gd name="connsiteY3" fmla="*/ 166100 h 81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54" h="817264">
                <a:moveTo>
                  <a:pt x="9236" y="817264"/>
                </a:moveTo>
                <a:cubicBezTo>
                  <a:pt x="-4619" y="476673"/>
                  <a:pt x="-18473" y="136082"/>
                  <a:pt x="92363" y="27555"/>
                </a:cubicBezTo>
                <a:cubicBezTo>
                  <a:pt x="203199" y="-80972"/>
                  <a:pt x="674254" y="166100"/>
                  <a:pt x="674254" y="166100"/>
                </a:cubicBezTo>
                <a:lnTo>
                  <a:pt x="674254" y="166100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6C9153-0039-5C90-D8D1-A108BB34A8E9}"/>
              </a:ext>
            </a:extLst>
          </p:cNvPr>
          <p:cNvCxnSpPr/>
          <p:nvPr/>
        </p:nvCxnSpPr>
        <p:spPr>
          <a:xfrm>
            <a:off x="4621197" y="2000251"/>
            <a:ext cx="337271" cy="0"/>
          </a:xfrm>
          <a:prstGeom prst="straightConnector1">
            <a:avLst/>
          </a:pr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6088FF-A7C9-97E1-AF80-662557BCF0B1}"/>
              </a:ext>
            </a:extLst>
          </p:cNvPr>
          <p:cNvSpPr txBox="1"/>
          <p:nvPr/>
        </p:nvSpPr>
        <p:spPr>
          <a:xfrm>
            <a:off x="4937031" y="1779352"/>
            <a:ext cx="3273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σ</a:t>
            </a:r>
            <a:endParaRPr lang="en-US" sz="2100" dirty="0"/>
          </a:p>
        </p:txBody>
      </p:sp>
      <p:pic>
        <p:nvPicPr>
          <p:cNvPr id="17" name="Picture 4" descr="Speech as highly complex sound signal">
            <a:extLst>
              <a:ext uri="{FF2B5EF4-FFF2-40B4-BE49-F238E27FC236}">
                <a16:creationId xmlns:a16="http://schemas.microsoft.com/office/drawing/2014/main" id="{C594164E-4505-16D1-0E79-8C99A33A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13" y="3288394"/>
            <a:ext cx="1061330" cy="7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B9278A-360D-1BF5-40D3-AA5D51689628}"/>
              </a:ext>
            </a:extLst>
          </p:cNvPr>
          <p:cNvSpPr txBox="1"/>
          <p:nvPr/>
        </p:nvSpPr>
        <p:spPr>
          <a:xfrm>
            <a:off x="5453326" y="4373162"/>
            <a:ext cx="19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&lt;sensor-location-</a:t>
            </a:r>
            <a:r>
              <a:rPr lang="en-US" dirty="0" err="1"/>
              <a:t>i</a:t>
            </a:r>
            <a:r>
              <a:rPr lang="en-US" dirty="0"/>
              <a:t>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836FED-DA79-0FED-9725-C1002EDAD1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3317" b="37954"/>
          <a:stretch>
            <a:fillRect/>
          </a:stretch>
        </p:blipFill>
        <p:spPr>
          <a:xfrm>
            <a:off x="4153115" y="4037313"/>
            <a:ext cx="1610705" cy="1177139"/>
          </a:xfrm>
          <a:custGeom>
            <a:avLst/>
            <a:gdLst>
              <a:gd name="connsiteX0" fmla="*/ 903613 w 3036365"/>
              <a:gd name="connsiteY0" fmla="*/ 0 h 2219043"/>
              <a:gd name="connsiteX1" fmla="*/ 2261952 w 3036365"/>
              <a:gd name="connsiteY1" fmla="*/ 0 h 2219043"/>
              <a:gd name="connsiteX2" fmla="*/ 2752621 w 3036365"/>
              <a:gd name="connsiteY2" fmla="*/ 7909 h 2219043"/>
              <a:gd name="connsiteX3" fmla="*/ 2808040 w 3036365"/>
              <a:gd name="connsiteY3" fmla="*/ 21763 h 2219043"/>
              <a:gd name="connsiteX4" fmla="*/ 2918876 w 3036365"/>
              <a:gd name="connsiteY4" fmla="*/ 91036 h 2219043"/>
              <a:gd name="connsiteX5" fmla="*/ 2960440 w 3036365"/>
              <a:gd name="connsiteY5" fmla="*/ 118745 h 2219043"/>
              <a:gd name="connsiteX6" fmla="*/ 2974294 w 3036365"/>
              <a:gd name="connsiteY6" fmla="*/ 160309 h 2219043"/>
              <a:gd name="connsiteX7" fmla="*/ 3015858 w 3036365"/>
              <a:gd name="connsiteY7" fmla="*/ 271145 h 2219043"/>
              <a:gd name="connsiteX8" fmla="*/ 3015858 w 3036365"/>
              <a:gd name="connsiteY8" fmla="*/ 506673 h 2219043"/>
              <a:gd name="connsiteX9" fmla="*/ 2974294 w 3036365"/>
              <a:gd name="connsiteY9" fmla="*/ 534382 h 2219043"/>
              <a:gd name="connsiteX10" fmla="*/ 2863458 w 3036365"/>
              <a:gd name="connsiteY10" fmla="*/ 562091 h 2219043"/>
              <a:gd name="connsiteX11" fmla="*/ 2641785 w 3036365"/>
              <a:gd name="connsiteY11" fmla="*/ 575945 h 2219043"/>
              <a:gd name="connsiteX12" fmla="*/ 2600221 w 3036365"/>
              <a:gd name="connsiteY12" fmla="*/ 589800 h 2219043"/>
              <a:gd name="connsiteX13" fmla="*/ 2475530 w 3036365"/>
              <a:gd name="connsiteY13" fmla="*/ 631363 h 2219043"/>
              <a:gd name="connsiteX14" fmla="*/ 2447821 w 3036365"/>
              <a:gd name="connsiteY14" fmla="*/ 659073 h 2219043"/>
              <a:gd name="connsiteX15" fmla="*/ 2323130 w 3036365"/>
              <a:gd name="connsiteY15" fmla="*/ 769909 h 2219043"/>
              <a:gd name="connsiteX16" fmla="*/ 2281567 w 3036365"/>
              <a:gd name="connsiteY16" fmla="*/ 783763 h 2219043"/>
              <a:gd name="connsiteX17" fmla="*/ 2253858 w 3036365"/>
              <a:gd name="connsiteY17" fmla="*/ 811473 h 2219043"/>
              <a:gd name="connsiteX18" fmla="*/ 2212294 w 3036365"/>
              <a:gd name="connsiteY18" fmla="*/ 839182 h 2219043"/>
              <a:gd name="connsiteX19" fmla="*/ 2101458 w 3036365"/>
              <a:gd name="connsiteY19" fmla="*/ 866891 h 2219043"/>
              <a:gd name="connsiteX20" fmla="*/ 1491858 w 3036365"/>
              <a:gd name="connsiteY20" fmla="*/ 908454 h 2219043"/>
              <a:gd name="connsiteX21" fmla="*/ 1422585 w 3036365"/>
              <a:gd name="connsiteY21" fmla="*/ 963873 h 2219043"/>
              <a:gd name="connsiteX22" fmla="*/ 1381021 w 3036365"/>
              <a:gd name="connsiteY22" fmla="*/ 991582 h 2219043"/>
              <a:gd name="connsiteX23" fmla="*/ 1311749 w 3036365"/>
              <a:gd name="connsiteY23" fmla="*/ 1074709 h 2219043"/>
              <a:gd name="connsiteX24" fmla="*/ 1270185 w 3036365"/>
              <a:gd name="connsiteY24" fmla="*/ 1102418 h 2219043"/>
              <a:gd name="connsiteX25" fmla="*/ 1214767 w 3036365"/>
              <a:gd name="connsiteY25" fmla="*/ 1185545 h 2219043"/>
              <a:gd name="connsiteX26" fmla="*/ 1187058 w 3036365"/>
              <a:gd name="connsiteY26" fmla="*/ 1268673 h 2219043"/>
              <a:gd name="connsiteX27" fmla="*/ 1173203 w 3036365"/>
              <a:gd name="connsiteY27" fmla="*/ 1324091 h 2219043"/>
              <a:gd name="connsiteX28" fmla="*/ 1159349 w 3036365"/>
              <a:gd name="connsiteY28" fmla="*/ 1365654 h 2219043"/>
              <a:gd name="connsiteX29" fmla="*/ 1145494 w 3036365"/>
              <a:gd name="connsiteY29" fmla="*/ 1434927 h 2219043"/>
              <a:gd name="connsiteX30" fmla="*/ 1103930 w 3036365"/>
              <a:gd name="connsiteY30" fmla="*/ 1656600 h 2219043"/>
              <a:gd name="connsiteX31" fmla="*/ 1090076 w 3036365"/>
              <a:gd name="connsiteY31" fmla="*/ 2113800 h 2219043"/>
              <a:gd name="connsiteX32" fmla="*/ 1006949 w 3036365"/>
              <a:gd name="connsiteY32" fmla="*/ 2169218 h 2219043"/>
              <a:gd name="connsiteX33" fmla="*/ 923821 w 3036365"/>
              <a:gd name="connsiteY33" fmla="*/ 2196927 h 2219043"/>
              <a:gd name="connsiteX34" fmla="*/ 147967 w 3036365"/>
              <a:gd name="connsiteY34" fmla="*/ 2196927 h 2219043"/>
              <a:gd name="connsiteX35" fmla="*/ 46621 w 3036365"/>
              <a:gd name="connsiteY35" fmla="*/ 2198410 h 2219043"/>
              <a:gd name="connsiteX36" fmla="*/ 0 w 3036365"/>
              <a:gd name="connsiteY36" fmla="*/ 2197895 h 2219043"/>
              <a:gd name="connsiteX37" fmla="*/ 0 w 3036365"/>
              <a:gd name="connsiteY37" fmla="*/ 291981 h 2219043"/>
              <a:gd name="connsiteX38" fmla="*/ 9421 w 3036365"/>
              <a:gd name="connsiteY38" fmla="*/ 285000 h 2219043"/>
              <a:gd name="connsiteX39" fmla="*/ 106403 w 3036365"/>
              <a:gd name="connsiteY39" fmla="*/ 243436 h 2219043"/>
              <a:gd name="connsiteX40" fmla="*/ 203385 w 3036365"/>
              <a:gd name="connsiteY40" fmla="*/ 229582 h 2219043"/>
              <a:gd name="connsiteX41" fmla="*/ 341930 w 3036365"/>
              <a:gd name="connsiteY41" fmla="*/ 188018 h 2219043"/>
              <a:gd name="connsiteX42" fmla="*/ 411203 w 3036365"/>
              <a:gd name="connsiteY42" fmla="*/ 174163 h 2219043"/>
              <a:gd name="connsiteX43" fmla="*/ 452767 w 3036365"/>
              <a:gd name="connsiteY43" fmla="*/ 160309 h 2219043"/>
              <a:gd name="connsiteX44" fmla="*/ 549749 w 3036365"/>
              <a:gd name="connsiteY44" fmla="*/ 132600 h 2219043"/>
              <a:gd name="connsiteX45" fmla="*/ 591312 w 3036365"/>
              <a:gd name="connsiteY45" fmla="*/ 104891 h 2219043"/>
              <a:gd name="connsiteX46" fmla="*/ 646730 w 3036365"/>
              <a:gd name="connsiteY46" fmla="*/ 91036 h 2219043"/>
              <a:gd name="connsiteX47" fmla="*/ 688294 w 3036365"/>
              <a:gd name="connsiteY47" fmla="*/ 77182 h 2219043"/>
              <a:gd name="connsiteX48" fmla="*/ 812985 w 3036365"/>
              <a:gd name="connsiteY48" fmla="*/ 35618 h 2219043"/>
              <a:gd name="connsiteX49" fmla="*/ 882544 w 3036365"/>
              <a:gd name="connsiteY49" fmla="*/ 8706 h 221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36365" h="2219043">
                <a:moveTo>
                  <a:pt x="903613" y="0"/>
                </a:moveTo>
                <a:lnTo>
                  <a:pt x="2261952" y="0"/>
                </a:lnTo>
                <a:lnTo>
                  <a:pt x="2752621" y="7909"/>
                </a:lnTo>
                <a:cubicBezTo>
                  <a:pt x="2771657" y="8385"/>
                  <a:pt x="2790211" y="15077"/>
                  <a:pt x="2808040" y="21763"/>
                </a:cubicBezTo>
                <a:cubicBezTo>
                  <a:pt x="2862854" y="42318"/>
                  <a:pt x="2870701" y="56626"/>
                  <a:pt x="2918876" y="91036"/>
                </a:cubicBezTo>
                <a:cubicBezTo>
                  <a:pt x="2932426" y="100714"/>
                  <a:pt x="2950038" y="105743"/>
                  <a:pt x="2960440" y="118745"/>
                </a:cubicBezTo>
                <a:cubicBezTo>
                  <a:pt x="2969563" y="130149"/>
                  <a:pt x="2968541" y="146886"/>
                  <a:pt x="2974294" y="160309"/>
                </a:cubicBezTo>
                <a:cubicBezTo>
                  <a:pt x="2996984" y="213252"/>
                  <a:pt x="3009472" y="213674"/>
                  <a:pt x="3015858" y="271145"/>
                </a:cubicBezTo>
                <a:cubicBezTo>
                  <a:pt x="3036959" y="461055"/>
                  <a:pt x="3048810" y="407811"/>
                  <a:pt x="3015858" y="506673"/>
                </a:cubicBezTo>
                <a:cubicBezTo>
                  <a:pt x="3002003" y="515909"/>
                  <a:pt x="2989187" y="526936"/>
                  <a:pt x="2974294" y="534382"/>
                </a:cubicBezTo>
                <a:cubicBezTo>
                  <a:pt x="2945896" y="548581"/>
                  <a:pt x="2889800" y="556822"/>
                  <a:pt x="2863458" y="562091"/>
                </a:cubicBezTo>
                <a:lnTo>
                  <a:pt x="2641785" y="575945"/>
                </a:lnTo>
                <a:cubicBezTo>
                  <a:pt x="2627209" y="576856"/>
                  <a:pt x="2614076" y="585182"/>
                  <a:pt x="2600221" y="589800"/>
                </a:cubicBezTo>
                <a:lnTo>
                  <a:pt x="2475530" y="631363"/>
                </a:lnTo>
                <a:cubicBezTo>
                  <a:pt x="2463138" y="635494"/>
                  <a:pt x="2457057" y="649836"/>
                  <a:pt x="2447821" y="659073"/>
                </a:cubicBezTo>
                <a:cubicBezTo>
                  <a:pt x="2352922" y="753972"/>
                  <a:pt x="2397298" y="720464"/>
                  <a:pt x="2323130" y="769909"/>
                </a:cubicBezTo>
                <a:cubicBezTo>
                  <a:pt x="2309276" y="774527"/>
                  <a:pt x="2294090" y="776249"/>
                  <a:pt x="2281567" y="783763"/>
                </a:cubicBezTo>
                <a:cubicBezTo>
                  <a:pt x="2270366" y="790484"/>
                  <a:pt x="2264058" y="803313"/>
                  <a:pt x="2253858" y="811473"/>
                </a:cubicBezTo>
                <a:cubicBezTo>
                  <a:pt x="2240856" y="821875"/>
                  <a:pt x="2227187" y="831736"/>
                  <a:pt x="2212294" y="839182"/>
                </a:cubicBezTo>
                <a:cubicBezTo>
                  <a:pt x="2183896" y="853381"/>
                  <a:pt x="2127800" y="861622"/>
                  <a:pt x="2101458" y="866891"/>
                </a:cubicBezTo>
                <a:cubicBezTo>
                  <a:pt x="1944549" y="871020"/>
                  <a:pt x="1675183" y="826977"/>
                  <a:pt x="1491858" y="908454"/>
                </a:cubicBezTo>
                <a:cubicBezTo>
                  <a:pt x="1443880" y="929778"/>
                  <a:pt x="1458574" y="935082"/>
                  <a:pt x="1422585" y="963873"/>
                </a:cubicBezTo>
                <a:cubicBezTo>
                  <a:pt x="1409583" y="974275"/>
                  <a:pt x="1393813" y="980922"/>
                  <a:pt x="1381021" y="991582"/>
                </a:cubicBezTo>
                <a:cubicBezTo>
                  <a:pt x="1341018" y="1024917"/>
                  <a:pt x="1338994" y="1033841"/>
                  <a:pt x="1311749" y="1074709"/>
                </a:cubicBezTo>
                <a:lnTo>
                  <a:pt x="1270185" y="1102418"/>
                </a:lnTo>
                <a:cubicBezTo>
                  <a:pt x="1242476" y="1120891"/>
                  <a:pt x="1233240" y="1157836"/>
                  <a:pt x="1214767" y="1185545"/>
                </a:cubicBezTo>
                <a:cubicBezTo>
                  <a:pt x="1198565" y="1209848"/>
                  <a:pt x="1195451" y="1240697"/>
                  <a:pt x="1187058" y="1268673"/>
                </a:cubicBezTo>
                <a:cubicBezTo>
                  <a:pt x="1181587" y="1286911"/>
                  <a:pt x="1178434" y="1305782"/>
                  <a:pt x="1173203" y="1324091"/>
                </a:cubicBezTo>
                <a:cubicBezTo>
                  <a:pt x="1169191" y="1338133"/>
                  <a:pt x="1162891" y="1351486"/>
                  <a:pt x="1159349" y="1365654"/>
                </a:cubicBezTo>
                <a:cubicBezTo>
                  <a:pt x="1153638" y="1388499"/>
                  <a:pt x="1150602" y="1411939"/>
                  <a:pt x="1145494" y="1434927"/>
                </a:cubicBezTo>
                <a:cubicBezTo>
                  <a:pt x="1125665" y="1524157"/>
                  <a:pt x="1112195" y="1532620"/>
                  <a:pt x="1103930" y="1656600"/>
                </a:cubicBezTo>
                <a:cubicBezTo>
                  <a:pt x="1093788" y="1808732"/>
                  <a:pt x="1094694" y="1961400"/>
                  <a:pt x="1090076" y="2113800"/>
                </a:cubicBezTo>
                <a:lnTo>
                  <a:pt x="1006949" y="2169218"/>
                </a:lnTo>
                <a:cubicBezTo>
                  <a:pt x="982646" y="2185420"/>
                  <a:pt x="952979" y="2195212"/>
                  <a:pt x="923821" y="2196927"/>
                </a:cubicBezTo>
                <a:cubicBezTo>
                  <a:pt x="414231" y="2226903"/>
                  <a:pt x="466927" y="2225924"/>
                  <a:pt x="147967" y="2196927"/>
                </a:cubicBezTo>
                <a:cubicBezTo>
                  <a:pt x="128340" y="2196927"/>
                  <a:pt x="90217" y="2197916"/>
                  <a:pt x="46621" y="2198410"/>
                </a:cubicBezTo>
                <a:lnTo>
                  <a:pt x="0" y="2197895"/>
                </a:lnTo>
                <a:lnTo>
                  <a:pt x="0" y="291981"/>
                </a:lnTo>
                <a:lnTo>
                  <a:pt x="9421" y="285000"/>
                </a:lnTo>
                <a:cubicBezTo>
                  <a:pt x="48551" y="260544"/>
                  <a:pt x="66001" y="256904"/>
                  <a:pt x="106403" y="243436"/>
                </a:cubicBezTo>
                <a:cubicBezTo>
                  <a:pt x="138730" y="238818"/>
                  <a:pt x="171256" y="235424"/>
                  <a:pt x="203385" y="229582"/>
                </a:cubicBezTo>
                <a:cubicBezTo>
                  <a:pt x="268293" y="217781"/>
                  <a:pt x="269648" y="207732"/>
                  <a:pt x="341930" y="188018"/>
                </a:cubicBezTo>
                <a:cubicBezTo>
                  <a:pt x="364649" y="181822"/>
                  <a:pt x="388358" y="179874"/>
                  <a:pt x="411203" y="174163"/>
                </a:cubicBezTo>
                <a:cubicBezTo>
                  <a:pt x="425371" y="170621"/>
                  <a:pt x="438725" y="164321"/>
                  <a:pt x="452767" y="160309"/>
                </a:cubicBezTo>
                <a:cubicBezTo>
                  <a:pt x="473474" y="154393"/>
                  <a:pt x="527609" y="143670"/>
                  <a:pt x="549749" y="132600"/>
                </a:cubicBezTo>
                <a:cubicBezTo>
                  <a:pt x="564642" y="125154"/>
                  <a:pt x="577458" y="114127"/>
                  <a:pt x="591312" y="104891"/>
                </a:cubicBezTo>
                <a:lnTo>
                  <a:pt x="646730" y="91036"/>
                </a:lnTo>
                <a:cubicBezTo>
                  <a:pt x="660898" y="87494"/>
                  <a:pt x="674439" y="81800"/>
                  <a:pt x="688294" y="77182"/>
                </a:cubicBezTo>
                <a:lnTo>
                  <a:pt x="812985" y="35618"/>
                </a:lnTo>
                <a:cubicBezTo>
                  <a:pt x="836579" y="27754"/>
                  <a:pt x="859609" y="18363"/>
                  <a:pt x="882544" y="8706"/>
                </a:cubicBezTo>
                <a:close/>
              </a:path>
            </a:pathLst>
          </a:custGeom>
        </p:spPr>
      </p:pic>
      <p:pic>
        <p:nvPicPr>
          <p:cNvPr id="21" name="Picture 4" descr="Speech as highly complex sound signal">
            <a:extLst>
              <a:ext uri="{FF2B5EF4-FFF2-40B4-BE49-F238E27FC236}">
                <a16:creationId xmlns:a16="http://schemas.microsoft.com/office/drawing/2014/main" id="{11B93972-2544-9956-A865-D8A17E6D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9" y="2339109"/>
            <a:ext cx="1284210" cy="9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C9EBC0-55F2-7886-9E6B-CBF998D877F1}"/>
              </a:ext>
            </a:extLst>
          </p:cNvPr>
          <p:cNvSpPr txBox="1"/>
          <p:nvPr/>
        </p:nvSpPr>
        <p:spPr>
          <a:xfrm>
            <a:off x="5547658" y="1791659"/>
            <a:ext cx="19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&lt;sensor-location-</a:t>
            </a:r>
            <a:r>
              <a:rPr lang="en-US" dirty="0" err="1"/>
              <a:t>i</a:t>
            </a:r>
            <a:r>
              <a:rPr lang="en-US" dirty="0"/>
              <a:t>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B8DF96-365F-11C9-2E77-07948ECE62A6}"/>
              </a:ext>
            </a:extLst>
          </p:cNvPr>
          <p:cNvSpPr txBox="1"/>
          <p:nvPr/>
        </p:nvSpPr>
        <p:spPr>
          <a:xfrm>
            <a:off x="5785949" y="4006060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369A94-59E8-7BA9-0C90-604805E5D008}"/>
              </a:ext>
            </a:extLst>
          </p:cNvPr>
          <p:cNvSpPr txBox="1"/>
          <p:nvPr/>
        </p:nvSpPr>
        <p:spPr>
          <a:xfrm>
            <a:off x="5785949" y="2092448"/>
            <a:ext cx="161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model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860B740-C1F2-1221-CD69-22AD8294D8F3}"/>
              </a:ext>
            </a:extLst>
          </p:cNvPr>
          <p:cNvSpPr/>
          <p:nvPr/>
        </p:nvSpPr>
        <p:spPr>
          <a:xfrm>
            <a:off x="7284027" y="2654877"/>
            <a:ext cx="341507" cy="11326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6B7B08-4D95-CB26-61EE-E9511DCEE5B7}"/>
              </a:ext>
            </a:extLst>
          </p:cNvPr>
          <p:cNvSpPr txBox="1"/>
          <p:nvPr/>
        </p:nvSpPr>
        <p:spPr>
          <a:xfrm>
            <a:off x="7713678" y="2990643"/>
            <a:ext cx="104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Calculate</a:t>
            </a:r>
          </a:p>
          <a:p>
            <a:pPr algn="ctr"/>
            <a:r>
              <a:rPr lang="en-US" dirty="0"/>
              <a:t>loss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0FAA86C-0DC0-0419-6AEE-ADCF0FE88F59}"/>
              </a:ext>
            </a:extLst>
          </p:cNvPr>
          <p:cNvSpPr/>
          <p:nvPr/>
        </p:nvSpPr>
        <p:spPr>
          <a:xfrm>
            <a:off x="4686300" y="1516503"/>
            <a:ext cx="3829289" cy="1429321"/>
          </a:xfrm>
          <a:custGeom>
            <a:avLst/>
            <a:gdLst>
              <a:gd name="connsiteX0" fmla="*/ 5056909 w 5105718"/>
              <a:gd name="connsiteY0" fmla="*/ 1905761 h 1905761"/>
              <a:gd name="connsiteX1" fmla="*/ 4378036 w 5105718"/>
              <a:gd name="connsiteY1" fmla="*/ 215506 h 1905761"/>
              <a:gd name="connsiteX2" fmla="*/ 0 w 5105718"/>
              <a:gd name="connsiteY2" fmla="*/ 76961 h 1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5718" h="1905761">
                <a:moveTo>
                  <a:pt x="5056909" y="1905761"/>
                </a:moveTo>
                <a:cubicBezTo>
                  <a:pt x="5138881" y="1213033"/>
                  <a:pt x="5220854" y="520306"/>
                  <a:pt x="4378036" y="215506"/>
                </a:cubicBezTo>
                <a:cubicBezTo>
                  <a:pt x="3535218" y="-89294"/>
                  <a:pt x="1767609" y="-6167"/>
                  <a:pt x="0" y="7696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786DBC-4E51-CA74-D42A-E90A39E5AD0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 in INR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8CFD6-3E10-027D-D9D4-34A2386619FE}"/>
              </a:ext>
            </a:extLst>
          </p:cNvPr>
          <p:cNvSpPr txBox="1"/>
          <p:nvPr/>
        </p:nvSpPr>
        <p:spPr>
          <a:xfrm>
            <a:off x="2614642" y="545741"/>
            <a:ext cx="144084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Positionally</a:t>
            </a:r>
          </a:p>
          <a:p>
            <a:r>
              <a:rPr lang="en-US" sz="2100" dirty="0"/>
              <a:t>coded</a:t>
            </a:r>
          </a:p>
          <a:p>
            <a:r>
              <a:rPr lang="en-US" sz="2100" dirty="0"/>
              <a:t>&lt;x’, y’, z’&gt;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F920E77-56F0-909B-03F7-01D94403312F}"/>
              </a:ext>
            </a:extLst>
          </p:cNvPr>
          <p:cNvSpPr/>
          <p:nvPr/>
        </p:nvSpPr>
        <p:spPr>
          <a:xfrm>
            <a:off x="2132264" y="925188"/>
            <a:ext cx="505691" cy="612948"/>
          </a:xfrm>
          <a:custGeom>
            <a:avLst/>
            <a:gdLst>
              <a:gd name="connsiteX0" fmla="*/ 9236 w 674254"/>
              <a:gd name="connsiteY0" fmla="*/ 817264 h 817264"/>
              <a:gd name="connsiteX1" fmla="*/ 92363 w 674254"/>
              <a:gd name="connsiteY1" fmla="*/ 27555 h 817264"/>
              <a:gd name="connsiteX2" fmla="*/ 674254 w 674254"/>
              <a:gd name="connsiteY2" fmla="*/ 166100 h 817264"/>
              <a:gd name="connsiteX3" fmla="*/ 674254 w 674254"/>
              <a:gd name="connsiteY3" fmla="*/ 166100 h 81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254" h="817264">
                <a:moveTo>
                  <a:pt x="9236" y="817264"/>
                </a:moveTo>
                <a:cubicBezTo>
                  <a:pt x="-4619" y="476673"/>
                  <a:pt x="-18473" y="136082"/>
                  <a:pt x="92363" y="27555"/>
                </a:cubicBezTo>
                <a:cubicBezTo>
                  <a:pt x="203199" y="-80972"/>
                  <a:pt x="674254" y="166100"/>
                  <a:pt x="674254" y="166100"/>
                </a:cubicBezTo>
                <a:lnTo>
                  <a:pt x="674254" y="166100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E77157-BB1B-ED38-22E6-0908D21E46AD}"/>
              </a:ext>
            </a:extLst>
          </p:cNvPr>
          <p:cNvCxnSpPr>
            <a:cxnSpLocks/>
          </p:cNvCxnSpPr>
          <p:nvPr/>
        </p:nvCxnSpPr>
        <p:spPr>
          <a:xfrm>
            <a:off x="3613718" y="1587836"/>
            <a:ext cx="223506" cy="382804"/>
          </a:xfrm>
          <a:prstGeom prst="straightConnector1">
            <a:avLst/>
          </a:prstGeom>
          <a:noFill/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C94DEE06-B91F-F5DC-E39B-377D051EE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609" y="5714277"/>
            <a:ext cx="6396360" cy="9111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9B11311-1544-A6B7-06F0-D2913412A075}"/>
              </a:ext>
            </a:extLst>
          </p:cNvPr>
          <p:cNvSpPr txBox="1"/>
          <p:nvPr/>
        </p:nvSpPr>
        <p:spPr>
          <a:xfrm>
            <a:off x="117072" y="5975801"/>
            <a:ext cx="252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Encoding function:</a:t>
            </a:r>
          </a:p>
        </p:txBody>
      </p:sp>
    </p:spTree>
    <p:extLst>
      <p:ext uri="{BB962C8B-B14F-4D97-AF65-F5344CB8AC3E}">
        <p14:creationId xmlns:p14="http://schemas.microsoft.com/office/powerpoint/2010/main" val="29526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27109-89F8-A32D-D60E-F18BF9D1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7F7EE4F-DE7A-9505-50F2-C7435ADA4C1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Positional Encoding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25629-ACD4-C26A-E87A-7FACAED7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434084"/>
            <a:ext cx="8549640" cy="39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5B312-4B43-C033-FCB7-F4A3B5F5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9C9FBDF-86B8-67CF-064D-EF36603BAE5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Multiresolution Hash Encoding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88FB3-1267-C31A-F571-4D720D833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859340"/>
            <a:ext cx="8549640" cy="31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B8F3-8304-F363-0F20-EF09A75B4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E6F9B-ABDD-8348-1194-01B5DE09D60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and Proposed Approaches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53D2B-58AD-20D1-4256-7188F449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" y="1858416"/>
            <a:ext cx="9135797" cy="33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C2874-2B88-ED7C-C1D4-76727A0CE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ACE00-38DB-FFC8-74FA-1EB61B4EBBA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Matched Filtering/Deconvolution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F0EB6-C58F-3428-6781-1435A646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67" y="3048667"/>
            <a:ext cx="3499066" cy="7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E9ECE-1AA5-9802-D464-3B109DFBB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981E0-6C9D-F343-BFD3-7972F1BDAA0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 reconstruction with time-domain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Backprojection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DAE74-8E52-CA52-364B-262DA42C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98" y="3710714"/>
            <a:ext cx="3756002" cy="743763"/>
          </a:xfrm>
          <a:prstGeom prst="rect">
            <a:avLst/>
          </a:prstGeom>
        </p:spPr>
      </p:pic>
      <p:pic>
        <p:nvPicPr>
          <p:cNvPr id="11266" name="Picture 2" descr="(a) Spectrum of continuous signal x(t) and (b) spectrum of analytic signal z(t)">
            <a:extLst>
              <a:ext uri="{FF2B5EF4-FFF2-40B4-BE49-F238E27FC236}">
                <a16:creationId xmlns:a16="http://schemas.microsoft.com/office/drawing/2014/main" id="{FE9755CC-6913-2DA8-3EC5-9F2D7143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3" y="1221902"/>
            <a:ext cx="723005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0FC03-E945-B6E1-38EC-97B9E0AE71FF}"/>
              </a:ext>
            </a:extLst>
          </p:cNvPr>
          <p:cNvSpPr txBox="1"/>
          <p:nvPr/>
        </p:nvSpPr>
        <p:spPr>
          <a:xfrm>
            <a:off x="128505" y="867341"/>
            <a:ext cx="234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Hilbert transform</a:t>
            </a:r>
          </a:p>
        </p:txBody>
      </p:sp>
    </p:spTree>
    <p:extLst>
      <p:ext uri="{BB962C8B-B14F-4D97-AF65-F5344CB8AC3E}">
        <p14:creationId xmlns:p14="http://schemas.microsoft.com/office/powerpoint/2010/main" val="42101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7E213-29D1-5778-2254-65B14FEC4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7E17A-8F8B-2065-3DEE-4F98EB3202D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 reconstruction with time-domain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Backprojection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304DF-FE04-BDC8-771A-FA2E486E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998" y="3710714"/>
            <a:ext cx="3756002" cy="743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943792-7EEA-6C48-8DDE-636F9FF9F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04" y="5405866"/>
            <a:ext cx="4195191" cy="998855"/>
          </a:xfrm>
          <a:prstGeom prst="rect">
            <a:avLst/>
          </a:prstGeom>
        </p:spPr>
      </p:pic>
      <p:pic>
        <p:nvPicPr>
          <p:cNvPr id="11266" name="Picture 2" descr="(a) Spectrum of continuous signal x(t) and (b) spectrum of analytic signal z(t)">
            <a:extLst>
              <a:ext uri="{FF2B5EF4-FFF2-40B4-BE49-F238E27FC236}">
                <a16:creationId xmlns:a16="http://schemas.microsoft.com/office/drawing/2014/main" id="{8A2A78F0-9D2C-5C42-6F8D-1A6BCC5D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73" y="1221902"/>
            <a:ext cx="723005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6F409-E4B4-F60A-18F0-280D00D88BD3}"/>
              </a:ext>
            </a:extLst>
          </p:cNvPr>
          <p:cNvSpPr txBox="1"/>
          <p:nvPr/>
        </p:nvSpPr>
        <p:spPr>
          <a:xfrm>
            <a:off x="128505" y="867341"/>
            <a:ext cx="234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Hilbert transform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2F1A6-E082-58FF-B68F-7ACD55AF0BFE}"/>
              </a:ext>
            </a:extLst>
          </p:cNvPr>
          <p:cNvSpPr txBox="1"/>
          <p:nvPr/>
        </p:nvSpPr>
        <p:spPr>
          <a:xfrm>
            <a:off x="128504" y="4944201"/>
            <a:ext cx="204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Backprojection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794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FA28D-EA70-9143-7AF4-ACB6CC1C4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585801-AF1F-7F27-8722-7D17A903BC0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 reconstruction with time-domain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Backprojection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Tomographic Reconstruction in Nuclear Medicine | Radiology Key">
            <a:extLst>
              <a:ext uri="{FF2B5EF4-FFF2-40B4-BE49-F238E27FC236}">
                <a16:creationId xmlns:a16="http://schemas.microsoft.com/office/drawing/2014/main" id="{E02B4ABE-1A61-9B58-A8D0-F45B133C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16000"/>
            <a:ext cx="8255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1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CF932-5B38-6942-AE4D-11D4A45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8DE9A-9F1E-E241-AE61-67432D23D3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A45EDAB-F4A3-5F47-911C-7BFBE1256DC6}"/>
              </a:ext>
            </a:extLst>
          </p:cNvPr>
          <p:cNvSpPr/>
          <p:nvPr/>
        </p:nvSpPr>
        <p:spPr>
          <a:xfrm>
            <a:off x="4253816" y="4086056"/>
            <a:ext cx="3963850" cy="647309"/>
          </a:xfrm>
          <a:custGeom>
            <a:avLst/>
            <a:gdLst>
              <a:gd name="connsiteX0" fmla="*/ 35796 w 3963850"/>
              <a:gd name="connsiteY0" fmla="*/ 243897 h 647309"/>
              <a:gd name="connsiteX1" fmla="*/ 35796 w 3963850"/>
              <a:gd name="connsiteY1" fmla="*/ 243897 h 647309"/>
              <a:gd name="connsiteX2" fmla="*/ 345078 w 3963850"/>
              <a:gd name="connsiteY2" fmla="*/ 190109 h 647309"/>
              <a:gd name="connsiteX3" fmla="*/ 425760 w 3963850"/>
              <a:gd name="connsiteY3" fmla="*/ 217003 h 647309"/>
              <a:gd name="connsiteX4" fmla="*/ 466102 w 3963850"/>
              <a:gd name="connsiteY4" fmla="*/ 230450 h 647309"/>
              <a:gd name="connsiteX5" fmla="*/ 506443 w 3963850"/>
              <a:gd name="connsiteY5" fmla="*/ 243897 h 647309"/>
              <a:gd name="connsiteX6" fmla="*/ 519890 w 3963850"/>
              <a:gd name="connsiteY6" fmla="*/ 203556 h 647309"/>
              <a:gd name="connsiteX7" fmla="*/ 560231 w 3963850"/>
              <a:gd name="connsiteY7" fmla="*/ 190109 h 647309"/>
              <a:gd name="connsiteX8" fmla="*/ 600572 w 3963850"/>
              <a:gd name="connsiteY8" fmla="*/ 163215 h 647309"/>
              <a:gd name="connsiteX9" fmla="*/ 708149 w 3963850"/>
              <a:gd name="connsiteY9" fmla="*/ 136320 h 647309"/>
              <a:gd name="connsiteX10" fmla="*/ 788831 w 3963850"/>
              <a:gd name="connsiteY10" fmla="*/ 109426 h 647309"/>
              <a:gd name="connsiteX11" fmla="*/ 990537 w 3963850"/>
              <a:gd name="connsiteY11" fmla="*/ 136320 h 647309"/>
              <a:gd name="connsiteX12" fmla="*/ 1071219 w 3963850"/>
              <a:gd name="connsiteY12" fmla="*/ 163215 h 647309"/>
              <a:gd name="connsiteX13" fmla="*/ 1111560 w 3963850"/>
              <a:gd name="connsiteY13" fmla="*/ 176662 h 647309"/>
              <a:gd name="connsiteX14" fmla="*/ 1367055 w 3963850"/>
              <a:gd name="connsiteY14" fmla="*/ 163215 h 647309"/>
              <a:gd name="connsiteX15" fmla="*/ 1407396 w 3963850"/>
              <a:gd name="connsiteY15" fmla="*/ 149768 h 647309"/>
              <a:gd name="connsiteX16" fmla="*/ 1474631 w 3963850"/>
              <a:gd name="connsiteY16" fmla="*/ 136320 h 647309"/>
              <a:gd name="connsiteX17" fmla="*/ 1555313 w 3963850"/>
              <a:gd name="connsiteY17" fmla="*/ 122873 h 647309"/>
              <a:gd name="connsiteX18" fmla="*/ 1635996 w 3963850"/>
              <a:gd name="connsiteY18" fmla="*/ 95979 h 647309"/>
              <a:gd name="connsiteX19" fmla="*/ 1676337 w 3963850"/>
              <a:gd name="connsiteY19" fmla="*/ 82532 h 647309"/>
              <a:gd name="connsiteX20" fmla="*/ 1730125 w 3963850"/>
              <a:gd name="connsiteY20" fmla="*/ 69085 h 647309"/>
              <a:gd name="connsiteX21" fmla="*/ 1851149 w 3963850"/>
              <a:gd name="connsiteY21" fmla="*/ 55638 h 647309"/>
              <a:gd name="connsiteX22" fmla="*/ 1931831 w 3963850"/>
              <a:gd name="connsiteY22" fmla="*/ 28744 h 647309"/>
              <a:gd name="connsiteX23" fmla="*/ 1972172 w 3963850"/>
              <a:gd name="connsiteY23" fmla="*/ 15297 h 647309"/>
              <a:gd name="connsiteX24" fmla="*/ 2079749 w 3963850"/>
              <a:gd name="connsiteY24" fmla="*/ 28744 h 647309"/>
              <a:gd name="connsiteX25" fmla="*/ 2160431 w 3963850"/>
              <a:gd name="connsiteY25" fmla="*/ 55638 h 647309"/>
              <a:gd name="connsiteX26" fmla="*/ 2967255 w 3963850"/>
              <a:gd name="connsiteY26" fmla="*/ 69085 h 647309"/>
              <a:gd name="connsiteX27" fmla="*/ 3357219 w 3963850"/>
              <a:gd name="connsiteY27" fmla="*/ 28744 h 647309"/>
              <a:gd name="connsiteX28" fmla="*/ 3464796 w 3963850"/>
              <a:gd name="connsiteY28" fmla="*/ 1850 h 647309"/>
              <a:gd name="connsiteX29" fmla="*/ 3760631 w 3963850"/>
              <a:gd name="connsiteY29" fmla="*/ 55638 h 647309"/>
              <a:gd name="connsiteX30" fmla="*/ 3841313 w 3963850"/>
              <a:gd name="connsiteY30" fmla="*/ 163215 h 647309"/>
              <a:gd name="connsiteX31" fmla="*/ 3921996 w 3963850"/>
              <a:gd name="connsiteY31" fmla="*/ 243897 h 647309"/>
              <a:gd name="connsiteX32" fmla="*/ 3935443 w 3963850"/>
              <a:gd name="connsiteY32" fmla="*/ 284238 h 647309"/>
              <a:gd name="connsiteX33" fmla="*/ 3962337 w 3963850"/>
              <a:gd name="connsiteY33" fmla="*/ 338026 h 647309"/>
              <a:gd name="connsiteX34" fmla="*/ 3948890 w 3963850"/>
              <a:gd name="connsiteY34" fmla="*/ 485944 h 647309"/>
              <a:gd name="connsiteX35" fmla="*/ 3895102 w 3963850"/>
              <a:gd name="connsiteY35" fmla="*/ 539732 h 647309"/>
              <a:gd name="connsiteX36" fmla="*/ 3760631 w 3963850"/>
              <a:gd name="connsiteY36" fmla="*/ 606968 h 647309"/>
              <a:gd name="connsiteX37" fmla="*/ 3666502 w 3963850"/>
              <a:gd name="connsiteY37" fmla="*/ 633862 h 647309"/>
              <a:gd name="connsiteX38" fmla="*/ 3518584 w 3963850"/>
              <a:gd name="connsiteY38" fmla="*/ 647309 h 647309"/>
              <a:gd name="connsiteX39" fmla="*/ 1689784 w 3963850"/>
              <a:gd name="connsiteY39" fmla="*/ 647309 h 647309"/>
              <a:gd name="connsiteX40" fmla="*/ 533337 w 3963850"/>
              <a:gd name="connsiteY40" fmla="*/ 633862 h 647309"/>
              <a:gd name="connsiteX41" fmla="*/ 371972 w 3963850"/>
              <a:gd name="connsiteY41" fmla="*/ 606968 h 647309"/>
              <a:gd name="connsiteX42" fmla="*/ 291290 w 3963850"/>
              <a:gd name="connsiteY42" fmla="*/ 580073 h 647309"/>
              <a:gd name="connsiteX43" fmla="*/ 250949 w 3963850"/>
              <a:gd name="connsiteY43" fmla="*/ 539732 h 647309"/>
              <a:gd name="connsiteX44" fmla="*/ 210608 w 3963850"/>
              <a:gd name="connsiteY44" fmla="*/ 526285 h 647309"/>
              <a:gd name="connsiteX45" fmla="*/ 103031 w 3963850"/>
              <a:gd name="connsiteY45" fmla="*/ 432156 h 647309"/>
              <a:gd name="connsiteX46" fmla="*/ 22349 w 3963850"/>
              <a:gd name="connsiteY46" fmla="*/ 405262 h 647309"/>
              <a:gd name="connsiteX47" fmla="*/ 22349 w 3963850"/>
              <a:gd name="connsiteY47" fmla="*/ 217003 h 647309"/>
              <a:gd name="connsiteX48" fmla="*/ 35796 w 3963850"/>
              <a:gd name="connsiteY48" fmla="*/ 243897 h 64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63850" h="647309">
                <a:moveTo>
                  <a:pt x="35796" y="243897"/>
                </a:moveTo>
                <a:lnTo>
                  <a:pt x="35796" y="243897"/>
                </a:lnTo>
                <a:cubicBezTo>
                  <a:pt x="185327" y="150440"/>
                  <a:pt x="125380" y="158724"/>
                  <a:pt x="345078" y="190109"/>
                </a:cubicBezTo>
                <a:cubicBezTo>
                  <a:pt x="373142" y="194118"/>
                  <a:pt x="398866" y="208038"/>
                  <a:pt x="425760" y="217003"/>
                </a:cubicBezTo>
                <a:lnTo>
                  <a:pt x="466102" y="230450"/>
                </a:lnTo>
                <a:lnTo>
                  <a:pt x="506443" y="243897"/>
                </a:lnTo>
                <a:cubicBezTo>
                  <a:pt x="510925" y="230450"/>
                  <a:pt x="509867" y="213579"/>
                  <a:pt x="519890" y="203556"/>
                </a:cubicBezTo>
                <a:cubicBezTo>
                  <a:pt x="529913" y="193533"/>
                  <a:pt x="547553" y="196448"/>
                  <a:pt x="560231" y="190109"/>
                </a:cubicBezTo>
                <a:cubicBezTo>
                  <a:pt x="574686" y="182881"/>
                  <a:pt x="586117" y="170443"/>
                  <a:pt x="600572" y="163215"/>
                </a:cubicBezTo>
                <a:cubicBezTo>
                  <a:pt x="633211" y="146896"/>
                  <a:pt x="674397" y="145525"/>
                  <a:pt x="708149" y="136320"/>
                </a:cubicBezTo>
                <a:cubicBezTo>
                  <a:pt x="735499" y="128861"/>
                  <a:pt x="788831" y="109426"/>
                  <a:pt x="788831" y="109426"/>
                </a:cubicBezTo>
                <a:cubicBezTo>
                  <a:pt x="889921" y="118616"/>
                  <a:pt x="913069" y="113079"/>
                  <a:pt x="990537" y="136320"/>
                </a:cubicBezTo>
                <a:cubicBezTo>
                  <a:pt x="1017690" y="144466"/>
                  <a:pt x="1044325" y="154250"/>
                  <a:pt x="1071219" y="163215"/>
                </a:cubicBezTo>
                <a:lnTo>
                  <a:pt x="1111560" y="176662"/>
                </a:lnTo>
                <a:cubicBezTo>
                  <a:pt x="1196725" y="172180"/>
                  <a:pt x="1282122" y="170936"/>
                  <a:pt x="1367055" y="163215"/>
                </a:cubicBezTo>
                <a:cubicBezTo>
                  <a:pt x="1381171" y="161932"/>
                  <a:pt x="1393645" y="153206"/>
                  <a:pt x="1407396" y="149768"/>
                </a:cubicBezTo>
                <a:cubicBezTo>
                  <a:pt x="1429569" y="144225"/>
                  <a:pt x="1452144" y="140409"/>
                  <a:pt x="1474631" y="136320"/>
                </a:cubicBezTo>
                <a:cubicBezTo>
                  <a:pt x="1501456" y="131443"/>
                  <a:pt x="1528862" y="129486"/>
                  <a:pt x="1555313" y="122873"/>
                </a:cubicBezTo>
                <a:cubicBezTo>
                  <a:pt x="1582816" y="115997"/>
                  <a:pt x="1609102" y="104944"/>
                  <a:pt x="1635996" y="95979"/>
                </a:cubicBezTo>
                <a:cubicBezTo>
                  <a:pt x="1649443" y="91497"/>
                  <a:pt x="1662586" y="85970"/>
                  <a:pt x="1676337" y="82532"/>
                </a:cubicBezTo>
                <a:cubicBezTo>
                  <a:pt x="1694266" y="78050"/>
                  <a:pt x="1711859" y="71895"/>
                  <a:pt x="1730125" y="69085"/>
                </a:cubicBezTo>
                <a:cubicBezTo>
                  <a:pt x="1770243" y="62913"/>
                  <a:pt x="1810808" y="60120"/>
                  <a:pt x="1851149" y="55638"/>
                </a:cubicBezTo>
                <a:lnTo>
                  <a:pt x="1931831" y="28744"/>
                </a:lnTo>
                <a:lnTo>
                  <a:pt x="1972172" y="15297"/>
                </a:lnTo>
                <a:cubicBezTo>
                  <a:pt x="2008031" y="19779"/>
                  <a:pt x="2044413" y="21172"/>
                  <a:pt x="2079749" y="28744"/>
                </a:cubicBezTo>
                <a:cubicBezTo>
                  <a:pt x="2107468" y="34684"/>
                  <a:pt x="2132086" y="55166"/>
                  <a:pt x="2160431" y="55638"/>
                </a:cubicBezTo>
                <a:lnTo>
                  <a:pt x="2967255" y="69085"/>
                </a:lnTo>
                <a:cubicBezTo>
                  <a:pt x="3105891" y="60930"/>
                  <a:pt x="3223718" y="62119"/>
                  <a:pt x="3357219" y="28744"/>
                </a:cubicBezTo>
                <a:lnTo>
                  <a:pt x="3464796" y="1850"/>
                </a:lnTo>
                <a:cubicBezTo>
                  <a:pt x="3672143" y="13369"/>
                  <a:pt x="3658028" y="-32308"/>
                  <a:pt x="3760631" y="55638"/>
                </a:cubicBezTo>
                <a:cubicBezTo>
                  <a:pt x="3840838" y="124387"/>
                  <a:pt x="3761797" y="66029"/>
                  <a:pt x="3841313" y="163215"/>
                </a:cubicBezTo>
                <a:cubicBezTo>
                  <a:pt x="3865398" y="192652"/>
                  <a:pt x="3921996" y="243897"/>
                  <a:pt x="3921996" y="243897"/>
                </a:cubicBezTo>
                <a:cubicBezTo>
                  <a:pt x="3926478" y="257344"/>
                  <a:pt x="3929859" y="271210"/>
                  <a:pt x="3935443" y="284238"/>
                </a:cubicBezTo>
                <a:cubicBezTo>
                  <a:pt x="3943339" y="302663"/>
                  <a:pt x="3961004" y="318025"/>
                  <a:pt x="3962337" y="338026"/>
                </a:cubicBezTo>
                <a:cubicBezTo>
                  <a:pt x="3965630" y="387426"/>
                  <a:pt x="3964546" y="438975"/>
                  <a:pt x="3948890" y="485944"/>
                </a:cubicBezTo>
                <a:cubicBezTo>
                  <a:pt x="3940872" y="509999"/>
                  <a:pt x="3915117" y="524165"/>
                  <a:pt x="3895102" y="539732"/>
                </a:cubicBezTo>
                <a:cubicBezTo>
                  <a:pt x="3857207" y="569206"/>
                  <a:pt x="3805920" y="591871"/>
                  <a:pt x="3760631" y="606968"/>
                </a:cubicBezTo>
                <a:cubicBezTo>
                  <a:pt x="3729674" y="617287"/>
                  <a:pt x="3698690" y="628497"/>
                  <a:pt x="3666502" y="633862"/>
                </a:cubicBezTo>
                <a:cubicBezTo>
                  <a:pt x="3617666" y="642001"/>
                  <a:pt x="3567890" y="642827"/>
                  <a:pt x="3518584" y="647309"/>
                </a:cubicBezTo>
                <a:cubicBezTo>
                  <a:pt x="1756807" y="615849"/>
                  <a:pt x="3945338" y="647309"/>
                  <a:pt x="1689784" y="647309"/>
                </a:cubicBezTo>
                <a:cubicBezTo>
                  <a:pt x="1304276" y="647309"/>
                  <a:pt x="918819" y="638344"/>
                  <a:pt x="533337" y="633862"/>
                </a:cubicBezTo>
                <a:cubicBezTo>
                  <a:pt x="457064" y="624328"/>
                  <a:pt x="435432" y="626006"/>
                  <a:pt x="371972" y="606968"/>
                </a:cubicBezTo>
                <a:cubicBezTo>
                  <a:pt x="344819" y="598822"/>
                  <a:pt x="291290" y="580073"/>
                  <a:pt x="291290" y="580073"/>
                </a:cubicBezTo>
                <a:cubicBezTo>
                  <a:pt x="277843" y="566626"/>
                  <a:pt x="266772" y="550281"/>
                  <a:pt x="250949" y="539732"/>
                </a:cubicBezTo>
                <a:cubicBezTo>
                  <a:pt x="239155" y="531869"/>
                  <a:pt x="221676" y="535140"/>
                  <a:pt x="210608" y="526285"/>
                </a:cubicBezTo>
                <a:cubicBezTo>
                  <a:pt x="132167" y="463533"/>
                  <a:pt x="264391" y="485943"/>
                  <a:pt x="103031" y="432156"/>
                </a:cubicBezTo>
                <a:lnTo>
                  <a:pt x="22349" y="405262"/>
                </a:lnTo>
                <a:cubicBezTo>
                  <a:pt x="-703" y="336105"/>
                  <a:pt x="-13516" y="315631"/>
                  <a:pt x="22349" y="217003"/>
                </a:cubicBezTo>
                <a:cubicBezTo>
                  <a:pt x="26944" y="204366"/>
                  <a:pt x="33555" y="239415"/>
                  <a:pt x="35796" y="243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9741B4-FC41-E348-87B7-1CFBB82E3F10}"/>
              </a:ext>
            </a:extLst>
          </p:cNvPr>
          <p:cNvGrpSpPr/>
          <p:nvPr/>
        </p:nvGrpSpPr>
        <p:grpSpPr>
          <a:xfrm>
            <a:off x="828370" y="4699142"/>
            <a:ext cx="6986732" cy="1506169"/>
            <a:chOff x="828370" y="4699142"/>
            <a:chExt cx="6986732" cy="1506169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388973F2-2257-FD4F-9897-4699B5236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70" y="4699142"/>
              <a:ext cx="6986732" cy="1506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3C20BD7C-316F-8448-8565-CCA853DE5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547" y="5512604"/>
              <a:ext cx="242371" cy="21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744D56-5098-3A40-9E7B-1BA8BB2D83F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Estimation: Delay-sum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571A7A-1A1D-8340-8C23-2F333184F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96" y="776319"/>
            <a:ext cx="5537947" cy="305867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1717534-D293-9A42-AC62-0BE2B6B30D20}"/>
              </a:ext>
            </a:extLst>
          </p:cNvPr>
          <p:cNvSpPr/>
          <p:nvPr/>
        </p:nvSpPr>
        <p:spPr>
          <a:xfrm>
            <a:off x="2724368" y="2357754"/>
            <a:ext cx="613086" cy="6130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5D36CBD-8FE9-FB45-81E8-B429BE47F3B1}"/>
              </a:ext>
            </a:extLst>
          </p:cNvPr>
          <p:cNvCxnSpPr>
            <a:cxnSpLocks/>
            <a:stCxn id="3" idx="4"/>
            <a:endCxn id="4100" idx="0"/>
          </p:cNvCxnSpPr>
          <p:nvPr/>
        </p:nvCxnSpPr>
        <p:spPr>
          <a:xfrm rot="16200000" flipH="1">
            <a:off x="2812172" y="3189578"/>
            <a:ext cx="1728302" cy="129082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6CEB55-B89E-4A44-8711-86135C22A33C}"/>
              </a:ext>
            </a:extLst>
          </p:cNvPr>
          <p:cNvSpPr txBox="1"/>
          <p:nvPr/>
        </p:nvSpPr>
        <p:spPr>
          <a:xfrm>
            <a:off x="4586917" y="3834990"/>
            <a:ext cx="25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3</a:t>
            </a:r>
            <a:r>
              <a:rPr lang="en-US" sz="2400" baseline="30000" dirty="0"/>
              <a:t>rd</a:t>
            </a:r>
            <a:r>
              <a:rPr lang="en-US" sz="2400" dirty="0"/>
              <a:t> mic, n == 3</a:t>
            </a:r>
          </a:p>
        </p:txBody>
      </p:sp>
    </p:spTree>
    <p:extLst>
      <p:ext uri="{BB962C8B-B14F-4D97-AF65-F5344CB8AC3E}">
        <p14:creationId xmlns:p14="http://schemas.microsoft.com/office/powerpoint/2010/main" val="58561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2C461-5BFB-49FC-7CD1-131BFE24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1" y="1802606"/>
            <a:ext cx="7824271" cy="3252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0659C-4953-3F48-CE43-949029929B1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Backprojection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Angle</a:t>
            </a:r>
          </a:p>
        </p:txBody>
      </p:sp>
    </p:spTree>
    <p:extLst>
      <p:ext uri="{BB962C8B-B14F-4D97-AF65-F5344CB8AC3E}">
        <p14:creationId xmlns:p14="http://schemas.microsoft.com/office/powerpoint/2010/main" val="25595009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9684</TotalTime>
  <Words>570</Words>
  <Application>Microsoft Macintosh PowerPoint</Application>
  <PresentationFormat>On-screen Show (4:3)</PresentationFormat>
  <Paragraphs>232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Light</vt:lpstr>
      <vt:lpstr>Calibri</vt:lpstr>
      <vt:lpstr>Calibri Light</vt:lpstr>
      <vt:lpstr>Lucida Bright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986</cp:revision>
  <dcterms:created xsi:type="dcterms:W3CDTF">2019-01-28T20:09:31Z</dcterms:created>
  <dcterms:modified xsi:type="dcterms:W3CDTF">2025-11-20T20:27:24Z</dcterms:modified>
</cp:coreProperties>
</file>