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 id="2147483684" r:id="rId3"/>
  </p:sldMasterIdLst>
  <p:notesMasterIdLst>
    <p:notesMasterId r:id="rId51"/>
  </p:notesMasterIdLst>
  <p:sldIdLst>
    <p:sldId id="1467" r:id="rId4"/>
    <p:sldId id="289" r:id="rId5"/>
    <p:sldId id="276" r:id="rId6"/>
    <p:sldId id="291" r:id="rId7"/>
    <p:sldId id="277" r:id="rId8"/>
    <p:sldId id="278" r:id="rId9"/>
    <p:sldId id="1874" r:id="rId10"/>
    <p:sldId id="1875" r:id="rId11"/>
    <p:sldId id="1746" r:id="rId12"/>
    <p:sldId id="1745" r:id="rId13"/>
    <p:sldId id="1747" r:id="rId14"/>
    <p:sldId id="1748" r:id="rId15"/>
    <p:sldId id="1878" r:id="rId16"/>
    <p:sldId id="1876" r:id="rId17"/>
    <p:sldId id="1749" r:id="rId18"/>
    <p:sldId id="2627" r:id="rId19"/>
    <p:sldId id="2631" r:id="rId20"/>
    <p:sldId id="1877" r:id="rId21"/>
    <p:sldId id="1450" r:id="rId22"/>
    <p:sldId id="261" r:id="rId23"/>
    <p:sldId id="1642" r:id="rId24"/>
    <p:sldId id="1685" r:id="rId25"/>
    <p:sldId id="1743" r:id="rId26"/>
    <p:sldId id="2633" r:id="rId27"/>
    <p:sldId id="1664" r:id="rId28"/>
    <p:sldId id="1672" r:id="rId29"/>
    <p:sldId id="1744" r:id="rId30"/>
    <p:sldId id="264" r:id="rId31"/>
    <p:sldId id="269" r:id="rId32"/>
    <p:sldId id="1453" r:id="rId33"/>
    <p:sldId id="1427" r:id="rId34"/>
    <p:sldId id="1428" r:id="rId35"/>
    <p:sldId id="1429" r:id="rId36"/>
    <p:sldId id="1430" r:id="rId37"/>
    <p:sldId id="1455" r:id="rId38"/>
    <p:sldId id="266" r:id="rId39"/>
    <p:sldId id="270" r:id="rId40"/>
    <p:sldId id="1739" r:id="rId41"/>
    <p:sldId id="1468" r:id="rId42"/>
    <p:sldId id="1740" r:id="rId43"/>
    <p:sldId id="2635" r:id="rId44"/>
    <p:sldId id="1741" r:id="rId45"/>
    <p:sldId id="1742" r:id="rId46"/>
    <p:sldId id="1432" r:id="rId47"/>
    <p:sldId id="2632" r:id="rId48"/>
    <p:sldId id="2634" r:id="rId49"/>
    <p:sldId id="1688" r:id="rId5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E79"/>
    <a:srgbClr val="042850"/>
    <a:srgbClr val="043365"/>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FC85B9-8967-F64E-BCE8-0D146B25BCA2}" v="30" dt="2026-09-01T00:43:16.5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882"/>
    <p:restoredTop sz="75548"/>
  </p:normalViewPr>
  <p:slideViewPr>
    <p:cSldViewPr snapToGrid="0" snapToObjects="1" showGuides="1">
      <p:cViewPr varScale="1">
        <p:scale>
          <a:sx n="90" d="100"/>
          <a:sy n="90" d="100"/>
        </p:scale>
        <p:origin x="800"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viewProps" Target="viewProps.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microsoft.com/office/2016/11/relationships/changesInfo" Target="changesInfos/changesInfo1.xml"/><Relationship Id="rId8" Type="http://schemas.openxmlformats.org/officeDocument/2006/relationships/slide" Target="slides/slide5.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microsoft.com/office/2015/10/relationships/revisionInfo" Target="revisionInfo.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rupam Roy" userId="6973802884_tp_box_2" providerId="OAuth2" clId="{645D9F31-FC54-575E-BE0F-649B4D32C570}"/>
    <pc:docChg chg="custSel addSld delSld modSld">
      <pc:chgData name="Nirupam Roy" userId="6973802884_tp_box_2" providerId="OAuth2" clId="{645D9F31-FC54-575E-BE0F-649B4D32C570}" dt="2026-09-01T00:43:51.871" v="1033" actId="20577"/>
      <pc:docMkLst>
        <pc:docMk/>
      </pc:docMkLst>
      <pc:sldChg chg="modSp mod">
        <pc:chgData name="Nirupam Roy" userId="6973802884_tp_box_2" providerId="OAuth2" clId="{645D9F31-FC54-575E-BE0F-649B4D32C570}" dt="2026-08-31T22:42:35.481" v="103" actId="20577"/>
        <pc:sldMkLst>
          <pc:docMk/>
          <pc:sldMk cId="1774797056" sldId="264"/>
        </pc:sldMkLst>
        <pc:spChg chg="mod">
          <ac:chgData name="Nirupam Roy" userId="6973802884_tp_box_2" providerId="OAuth2" clId="{645D9F31-FC54-575E-BE0F-649B4D32C570}" dt="2026-08-31T22:42:35.481" v="103" actId="20577"/>
          <ac:spMkLst>
            <pc:docMk/>
            <pc:sldMk cId="1774797056" sldId="264"/>
            <ac:spMk id="4" creationId="{4BF547F9-930C-C54F-AC70-79ACE83D3D2C}"/>
          </ac:spMkLst>
        </pc:spChg>
        <pc:spChg chg="mod">
          <ac:chgData name="Nirupam Roy" userId="6973802884_tp_box_2" providerId="OAuth2" clId="{645D9F31-FC54-575E-BE0F-649B4D32C570}" dt="2026-08-31T20:55:52.998" v="97" actId="20577"/>
          <ac:spMkLst>
            <pc:docMk/>
            <pc:sldMk cId="1774797056" sldId="264"/>
            <ac:spMk id="7" creationId="{152C6BA2-AC96-4B45-A579-092E5607C5CA}"/>
          </ac:spMkLst>
        </pc:spChg>
        <pc:spChg chg="mod">
          <ac:chgData name="Nirupam Roy" userId="6973802884_tp_box_2" providerId="OAuth2" clId="{645D9F31-FC54-575E-BE0F-649B4D32C570}" dt="2026-08-31T20:55:27.465" v="66" actId="20577"/>
          <ac:spMkLst>
            <pc:docMk/>
            <pc:sldMk cId="1774797056" sldId="264"/>
            <ac:spMk id="8" creationId="{2D8A5B37-1EFA-644F-82BA-71AAA8B5D6D6}"/>
          </ac:spMkLst>
        </pc:spChg>
      </pc:sldChg>
      <pc:sldChg chg="modSp mod">
        <pc:chgData name="Nirupam Roy" userId="6973802884_tp_box_2" providerId="OAuth2" clId="{645D9F31-FC54-575E-BE0F-649B4D32C570}" dt="2026-08-31T20:50:07.872" v="8" actId="20577"/>
        <pc:sldMkLst>
          <pc:docMk/>
          <pc:sldMk cId="2498640039" sldId="1467"/>
        </pc:sldMkLst>
        <pc:spChg chg="mod">
          <ac:chgData name="Nirupam Roy" userId="6973802884_tp_box_2" providerId="OAuth2" clId="{645D9F31-FC54-575E-BE0F-649B4D32C570}" dt="2026-08-31T20:50:03.153" v="6" actId="20577"/>
          <ac:spMkLst>
            <pc:docMk/>
            <pc:sldMk cId="2498640039" sldId="1467"/>
            <ac:spMk id="14" creationId="{B62A5218-ECBB-384E-A052-6B47A9781DD5}"/>
          </ac:spMkLst>
        </pc:spChg>
        <pc:spChg chg="mod">
          <ac:chgData name="Nirupam Roy" userId="6973802884_tp_box_2" providerId="OAuth2" clId="{645D9F31-FC54-575E-BE0F-649B4D32C570}" dt="2026-08-31T20:50:07.872" v="8" actId="20577"/>
          <ac:spMkLst>
            <pc:docMk/>
            <pc:sldMk cId="2498640039" sldId="1467"/>
            <ac:spMk id="16" creationId="{7B6BF136-A7BB-C241-B057-D88B7C55BFF6}"/>
          </ac:spMkLst>
        </pc:spChg>
      </pc:sldChg>
      <pc:sldChg chg="modSp mod">
        <pc:chgData name="Nirupam Roy" userId="6973802884_tp_box_2" providerId="OAuth2" clId="{645D9F31-FC54-575E-BE0F-649B4D32C570}" dt="2026-08-31T22:56:49.892" v="105" actId="20577"/>
        <pc:sldMkLst>
          <pc:docMk/>
          <pc:sldMk cId="3100762650" sldId="1739"/>
        </pc:sldMkLst>
        <pc:spChg chg="mod">
          <ac:chgData name="Nirupam Roy" userId="6973802884_tp_box_2" providerId="OAuth2" clId="{645D9F31-FC54-575E-BE0F-649B4D32C570}" dt="2026-08-31T22:56:49.892" v="105" actId="20577"/>
          <ac:spMkLst>
            <pc:docMk/>
            <pc:sldMk cId="3100762650" sldId="1739"/>
            <ac:spMk id="9" creationId="{45D0D288-6427-0B52-FE3E-7792C05551B7}"/>
          </ac:spMkLst>
        </pc:spChg>
      </pc:sldChg>
      <pc:sldChg chg="modSp mod">
        <pc:chgData name="Nirupam Roy" userId="6973802884_tp_box_2" providerId="OAuth2" clId="{645D9F31-FC54-575E-BE0F-649B4D32C570}" dt="2026-08-31T22:57:33.906" v="107" actId="20577"/>
        <pc:sldMkLst>
          <pc:docMk/>
          <pc:sldMk cId="2927890090" sldId="1740"/>
        </pc:sldMkLst>
        <pc:spChg chg="mod">
          <ac:chgData name="Nirupam Roy" userId="6973802884_tp_box_2" providerId="OAuth2" clId="{645D9F31-FC54-575E-BE0F-649B4D32C570}" dt="2026-08-31T22:57:33.906" v="107" actId="20577"/>
          <ac:spMkLst>
            <pc:docMk/>
            <pc:sldMk cId="2927890090" sldId="1740"/>
            <ac:spMk id="7" creationId="{F5B9A641-1F75-F348-611C-7D5E0836B891}"/>
          </ac:spMkLst>
        </pc:spChg>
      </pc:sldChg>
      <pc:sldChg chg="addSp delSp modSp mod">
        <pc:chgData name="Nirupam Roy" userId="6973802884_tp_box_2" providerId="OAuth2" clId="{645D9F31-FC54-575E-BE0F-649B4D32C570}" dt="2026-08-31T23:14:39.968" v="577" actId="1076"/>
        <pc:sldMkLst>
          <pc:docMk/>
          <pc:sldMk cId="115360731" sldId="1744"/>
        </pc:sldMkLst>
        <pc:spChg chg="mod">
          <ac:chgData name="Nirupam Roy" userId="6973802884_tp_box_2" providerId="OAuth2" clId="{645D9F31-FC54-575E-BE0F-649B4D32C570}" dt="2026-08-31T20:54:53.357" v="57" actId="14100"/>
          <ac:spMkLst>
            <pc:docMk/>
            <pc:sldMk cId="115360731" sldId="1744"/>
            <ac:spMk id="3" creationId="{8B57E730-9D9C-A55E-9FAD-8F1F13E87DC8}"/>
          </ac:spMkLst>
        </pc:spChg>
        <pc:picChg chg="del">
          <ac:chgData name="Nirupam Roy" userId="6973802884_tp_box_2" providerId="OAuth2" clId="{645D9F31-FC54-575E-BE0F-649B4D32C570}" dt="2026-08-31T20:53:04.407" v="52" actId="478"/>
          <ac:picMkLst>
            <pc:docMk/>
            <pc:sldMk cId="115360731" sldId="1744"/>
            <ac:picMk id="2" creationId="{DE4F8176-CF36-D7AA-BABA-3D6C581312A5}"/>
          </ac:picMkLst>
        </pc:picChg>
        <pc:picChg chg="del">
          <ac:chgData name="Nirupam Roy" userId="6973802884_tp_box_2" providerId="OAuth2" clId="{645D9F31-FC54-575E-BE0F-649B4D32C570}" dt="2026-08-31T20:53:04.407" v="52" actId="478"/>
          <ac:picMkLst>
            <pc:docMk/>
            <pc:sldMk cId="115360731" sldId="1744"/>
            <ac:picMk id="5" creationId="{6C0A7781-D4C3-FD03-7B31-80454B05E29B}"/>
          </ac:picMkLst>
        </pc:picChg>
        <pc:picChg chg="add mod">
          <ac:chgData name="Nirupam Roy" userId="6973802884_tp_box_2" providerId="OAuth2" clId="{645D9F31-FC54-575E-BE0F-649B4D32C570}" dt="2026-08-31T23:14:39.968" v="577" actId="1076"/>
          <ac:picMkLst>
            <pc:docMk/>
            <pc:sldMk cId="115360731" sldId="1744"/>
            <ac:picMk id="6" creationId="{912A84F0-5E9A-E02B-A160-6FF2009AC0AC}"/>
          </ac:picMkLst>
        </pc:picChg>
      </pc:sldChg>
      <pc:sldChg chg="new del">
        <pc:chgData name="Nirupam Roy" userId="6973802884_tp_box_2" providerId="OAuth2" clId="{645D9F31-FC54-575E-BE0F-649B4D32C570}" dt="2026-08-31T20:52:05.016" v="13" actId="2696"/>
        <pc:sldMkLst>
          <pc:docMk/>
          <pc:sldMk cId="1015788787" sldId="1879"/>
        </pc:sldMkLst>
      </pc:sldChg>
      <pc:sldChg chg="addSp delSp modSp add del mod">
        <pc:chgData name="Nirupam Roy" userId="6973802884_tp_box_2" providerId="OAuth2" clId="{645D9F31-FC54-575E-BE0F-649B4D32C570}" dt="2026-08-31T20:52:35.771" v="51"/>
        <pc:sldMkLst>
          <pc:docMk/>
          <pc:sldMk cId="375802571" sldId="2627"/>
        </pc:sldMkLst>
        <pc:spChg chg="add mod">
          <ac:chgData name="Nirupam Roy" userId="6973802884_tp_box_2" providerId="OAuth2" clId="{645D9F31-FC54-575E-BE0F-649B4D32C570}" dt="2026-08-31T20:52:35.771" v="51"/>
          <ac:spMkLst>
            <pc:docMk/>
            <pc:sldMk cId="375802571" sldId="2627"/>
            <ac:spMk id="2" creationId="{87A721C4-37CD-F714-9D90-24E986139604}"/>
          </ac:spMkLst>
        </pc:spChg>
        <pc:spChg chg="del">
          <ac:chgData name="Nirupam Roy" userId="6973802884_tp_box_2" providerId="OAuth2" clId="{645D9F31-FC54-575E-BE0F-649B4D32C570}" dt="2026-08-31T20:52:35.322" v="50" actId="478"/>
          <ac:spMkLst>
            <pc:docMk/>
            <pc:sldMk cId="375802571" sldId="2627"/>
            <ac:spMk id="4" creationId="{47BADF24-8C8B-E17D-A53B-6148C221D263}"/>
          </ac:spMkLst>
        </pc:spChg>
        <pc:spChg chg="mod">
          <ac:chgData name="Nirupam Roy" userId="6973802884_tp_box_2" providerId="OAuth2" clId="{645D9F31-FC54-575E-BE0F-649B4D32C570}" dt="2026-08-31T20:52:25.375" v="48" actId="14100"/>
          <ac:spMkLst>
            <pc:docMk/>
            <pc:sldMk cId="375802571" sldId="2627"/>
            <ac:spMk id="7" creationId="{7F8FAC98-4DF4-4215-0CAD-EDC187BD1A14}"/>
          </ac:spMkLst>
        </pc:spChg>
      </pc:sldChg>
      <pc:sldChg chg="modSp add del mod">
        <pc:chgData name="Nirupam Roy" userId="6973802884_tp_box_2" providerId="OAuth2" clId="{645D9F31-FC54-575E-BE0F-649B4D32C570}" dt="2026-08-31T20:52:31.928" v="49" actId="1076"/>
        <pc:sldMkLst>
          <pc:docMk/>
          <pc:sldMk cId="2249364706" sldId="2631"/>
        </pc:sldMkLst>
        <pc:spChg chg="mod">
          <ac:chgData name="Nirupam Roy" userId="6973802884_tp_box_2" providerId="OAuth2" clId="{645D9F31-FC54-575E-BE0F-649B4D32C570}" dt="2026-08-31T20:52:31.928" v="49" actId="1076"/>
          <ac:spMkLst>
            <pc:docMk/>
            <pc:sldMk cId="2249364706" sldId="2631"/>
            <ac:spMk id="4" creationId="{AEDFED33-F5B7-E871-05BB-352F5B313A86}"/>
          </ac:spMkLst>
        </pc:spChg>
        <pc:spChg chg="mod">
          <ac:chgData name="Nirupam Roy" userId="6973802884_tp_box_2" providerId="OAuth2" clId="{645D9F31-FC54-575E-BE0F-649B4D32C570}" dt="2026-08-31T20:52:20.616" v="47" actId="14100"/>
          <ac:spMkLst>
            <pc:docMk/>
            <pc:sldMk cId="2249364706" sldId="2631"/>
            <ac:spMk id="7" creationId="{FAD25BA1-B024-0E56-A9E3-B6AF1AE314C8}"/>
          </ac:spMkLst>
        </pc:spChg>
      </pc:sldChg>
      <pc:sldChg chg="addSp delSp modSp add mod">
        <pc:chgData name="Nirupam Roy" userId="6973802884_tp_box_2" providerId="OAuth2" clId="{645D9F31-FC54-575E-BE0F-649B4D32C570}" dt="2026-08-31T23:06:05.375" v="574" actId="1037"/>
        <pc:sldMkLst>
          <pc:docMk/>
          <pc:sldMk cId="3099878189" sldId="2632"/>
        </pc:sldMkLst>
        <pc:spChg chg="mod">
          <ac:chgData name="Nirupam Roy" userId="6973802884_tp_box_2" providerId="OAuth2" clId="{645D9F31-FC54-575E-BE0F-649B4D32C570}" dt="2026-08-31T23:04:04.921" v="482" actId="20577"/>
          <ac:spMkLst>
            <pc:docMk/>
            <pc:sldMk cId="3099878189" sldId="2632"/>
            <ac:spMk id="2" creationId="{C9B4FF40-BC7B-3D23-A44A-49A058386ECF}"/>
          </ac:spMkLst>
        </pc:spChg>
        <pc:spChg chg="mod">
          <ac:chgData name="Nirupam Roy" userId="6973802884_tp_box_2" providerId="OAuth2" clId="{645D9F31-FC54-575E-BE0F-649B4D32C570}" dt="2026-08-31T23:01:49.874" v="378" actId="20577"/>
          <ac:spMkLst>
            <pc:docMk/>
            <pc:sldMk cId="3099878189" sldId="2632"/>
            <ac:spMk id="3" creationId="{FBB52737-1B44-0EAF-20BA-0FCD67B4F5E5}"/>
          </ac:spMkLst>
        </pc:spChg>
        <pc:spChg chg="del">
          <ac:chgData name="Nirupam Roy" userId="6973802884_tp_box_2" providerId="OAuth2" clId="{645D9F31-FC54-575E-BE0F-649B4D32C570}" dt="2026-08-31T22:58:26.406" v="118" actId="478"/>
          <ac:spMkLst>
            <pc:docMk/>
            <pc:sldMk cId="3099878189" sldId="2632"/>
            <ac:spMk id="4" creationId="{5C3AA57B-52E4-9759-63E3-8E12F4B677A8}"/>
          </ac:spMkLst>
        </pc:spChg>
        <pc:spChg chg="del">
          <ac:chgData name="Nirupam Roy" userId="6973802884_tp_box_2" providerId="OAuth2" clId="{645D9F31-FC54-575E-BE0F-649B4D32C570}" dt="2026-08-31T22:58:26.406" v="118" actId="478"/>
          <ac:spMkLst>
            <pc:docMk/>
            <pc:sldMk cId="3099878189" sldId="2632"/>
            <ac:spMk id="5" creationId="{984290B0-57BC-E1E6-F8CE-8645AE3E7D06}"/>
          </ac:spMkLst>
        </pc:spChg>
        <pc:spChg chg="add mod">
          <ac:chgData name="Nirupam Roy" userId="6973802884_tp_box_2" providerId="OAuth2" clId="{645D9F31-FC54-575E-BE0F-649B4D32C570}" dt="2026-08-31T23:06:05.375" v="574" actId="1037"/>
          <ac:spMkLst>
            <pc:docMk/>
            <pc:sldMk cId="3099878189" sldId="2632"/>
            <ac:spMk id="6" creationId="{1C2A1051-8444-D7EF-65AD-C77E4EA78823}"/>
          </ac:spMkLst>
        </pc:spChg>
        <pc:spChg chg="del">
          <ac:chgData name="Nirupam Roy" userId="6973802884_tp_box_2" providerId="OAuth2" clId="{645D9F31-FC54-575E-BE0F-649B4D32C570}" dt="2026-08-31T22:58:26.406" v="118" actId="478"/>
          <ac:spMkLst>
            <pc:docMk/>
            <pc:sldMk cId="3099878189" sldId="2632"/>
            <ac:spMk id="7" creationId="{13138BD4-8615-2662-EF85-EF3E74066175}"/>
          </ac:spMkLst>
        </pc:spChg>
        <pc:spChg chg="add mod">
          <ac:chgData name="Nirupam Roy" userId="6973802884_tp_box_2" providerId="OAuth2" clId="{645D9F31-FC54-575E-BE0F-649B4D32C570}" dt="2026-08-31T23:06:05.375" v="574" actId="1037"/>
          <ac:spMkLst>
            <pc:docMk/>
            <pc:sldMk cId="3099878189" sldId="2632"/>
            <ac:spMk id="8" creationId="{76CC51D2-C738-C138-6B8F-0128BC92A658}"/>
          </ac:spMkLst>
        </pc:spChg>
        <pc:spChg chg="add mod">
          <ac:chgData name="Nirupam Roy" userId="6973802884_tp_box_2" providerId="OAuth2" clId="{645D9F31-FC54-575E-BE0F-649B4D32C570}" dt="2026-08-31T23:06:05.375" v="574" actId="1037"/>
          <ac:spMkLst>
            <pc:docMk/>
            <pc:sldMk cId="3099878189" sldId="2632"/>
            <ac:spMk id="9" creationId="{0882C68E-E11D-FB5A-D423-F1D0E4BFFACD}"/>
          </ac:spMkLst>
        </pc:spChg>
        <pc:spChg chg="add mod">
          <ac:chgData name="Nirupam Roy" userId="6973802884_tp_box_2" providerId="OAuth2" clId="{645D9F31-FC54-575E-BE0F-649B4D32C570}" dt="2026-08-31T23:06:05.375" v="574" actId="1037"/>
          <ac:spMkLst>
            <pc:docMk/>
            <pc:sldMk cId="3099878189" sldId="2632"/>
            <ac:spMk id="10" creationId="{0138584A-5970-6968-4C72-8EB64DA3DF72}"/>
          </ac:spMkLst>
        </pc:spChg>
        <pc:spChg chg="add mod">
          <ac:chgData name="Nirupam Roy" userId="6973802884_tp_box_2" providerId="OAuth2" clId="{645D9F31-FC54-575E-BE0F-649B4D32C570}" dt="2026-08-31T23:06:05.375" v="574" actId="1037"/>
          <ac:spMkLst>
            <pc:docMk/>
            <pc:sldMk cId="3099878189" sldId="2632"/>
            <ac:spMk id="11" creationId="{FBCD1671-C096-6F9A-FBB0-4278E60DE238}"/>
          </ac:spMkLst>
        </pc:spChg>
        <pc:spChg chg="add mod">
          <ac:chgData name="Nirupam Roy" userId="6973802884_tp_box_2" providerId="OAuth2" clId="{645D9F31-FC54-575E-BE0F-649B4D32C570}" dt="2026-08-31T23:03:02.508" v="429" actId="20577"/>
          <ac:spMkLst>
            <pc:docMk/>
            <pc:sldMk cId="3099878189" sldId="2632"/>
            <ac:spMk id="12" creationId="{FA419E2F-B41F-CD01-139E-DA8351B0113E}"/>
          </ac:spMkLst>
        </pc:spChg>
        <pc:spChg chg="add mod">
          <ac:chgData name="Nirupam Roy" userId="6973802884_tp_box_2" providerId="OAuth2" clId="{645D9F31-FC54-575E-BE0F-649B4D32C570}" dt="2026-08-31T23:06:05.375" v="574" actId="1037"/>
          <ac:spMkLst>
            <pc:docMk/>
            <pc:sldMk cId="3099878189" sldId="2632"/>
            <ac:spMk id="13" creationId="{4EA92ABE-AB11-BD97-9CFD-E9F2D8CBAB4E}"/>
          </ac:spMkLst>
        </pc:spChg>
        <pc:spChg chg="add mod">
          <ac:chgData name="Nirupam Roy" userId="6973802884_tp_box_2" providerId="OAuth2" clId="{645D9F31-FC54-575E-BE0F-649B4D32C570}" dt="2026-08-31T23:06:05.375" v="574" actId="1037"/>
          <ac:spMkLst>
            <pc:docMk/>
            <pc:sldMk cId="3099878189" sldId="2632"/>
            <ac:spMk id="14" creationId="{554AA538-1CAD-2753-1CF3-4A1040732490}"/>
          </ac:spMkLst>
        </pc:spChg>
        <pc:spChg chg="add mod">
          <ac:chgData name="Nirupam Roy" userId="6973802884_tp_box_2" providerId="OAuth2" clId="{645D9F31-FC54-575E-BE0F-649B4D32C570}" dt="2026-08-31T23:06:05.375" v="574" actId="1037"/>
          <ac:spMkLst>
            <pc:docMk/>
            <pc:sldMk cId="3099878189" sldId="2632"/>
            <ac:spMk id="15" creationId="{FD396153-A4F0-29E0-5D52-0285838C6CFA}"/>
          </ac:spMkLst>
        </pc:spChg>
      </pc:sldChg>
      <pc:sldChg chg="add del">
        <pc:chgData name="Nirupam Roy" userId="6973802884_tp_box_2" providerId="OAuth2" clId="{645D9F31-FC54-575E-BE0F-649B4D32C570}" dt="2026-08-31T23:28:05.387" v="579" actId="2696"/>
        <pc:sldMkLst>
          <pc:docMk/>
          <pc:sldMk cId="2258299725" sldId="2633"/>
        </pc:sldMkLst>
      </pc:sldChg>
      <pc:sldChg chg="addSp delSp modSp add mod">
        <pc:chgData name="Nirupam Roy" userId="6973802884_tp_box_2" providerId="OAuth2" clId="{645D9F31-FC54-575E-BE0F-649B4D32C570}" dt="2026-09-01T00:21:21.512" v="731" actId="1076"/>
        <pc:sldMkLst>
          <pc:docMk/>
          <pc:sldMk cId="2390105898" sldId="2633"/>
        </pc:sldMkLst>
        <pc:spChg chg="del">
          <ac:chgData name="Nirupam Roy" userId="6973802884_tp_box_2" providerId="OAuth2" clId="{645D9F31-FC54-575E-BE0F-649B4D32C570}" dt="2026-08-31T23:48:04.791" v="611" actId="478"/>
          <ac:spMkLst>
            <pc:docMk/>
            <pc:sldMk cId="2390105898" sldId="2633"/>
            <ac:spMk id="2" creationId="{01D6C17D-806F-6776-5966-FA33AA0631D5}"/>
          </ac:spMkLst>
        </pc:spChg>
        <pc:spChg chg="del mod">
          <ac:chgData name="Nirupam Roy" userId="6973802884_tp_box_2" providerId="OAuth2" clId="{645D9F31-FC54-575E-BE0F-649B4D32C570}" dt="2026-08-31T23:44:06.257" v="608" actId="478"/>
          <ac:spMkLst>
            <pc:docMk/>
            <pc:sldMk cId="2390105898" sldId="2633"/>
            <ac:spMk id="6" creationId="{6A059949-1121-5B59-03E4-6763B2BD6922}"/>
          </ac:spMkLst>
        </pc:spChg>
        <pc:spChg chg="del">
          <ac:chgData name="Nirupam Roy" userId="6973802884_tp_box_2" providerId="OAuth2" clId="{645D9F31-FC54-575E-BE0F-649B4D32C570}" dt="2026-08-31T23:44:12.535" v="609" actId="478"/>
          <ac:spMkLst>
            <pc:docMk/>
            <pc:sldMk cId="2390105898" sldId="2633"/>
            <ac:spMk id="7" creationId="{1C98B05C-2EAE-63E2-B450-8AC584E6A2FE}"/>
          </ac:spMkLst>
        </pc:spChg>
        <pc:spChg chg="mod">
          <ac:chgData name="Nirupam Roy" userId="6973802884_tp_box_2" providerId="OAuth2" clId="{645D9F31-FC54-575E-BE0F-649B4D32C570}" dt="2026-09-01T00:15:05.135" v="667" actId="1038"/>
          <ac:spMkLst>
            <pc:docMk/>
            <pc:sldMk cId="2390105898" sldId="2633"/>
            <ac:spMk id="10" creationId="{012D3452-A44E-B01A-4D90-1D6F75B09FD4}"/>
          </ac:spMkLst>
        </pc:spChg>
        <pc:spChg chg="del">
          <ac:chgData name="Nirupam Roy" userId="6973802884_tp_box_2" providerId="OAuth2" clId="{645D9F31-FC54-575E-BE0F-649B4D32C570}" dt="2026-08-31T23:44:12.535" v="609" actId="478"/>
          <ac:spMkLst>
            <pc:docMk/>
            <pc:sldMk cId="2390105898" sldId="2633"/>
            <ac:spMk id="12" creationId="{30412456-96C9-547A-F5C9-9ADEF37B6401}"/>
          </ac:spMkLst>
        </pc:spChg>
        <pc:spChg chg="mod">
          <ac:chgData name="Nirupam Roy" userId="6973802884_tp_box_2" providerId="OAuth2" clId="{645D9F31-FC54-575E-BE0F-649B4D32C570}" dt="2026-09-01T00:18:17.085" v="702" actId="1076"/>
          <ac:spMkLst>
            <pc:docMk/>
            <pc:sldMk cId="2390105898" sldId="2633"/>
            <ac:spMk id="13" creationId="{531D4D82-65DA-75D4-D411-D016B309E2B2}"/>
          </ac:spMkLst>
        </pc:spChg>
        <pc:spChg chg="del">
          <ac:chgData name="Nirupam Roy" userId="6973802884_tp_box_2" providerId="OAuth2" clId="{645D9F31-FC54-575E-BE0F-649B4D32C570}" dt="2026-09-01T00:15:01.240" v="623" actId="478"/>
          <ac:spMkLst>
            <pc:docMk/>
            <pc:sldMk cId="2390105898" sldId="2633"/>
            <ac:spMk id="14" creationId="{49B9A744-9B1D-9FF3-E506-41D098768FB4}"/>
          </ac:spMkLst>
        </pc:spChg>
        <pc:spChg chg="del">
          <ac:chgData name="Nirupam Roy" userId="6973802884_tp_box_2" providerId="OAuth2" clId="{645D9F31-FC54-575E-BE0F-649B4D32C570}" dt="2026-09-01T00:14:59.016" v="622" actId="478"/>
          <ac:spMkLst>
            <pc:docMk/>
            <pc:sldMk cId="2390105898" sldId="2633"/>
            <ac:spMk id="15" creationId="{0000D06C-163D-7191-4852-F8966602EEC9}"/>
          </ac:spMkLst>
        </pc:spChg>
        <pc:spChg chg="add mod">
          <ac:chgData name="Nirupam Roy" userId="6973802884_tp_box_2" providerId="OAuth2" clId="{645D9F31-FC54-575E-BE0F-649B4D32C570}" dt="2026-09-01T00:14:51.266" v="621"/>
          <ac:spMkLst>
            <pc:docMk/>
            <pc:sldMk cId="2390105898" sldId="2633"/>
            <ac:spMk id="18" creationId="{907BB49D-039B-9CFA-3497-02AF5CF5E1E4}"/>
          </ac:spMkLst>
        </pc:spChg>
        <pc:spChg chg="add mod">
          <ac:chgData name="Nirupam Roy" userId="6973802884_tp_box_2" providerId="OAuth2" clId="{645D9F31-FC54-575E-BE0F-649B4D32C570}" dt="2026-09-01T00:14:51.266" v="621"/>
          <ac:spMkLst>
            <pc:docMk/>
            <pc:sldMk cId="2390105898" sldId="2633"/>
            <ac:spMk id="19" creationId="{536FF5A8-C7DA-316A-6A25-BEABE44EEA1E}"/>
          </ac:spMkLst>
        </pc:spChg>
        <pc:spChg chg="add mod">
          <ac:chgData name="Nirupam Roy" userId="6973802884_tp_box_2" providerId="OAuth2" clId="{645D9F31-FC54-575E-BE0F-649B4D32C570}" dt="2026-09-01T00:15:27.329" v="669" actId="1076"/>
          <ac:spMkLst>
            <pc:docMk/>
            <pc:sldMk cId="2390105898" sldId="2633"/>
            <ac:spMk id="22" creationId="{E97BF398-ABFE-49B6-625D-6B47C9581F1C}"/>
          </ac:spMkLst>
        </pc:spChg>
        <pc:spChg chg="add mod">
          <ac:chgData name="Nirupam Roy" userId="6973802884_tp_box_2" providerId="OAuth2" clId="{645D9F31-FC54-575E-BE0F-649B4D32C570}" dt="2026-09-01T00:15:27.329" v="669" actId="1076"/>
          <ac:spMkLst>
            <pc:docMk/>
            <pc:sldMk cId="2390105898" sldId="2633"/>
            <ac:spMk id="23" creationId="{E4304D5F-F09B-81A2-25C2-B26305D5A470}"/>
          </ac:spMkLst>
        </pc:spChg>
        <pc:picChg chg="del">
          <ac:chgData name="Nirupam Roy" userId="6973802884_tp_box_2" providerId="OAuth2" clId="{645D9F31-FC54-575E-BE0F-649B4D32C570}" dt="2026-08-31T23:38:43.689" v="588" actId="478"/>
          <ac:picMkLst>
            <pc:docMk/>
            <pc:sldMk cId="2390105898" sldId="2633"/>
            <ac:picMk id="3" creationId="{9028C86A-417B-7D7F-1155-73B45AF40296}"/>
          </ac:picMkLst>
        </pc:picChg>
        <pc:picChg chg="del">
          <ac:chgData name="Nirupam Roy" userId="6973802884_tp_box_2" providerId="OAuth2" clId="{645D9F31-FC54-575E-BE0F-649B4D32C570}" dt="2026-08-31T23:39:29.954" v="592" actId="478"/>
          <ac:picMkLst>
            <pc:docMk/>
            <pc:sldMk cId="2390105898" sldId="2633"/>
            <ac:picMk id="4" creationId="{93F888D5-275F-9F68-DF0E-F0CB3C40FFF0}"/>
          </ac:picMkLst>
        </pc:picChg>
        <pc:picChg chg="del">
          <ac:chgData name="Nirupam Roy" userId="6973802884_tp_box_2" providerId="OAuth2" clId="{645D9F31-FC54-575E-BE0F-649B4D32C570}" dt="2026-09-01T00:14:49.449" v="620" actId="478"/>
          <ac:picMkLst>
            <pc:docMk/>
            <pc:sldMk cId="2390105898" sldId="2633"/>
            <ac:picMk id="5" creationId="{ABDA5641-879A-8050-CF43-B5C3F05BF259}"/>
          </ac:picMkLst>
        </pc:picChg>
        <pc:picChg chg="del">
          <ac:chgData name="Nirupam Roy" userId="6973802884_tp_box_2" providerId="OAuth2" clId="{645D9F31-FC54-575E-BE0F-649B4D32C570}" dt="2026-08-31T23:44:12.535" v="609" actId="478"/>
          <ac:picMkLst>
            <pc:docMk/>
            <pc:sldMk cId="2390105898" sldId="2633"/>
            <ac:picMk id="8" creationId="{5AE721B3-E468-979B-FA85-B61D977F8082}"/>
          </ac:picMkLst>
        </pc:picChg>
        <pc:picChg chg="del">
          <ac:chgData name="Nirupam Roy" userId="6973802884_tp_box_2" providerId="OAuth2" clId="{645D9F31-FC54-575E-BE0F-649B4D32C570}" dt="2026-09-01T00:14:59.016" v="622" actId="478"/>
          <ac:picMkLst>
            <pc:docMk/>
            <pc:sldMk cId="2390105898" sldId="2633"/>
            <ac:picMk id="9" creationId="{2741A1A1-58B4-97EE-17D4-143A0D533DB3}"/>
          </ac:picMkLst>
        </pc:picChg>
        <pc:picChg chg="add mod modCrop">
          <ac:chgData name="Nirupam Roy" userId="6973802884_tp_box_2" providerId="OAuth2" clId="{645D9F31-FC54-575E-BE0F-649B4D32C570}" dt="2026-09-01T00:18:10.182" v="701" actId="732"/>
          <ac:picMkLst>
            <pc:docMk/>
            <pc:sldMk cId="2390105898" sldId="2633"/>
            <ac:picMk id="11" creationId="{BE8721A6-2166-04A1-A0E8-E9E9C167F476}"/>
          </ac:picMkLst>
        </pc:picChg>
        <pc:picChg chg="add del mod modCrop">
          <ac:chgData name="Nirupam Roy" userId="6973802884_tp_box_2" providerId="OAuth2" clId="{645D9F31-FC54-575E-BE0F-649B4D32C570}" dt="2026-08-31T23:50:35.337" v="619" actId="478"/>
          <ac:picMkLst>
            <pc:docMk/>
            <pc:sldMk cId="2390105898" sldId="2633"/>
            <ac:picMk id="16" creationId="{B9618A25-488D-FBDD-2D38-DABD06CC7FD6}"/>
          </ac:picMkLst>
        </pc:picChg>
        <pc:picChg chg="add mod">
          <ac:chgData name="Nirupam Roy" userId="6973802884_tp_box_2" providerId="OAuth2" clId="{645D9F31-FC54-575E-BE0F-649B4D32C570}" dt="2026-09-01T00:14:51.266" v="621"/>
          <ac:picMkLst>
            <pc:docMk/>
            <pc:sldMk cId="2390105898" sldId="2633"/>
            <ac:picMk id="17" creationId="{AA2B30B9-9748-671D-90C2-A730295BB40E}"/>
          </ac:picMkLst>
        </pc:picChg>
        <pc:picChg chg="add mod">
          <ac:chgData name="Nirupam Roy" userId="6973802884_tp_box_2" providerId="OAuth2" clId="{645D9F31-FC54-575E-BE0F-649B4D32C570}" dt="2026-09-01T00:14:51.266" v="621"/>
          <ac:picMkLst>
            <pc:docMk/>
            <pc:sldMk cId="2390105898" sldId="2633"/>
            <ac:picMk id="20" creationId="{759CB1AC-E179-2A21-8BF2-CDEE68FE3529}"/>
          </ac:picMkLst>
        </pc:picChg>
        <pc:picChg chg="add mod">
          <ac:chgData name="Nirupam Roy" userId="6973802884_tp_box_2" providerId="OAuth2" clId="{645D9F31-FC54-575E-BE0F-649B4D32C570}" dt="2026-09-01T00:15:27.329" v="669" actId="1076"/>
          <ac:picMkLst>
            <pc:docMk/>
            <pc:sldMk cId="2390105898" sldId="2633"/>
            <ac:picMk id="21" creationId="{39F9831B-FB63-74AA-254B-6DB68C20EE43}"/>
          </ac:picMkLst>
        </pc:picChg>
        <pc:picChg chg="add mod">
          <ac:chgData name="Nirupam Roy" userId="6973802884_tp_box_2" providerId="OAuth2" clId="{645D9F31-FC54-575E-BE0F-649B4D32C570}" dt="2026-09-01T00:15:27.329" v="669" actId="1076"/>
          <ac:picMkLst>
            <pc:docMk/>
            <pc:sldMk cId="2390105898" sldId="2633"/>
            <ac:picMk id="24" creationId="{F146000E-49DA-2B33-28A7-308DB73DCAA6}"/>
          </ac:picMkLst>
        </pc:picChg>
        <pc:picChg chg="add mod modCrop">
          <ac:chgData name="Nirupam Roy" userId="6973802884_tp_box_2" providerId="OAuth2" clId="{645D9F31-FC54-575E-BE0F-649B4D32C570}" dt="2026-09-01T00:19:14.073" v="719" actId="1036"/>
          <ac:picMkLst>
            <pc:docMk/>
            <pc:sldMk cId="2390105898" sldId="2633"/>
            <ac:picMk id="25" creationId="{9496AD95-39AC-A61D-734D-5F7C80934D75}"/>
          </ac:picMkLst>
        </pc:picChg>
        <pc:picChg chg="add mod modCrop">
          <ac:chgData name="Nirupam Roy" userId="6973802884_tp_box_2" providerId="OAuth2" clId="{645D9F31-FC54-575E-BE0F-649B4D32C570}" dt="2026-09-01T00:19:21.227" v="720" actId="1076"/>
          <ac:picMkLst>
            <pc:docMk/>
            <pc:sldMk cId="2390105898" sldId="2633"/>
            <ac:picMk id="26" creationId="{77B8A23F-CD56-C6A0-B4AB-361F086D511B}"/>
          </ac:picMkLst>
        </pc:picChg>
        <pc:picChg chg="add mod modCrop">
          <ac:chgData name="Nirupam Roy" userId="6973802884_tp_box_2" providerId="OAuth2" clId="{645D9F31-FC54-575E-BE0F-649B4D32C570}" dt="2026-09-01T00:19:12.202" v="716" actId="1076"/>
          <ac:picMkLst>
            <pc:docMk/>
            <pc:sldMk cId="2390105898" sldId="2633"/>
            <ac:picMk id="27" creationId="{47D7578C-CCA2-744D-D983-81BBEFDB7F03}"/>
          </ac:picMkLst>
        </pc:picChg>
        <pc:picChg chg="add mod modCrop">
          <ac:chgData name="Nirupam Roy" userId="6973802884_tp_box_2" providerId="OAuth2" clId="{645D9F31-FC54-575E-BE0F-649B4D32C570}" dt="2026-09-01T00:21:21.512" v="731" actId="1076"/>
          <ac:picMkLst>
            <pc:docMk/>
            <pc:sldMk cId="2390105898" sldId="2633"/>
            <ac:picMk id="28" creationId="{36996239-139D-5E6E-2A19-9508097E2041}"/>
          </ac:picMkLst>
        </pc:picChg>
        <pc:picChg chg="del">
          <ac:chgData name="Nirupam Roy" userId="6973802884_tp_box_2" providerId="OAuth2" clId="{645D9F31-FC54-575E-BE0F-649B4D32C570}" dt="2026-08-31T23:48:02.596" v="610" actId="478"/>
          <ac:picMkLst>
            <pc:docMk/>
            <pc:sldMk cId="2390105898" sldId="2633"/>
            <ac:picMk id="1034" creationId="{EC58CF53-8C19-0F3F-C5AD-24973B085F5E}"/>
          </ac:picMkLst>
        </pc:picChg>
      </pc:sldChg>
      <pc:sldChg chg="add del">
        <pc:chgData name="Nirupam Roy" userId="6973802884_tp_box_2" providerId="OAuth2" clId="{645D9F31-FC54-575E-BE0F-649B4D32C570}" dt="2026-08-31T23:28:35.586" v="581" actId="2696"/>
        <pc:sldMkLst>
          <pc:docMk/>
          <pc:sldMk cId="3710428232" sldId="2633"/>
        </pc:sldMkLst>
      </pc:sldChg>
      <pc:sldChg chg="addSp delSp modSp add mod">
        <pc:chgData name="Nirupam Roy" userId="6973802884_tp_box_2" providerId="OAuth2" clId="{645D9F31-FC54-575E-BE0F-649B4D32C570}" dt="2026-09-01T00:30:49.792" v="868" actId="20577"/>
        <pc:sldMkLst>
          <pc:docMk/>
          <pc:sldMk cId="1724321478" sldId="2634"/>
        </pc:sldMkLst>
        <pc:spChg chg="del">
          <ac:chgData name="Nirupam Roy" userId="6973802884_tp_box_2" providerId="OAuth2" clId="{645D9F31-FC54-575E-BE0F-649B4D32C570}" dt="2026-09-01T00:23:56.654" v="735" actId="478"/>
          <ac:spMkLst>
            <pc:docMk/>
            <pc:sldMk cId="1724321478" sldId="2634"/>
            <ac:spMk id="3" creationId="{EC537EA2-DDA1-4522-D66A-6C6AF70B040A}"/>
          </ac:spMkLst>
        </pc:spChg>
        <pc:spChg chg="add del">
          <ac:chgData name="Nirupam Roy" userId="6973802884_tp_box_2" providerId="OAuth2" clId="{645D9F31-FC54-575E-BE0F-649B4D32C570}" dt="2026-09-01T00:23:53.560" v="734" actId="478"/>
          <ac:spMkLst>
            <pc:docMk/>
            <pc:sldMk cId="1724321478" sldId="2634"/>
            <ac:spMk id="4" creationId="{315D4068-F3C7-6422-F3F6-CBE96DF50758}"/>
          </ac:spMkLst>
        </pc:spChg>
        <pc:spChg chg="del">
          <ac:chgData name="Nirupam Roy" userId="6973802884_tp_box_2" providerId="OAuth2" clId="{645D9F31-FC54-575E-BE0F-649B4D32C570}" dt="2026-09-01T00:23:56.654" v="735" actId="478"/>
          <ac:spMkLst>
            <pc:docMk/>
            <pc:sldMk cId="1724321478" sldId="2634"/>
            <ac:spMk id="6" creationId="{0E4BEE7B-94AC-A217-77AF-73D06BD58EBC}"/>
          </ac:spMkLst>
        </pc:spChg>
        <pc:spChg chg="del">
          <ac:chgData name="Nirupam Roy" userId="6973802884_tp_box_2" providerId="OAuth2" clId="{645D9F31-FC54-575E-BE0F-649B4D32C570}" dt="2026-09-01T00:23:56.654" v="735" actId="478"/>
          <ac:spMkLst>
            <pc:docMk/>
            <pc:sldMk cId="1724321478" sldId="2634"/>
            <ac:spMk id="8" creationId="{2A991D51-2286-371C-9A99-9FB32F68E138}"/>
          </ac:spMkLst>
        </pc:spChg>
        <pc:spChg chg="del">
          <ac:chgData name="Nirupam Roy" userId="6973802884_tp_box_2" providerId="OAuth2" clId="{645D9F31-FC54-575E-BE0F-649B4D32C570}" dt="2026-09-01T00:23:56.654" v="735" actId="478"/>
          <ac:spMkLst>
            <pc:docMk/>
            <pc:sldMk cId="1724321478" sldId="2634"/>
            <ac:spMk id="9" creationId="{85114C05-EEBA-6F2E-D177-DED6B5968328}"/>
          </ac:spMkLst>
        </pc:spChg>
        <pc:spChg chg="del">
          <ac:chgData name="Nirupam Roy" userId="6973802884_tp_box_2" providerId="OAuth2" clId="{645D9F31-FC54-575E-BE0F-649B4D32C570}" dt="2026-09-01T00:23:56.654" v="735" actId="478"/>
          <ac:spMkLst>
            <pc:docMk/>
            <pc:sldMk cId="1724321478" sldId="2634"/>
            <ac:spMk id="10" creationId="{5425D1DE-68BC-524C-4A28-A8E766106BCF}"/>
          </ac:spMkLst>
        </pc:spChg>
        <pc:spChg chg="del">
          <ac:chgData name="Nirupam Roy" userId="6973802884_tp_box_2" providerId="OAuth2" clId="{645D9F31-FC54-575E-BE0F-649B4D32C570}" dt="2026-09-01T00:23:56.654" v="735" actId="478"/>
          <ac:spMkLst>
            <pc:docMk/>
            <pc:sldMk cId="1724321478" sldId="2634"/>
            <ac:spMk id="11" creationId="{F1327EB4-A99B-6700-820F-2D844FB48C87}"/>
          </ac:spMkLst>
        </pc:spChg>
        <pc:spChg chg="del">
          <ac:chgData name="Nirupam Roy" userId="6973802884_tp_box_2" providerId="OAuth2" clId="{645D9F31-FC54-575E-BE0F-649B4D32C570}" dt="2026-09-01T00:23:56.654" v="735" actId="478"/>
          <ac:spMkLst>
            <pc:docMk/>
            <pc:sldMk cId="1724321478" sldId="2634"/>
            <ac:spMk id="12" creationId="{FA4425F8-4482-A191-5B6B-4B92418F4891}"/>
          </ac:spMkLst>
        </pc:spChg>
        <pc:spChg chg="del">
          <ac:chgData name="Nirupam Roy" userId="6973802884_tp_box_2" providerId="OAuth2" clId="{645D9F31-FC54-575E-BE0F-649B4D32C570}" dt="2026-09-01T00:23:56.654" v="735" actId="478"/>
          <ac:spMkLst>
            <pc:docMk/>
            <pc:sldMk cId="1724321478" sldId="2634"/>
            <ac:spMk id="13" creationId="{C6FDC0BB-0528-83FF-9560-259939B48D2A}"/>
          </ac:spMkLst>
        </pc:spChg>
        <pc:spChg chg="del">
          <ac:chgData name="Nirupam Roy" userId="6973802884_tp_box_2" providerId="OAuth2" clId="{645D9F31-FC54-575E-BE0F-649B4D32C570}" dt="2026-09-01T00:23:56.654" v="735" actId="478"/>
          <ac:spMkLst>
            <pc:docMk/>
            <pc:sldMk cId="1724321478" sldId="2634"/>
            <ac:spMk id="14" creationId="{CB6C2876-3123-25A5-3045-1AED622B2F81}"/>
          </ac:spMkLst>
        </pc:spChg>
        <pc:spChg chg="del">
          <ac:chgData name="Nirupam Roy" userId="6973802884_tp_box_2" providerId="OAuth2" clId="{645D9F31-FC54-575E-BE0F-649B4D32C570}" dt="2026-09-01T00:23:56.654" v="735" actId="478"/>
          <ac:spMkLst>
            <pc:docMk/>
            <pc:sldMk cId="1724321478" sldId="2634"/>
            <ac:spMk id="15" creationId="{7C5A867B-AED8-A544-4DE1-7CE8BAAADDE8}"/>
          </ac:spMkLst>
        </pc:spChg>
        <pc:spChg chg="add mod">
          <ac:chgData name="Nirupam Roy" userId="6973802884_tp_box_2" providerId="OAuth2" clId="{645D9F31-FC54-575E-BE0F-649B4D32C570}" dt="2026-09-01T00:30:49.792" v="868" actId="20577"/>
          <ac:spMkLst>
            <pc:docMk/>
            <pc:sldMk cId="1724321478" sldId="2634"/>
            <ac:spMk id="16" creationId="{B25602CB-291F-6AAA-FFE4-BA5617258226}"/>
          </ac:spMkLst>
        </pc:spChg>
        <pc:spChg chg="add mod">
          <ac:chgData name="Nirupam Roy" userId="6973802884_tp_box_2" providerId="OAuth2" clId="{645D9F31-FC54-575E-BE0F-649B4D32C570}" dt="2026-09-01T00:30:41.841" v="862" actId="1076"/>
          <ac:spMkLst>
            <pc:docMk/>
            <pc:sldMk cId="1724321478" sldId="2634"/>
            <ac:spMk id="17" creationId="{D98A3E40-7329-15AC-B0F3-75AD62F1C77E}"/>
          </ac:spMkLst>
        </pc:spChg>
        <pc:picChg chg="add mod">
          <ac:chgData name="Nirupam Roy" userId="6973802884_tp_box_2" providerId="OAuth2" clId="{645D9F31-FC54-575E-BE0F-649B4D32C570}" dt="2026-09-01T00:28:01.833" v="744" actId="1076"/>
          <ac:picMkLst>
            <pc:docMk/>
            <pc:sldMk cId="1724321478" sldId="2634"/>
            <ac:picMk id="5" creationId="{0AD0C9DB-E3C2-634C-27B5-8E6F200C7171}"/>
          </ac:picMkLst>
        </pc:picChg>
        <pc:picChg chg="add mod">
          <ac:chgData name="Nirupam Roy" userId="6973802884_tp_box_2" providerId="OAuth2" clId="{645D9F31-FC54-575E-BE0F-649B4D32C570}" dt="2026-09-01T00:28:14.988" v="745" actId="1076"/>
          <ac:picMkLst>
            <pc:docMk/>
            <pc:sldMk cId="1724321478" sldId="2634"/>
            <ac:picMk id="7" creationId="{4CD3E467-8D6A-FD93-3F87-98ABEE466E5E}"/>
          </ac:picMkLst>
        </pc:picChg>
      </pc:sldChg>
      <pc:sldChg chg="addSp delSp modSp add mod modAnim">
        <pc:chgData name="Nirupam Roy" userId="6973802884_tp_box_2" providerId="OAuth2" clId="{645D9F31-FC54-575E-BE0F-649B4D32C570}" dt="2026-09-01T00:43:51.871" v="1033" actId="20577"/>
        <pc:sldMkLst>
          <pc:docMk/>
          <pc:sldMk cId="3501863521" sldId="2635"/>
        </pc:sldMkLst>
        <pc:spChg chg="add mod">
          <ac:chgData name="Nirupam Roy" userId="6973802884_tp_box_2" providerId="OAuth2" clId="{645D9F31-FC54-575E-BE0F-649B4D32C570}" dt="2026-09-01T00:43:51.871" v="1033" actId="20577"/>
          <ac:spMkLst>
            <pc:docMk/>
            <pc:sldMk cId="3501863521" sldId="2635"/>
            <ac:spMk id="2" creationId="{BBAA7914-BE56-E36B-1A0E-64998E5FACA4}"/>
          </ac:spMkLst>
        </pc:spChg>
        <pc:spChg chg="mod">
          <ac:chgData name="Nirupam Roy" userId="6973802884_tp_box_2" providerId="OAuth2" clId="{645D9F31-FC54-575E-BE0F-649B4D32C570}" dt="2026-09-01T00:32:32.065" v="891" actId="20577"/>
          <ac:spMkLst>
            <pc:docMk/>
            <pc:sldMk cId="3501863521" sldId="2635"/>
            <ac:spMk id="3" creationId="{E8DD595F-B08E-72B6-C12C-A6516A5CE6C8}"/>
          </ac:spMkLst>
        </pc:spChg>
        <pc:spChg chg="add mod">
          <ac:chgData name="Nirupam Roy" userId="6973802884_tp_box_2" providerId="OAuth2" clId="{645D9F31-FC54-575E-BE0F-649B4D32C570}" dt="2026-09-01T00:43:49.052" v="1030" actId="20577"/>
          <ac:spMkLst>
            <pc:docMk/>
            <pc:sldMk cId="3501863521" sldId="2635"/>
            <ac:spMk id="5" creationId="{C52A3553-6B75-947C-927E-43C9F32775E3}"/>
          </ac:spMkLst>
        </pc:spChg>
        <pc:spChg chg="del">
          <ac:chgData name="Nirupam Roy" userId="6973802884_tp_box_2" providerId="OAuth2" clId="{645D9F31-FC54-575E-BE0F-649B4D32C570}" dt="2026-09-01T00:32:44.768" v="892" actId="478"/>
          <ac:spMkLst>
            <pc:docMk/>
            <pc:sldMk cId="3501863521" sldId="2635"/>
            <ac:spMk id="7" creationId="{704773D1-CE3F-ED0D-9534-BFF1D09213A8}"/>
          </ac:spMkLst>
        </pc:spChg>
        <pc:picChg chg="add mod">
          <ac:chgData name="Nirupam Roy" userId="6973802884_tp_box_2" providerId="OAuth2" clId="{645D9F31-FC54-575E-BE0F-649B4D32C570}" dt="2026-09-01T00:43:08.096" v="979" actId="1076"/>
          <ac:picMkLst>
            <pc:docMk/>
            <pc:sldMk cId="3501863521" sldId="2635"/>
            <ac:picMk id="4" creationId="{BF696A33-483D-EDF3-5C0F-8F92F014049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349926-832A-0146-A58C-0A7B8706D706}" type="datetimeFigureOut">
              <a:rPr lang="en-US" smtClean="0"/>
              <a:t>8/31/26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8ABCF-8DBE-0B44-8881-1104B3E50F18}" type="slidenum">
              <a:rPr lang="en-US" smtClean="0"/>
              <a:t>‹#›</a:t>
            </a:fld>
            <a:endParaRPr lang="en-US"/>
          </a:p>
        </p:txBody>
      </p:sp>
    </p:spTree>
    <p:extLst>
      <p:ext uri="{BB962C8B-B14F-4D97-AF65-F5344CB8AC3E}">
        <p14:creationId xmlns:p14="http://schemas.microsoft.com/office/powerpoint/2010/main" val="13395820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C8ABCF-8DBE-0B44-8881-1104B3E50F18}" type="slidenum">
              <a:rPr lang="en-US" smtClean="0"/>
              <a:t>1</a:t>
            </a:fld>
            <a:endParaRPr lang="en-US"/>
          </a:p>
        </p:txBody>
      </p:sp>
    </p:spTree>
    <p:extLst>
      <p:ext uri="{BB962C8B-B14F-4D97-AF65-F5344CB8AC3E}">
        <p14:creationId xmlns:p14="http://schemas.microsoft.com/office/powerpoint/2010/main" val="2702872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solidFill>
                  <a:srgbClr val="000000"/>
                </a:solidFill>
              </a:rPr>
              <a:t>1 exabyte = 1 </a:t>
            </a:r>
            <a:r>
              <a:rPr lang="en-US" sz="1200" b="1" dirty="0" err="1">
                <a:solidFill>
                  <a:srgbClr val="000000"/>
                </a:solidFill>
              </a:rPr>
              <a:t>billionGB</a:t>
            </a:r>
            <a:endParaRPr lang="en-US" dirty="0"/>
          </a:p>
        </p:txBody>
      </p:sp>
      <p:sp>
        <p:nvSpPr>
          <p:cNvPr id="4" name="Slide Number Placeholder 3"/>
          <p:cNvSpPr>
            <a:spLocks noGrp="1"/>
          </p:cNvSpPr>
          <p:nvPr>
            <p:ph type="sldNum" sz="quarter" idx="5"/>
          </p:nvPr>
        </p:nvSpPr>
        <p:spPr/>
        <p:txBody>
          <a:bodyPr/>
          <a:lstStyle/>
          <a:p>
            <a:fld id="{C6C8ABCF-8DBE-0B44-8881-1104B3E50F18}" type="slidenum">
              <a:rPr lang="en-US" smtClean="0"/>
              <a:t>3</a:t>
            </a:fld>
            <a:endParaRPr lang="en-US"/>
          </a:p>
        </p:txBody>
      </p:sp>
    </p:spTree>
    <p:extLst>
      <p:ext uri="{BB962C8B-B14F-4D97-AF65-F5344CB8AC3E}">
        <p14:creationId xmlns:p14="http://schemas.microsoft.com/office/powerpoint/2010/main" val="4073880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C8ABCF-8DBE-0B44-8881-1104B3E50F18}" type="slidenum">
              <a:rPr lang="en-US" smtClean="0"/>
              <a:t>11</a:t>
            </a:fld>
            <a:endParaRPr lang="en-US"/>
          </a:p>
        </p:txBody>
      </p:sp>
    </p:spTree>
    <p:extLst>
      <p:ext uri="{BB962C8B-B14F-4D97-AF65-F5344CB8AC3E}">
        <p14:creationId xmlns:p14="http://schemas.microsoft.com/office/powerpoint/2010/main" val="23573844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Visit the course website frequently.</a:t>
            </a:r>
          </a:p>
        </p:txBody>
      </p:sp>
      <p:sp>
        <p:nvSpPr>
          <p:cNvPr id="4" name="Slide Number Placeholder 3"/>
          <p:cNvSpPr>
            <a:spLocks noGrp="1"/>
          </p:cNvSpPr>
          <p:nvPr>
            <p:ph type="sldNum" sz="quarter" idx="5"/>
          </p:nvPr>
        </p:nvSpPr>
        <p:spPr/>
        <p:txBody>
          <a:bodyPr/>
          <a:lstStyle/>
          <a:p>
            <a:fld id="{C6C8ABCF-8DBE-0B44-8881-1104B3E50F18}" type="slidenum">
              <a:rPr lang="en-US" smtClean="0"/>
              <a:t>19</a:t>
            </a:fld>
            <a:endParaRPr lang="en-US"/>
          </a:p>
        </p:txBody>
      </p:sp>
    </p:spTree>
    <p:extLst>
      <p:ext uri="{BB962C8B-B14F-4D97-AF65-F5344CB8AC3E}">
        <p14:creationId xmlns:p14="http://schemas.microsoft.com/office/powerpoint/2010/main" val="26940054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Visit the course website frequently.</a:t>
            </a:r>
          </a:p>
        </p:txBody>
      </p:sp>
      <p:sp>
        <p:nvSpPr>
          <p:cNvPr id="4" name="Slide Number Placeholder 3"/>
          <p:cNvSpPr>
            <a:spLocks noGrp="1"/>
          </p:cNvSpPr>
          <p:nvPr>
            <p:ph type="sldNum" sz="quarter" idx="5"/>
          </p:nvPr>
        </p:nvSpPr>
        <p:spPr/>
        <p:txBody>
          <a:bodyPr/>
          <a:lstStyle/>
          <a:p>
            <a:fld id="{C6C8ABCF-8DBE-0B44-8881-1104B3E50F18}" type="slidenum">
              <a:rPr lang="en-US" smtClean="0"/>
              <a:t>28</a:t>
            </a:fld>
            <a:endParaRPr lang="en-US"/>
          </a:p>
        </p:txBody>
      </p:sp>
    </p:spTree>
    <p:extLst>
      <p:ext uri="{BB962C8B-B14F-4D97-AF65-F5344CB8AC3E}">
        <p14:creationId xmlns:p14="http://schemas.microsoft.com/office/powerpoint/2010/main" val="28125965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Visit the course website frequently.</a:t>
            </a:r>
          </a:p>
        </p:txBody>
      </p:sp>
      <p:sp>
        <p:nvSpPr>
          <p:cNvPr id="4" name="Slide Number Placeholder 3"/>
          <p:cNvSpPr>
            <a:spLocks noGrp="1"/>
          </p:cNvSpPr>
          <p:nvPr>
            <p:ph type="sldNum" sz="quarter" idx="5"/>
          </p:nvPr>
        </p:nvSpPr>
        <p:spPr/>
        <p:txBody>
          <a:bodyPr/>
          <a:lstStyle/>
          <a:p>
            <a:fld id="{C6C8ABCF-8DBE-0B44-8881-1104B3E50F18}" type="slidenum">
              <a:rPr lang="en-US" smtClean="0"/>
              <a:t>29</a:t>
            </a:fld>
            <a:endParaRPr lang="en-US"/>
          </a:p>
        </p:txBody>
      </p:sp>
    </p:spTree>
    <p:extLst>
      <p:ext uri="{BB962C8B-B14F-4D97-AF65-F5344CB8AC3E}">
        <p14:creationId xmlns:p14="http://schemas.microsoft.com/office/powerpoint/2010/main" val="17504383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Visit the course website frequently.</a:t>
            </a:r>
          </a:p>
        </p:txBody>
      </p:sp>
      <p:sp>
        <p:nvSpPr>
          <p:cNvPr id="4" name="Slide Number Placeholder 3"/>
          <p:cNvSpPr>
            <a:spLocks noGrp="1"/>
          </p:cNvSpPr>
          <p:nvPr>
            <p:ph type="sldNum" sz="quarter" idx="5"/>
          </p:nvPr>
        </p:nvSpPr>
        <p:spPr/>
        <p:txBody>
          <a:bodyPr/>
          <a:lstStyle/>
          <a:p>
            <a:fld id="{C6C8ABCF-8DBE-0B44-8881-1104B3E50F18}" type="slidenum">
              <a:rPr lang="en-US" smtClean="0"/>
              <a:t>30</a:t>
            </a:fld>
            <a:endParaRPr lang="en-US"/>
          </a:p>
        </p:txBody>
      </p:sp>
    </p:spTree>
    <p:extLst>
      <p:ext uri="{BB962C8B-B14F-4D97-AF65-F5344CB8AC3E}">
        <p14:creationId xmlns:p14="http://schemas.microsoft.com/office/powerpoint/2010/main" val="7129085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Visit the course website frequently.</a:t>
            </a:r>
          </a:p>
        </p:txBody>
      </p:sp>
      <p:sp>
        <p:nvSpPr>
          <p:cNvPr id="4" name="Slide Number Placeholder 3"/>
          <p:cNvSpPr>
            <a:spLocks noGrp="1"/>
          </p:cNvSpPr>
          <p:nvPr>
            <p:ph type="sldNum" sz="quarter" idx="5"/>
          </p:nvPr>
        </p:nvSpPr>
        <p:spPr/>
        <p:txBody>
          <a:bodyPr/>
          <a:lstStyle/>
          <a:p>
            <a:fld id="{C6C8ABCF-8DBE-0B44-8881-1104B3E50F18}" type="slidenum">
              <a:rPr lang="en-US" smtClean="0"/>
              <a:t>35</a:t>
            </a:fld>
            <a:endParaRPr lang="en-US"/>
          </a:p>
        </p:txBody>
      </p:sp>
    </p:spTree>
    <p:extLst>
      <p:ext uri="{BB962C8B-B14F-4D97-AF65-F5344CB8AC3E}">
        <p14:creationId xmlns:p14="http://schemas.microsoft.com/office/powerpoint/2010/main" val="17051946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-It’s a not a qualifying course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Pitch on projects help the class to know others’ work</a:t>
            </a:r>
          </a:p>
        </p:txBody>
      </p:sp>
      <p:sp>
        <p:nvSpPr>
          <p:cNvPr id="4" name="Slide Number Placeholder 3"/>
          <p:cNvSpPr>
            <a:spLocks noGrp="1"/>
          </p:cNvSpPr>
          <p:nvPr>
            <p:ph type="sldNum" sz="quarter" idx="5"/>
          </p:nvPr>
        </p:nvSpPr>
        <p:spPr/>
        <p:txBody>
          <a:bodyPr/>
          <a:lstStyle/>
          <a:p>
            <a:fld id="{C6C8ABCF-8DBE-0B44-8881-1104B3E50F18}" type="slidenum">
              <a:rPr lang="en-US" smtClean="0"/>
              <a:t>36</a:t>
            </a:fld>
            <a:endParaRPr lang="en-US"/>
          </a:p>
        </p:txBody>
      </p:sp>
    </p:spTree>
    <p:extLst>
      <p:ext uri="{BB962C8B-B14F-4D97-AF65-F5344CB8AC3E}">
        <p14:creationId xmlns:p14="http://schemas.microsoft.com/office/powerpoint/2010/main" val="565355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C6C8ABCF-8DBE-0B44-8881-1104B3E50F18}" type="slidenum">
              <a:rPr lang="en-US" smtClean="0"/>
              <a:t>37</a:t>
            </a:fld>
            <a:endParaRPr lang="en-US"/>
          </a:p>
        </p:txBody>
      </p:sp>
    </p:spTree>
    <p:extLst>
      <p:ext uri="{BB962C8B-B14F-4D97-AF65-F5344CB8AC3E}">
        <p14:creationId xmlns:p14="http://schemas.microsoft.com/office/powerpoint/2010/main" val="686588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FB173-EE0D-398C-23D6-08883CF590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6E1C7D-0138-3560-03E9-1D481CF7F8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117381-27B3-BEB9-8C74-23B4F024DFA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-It’s a not a qualifying course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Pitch on projects help the class to know others’ work</a:t>
            </a:r>
          </a:p>
        </p:txBody>
      </p:sp>
      <p:sp>
        <p:nvSpPr>
          <p:cNvPr id="4" name="Slide Number Placeholder 3">
            <a:extLst>
              <a:ext uri="{FF2B5EF4-FFF2-40B4-BE49-F238E27FC236}">
                <a16:creationId xmlns:a16="http://schemas.microsoft.com/office/drawing/2014/main" id="{4840F75C-228F-33C1-02E0-8B515F8665AE}"/>
              </a:ext>
            </a:extLst>
          </p:cNvPr>
          <p:cNvSpPr>
            <a:spLocks noGrp="1"/>
          </p:cNvSpPr>
          <p:nvPr>
            <p:ph type="sldNum" sz="quarter" idx="5"/>
          </p:nvPr>
        </p:nvSpPr>
        <p:spPr/>
        <p:txBody>
          <a:bodyPr/>
          <a:lstStyle/>
          <a:p>
            <a:fld id="{C6C8ABCF-8DBE-0B44-8881-1104B3E50F18}" type="slidenum">
              <a:rPr lang="en-US" smtClean="0"/>
              <a:t>38</a:t>
            </a:fld>
            <a:endParaRPr lang="en-US"/>
          </a:p>
        </p:txBody>
      </p:sp>
    </p:spTree>
    <p:extLst>
      <p:ext uri="{BB962C8B-B14F-4D97-AF65-F5344CB8AC3E}">
        <p14:creationId xmlns:p14="http://schemas.microsoft.com/office/powerpoint/2010/main" val="14148707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C6C8ABCF-8DBE-0B44-8881-1104B3E50F18}" type="slidenum">
              <a:rPr lang="en-US" smtClean="0"/>
              <a:t>39</a:t>
            </a:fld>
            <a:endParaRPr lang="en-US"/>
          </a:p>
        </p:txBody>
      </p:sp>
    </p:spTree>
    <p:extLst>
      <p:ext uri="{BB962C8B-B14F-4D97-AF65-F5344CB8AC3E}">
        <p14:creationId xmlns:p14="http://schemas.microsoft.com/office/powerpoint/2010/main" val="16952001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76BBC-57C7-7B74-F679-BC9D100DF2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27C3A5-9687-8D80-84D7-FC380D14C2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A9B8CE-53AE-97FA-B53D-FD44A556FBE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-It’s a not a qualifying course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Pitch on projects help the class to know others’ work</a:t>
            </a:r>
          </a:p>
        </p:txBody>
      </p:sp>
      <p:sp>
        <p:nvSpPr>
          <p:cNvPr id="4" name="Slide Number Placeholder 3">
            <a:extLst>
              <a:ext uri="{FF2B5EF4-FFF2-40B4-BE49-F238E27FC236}">
                <a16:creationId xmlns:a16="http://schemas.microsoft.com/office/drawing/2014/main" id="{1842D86A-9625-3FC0-7701-BDCA41BD7538}"/>
              </a:ext>
            </a:extLst>
          </p:cNvPr>
          <p:cNvSpPr>
            <a:spLocks noGrp="1"/>
          </p:cNvSpPr>
          <p:nvPr>
            <p:ph type="sldNum" sz="quarter" idx="5"/>
          </p:nvPr>
        </p:nvSpPr>
        <p:spPr/>
        <p:txBody>
          <a:bodyPr/>
          <a:lstStyle/>
          <a:p>
            <a:fld id="{C6C8ABCF-8DBE-0B44-8881-1104B3E50F18}" type="slidenum">
              <a:rPr lang="en-US" smtClean="0"/>
              <a:t>40</a:t>
            </a:fld>
            <a:endParaRPr lang="en-US"/>
          </a:p>
        </p:txBody>
      </p:sp>
    </p:spTree>
    <p:extLst>
      <p:ext uri="{BB962C8B-B14F-4D97-AF65-F5344CB8AC3E}">
        <p14:creationId xmlns:p14="http://schemas.microsoft.com/office/powerpoint/2010/main" val="28379993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D094F-8ED6-08E1-9DCB-6292B09EA4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46F3A4-7AD8-F96B-86A3-2FD5577B3D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C1AA45-72A6-1BFE-1301-02B4B791710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1C79C523-4530-E0B5-34EE-46BE6AE2226F}"/>
              </a:ext>
            </a:extLst>
          </p:cNvPr>
          <p:cNvSpPr>
            <a:spLocks noGrp="1"/>
          </p:cNvSpPr>
          <p:nvPr>
            <p:ph type="sldNum" sz="quarter" idx="5"/>
          </p:nvPr>
        </p:nvSpPr>
        <p:spPr/>
        <p:txBody>
          <a:bodyPr/>
          <a:lstStyle/>
          <a:p>
            <a:fld id="{C6C8ABCF-8DBE-0B44-8881-1104B3E50F18}" type="slidenum">
              <a:rPr lang="en-US" smtClean="0"/>
              <a:t>41</a:t>
            </a:fld>
            <a:endParaRPr lang="en-US"/>
          </a:p>
        </p:txBody>
      </p:sp>
    </p:spTree>
    <p:extLst>
      <p:ext uri="{BB962C8B-B14F-4D97-AF65-F5344CB8AC3E}">
        <p14:creationId xmlns:p14="http://schemas.microsoft.com/office/powerpoint/2010/main" val="25083532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2B884-737C-C2BF-6529-E9A22576AF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F1ED61-3611-02D1-9B7D-55C5578AB0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F6A09F-6096-19A0-FD06-CA575A36E19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-It’s a not a qualifying course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Pitch on projects help the class to know others’ work</a:t>
            </a:r>
          </a:p>
        </p:txBody>
      </p:sp>
      <p:sp>
        <p:nvSpPr>
          <p:cNvPr id="4" name="Slide Number Placeholder 3">
            <a:extLst>
              <a:ext uri="{FF2B5EF4-FFF2-40B4-BE49-F238E27FC236}">
                <a16:creationId xmlns:a16="http://schemas.microsoft.com/office/drawing/2014/main" id="{0AF03AC2-4D23-E336-E7F4-AB0A744A3655}"/>
              </a:ext>
            </a:extLst>
          </p:cNvPr>
          <p:cNvSpPr>
            <a:spLocks noGrp="1"/>
          </p:cNvSpPr>
          <p:nvPr>
            <p:ph type="sldNum" sz="quarter" idx="5"/>
          </p:nvPr>
        </p:nvSpPr>
        <p:spPr/>
        <p:txBody>
          <a:bodyPr/>
          <a:lstStyle/>
          <a:p>
            <a:fld id="{C6C8ABCF-8DBE-0B44-8881-1104B3E50F18}" type="slidenum">
              <a:rPr lang="en-US" smtClean="0"/>
              <a:t>42</a:t>
            </a:fld>
            <a:endParaRPr lang="en-US"/>
          </a:p>
        </p:txBody>
      </p:sp>
    </p:spTree>
    <p:extLst>
      <p:ext uri="{BB962C8B-B14F-4D97-AF65-F5344CB8AC3E}">
        <p14:creationId xmlns:p14="http://schemas.microsoft.com/office/powerpoint/2010/main" val="32089579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1C789-044B-08A3-8E46-5347004F1B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45A8CC-1EB9-7974-67DA-5D22E8C6E5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A73BC9-7AA2-D5F0-038C-987FD75312F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-It’s a not a qualifying course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Pitch on projects help the class to know others’ work</a:t>
            </a:r>
          </a:p>
        </p:txBody>
      </p:sp>
      <p:sp>
        <p:nvSpPr>
          <p:cNvPr id="4" name="Slide Number Placeholder 3">
            <a:extLst>
              <a:ext uri="{FF2B5EF4-FFF2-40B4-BE49-F238E27FC236}">
                <a16:creationId xmlns:a16="http://schemas.microsoft.com/office/drawing/2014/main" id="{DF95C22F-2499-1991-FCF2-EA4BA2A214D8}"/>
              </a:ext>
            </a:extLst>
          </p:cNvPr>
          <p:cNvSpPr>
            <a:spLocks noGrp="1"/>
          </p:cNvSpPr>
          <p:nvPr>
            <p:ph type="sldNum" sz="quarter" idx="5"/>
          </p:nvPr>
        </p:nvSpPr>
        <p:spPr/>
        <p:txBody>
          <a:bodyPr/>
          <a:lstStyle/>
          <a:p>
            <a:fld id="{C6C8ABCF-8DBE-0B44-8881-1104B3E50F18}" type="slidenum">
              <a:rPr lang="en-US" smtClean="0"/>
              <a:t>43</a:t>
            </a:fld>
            <a:endParaRPr lang="en-US"/>
          </a:p>
        </p:txBody>
      </p:sp>
    </p:spTree>
    <p:extLst>
      <p:ext uri="{BB962C8B-B14F-4D97-AF65-F5344CB8AC3E}">
        <p14:creationId xmlns:p14="http://schemas.microsoft.com/office/powerpoint/2010/main" val="41383714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A864162-6F1C-6F4C-8394-B0DD7AFB2C6E}"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1FA0A2-CD79-7B47-A2F9-A093CBCC7412}" type="slidenum">
              <a:rPr lang="en-US" smtClean="0"/>
              <a:t>‹#›</a:t>
            </a:fld>
            <a:endParaRPr lang="en-US"/>
          </a:p>
        </p:txBody>
      </p:sp>
    </p:spTree>
    <p:extLst>
      <p:ext uri="{BB962C8B-B14F-4D97-AF65-F5344CB8AC3E}">
        <p14:creationId xmlns:p14="http://schemas.microsoft.com/office/powerpoint/2010/main" val="3877725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864162-6F1C-6F4C-8394-B0DD7AFB2C6E}"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1FA0A2-CD79-7B47-A2F9-A093CBCC7412}" type="slidenum">
              <a:rPr lang="en-US" smtClean="0"/>
              <a:t>‹#›</a:t>
            </a:fld>
            <a:endParaRPr lang="en-US"/>
          </a:p>
        </p:txBody>
      </p:sp>
    </p:spTree>
    <p:extLst>
      <p:ext uri="{BB962C8B-B14F-4D97-AF65-F5344CB8AC3E}">
        <p14:creationId xmlns:p14="http://schemas.microsoft.com/office/powerpoint/2010/main" val="4230839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A864162-6F1C-6F4C-8394-B0DD7AFB2C6E}"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1FA0A2-CD79-7B47-A2F9-A093CBCC7412}" type="slidenum">
              <a:rPr lang="en-US" smtClean="0"/>
              <a:t>‹#›</a:t>
            </a:fld>
            <a:endParaRPr lang="en-US"/>
          </a:p>
        </p:txBody>
      </p:sp>
    </p:spTree>
    <p:extLst>
      <p:ext uri="{BB962C8B-B14F-4D97-AF65-F5344CB8AC3E}">
        <p14:creationId xmlns:p14="http://schemas.microsoft.com/office/powerpoint/2010/main" val="1284348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A864162-6F1C-6F4C-8394-B0DD7AFB2C6E}" type="datetimeFigureOut">
              <a:rPr lang="en-US" smtClean="0"/>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1FA0A2-CD79-7B47-A2F9-A093CBCC7412}" type="slidenum">
              <a:rPr lang="en-US" smtClean="0"/>
              <a:t>‹#›</a:t>
            </a:fld>
            <a:endParaRPr lang="en-US"/>
          </a:p>
        </p:txBody>
      </p:sp>
    </p:spTree>
    <p:extLst>
      <p:ext uri="{BB962C8B-B14F-4D97-AF65-F5344CB8AC3E}">
        <p14:creationId xmlns:p14="http://schemas.microsoft.com/office/powerpoint/2010/main" val="1365638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864162-6F1C-6F4C-8394-B0DD7AFB2C6E}" type="datetimeFigureOut">
              <a:rPr lang="en-US" smtClean="0"/>
              <a:t>8/31/26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1FA0A2-CD79-7B47-A2F9-A093CBCC7412}" type="slidenum">
              <a:rPr lang="en-US" smtClean="0"/>
              <a:t>‹#›</a:t>
            </a:fld>
            <a:endParaRPr lang="en-US"/>
          </a:p>
        </p:txBody>
      </p:sp>
    </p:spTree>
    <p:extLst>
      <p:ext uri="{BB962C8B-B14F-4D97-AF65-F5344CB8AC3E}">
        <p14:creationId xmlns:p14="http://schemas.microsoft.com/office/powerpoint/2010/main" val="2567520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A864162-6F1C-6F4C-8394-B0DD7AFB2C6E}" type="datetimeFigureOut">
              <a:rPr lang="en-US" smtClean="0"/>
              <a:t>8/31/26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1FA0A2-CD79-7B47-A2F9-A093CBCC7412}" type="slidenum">
              <a:rPr lang="en-US" smtClean="0"/>
              <a:t>‹#›</a:t>
            </a:fld>
            <a:endParaRPr lang="en-US"/>
          </a:p>
        </p:txBody>
      </p:sp>
    </p:spTree>
    <p:extLst>
      <p:ext uri="{BB962C8B-B14F-4D97-AF65-F5344CB8AC3E}">
        <p14:creationId xmlns:p14="http://schemas.microsoft.com/office/powerpoint/2010/main" val="163826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864162-6F1C-6F4C-8394-B0DD7AFB2C6E}" type="datetimeFigureOut">
              <a:rPr lang="en-US" smtClean="0"/>
              <a:t>8/31/26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1FA0A2-CD79-7B47-A2F9-A093CBCC7412}" type="slidenum">
              <a:rPr lang="en-US" smtClean="0"/>
              <a:t>‹#›</a:t>
            </a:fld>
            <a:endParaRPr lang="en-US"/>
          </a:p>
        </p:txBody>
      </p:sp>
    </p:spTree>
    <p:extLst>
      <p:ext uri="{BB962C8B-B14F-4D97-AF65-F5344CB8AC3E}">
        <p14:creationId xmlns:p14="http://schemas.microsoft.com/office/powerpoint/2010/main" val="3022517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A864162-6F1C-6F4C-8394-B0DD7AFB2C6E}" type="datetimeFigureOut">
              <a:rPr lang="en-US" smtClean="0"/>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1FA0A2-CD79-7B47-A2F9-A093CBCC7412}" type="slidenum">
              <a:rPr lang="en-US" smtClean="0"/>
              <a:t>‹#›</a:t>
            </a:fld>
            <a:endParaRPr lang="en-US"/>
          </a:p>
        </p:txBody>
      </p:sp>
    </p:spTree>
    <p:extLst>
      <p:ext uri="{BB962C8B-B14F-4D97-AF65-F5344CB8AC3E}">
        <p14:creationId xmlns:p14="http://schemas.microsoft.com/office/powerpoint/2010/main" val="3020851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A864162-6F1C-6F4C-8394-B0DD7AFB2C6E}" type="datetimeFigureOut">
              <a:rPr lang="en-US" smtClean="0"/>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1FA0A2-CD79-7B47-A2F9-A093CBCC7412}" type="slidenum">
              <a:rPr lang="en-US" smtClean="0"/>
              <a:t>‹#›</a:t>
            </a:fld>
            <a:endParaRPr lang="en-US"/>
          </a:p>
        </p:txBody>
      </p:sp>
    </p:spTree>
    <p:extLst>
      <p:ext uri="{BB962C8B-B14F-4D97-AF65-F5344CB8AC3E}">
        <p14:creationId xmlns:p14="http://schemas.microsoft.com/office/powerpoint/2010/main" val="783417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864162-6F1C-6F4C-8394-B0DD7AFB2C6E}"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1FA0A2-CD79-7B47-A2F9-A093CBCC7412}" type="slidenum">
              <a:rPr lang="en-US" smtClean="0"/>
              <a:t>‹#›</a:t>
            </a:fld>
            <a:endParaRPr lang="en-US"/>
          </a:p>
        </p:txBody>
      </p:sp>
    </p:spTree>
    <p:extLst>
      <p:ext uri="{BB962C8B-B14F-4D97-AF65-F5344CB8AC3E}">
        <p14:creationId xmlns:p14="http://schemas.microsoft.com/office/powerpoint/2010/main" val="3427276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864162-6F1C-6F4C-8394-B0DD7AFB2C6E}"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1FA0A2-CD79-7B47-A2F9-A093CBCC7412}" type="slidenum">
              <a:rPr lang="en-US" smtClean="0"/>
              <a:t>‹#›</a:t>
            </a:fld>
            <a:endParaRPr lang="en-US"/>
          </a:p>
        </p:txBody>
      </p:sp>
    </p:spTree>
    <p:extLst>
      <p:ext uri="{BB962C8B-B14F-4D97-AF65-F5344CB8AC3E}">
        <p14:creationId xmlns:p14="http://schemas.microsoft.com/office/powerpoint/2010/main" val="17375023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05EE309-4415-F04B-B6C1-168876F832F4}"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A6694A-6497-CF41-B174-7A7CB1955C70}" type="slidenum">
              <a:rPr lang="en-US" smtClean="0"/>
              <a:t>‹#›</a:t>
            </a:fld>
            <a:endParaRPr lang="en-US"/>
          </a:p>
        </p:txBody>
      </p:sp>
    </p:spTree>
    <p:extLst>
      <p:ext uri="{BB962C8B-B14F-4D97-AF65-F5344CB8AC3E}">
        <p14:creationId xmlns:p14="http://schemas.microsoft.com/office/powerpoint/2010/main" val="2365908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5EE309-4415-F04B-B6C1-168876F832F4}"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A6694A-6497-CF41-B174-7A7CB1955C70}" type="slidenum">
              <a:rPr lang="en-US" smtClean="0"/>
              <a:t>‹#›</a:t>
            </a:fld>
            <a:endParaRPr lang="en-US"/>
          </a:p>
        </p:txBody>
      </p:sp>
    </p:spTree>
    <p:extLst>
      <p:ext uri="{BB962C8B-B14F-4D97-AF65-F5344CB8AC3E}">
        <p14:creationId xmlns:p14="http://schemas.microsoft.com/office/powerpoint/2010/main" val="2449010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5EE309-4415-F04B-B6C1-168876F832F4}"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A6694A-6497-CF41-B174-7A7CB1955C70}" type="slidenum">
              <a:rPr lang="en-US" smtClean="0"/>
              <a:t>‹#›</a:t>
            </a:fld>
            <a:endParaRPr lang="en-US"/>
          </a:p>
        </p:txBody>
      </p:sp>
    </p:spTree>
    <p:extLst>
      <p:ext uri="{BB962C8B-B14F-4D97-AF65-F5344CB8AC3E}">
        <p14:creationId xmlns:p14="http://schemas.microsoft.com/office/powerpoint/2010/main" val="42653186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05EE309-4415-F04B-B6C1-168876F832F4}" type="datetimeFigureOut">
              <a:rPr lang="en-US" smtClean="0"/>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A6694A-6497-CF41-B174-7A7CB1955C70}" type="slidenum">
              <a:rPr lang="en-US" smtClean="0"/>
              <a:t>‹#›</a:t>
            </a:fld>
            <a:endParaRPr lang="en-US"/>
          </a:p>
        </p:txBody>
      </p:sp>
    </p:spTree>
    <p:extLst>
      <p:ext uri="{BB962C8B-B14F-4D97-AF65-F5344CB8AC3E}">
        <p14:creationId xmlns:p14="http://schemas.microsoft.com/office/powerpoint/2010/main" val="17277210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05EE309-4415-F04B-B6C1-168876F832F4}" type="datetimeFigureOut">
              <a:rPr lang="en-US" smtClean="0"/>
              <a:t>8/31/26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A6694A-6497-CF41-B174-7A7CB1955C70}" type="slidenum">
              <a:rPr lang="en-US" smtClean="0"/>
              <a:t>‹#›</a:t>
            </a:fld>
            <a:endParaRPr lang="en-US"/>
          </a:p>
        </p:txBody>
      </p:sp>
    </p:spTree>
    <p:extLst>
      <p:ext uri="{BB962C8B-B14F-4D97-AF65-F5344CB8AC3E}">
        <p14:creationId xmlns:p14="http://schemas.microsoft.com/office/powerpoint/2010/main" val="24925411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05EE309-4415-F04B-B6C1-168876F832F4}" type="datetimeFigureOut">
              <a:rPr lang="en-US" smtClean="0"/>
              <a:t>8/31/26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3A6694A-6497-CF41-B174-7A7CB1955C70}" type="slidenum">
              <a:rPr lang="en-US" smtClean="0"/>
              <a:t>‹#›</a:t>
            </a:fld>
            <a:endParaRPr lang="en-US"/>
          </a:p>
        </p:txBody>
      </p:sp>
    </p:spTree>
    <p:extLst>
      <p:ext uri="{BB962C8B-B14F-4D97-AF65-F5344CB8AC3E}">
        <p14:creationId xmlns:p14="http://schemas.microsoft.com/office/powerpoint/2010/main" val="2524826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5EE309-4415-F04B-B6C1-168876F832F4}" type="datetimeFigureOut">
              <a:rPr lang="en-US" smtClean="0"/>
              <a:t>8/31/26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3A6694A-6497-CF41-B174-7A7CB1955C70}" type="slidenum">
              <a:rPr lang="en-US" smtClean="0"/>
              <a:t>‹#›</a:t>
            </a:fld>
            <a:endParaRPr lang="en-US"/>
          </a:p>
        </p:txBody>
      </p:sp>
    </p:spTree>
    <p:extLst>
      <p:ext uri="{BB962C8B-B14F-4D97-AF65-F5344CB8AC3E}">
        <p14:creationId xmlns:p14="http://schemas.microsoft.com/office/powerpoint/2010/main" val="28129494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05EE309-4415-F04B-B6C1-168876F832F4}" type="datetimeFigureOut">
              <a:rPr lang="en-US" smtClean="0"/>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A6694A-6497-CF41-B174-7A7CB1955C70}" type="slidenum">
              <a:rPr lang="en-US" smtClean="0"/>
              <a:t>‹#›</a:t>
            </a:fld>
            <a:endParaRPr lang="en-US"/>
          </a:p>
        </p:txBody>
      </p:sp>
    </p:spTree>
    <p:extLst>
      <p:ext uri="{BB962C8B-B14F-4D97-AF65-F5344CB8AC3E}">
        <p14:creationId xmlns:p14="http://schemas.microsoft.com/office/powerpoint/2010/main" val="34452160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05EE309-4415-F04B-B6C1-168876F832F4}" type="datetimeFigureOut">
              <a:rPr lang="en-US" smtClean="0"/>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A6694A-6497-CF41-B174-7A7CB1955C70}" type="slidenum">
              <a:rPr lang="en-US" smtClean="0"/>
              <a:t>‹#›</a:t>
            </a:fld>
            <a:endParaRPr lang="en-US"/>
          </a:p>
        </p:txBody>
      </p:sp>
    </p:spTree>
    <p:extLst>
      <p:ext uri="{BB962C8B-B14F-4D97-AF65-F5344CB8AC3E}">
        <p14:creationId xmlns:p14="http://schemas.microsoft.com/office/powerpoint/2010/main" val="32735761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5EE309-4415-F04B-B6C1-168876F832F4}"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A6694A-6497-CF41-B174-7A7CB1955C70}" type="slidenum">
              <a:rPr lang="en-US" smtClean="0"/>
              <a:t>‹#›</a:t>
            </a:fld>
            <a:endParaRPr lang="en-US"/>
          </a:p>
        </p:txBody>
      </p:sp>
    </p:spTree>
    <p:extLst>
      <p:ext uri="{BB962C8B-B14F-4D97-AF65-F5344CB8AC3E}">
        <p14:creationId xmlns:p14="http://schemas.microsoft.com/office/powerpoint/2010/main" val="28833245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5EE309-4415-F04B-B6C1-168876F832F4}"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A6694A-6497-CF41-B174-7A7CB1955C70}" type="slidenum">
              <a:rPr lang="en-US" smtClean="0"/>
              <a:t>‹#›</a:t>
            </a:fld>
            <a:endParaRPr lang="en-US"/>
          </a:p>
        </p:txBody>
      </p:sp>
    </p:spTree>
    <p:extLst>
      <p:ext uri="{BB962C8B-B14F-4D97-AF65-F5344CB8AC3E}">
        <p14:creationId xmlns:p14="http://schemas.microsoft.com/office/powerpoint/2010/main" val="25076130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E5241-87C2-73B7-DA82-493E96C035B3}"/>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7085CC2A-9A8E-C2E3-FB9D-F3E8F5B7417D}"/>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F1209004-CEDA-5DA4-EFC5-90EB2FEFFB17}"/>
              </a:ext>
            </a:extLst>
          </p:cNvPr>
          <p:cNvSpPr>
            <a:spLocks noGrp="1"/>
          </p:cNvSpPr>
          <p:nvPr>
            <p:ph type="dt" sz="half" idx="10"/>
          </p:nvPr>
        </p:nvSpPr>
        <p:spPr/>
        <p:txBody>
          <a:bodyPr/>
          <a:lstStyle/>
          <a:p>
            <a:fld id="{F8B0F0A4-3524-DC42-A577-61D6D197D4D6}" type="datetimeFigureOut">
              <a:rPr lang="en-US" smtClean="0"/>
              <a:t>8/31/26</a:t>
            </a:fld>
            <a:endParaRPr lang="en-US"/>
          </a:p>
        </p:txBody>
      </p:sp>
      <p:sp>
        <p:nvSpPr>
          <p:cNvPr id="5" name="Footer Placeholder 4">
            <a:extLst>
              <a:ext uri="{FF2B5EF4-FFF2-40B4-BE49-F238E27FC236}">
                <a16:creationId xmlns:a16="http://schemas.microsoft.com/office/drawing/2014/main" id="{8F6C2BE6-8614-A64F-3319-52DAFFF147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C31B9A-006C-E073-603A-7B2EA6760A85}"/>
              </a:ext>
            </a:extLst>
          </p:cNvPr>
          <p:cNvSpPr>
            <a:spLocks noGrp="1"/>
          </p:cNvSpPr>
          <p:nvPr>
            <p:ph type="sldNum" sz="quarter" idx="12"/>
          </p:nvPr>
        </p:nvSpPr>
        <p:spPr/>
        <p:txBody>
          <a:bodyPr/>
          <a:lstStyle/>
          <a:p>
            <a:fld id="{F1C70DAE-4E8B-4844-B06F-3FA4B14FBFBC}" type="slidenum">
              <a:rPr lang="en-US" smtClean="0"/>
              <a:t>‹#›</a:t>
            </a:fld>
            <a:endParaRPr lang="en-US"/>
          </a:p>
        </p:txBody>
      </p:sp>
    </p:spTree>
    <p:extLst>
      <p:ext uri="{BB962C8B-B14F-4D97-AF65-F5344CB8AC3E}">
        <p14:creationId xmlns:p14="http://schemas.microsoft.com/office/powerpoint/2010/main" val="1575617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96EAC-9450-6D04-6CBC-D241F72D40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453634-37D3-366D-5DAE-FAC3DBAE14B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2B9E6C-7E86-B12C-8C86-9AC2D0D7398E}"/>
              </a:ext>
            </a:extLst>
          </p:cNvPr>
          <p:cNvSpPr>
            <a:spLocks noGrp="1"/>
          </p:cNvSpPr>
          <p:nvPr>
            <p:ph type="dt" sz="half" idx="10"/>
          </p:nvPr>
        </p:nvSpPr>
        <p:spPr/>
        <p:txBody>
          <a:bodyPr/>
          <a:lstStyle/>
          <a:p>
            <a:fld id="{F8B0F0A4-3524-DC42-A577-61D6D197D4D6}" type="datetimeFigureOut">
              <a:rPr lang="en-US" smtClean="0"/>
              <a:t>8/31/26</a:t>
            </a:fld>
            <a:endParaRPr lang="en-US"/>
          </a:p>
        </p:txBody>
      </p:sp>
      <p:sp>
        <p:nvSpPr>
          <p:cNvPr id="5" name="Footer Placeholder 4">
            <a:extLst>
              <a:ext uri="{FF2B5EF4-FFF2-40B4-BE49-F238E27FC236}">
                <a16:creationId xmlns:a16="http://schemas.microsoft.com/office/drawing/2014/main" id="{0A12CBEE-0819-9490-0AA0-65A322C526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D1030A-408A-843F-C949-34AF8631E2B8}"/>
              </a:ext>
            </a:extLst>
          </p:cNvPr>
          <p:cNvSpPr>
            <a:spLocks noGrp="1"/>
          </p:cNvSpPr>
          <p:nvPr>
            <p:ph type="sldNum" sz="quarter" idx="12"/>
          </p:nvPr>
        </p:nvSpPr>
        <p:spPr/>
        <p:txBody>
          <a:bodyPr/>
          <a:lstStyle/>
          <a:p>
            <a:fld id="{F1C70DAE-4E8B-4844-B06F-3FA4B14FBFBC}" type="slidenum">
              <a:rPr lang="en-US" smtClean="0"/>
              <a:t>‹#›</a:t>
            </a:fld>
            <a:endParaRPr lang="en-US"/>
          </a:p>
        </p:txBody>
      </p:sp>
    </p:spTree>
    <p:extLst>
      <p:ext uri="{BB962C8B-B14F-4D97-AF65-F5344CB8AC3E}">
        <p14:creationId xmlns:p14="http://schemas.microsoft.com/office/powerpoint/2010/main" val="29770518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F853D-BF99-D338-9AD6-6875D17E133E}"/>
              </a:ext>
            </a:extLst>
          </p:cNvPr>
          <p:cNvSpPr>
            <a:spLocks noGrp="1"/>
          </p:cNvSpPr>
          <p:nvPr>
            <p:ph type="title"/>
          </p:nvPr>
        </p:nvSpPr>
        <p:spPr>
          <a:xfrm>
            <a:off x="623887" y="1709738"/>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2C1D73D2-4539-5176-E9BB-995CE614ECFA}"/>
              </a:ext>
            </a:extLst>
          </p:cNvPr>
          <p:cNvSpPr>
            <a:spLocks noGrp="1"/>
          </p:cNvSpPr>
          <p:nvPr>
            <p:ph type="body" idx="1"/>
          </p:nvPr>
        </p:nvSpPr>
        <p:spPr>
          <a:xfrm>
            <a:off x="623887"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9F8EDD-DF25-D990-E14B-90D85B403832}"/>
              </a:ext>
            </a:extLst>
          </p:cNvPr>
          <p:cNvSpPr>
            <a:spLocks noGrp="1"/>
          </p:cNvSpPr>
          <p:nvPr>
            <p:ph type="dt" sz="half" idx="10"/>
          </p:nvPr>
        </p:nvSpPr>
        <p:spPr/>
        <p:txBody>
          <a:bodyPr/>
          <a:lstStyle/>
          <a:p>
            <a:fld id="{F8B0F0A4-3524-DC42-A577-61D6D197D4D6}" type="datetimeFigureOut">
              <a:rPr lang="en-US" smtClean="0"/>
              <a:t>8/31/26</a:t>
            </a:fld>
            <a:endParaRPr lang="en-US"/>
          </a:p>
        </p:txBody>
      </p:sp>
      <p:sp>
        <p:nvSpPr>
          <p:cNvPr id="5" name="Footer Placeholder 4">
            <a:extLst>
              <a:ext uri="{FF2B5EF4-FFF2-40B4-BE49-F238E27FC236}">
                <a16:creationId xmlns:a16="http://schemas.microsoft.com/office/drawing/2014/main" id="{1265F456-D54C-96B2-43FA-F0A34475C0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B9CA08-B1F7-BD2D-F0FB-E62D04DE41A7}"/>
              </a:ext>
            </a:extLst>
          </p:cNvPr>
          <p:cNvSpPr>
            <a:spLocks noGrp="1"/>
          </p:cNvSpPr>
          <p:nvPr>
            <p:ph type="sldNum" sz="quarter" idx="12"/>
          </p:nvPr>
        </p:nvSpPr>
        <p:spPr/>
        <p:txBody>
          <a:bodyPr/>
          <a:lstStyle/>
          <a:p>
            <a:fld id="{F1C70DAE-4E8B-4844-B06F-3FA4B14FBFBC}" type="slidenum">
              <a:rPr lang="en-US" smtClean="0"/>
              <a:t>‹#›</a:t>
            </a:fld>
            <a:endParaRPr lang="en-US"/>
          </a:p>
        </p:txBody>
      </p:sp>
    </p:spTree>
    <p:extLst>
      <p:ext uri="{BB962C8B-B14F-4D97-AF65-F5344CB8AC3E}">
        <p14:creationId xmlns:p14="http://schemas.microsoft.com/office/powerpoint/2010/main" val="22579153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EAB8E-3ECC-F44F-9D76-3E24375BB5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29F72F-BFEB-8434-BADC-A8681333D549}"/>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A48693E-75EE-0AD5-BDBA-37473656B84C}"/>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FD3B77-8E57-BADF-7E89-18F2BD84CF69}"/>
              </a:ext>
            </a:extLst>
          </p:cNvPr>
          <p:cNvSpPr>
            <a:spLocks noGrp="1"/>
          </p:cNvSpPr>
          <p:nvPr>
            <p:ph type="dt" sz="half" idx="10"/>
          </p:nvPr>
        </p:nvSpPr>
        <p:spPr/>
        <p:txBody>
          <a:bodyPr/>
          <a:lstStyle/>
          <a:p>
            <a:fld id="{F8B0F0A4-3524-DC42-A577-61D6D197D4D6}" type="datetimeFigureOut">
              <a:rPr lang="en-US" smtClean="0"/>
              <a:t>8/31/26</a:t>
            </a:fld>
            <a:endParaRPr lang="en-US"/>
          </a:p>
        </p:txBody>
      </p:sp>
      <p:sp>
        <p:nvSpPr>
          <p:cNvPr id="6" name="Footer Placeholder 5">
            <a:extLst>
              <a:ext uri="{FF2B5EF4-FFF2-40B4-BE49-F238E27FC236}">
                <a16:creationId xmlns:a16="http://schemas.microsoft.com/office/drawing/2014/main" id="{F0CB0A76-D1B5-E347-068B-6FAE7CEB01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AA247B-C7F0-4CE5-9A8D-C265B503503D}"/>
              </a:ext>
            </a:extLst>
          </p:cNvPr>
          <p:cNvSpPr>
            <a:spLocks noGrp="1"/>
          </p:cNvSpPr>
          <p:nvPr>
            <p:ph type="sldNum" sz="quarter" idx="12"/>
          </p:nvPr>
        </p:nvSpPr>
        <p:spPr/>
        <p:txBody>
          <a:bodyPr/>
          <a:lstStyle/>
          <a:p>
            <a:fld id="{F1C70DAE-4E8B-4844-B06F-3FA4B14FBFBC}" type="slidenum">
              <a:rPr lang="en-US" smtClean="0"/>
              <a:t>‹#›</a:t>
            </a:fld>
            <a:endParaRPr lang="en-US"/>
          </a:p>
        </p:txBody>
      </p:sp>
    </p:spTree>
    <p:extLst>
      <p:ext uri="{BB962C8B-B14F-4D97-AF65-F5344CB8AC3E}">
        <p14:creationId xmlns:p14="http://schemas.microsoft.com/office/powerpoint/2010/main" val="25581483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FBF92-8B67-98FA-297D-5D07E434D162}"/>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994B805-B658-B811-4806-E032A4F14051}"/>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70204B7-4F87-C525-DAE3-059ABF3CE97D}"/>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94228A-A32B-90A6-F555-3A788828804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77E3C565-01E2-5A3E-580F-C65E460BFD5E}"/>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40FD5CA-8371-F172-FB03-E2BD0F814049}"/>
              </a:ext>
            </a:extLst>
          </p:cNvPr>
          <p:cNvSpPr>
            <a:spLocks noGrp="1"/>
          </p:cNvSpPr>
          <p:nvPr>
            <p:ph type="dt" sz="half" idx="10"/>
          </p:nvPr>
        </p:nvSpPr>
        <p:spPr/>
        <p:txBody>
          <a:bodyPr/>
          <a:lstStyle/>
          <a:p>
            <a:fld id="{F8B0F0A4-3524-DC42-A577-61D6D197D4D6}" type="datetimeFigureOut">
              <a:rPr lang="en-US" smtClean="0"/>
              <a:t>8/31/26</a:t>
            </a:fld>
            <a:endParaRPr lang="en-US"/>
          </a:p>
        </p:txBody>
      </p:sp>
      <p:sp>
        <p:nvSpPr>
          <p:cNvPr id="8" name="Footer Placeholder 7">
            <a:extLst>
              <a:ext uri="{FF2B5EF4-FFF2-40B4-BE49-F238E27FC236}">
                <a16:creationId xmlns:a16="http://schemas.microsoft.com/office/drawing/2014/main" id="{C870CB9D-1580-E7E6-2350-AD950012B45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FE6CED5-CE3E-7FB1-9E06-A46D3FA3C16C}"/>
              </a:ext>
            </a:extLst>
          </p:cNvPr>
          <p:cNvSpPr>
            <a:spLocks noGrp="1"/>
          </p:cNvSpPr>
          <p:nvPr>
            <p:ph type="sldNum" sz="quarter" idx="12"/>
          </p:nvPr>
        </p:nvSpPr>
        <p:spPr/>
        <p:txBody>
          <a:bodyPr/>
          <a:lstStyle/>
          <a:p>
            <a:fld id="{F1C70DAE-4E8B-4844-B06F-3FA4B14FBFBC}" type="slidenum">
              <a:rPr lang="en-US" smtClean="0"/>
              <a:t>‹#›</a:t>
            </a:fld>
            <a:endParaRPr lang="en-US"/>
          </a:p>
        </p:txBody>
      </p:sp>
    </p:spTree>
    <p:extLst>
      <p:ext uri="{BB962C8B-B14F-4D97-AF65-F5344CB8AC3E}">
        <p14:creationId xmlns:p14="http://schemas.microsoft.com/office/powerpoint/2010/main" val="5529563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34694-4072-263D-7092-3785E223317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2CF5D86-4577-56BA-8AE0-283F95B56BEC}"/>
              </a:ext>
            </a:extLst>
          </p:cNvPr>
          <p:cNvSpPr>
            <a:spLocks noGrp="1"/>
          </p:cNvSpPr>
          <p:nvPr>
            <p:ph type="dt" sz="half" idx="10"/>
          </p:nvPr>
        </p:nvSpPr>
        <p:spPr/>
        <p:txBody>
          <a:bodyPr/>
          <a:lstStyle/>
          <a:p>
            <a:fld id="{F8B0F0A4-3524-DC42-A577-61D6D197D4D6}" type="datetimeFigureOut">
              <a:rPr lang="en-US" smtClean="0"/>
              <a:t>8/31/26</a:t>
            </a:fld>
            <a:endParaRPr lang="en-US"/>
          </a:p>
        </p:txBody>
      </p:sp>
      <p:sp>
        <p:nvSpPr>
          <p:cNvPr id="4" name="Footer Placeholder 3">
            <a:extLst>
              <a:ext uri="{FF2B5EF4-FFF2-40B4-BE49-F238E27FC236}">
                <a16:creationId xmlns:a16="http://schemas.microsoft.com/office/drawing/2014/main" id="{3510E6BA-EA29-4549-A1EB-8E5A6DDFB77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5615BDE-20AA-28D5-7A87-EE66ECE09619}"/>
              </a:ext>
            </a:extLst>
          </p:cNvPr>
          <p:cNvSpPr>
            <a:spLocks noGrp="1"/>
          </p:cNvSpPr>
          <p:nvPr>
            <p:ph type="sldNum" sz="quarter" idx="12"/>
          </p:nvPr>
        </p:nvSpPr>
        <p:spPr/>
        <p:txBody>
          <a:bodyPr/>
          <a:lstStyle/>
          <a:p>
            <a:fld id="{F1C70DAE-4E8B-4844-B06F-3FA4B14FBFBC}" type="slidenum">
              <a:rPr lang="en-US" smtClean="0"/>
              <a:t>‹#›</a:t>
            </a:fld>
            <a:endParaRPr lang="en-US"/>
          </a:p>
        </p:txBody>
      </p:sp>
    </p:spTree>
    <p:extLst>
      <p:ext uri="{BB962C8B-B14F-4D97-AF65-F5344CB8AC3E}">
        <p14:creationId xmlns:p14="http://schemas.microsoft.com/office/powerpoint/2010/main" val="25775045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4A8302-E6FC-3E96-0050-DB8F3ADB7295}"/>
              </a:ext>
            </a:extLst>
          </p:cNvPr>
          <p:cNvSpPr>
            <a:spLocks noGrp="1"/>
          </p:cNvSpPr>
          <p:nvPr>
            <p:ph type="dt" sz="half" idx="10"/>
          </p:nvPr>
        </p:nvSpPr>
        <p:spPr/>
        <p:txBody>
          <a:bodyPr/>
          <a:lstStyle/>
          <a:p>
            <a:fld id="{F8B0F0A4-3524-DC42-A577-61D6D197D4D6}" type="datetimeFigureOut">
              <a:rPr lang="en-US" smtClean="0"/>
              <a:t>8/31/26</a:t>
            </a:fld>
            <a:endParaRPr lang="en-US"/>
          </a:p>
        </p:txBody>
      </p:sp>
      <p:sp>
        <p:nvSpPr>
          <p:cNvPr id="3" name="Footer Placeholder 2">
            <a:extLst>
              <a:ext uri="{FF2B5EF4-FFF2-40B4-BE49-F238E27FC236}">
                <a16:creationId xmlns:a16="http://schemas.microsoft.com/office/drawing/2014/main" id="{59427BB2-0906-9491-A908-6DC6D60D4D1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9A4C6B5-ACDC-153A-6961-97A03691CFDA}"/>
              </a:ext>
            </a:extLst>
          </p:cNvPr>
          <p:cNvSpPr>
            <a:spLocks noGrp="1"/>
          </p:cNvSpPr>
          <p:nvPr>
            <p:ph type="sldNum" sz="quarter" idx="12"/>
          </p:nvPr>
        </p:nvSpPr>
        <p:spPr/>
        <p:txBody>
          <a:bodyPr/>
          <a:lstStyle/>
          <a:p>
            <a:fld id="{F1C70DAE-4E8B-4844-B06F-3FA4B14FBFBC}" type="slidenum">
              <a:rPr lang="en-US" smtClean="0"/>
              <a:t>‹#›</a:t>
            </a:fld>
            <a:endParaRPr lang="en-US"/>
          </a:p>
        </p:txBody>
      </p:sp>
    </p:spTree>
    <p:extLst>
      <p:ext uri="{BB962C8B-B14F-4D97-AF65-F5344CB8AC3E}">
        <p14:creationId xmlns:p14="http://schemas.microsoft.com/office/powerpoint/2010/main" val="34627357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F2828-3F65-69F7-ABAD-8BD5F03D2B4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89224AAA-FAFF-968C-D4B4-C91DD591F325}"/>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114CE79-86DD-B871-0FBF-D2DEC224C8B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474B4B9A-8947-A48B-C85A-B82594850197}"/>
              </a:ext>
            </a:extLst>
          </p:cNvPr>
          <p:cNvSpPr>
            <a:spLocks noGrp="1"/>
          </p:cNvSpPr>
          <p:nvPr>
            <p:ph type="dt" sz="half" idx="10"/>
          </p:nvPr>
        </p:nvSpPr>
        <p:spPr/>
        <p:txBody>
          <a:bodyPr/>
          <a:lstStyle/>
          <a:p>
            <a:fld id="{F8B0F0A4-3524-DC42-A577-61D6D197D4D6}" type="datetimeFigureOut">
              <a:rPr lang="en-US" smtClean="0"/>
              <a:t>8/31/26</a:t>
            </a:fld>
            <a:endParaRPr lang="en-US"/>
          </a:p>
        </p:txBody>
      </p:sp>
      <p:sp>
        <p:nvSpPr>
          <p:cNvPr id="6" name="Footer Placeholder 5">
            <a:extLst>
              <a:ext uri="{FF2B5EF4-FFF2-40B4-BE49-F238E27FC236}">
                <a16:creationId xmlns:a16="http://schemas.microsoft.com/office/drawing/2014/main" id="{3226E32A-74E2-9D83-EF91-D78980F994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C96C50-9014-221B-B10D-AA060058BFFE}"/>
              </a:ext>
            </a:extLst>
          </p:cNvPr>
          <p:cNvSpPr>
            <a:spLocks noGrp="1"/>
          </p:cNvSpPr>
          <p:nvPr>
            <p:ph type="sldNum" sz="quarter" idx="12"/>
          </p:nvPr>
        </p:nvSpPr>
        <p:spPr/>
        <p:txBody>
          <a:bodyPr/>
          <a:lstStyle/>
          <a:p>
            <a:fld id="{F1C70DAE-4E8B-4844-B06F-3FA4B14FBFBC}" type="slidenum">
              <a:rPr lang="en-US" smtClean="0"/>
              <a:t>‹#›</a:t>
            </a:fld>
            <a:endParaRPr lang="en-US"/>
          </a:p>
        </p:txBody>
      </p:sp>
    </p:spTree>
    <p:extLst>
      <p:ext uri="{BB962C8B-B14F-4D97-AF65-F5344CB8AC3E}">
        <p14:creationId xmlns:p14="http://schemas.microsoft.com/office/powerpoint/2010/main" val="16277982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A9653-896B-B460-026E-B49745700245}"/>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A34BDC51-B062-F5AF-DB34-4B8671E43343}"/>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1CBEEB6C-FD61-5463-9034-11C6E5F49CA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A5E4694-8F3C-111A-0C46-8E823DCC87CD}"/>
              </a:ext>
            </a:extLst>
          </p:cNvPr>
          <p:cNvSpPr>
            <a:spLocks noGrp="1"/>
          </p:cNvSpPr>
          <p:nvPr>
            <p:ph type="dt" sz="half" idx="10"/>
          </p:nvPr>
        </p:nvSpPr>
        <p:spPr/>
        <p:txBody>
          <a:bodyPr/>
          <a:lstStyle/>
          <a:p>
            <a:fld id="{F8B0F0A4-3524-DC42-A577-61D6D197D4D6}" type="datetimeFigureOut">
              <a:rPr lang="en-US" smtClean="0"/>
              <a:t>8/31/26</a:t>
            </a:fld>
            <a:endParaRPr lang="en-US"/>
          </a:p>
        </p:txBody>
      </p:sp>
      <p:sp>
        <p:nvSpPr>
          <p:cNvPr id="6" name="Footer Placeholder 5">
            <a:extLst>
              <a:ext uri="{FF2B5EF4-FFF2-40B4-BE49-F238E27FC236}">
                <a16:creationId xmlns:a16="http://schemas.microsoft.com/office/drawing/2014/main" id="{5D3895D3-C843-2B47-205C-C893B1E24F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17360C-8D94-837A-CAFB-0B01B89430B3}"/>
              </a:ext>
            </a:extLst>
          </p:cNvPr>
          <p:cNvSpPr>
            <a:spLocks noGrp="1"/>
          </p:cNvSpPr>
          <p:nvPr>
            <p:ph type="sldNum" sz="quarter" idx="12"/>
          </p:nvPr>
        </p:nvSpPr>
        <p:spPr/>
        <p:txBody>
          <a:bodyPr/>
          <a:lstStyle/>
          <a:p>
            <a:fld id="{F1C70DAE-4E8B-4844-B06F-3FA4B14FBFBC}" type="slidenum">
              <a:rPr lang="en-US" smtClean="0"/>
              <a:t>‹#›</a:t>
            </a:fld>
            <a:endParaRPr lang="en-US"/>
          </a:p>
        </p:txBody>
      </p:sp>
    </p:spTree>
    <p:extLst>
      <p:ext uri="{BB962C8B-B14F-4D97-AF65-F5344CB8AC3E}">
        <p14:creationId xmlns:p14="http://schemas.microsoft.com/office/powerpoint/2010/main" val="9044228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B7ACF-6F40-BC36-C9BF-0E1F10F0E89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FBE4D7C-45CD-B56C-ECC3-A464755A989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E8AC5B-C726-6378-A1F9-0BB56D36CB8D}"/>
              </a:ext>
            </a:extLst>
          </p:cNvPr>
          <p:cNvSpPr>
            <a:spLocks noGrp="1"/>
          </p:cNvSpPr>
          <p:nvPr>
            <p:ph type="dt" sz="half" idx="10"/>
          </p:nvPr>
        </p:nvSpPr>
        <p:spPr/>
        <p:txBody>
          <a:bodyPr/>
          <a:lstStyle/>
          <a:p>
            <a:fld id="{F8B0F0A4-3524-DC42-A577-61D6D197D4D6}" type="datetimeFigureOut">
              <a:rPr lang="en-US" smtClean="0"/>
              <a:t>8/31/26</a:t>
            </a:fld>
            <a:endParaRPr lang="en-US"/>
          </a:p>
        </p:txBody>
      </p:sp>
      <p:sp>
        <p:nvSpPr>
          <p:cNvPr id="5" name="Footer Placeholder 4">
            <a:extLst>
              <a:ext uri="{FF2B5EF4-FFF2-40B4-BE49-F238E27FC236}">
                <a16:creationId xmlns:a16="http://schemas.microsoft.com/office/drawing/2014/main" id="{0E4FE7DD-234F-92C1-E154-4EC4849B9D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9F7484-D889-3B66-597B-75F7D8AB0D05}"/>
              </a:ext>
            </a:extLst>
          </p:cNvPr>
          <p:cNvSpPr>
            <a:spLocks noGrp="1"/>
          </p:cNvSpPr>
          <p:nvPr>
            <p:ph type="sldNum" sz="quarter" idx="12"/>
          </p:nvPr>
        </p:nvSpPr>
        <p:spPr/>
        <p:txBody>
          <a:bodyPr/>
          <a:lstStyle/>
          <a:p>
            <a:fld id="{F1C70DAE-4E8B-4844-B06F-3FA4B14FBFBC}" type="slidenum">
              <a:rPr lang="en-US" smtClean="0"/>
              <a:t>‹#›</a:t>
            </a:fld>
            <a:endParaRPr lang="en-US"/>
          </a:p>
        </p:txBody>
      </p:sp>
    </p:spTree>
    <p:extLst>
      <p:ext uri="{BB962C8B-B14F-4D97-AF65-F5344CB8AC3E}">
        <p14:creationId xmlns:p14="http://schemas.microsoft.com/office/powerpoint/2010/main" val="21578846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D7E1CA-5951-BD6C-3F42-8C77C9361D07}"/>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FA4D942-552B-94DC-2A51-3EAD6C6A0AED}"/>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048E2B-3996-2049-5AE5-DE96DC023914}"/>
              </a:ext>
            </a:extLst>
          </p:cNvPr>
          <p:cNvSpPr>
            <a:spLocks noGrp="1"/>
          </p:cNvSpPr>
          <p:nvPr>
            <p:ph type="dt" sz="half" idx="10"/>
          </p:nvPr>
        </p:nvSpPr>
        <p:spPr/>
        <p:txBody>
          <a:bodyPr/>
          <a:lstStyle/>
          <a:p>
            <a:fld id="{F8B0F0A4-3524-DC42-A577-61D6D197D4D6}" type="datetimeFigureOut">
              <a:rPr lang="en-US" smtClean="0"/>
              <a:t>8/31/26</a:t>
            </a:fld>
            <a:endParaRPr lang="en-US"/>
          </a:p>
        </p:txBody>
      </p:sp>
      <p:sp>
        <p:nvSpPr>
          <p:cNvPr id="5" name="Footer Placeholder 4">
            <a:extLst>
              <a:ext uri="{FF2B5EF4-FFF2-40B4-BE49-F238E27FC236}">
                <a16:creationId xmlns:a16="http://schemas.microsoft.com/office/drawing/2014/main" id="{C19066DD-3668-8D41-0089-691EC2FAA1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723A97-10E4-55DB-309B-D8932C249594}"/>
              </a:ext>
            </a:extLst>
          </p:cNvPr>
          <p:cNvSpPr>
            <a:spLocks noGrp="1"/>
          </p:cNvSpPr>
          <p:nvPr>
            <p:ph type="sldNum" sz="quarter" idx="12"/>
          </p:nvPr>
        </p:nvSpPr>
        <p:spPr/>
        <p:txBody>
          <a:bodyPr/>
          <a:lstStyle/>
          <a:p>
            <a:fld id="{F1C70DAE-4E8B-4844-B06F-3FA4B14FBFBC}" type="slidenum">
              <a:rPr lang="en-US" smtClean="0"/>
              <a:t>‹#›</a:t>
            </a:fld>
            <a:endParaRPr lang="en-US"/>
          </a:p>
        </p:txBody>
      </p:sp>
    </p:spTree>
    <p:extLst>
      <p:ext uri="{BB962C8B-B14F-4D97-AF65-F5344CB8AC3E}">
        <p14:creationId xmlns:p14="http://schemas.microsoft.com/office/powerpoint/2010/main" val="45975833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B0C2F4BD-FB48-724A-AB04-F8B9105F8CB7}"/>
              </a:ext>
            </a:extLst>
          </p:cNvPr>
          <p:cNvSpPr>
            <a:spLocks noGrp="1"/>
          </p:cNvSpPr>
          <p:nvPr>
            <p:ph type="dt" sz="half" idx="10"/>
          </p:nvPr>
        </p:nvSpPr>
        <p:spPr>
          <a:xfrm>
            <a:off x="723251" y="6606074"/>
            <a:ext cx="2057400" cy="243834"/>
          </a:xfrm>
          <a:prstGeom prst="rect">
            <a:avLst/>
          </a:prstGeom>
        </p:spPr>
        <p:txBody>
          <a:bodyPr/>
          <a:lstStyle>
            <a:lvl1pPr>
              <a:defRPr sz="825"/>
            </a:lvl1pPr>
          </a:lstStyle>
          <a:p>
            <a:fld id="{A8D180F0-8A10-6748-8418-87450809E6B7}" type="datetime4">
              <a:rPr lang="en-US" smtClean="0"/>
              <a:t>August 31, 2026</a:t>
            </a:fld>
            <a:endParaRPr lang="en-US" dirty="0"/>
          </a:p>
        </p:txBody>
      </p:sp>
      <p:sp>
        <p:nvSpPr>
          <p:cNvPr id="8" name="Footer Placeholder 7">
            <a:extLst>
              <a:ext uri="{FF2B5EF4-FFF2-40B4-BE49-F238E27FC236}">
                <a16:creationId xmlns:a16="http://schemas.microsoft.com/office/drawing/2014/main" id="{007F51EB-00AE-FC62-944B-8337E41A5897}"/>
              </a:ext>
            </a:extLst>
          </p:cNvPr>
          <p:cNvSpPr>
            <a:spLocks noGrp="1"/>
          </p:cNvSpPr>
          <p:nvPr>
            <p:ph type="ftr" sz="quarter" idx="11"/>
          </p:nvPr>
        </p:nvSpPr>
        <p:spPr>
          <a:xfrm>
            <a:off x="2999453" y="6606075"/>
            <a:ext cx="3086100" cy="243834"/>
          </a:xfrm>
          <a:prstGeom prst="rect">
            <a:avLst/>
          </a:prstGeom>
        </p:spPr>
        <p:txBody>
          <a:bodyPr/>
          <a:lstStyle>
            <a:lvl1pPr algn="ctr">
              <a:defRPr sz="825"/>
            </a:lvl1pPr>
          </a:lstStyle>
          <a:p>
            <a:r>
              <a:rPr lang="en-US" dirty="0"/>
              <a:t>Nakul Garg</a:t>
            </a:r>
          </a:p>
        </p:txBody>
      </p:sp>
      <p:sp>
        <p:nvSpPr>
          <p:cNvPr id="9" name="Slide Number Placeholder 8">
            <a:extLst>
              <a:ext uri="{FF2B5EF4-FFF2-40B4-BE49-F238E27FC236}">
                <a16:creationId xmlns:a16="http://schemas.microsoft.com/office/drawing/2014/main" id="{AF5582BD-DB38-A855-2A4E-9D280FC06473}"/>
              </a:ext>
            </a:extLst>
          </p:cNvPr>
          <p:cNvSpPr>
            <a:spLocks noGrp="1"/>
          </p:cNvSpPr>
          <p:nvPr>
            <p:ph type="sldNum" sz="quarter" idx="12"/>
          </p:nvPr>
        </p:nvSpPr>
        <p:spPr>
          <a:xfrm>
            <a:off x="6304356" y="6613241"/>
            <a:ext cx="2057400" cy="243834"/>
          </a:xfrm>
          <a:prstGeom prst="rect">
            <a:avLst/>
          </a:prstGeom>
        </p:spPr>
        <p:txBody>
          <a:bodyPr/>
          <a:lstStyle>
            <a:lvl1pPr algn="r">
              <a:defRPr sz="825"/>
            </a:lvl1pPr>
          </a:lstStyle>
          <a:p>
            <a:fld id="{818A22AA-679D-5745-91BB-678E01475CA6}" type="slidenum">
              <a:rPr lang="en-US" smtClean="0"/>
              <a:pPr/>
              <a:t>‹#›</a:t>
            </a:fld>
            <a:endParaRPr lang="en-US" dirty="0"/>
          </a:p>
        </p:txBody>
      </p:sp>
      <p:pic>
        <p:nvPicPr>
          <p:cNvPr id="12" name="Picture 11">
            <a:extLst>
              <a:ext uri="{FF2B5EF4-FFF2-40B4-BE49-F238E27FC236}">
                <a16:creationId xmlns:a16="http://schemas.microsoft.com/office/drawing/2014/main" id="{8CCE07E4-0898-2591-7047-9DA6BE36B459}"/>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445"/>
          <a:stretch/>
        </p:blipFill>
        <p:spPr bwMode="auto">
          <a:xfrm>
            <a:off x="8837719" y="6437349"/>
            <a:ext cx="306281" cy="390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0117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864162-6F1C-6F4C-8394-B0DD7AFB2C6E}" type="datetimeFigureOut">
              <a:rPr lang="en-US" smtClean="0"/>
              <a:t>8/31/26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1FA0A2-CD79-7B47-A2F9-A093CBCC7412}" type="slidenum">
              <a:rPr lang="en-US" smtClean="0"/>
              <a:t>‹#›</a:t>
            </a:fld>
            <a:endParaRPr lang="en-US"/>
          </a:p>
        </p:txBody>
      </p:sp>
    </p:spTree>
    <p:extLst>
      <p:ext uri="{BB962C8B-B14F-4D97-AF65-F5344CB8AC3E}">
        <p14:creationId xmlns:p14="http://schemas.microsoft.com/office/powerpoint/2010/main" val="41185494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5EE309-4415-F04B-B6C1-168876F832F4}" type="datetimeFigureOut">
              <a:rPr lang="en-US" smtClean="0"/>
              <a:t>8/31/26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A6694A-6497-CF41-B174-7A7CB1955C70}" type="slidenum">
              <a:rPr lang="en-US" smtClean="0"/>
              <a:t>‹#›</a:t>
            </a:fld>
            <a:endParaRPr lang="en-US"/>
          </a:p>
        </p:txBody>
      </p:sp>
    </p:spTree>
    <p:extLst>
      <p:ext uri="{BB962C8B-B14F-4D97-AF65-F5344CB8AC3E}">
        <p14:creationId xmlns:p14="http://schemas.microsoft.com/office/powerpoint/2010/main" val="253528402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66743A-C403-D14B-F86E-CA4E8E427D8F}"/>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D080D2-3396-2608-37FB-1935379D4CD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64FA1C-959E-775A-5D2F-A367F33551EA}"/>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F8B0F0A4-3524-DC42-A577-61D6D197D4D6}" type="datetimeFigureOut">
              <a:rPr lang="en-US" smtClean="0"/>
              <a:t>8/31/26</a:t>
            </a:fld>
            <a:endParaRPr lang="en-US"/>
          </a:p>
        </p:txBody>
      </p:sp>
      <p:sp>
        <p:nvSpPr>
          <p:cNvPr id="5" name="Footer Placeholder 4">
            <a:extLst>
              <a:ext uri="{FF2B5EF4-FFF2-40B4-BE49-F238E27FC236}">
                <a16:creationId xmlns:a16="http://schemas.microsoft.com/office/drawing/2014/main" id="{352253B5-8B52-D257-E541-8E7F5929F9FC}"/>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560EC88-2901-F7C9-3B6F-C758E50B7CDE}"/>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F1C70DAE-4E8B-4844-B06F-3FA4B14FBFBC}" type="slidenum">
              <a:rPr lang="en-US" smtClean="0"/>
              <a:t>‹#›</a:t>
            </a:fld>
            <a:endParaRPr lang="en-US"/>
          </a:p>
        </p:txBody>
      </p:sp>
    </p:spTree>
    <p:extLst>
      <p:ext uri="{BB962C8B-B14F-4D97-AF65-F5344CB8AC3E}">
        <p14:creationId xmlns:p14="http://schemas.microsoft.com/office/powerpoint/2010/main" val="364197188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g"/><Relationship Id="rId7"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image" Target="../media/image5.jpg"/><Relationship Id="rId11" Type="http://schemas.openxmlformats.org/officeDocument/2006/relationships/image" Target="../media/image10.png"/><Relationship Id="rId5" Type="http://schemas.openxmlformats.org/officeDocument/2006/relationships/image" Target="../media/image4.jpg"/><Relationship Id="rId10" Type="http://schemas.openxmlformats.org/officeDocument/2006/relationships/image" Target="../media/image9.jpg"/><Relationship Id="rId4" Type="http://schemas.openxmlformats.org/officeDocument/2006/relationships/image" Target="../media/image3.jpg"/><Relationship Id="rId9" Type="http://schemas.openxmlformats.org/officeDocument/2006/relationships/image" Target="../media/image8.tiff"/></Relationships>
</file>

<file path=ppt/slides/_rels/slide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18.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6.png"/><Relationship Id="rId4" Type="http://schemas.openxmlformats.org/officeDocument/2006/relationships/notesSlide" Target="../notesSlides/notesSlide3.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18.xml"/><Relationship Id="rId5" Type="http://schemas.openxmlformats.org/officeDocument/2006/relationships/image" Target="../media/image30.jpe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18.xml"/><Relationship Id="rId5" Type="http://schemas.openxmlformats.org/officeDocument/2006/relationships/image" Target="../media/image35.jpe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3.jpeg"/><Relationship Id="rId7" Type="http://schemas.openxmlformats.org/officeDocument/2006/relationships/image" Target="../media/image47.pn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jpg"/><Relationship Id="rId7" Type="http://schemas.openxmlformats.org/officeDocument/2006/relationships/image" Target="../media/image53.pn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emf"/><Relationship Id="rId1"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image" Target="../media/image57.png"/></Relationships>
</file>

<file path=ppt/slides/_rels/slide2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2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63.tif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63.tiff"/><Relationship Id="rId2" Type="http://schemas.openxmlformats.org/officeDocument/2006/relationships/image" Target="../media/image64.tif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65.png"/><Relationship Id="rId4" Type="http://schemas.openxmlformats.org/officeDocument/2006/relationships/notesSlide" Target="../notesSlides/notesSlide1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DC3E69D-A04A-E246-A3C0-46ACBE637F13}"/>
              </a:ext>
            </a:extLst>
          </p:cNvPr>
          <p:cNvSpPr txBox="1"/>
          <p:nvPr/>
        </p:nvSpPr>
        <p:spPr>
          <a:xfrm>
            <a:off x="0" y="1407876"/>
            <a:ext cx="9144000" cy="1200329"/>
          </a:xfrm>
          <a:prstGeom prst="rect">
            <a:avLst/>
          </a:prstGeom>
          <a:solidFill>
            <a:schemeClr val="accent1">
              <a:lumMod val="50000"/>
            </a:schemeClr>
          </a:solidFill>
        </p:spPr>
        <p:txBody>
          <a:bodyPr wrap="square" rtlCol="0">
            <a:spAutoFit/>
          </a:bodyPr>
          <a:lstStyle/>
          <a:p>
            <a:pPr algn="ctr"/>
            <a:r>
              <a:rPr lang="en-US" sz="3600" u="none" strike="noStrike" dirty="0">
                <a:solidFill>
                  <a:schemeClr val="bg1"/>
                </a:solidFill>
                <a:effectLst/>
                <a:latin typeface="Avenir Light" panose="020B0402020203020204" pitchFamily="34" charset="77"/>
              </a:rPr>
              <a:t>Machine Learning for Physical Sensing &amp; Perception</a:t>
            </a:r>
          </a:p>
        </p:txBody>
      </p:sp>
      <p:pic>
        <p:nvPicPr>
          <p:cNvPr id="4" name="Picture 3">
            <a:extLst>
              <a:ext uri="{FF2B5EF4-FFF2-40B4-BE49-F238E27FC236}">
                <a16:creationId xmlns:a16="http://schemas.microsoft.com/office/drawing/2014/main" id="{7989A777-E05F-7845-9662-C68BAC3FB03B}"/>
              </a:ext>
            </a:extLst>
          </p:cNvPr>
          <p:cNvPicPr>
            <a:picLocks noChangeAspect="1"/>
          </p:cNvPicPr>
          <p:nvPr/>
        </p:nvPicPr>
        <p:blipFill>
          <a:blip r:embed="rId3">
            <a:alphaModFix amt="30000"/>
          </a:blip>
          <a:stretch>
            <a:fillRect/>
          </a:stretch>
        </p:blipFill>
        <p:spPr>
          <a:xfrm flipH="1">
            <a:off x="5384" y="0"/>
            <a:ext cx="1996901" cy="1343708"/>
          </a:xfrm>
          <a:prstGeom prst="rect">
            <a:avLst/>
          </a:prstGeom>
        </p:spPr>
      </p:pic>
      <p:pic>
        <p:nvPicPr>
          <p:cNvPr id="5" name="Picture 4">
            <a:extLst>
              <a:ext uri="{FF2B5EF4-FFF2-40B4-BE49-F238E27FC236}">
                <a16:creationId xmlns:a16="http://schemas.microsoft.com/office/drawing/2014/main" id="{5553C1DA-861C-2241-9F85-B898F7543377}"/>
              </a:ext>
            </a:extLst>
          </p:cNvPr>
          <p:cNvPicPr>
            <a:picLocks noChangeAspect="1"/>
          </p:cNvPicPr>
          <p:nvPr/>
        </p:nvPicPr>
        <p:blipFill>
          <a:blip r:embed="rId4">
            <a:alphaModFix amt="30000"/>
            <a:extLst>
              <a:ext uri="{28A0092B-C50C-407E-A947-70E740481C1C}">
                <a14:useLocalDpi xmlns:a14="http://schemas.microsoft.com/office/drawing/2010/main" val="0"/>
              </a:ext>
            </a:extLst>
          </a:blip>
          <a:stretch>
            <a:fillRect/>
          </a:stretch>
        </p:blipFill>
        <p:spPr>
          <a:xfrm>
            <a:off x="4599569" y="0"/>
            <a:ext cx="2025254" cy="1343574"/>
          </a:xfrm>
          <a:prstGeom prst="rect">
            <a:avLst/>
          </a:prstGeom>
        </p:spPr>
      </p:pic>
      <p:pic>
        <p:nvPicPr>
          <p:cNvPr id="6" name="Picture 5">
            <a:extLst>
              <a:ext uri="{FF2B5EF4-FFF2-40B4-BE49-F238E27FC236}">
                <a16:creationId xmlns:a16="http://schemas.microsoft.com/office/drawing/2014/main" id="{E87993C2-906B-BD4B-88DC-A2BAB6517D3D}"/>
              </a:ext>
            </a:extLst>
          </p:cNvPr>
          <p:cNvPicPr>
            <a:picLocks noChangeAspect="1"/>
          </p:cNvPicPr>
          <p:nvPr/>
        </p:nvPicPr>
        <p:blipFill>
          <a:blip r:embed="rId5">
            <a:alphaModFix amt="30000"/>
            <a:extLst>
              <a:ext uri="{28A0092B-C50C-407E-A947-70E740481C1C}">
                <a14:useLocalDpi xmlns:a14="http://schemas.microsoft.com/office/drawing/2010/main" val="0"/>
              </a:ext>
            </a:extLst>
          </a:blip>
          <a:stretch>
            <a:fillRect/>
          </a:stretch>
        </p:blipFill>
        <p:spPr>
          <a:xfrm>
            <a:off x="2283814" y="0"/>
            <a:ext cx="2034226" cy="1343708"/>
          </a:xfrm>
          <a:prstGeom prst="rect">
            <a:avLst/>
          </a:prstGeom>
        </p:spPr>
      </p:pic>
      <p:pic>
        <p:nvPicPr>
          <p:cNvPr id="7" name="Picture 6">
            <a:extLst>
              <a:ext uri="{FF2B5EF4-FFF2-40B4-BE49-F238E27FC236}">
                <a16:creationId xmlns:a16="http://schemas.microsoft.com/office/drawing/2014/main" id="{0ACEA7FB-EFFD-3B44-A86A-C7A6164C5673}"/>
              </a:ext>
            </a:extLst>
          </p:cNvPr>
          <p:cNvPicPr>
            <a:picLocks noChangeAspect="1"/>
          </p:cNvPicPr>
          <p:nvPr/>
        </p:nvPicPr>
        <p:blipFill>
          <a:blip r:embed="rId6">
            <a:alphaModFix amt="30000"/>
            <a:extLst>
              <a:ext uri="{28A0092B-C50C-407E-A947-70E740481C1C}">
                <a14:useLocalDpi xmlns:a14="http://schemas.microsoft.com/office/drawing/2010/main" val="0"/>
              </a:ext>
            </a:extLst>
          </a:blip>
          <a:stretch>
            <a:fillRect/>
          </a:stretch>
        </p:blipFill>
        <p:spPr>
          <a:xfrm flipH="1">
            <a:off x="7328635" y="5504228"/>
            <a:ext cx="1815365" cy="1352032"/>
          </a:xfrm>
          <a:prstGeom prst="rect">
            <a:avLst/>
          </a:prstGeom>
        </p:spPr>
      </p:pic>
      <p:pic>
        <p:nvPicPr>
          <p:cNvPr id="8" name="Picture 7">
            <a:extLst>
              <a:ext uri="{FF2B5EF4-FFF2-40B4-BE49-F238E27FC236}">
                <a16:creationId xmlns:a16="http://schemas.microsoft.com/office/drawing/2014/main" id="{4CA88B0C-5D03-394B-847E-434533560049}"/>
              </a:ext>
            </a:extLst>
          </p:cNvPr>
          <p:cNvPicPr>
            <a:picLocks noChangeAspect="1"/>
          </p:cNvPicPr>
          <p:nvPr/>
        </p:nvPicPr>
        <p:blipFill>
          <a:blip r:embed="rId7">
            <a:alphaModFix amt="30000"/>
            <a:extLst>
              <a:ext uri="{28A0092B-C50C-407E-A947-70E740481C1C}">
                <a14:useLocalDpi xmlns:a14="http://schemas.microsoft.com/office/drawing/2010/main" val="0"/>
              </a:ext>
            </a:extLst>
          </a:blip>
          <a:stretch>
            <a:fillRect/>
          </a:stretch>
        </p:blipFill>
        <p:spPr>
          <a:xfrm>
            <a:off x="5384" y="5508662"/>
            <a:ext cx="1996901" cy="1347598"/>
          </a:xfrm>
          <a:prstGeom prst="rect">
            <a:avLst/>
          </a:prstGeom>
        </p:spPr>
      </p:pic>
      <p:pic>
        <p:nvPicPr>
          <p:cNvPr id="9" name="Picture 8">
            <a:extLst>
              <a:ext uri="{FF2B5EF4-FFF2-40B4-BE49-F238E27FC236}">
                <a16:creationId xmlns:a16="http://schemas.microsoft.com/office/drawing/2014/main" id="{392AA96E-EE2B-D34B-A660-D55D6C8AEC25}"/>
              </a:ext>
            </a:extLst>
          </p:cNvPr>
          <p:cNvPicPr>
            <a:picLocks noChangeAspect="1"/>
          </p:cNvPicPr>
          <p:nvPr/>
        </p:nvPicPr>
        <p:blipFill rotWithShape="1">
          <a:blip r:embed="rId8">
            <a:alphaModFix amt="30000"/>
          </a:blip>
          <a:srcRect l="14066" r="9796"/>
          <a:stretch/>
        </p:blipFill>
        <p:spPr>
          <a:xfrm>
            <a:off x="2393114" y="5504805"/>
            <a:ext cx="2040047" cy="1351455"/>
          </a:xfrm>
          <a:prstGeom prst="rect">
            <a:avLst/>
          </a:prstGeom>
        </p:spPr>
      </p:pic>
      <p:sp>
        <p:nvSpPr>
          <p:cNvPr id="10" name="TextBox 9">
            <a:extLst>
              <a:ext uri="{FF2B5EF4-FFF2-40B4-BE49-F238E27FC236}">
                <a16:creationId xmlns:a16="http://schemas.microsoft.com/office/drawing/2014/main" id="{DC7A88D3-319C-0044-946E-22EE76012E8F}"/>
              </a:ext>
            </a:extLst>
          </p:cNvPr>
          <p:cNvSpPr txBox="1"/>
          <p:nvPr/>
        </p:nvSpPr>
        <p:spPr>
          <a:xfrm>
            <a:off x="150222" y="4407636"/>
            <a:ext cx="8843555"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941100"/>
                </a:solidFill>
                <a:effectLst/>
                <a:uLnTx/>
                <a:uFillTx/>
                <a:latin typeface="Lucida Bright" panose="02040602050505020304" pitchFamily="18" charset="77"/>
                <a:ea typeface="+mn-ea"/>
                <a:cs typeface="Centaur" panose="020F0502020204030204" pitchFamily="34" charset="0"/>
              </a:rPr>
              <a:t>Nirupam Roy</a:t>
            </a:r>
          </a:p>
        </p:txBody>
      </p:sp>
      <p:pic>
        <p:nvPicPr>
          <p:cNvPr id="12" name="Picture 11">
            <a:extLst>
              <a:ext uri="{FF2B5EF4-FFF2-40B4-BE49-F238E27FC236}">
                <a16:creationId xmlns:a16="http://schemas.microsoft.com/office/drawing/2014/main" id="{CF9E4994-D17B-DE4F-B6E9-C809FAE2AB67}"/>
              </a:ext>
            </a:extLst>
          </p:cNvPr>
          <p:cNvPicPr>
            <a:picLocks noChangeAspect="1"/>
          </p:cNvPicPr>
          <p:nvPr/>
        </p:nvPicPr>
        <p:blipFill>
          <a:blip r:embed="rId9">
            <a:alphaModFix amt="30000"/>
          </a:blip>
          <a:stretch>
            <a:fillRect/>
          </a:stretch>
        </p:blipFill>
        <p:spPr>
          <a:xfrm>
            <a:off x="4823990" y="5494159"/>
            <a:ext cx="2113815" cy="1362101"/>
          </a:xfrm>
          <a:prstGeom prst="rect">
            <a:avLst/>
          </a:prstGeom>
        </p:spPr>
      </p:pic>
      <p:pic>
        <p:nvPicPr>
          <p:cNvPr id="13" name="Picture 12">
            <a:extLst>
              <a:ext uri="{FF2B5EF4-FFF2-40B4-BE49-F238E27FC236}">
                <a16:creationId xmlns:a16="http://schemas.microsoft.com/office/drawing/2014/main" id="{3C7C3A76-2BF2-5445-A080-643468C5D893}"/>
              </a:ext>
            </a:extLst>
          </p:cNvPr>
          <p:cNvPicPr>
            <a:picLocks noChangeAspect="1"/>
          </p:cNvPicPr>
          <p:nvPr/>
        </p:nvPicPr>
        <p:blipFill>
          <a:blip r:embed="rId10">
            <a:alphaModFix amt="30000"/>
          </a:blip>
          <a:stretch>
            <a:fillRect/>
          </a:stretch>
        </p:blipFill>
        <p:spPr>
          <a:xfrm flipH="1">
            <a:off x="6906351" y="0"/>
            <a:ext cx="2237649" cy="1363837"/>
          </a:xfrm>
          <a:prstGeom prst="rect">
            <a:avLst/>
          </a:prstGeom>
        </p:spPr>
      </p:pic>
      <p:sp>
        <p:nvSpPr>
          <p:cNvPr id="14" name="TextBox 13">
            <a:extLst>
              <a:ext uri="{FF2B5EF4-FFF2-40B4-BE49-F238E27FC236}">
                <a16:creationId xmlns:a16="http://schemas.microsoft.com/office/drawing/2014/main" id="{B62A5218-ECBB-384E-A052-6B47A9781DD5}"/>
              </a:ext>
            </a:extLst>
          </p:cNvPr>
          <p:cNvSpPr txBox="1"/>
          <p:nvPr/>
        </p:nvSpPr>
        <p:spPr>
          <a:xfrm>
            <a:off x="3081643" y="4827447"/>
            <a:ext cx="3001143" cy="707886"/>
          </a:xfrm>
          <a:prstGeom prst="rect">
            <a:avLst/>
          </a:prstGeom>
          <a:noFill/>
        </p:spPr>
        <p:txBody>
          <a:bodyPr wrap="none" rtlCol="0">
            <a:spAutoFit/>
          </a:bodyPr>
          <a:lstStyle/>
          <a:p>
            <a:pPr algn="ctr"/>
            <a:r>
              <a:rPr lang="en-US" sz="2000" b="1" dirty="0">
                <a:latin typeface="Lucida Bright" panose="02040602050505020304" pitchFamily="18" charset="77"/>
              </a:rPr>
              <a:t>Tu-Th 12:30 – 1:45pm</a:t>
            </a:r>
          </a:p>
          <a:p>
            <a:pPr algn="ctr"/>
            <a:r>
              <a:rPr lang="en-US" sz="2000" b="1" dirty="0">
                <a:latin typeface="Lucida Bright" panose="02040602050505020304" pitchFamily="18" charset="77"/>
              </a:rPr>
              <a:t>IRB 2107</a:t>
            </a:r>
          </a:p>
        </p:txBody>
      </p:sp>
      <p:pic>
        <p:nvPicPr>
          <p:cNvPr id="15" name="Picture 14">
            <a:extLst>
              <a:ext uri="{FF2B5EF4-FFF2-40B4-BE49-F238E27FC236}">
                <a16:creationId xmlns:a16="http://schemas.microsoft.com/office/drawing/2014/main" id="{9287E29F-DE24-354C-A014-C78EAA487504}"/>
              </a:ext>
            </a:extLst>
          </p:cNvPr>
          <p:cNvPicPr>
            <a:picLocks noChangeAspect="1"/>
          </p:cNvPicPr>
          <p:nvPr/>
        </p:nvPicPr>
        <p:blipFill>
          <a:blip r:embed="rId11"/>
          <a:stretch>
            <a:fillRect/>
          </a:stretch>
        </p:blipFill>
        <p:spPr>
          <a:xfrm>
            <a:off x="37622" y="4664614"/>
            <a:ext cx="2189001" cy="760351"/>
          </a:xfrm>
          <a:prstGeom prst="rect">
            <a:avLst/>
          </a:prstGeom>
        </p:spPr>
      </p:pic>
      <p:sp>
        <p:nvSpPr>
          <p:cNvPr id="16" name="TextBox 15">
            <a:extLst>
              <a:ext uri="{FF2B5EF4-FFF2-40B4-BE49-F238E27FC236}">
                <a16:creationId xmlns:a16="http://schemas.microsoft.com/office/drawing/2014/main" id="{7B6BF136-A7BB-C241-B057-D88B7C55BFF6}"/>
              </a:ext>
            </a:extLst>
          </p:cNvPr>
          <p:cNvSpPr txBox="1"/>
          <p:nvPr/>
        </p:nvSpPr>
        <p:spPr>
          <a:xfrm>
            <a:off x="2719137" y="2592390"/>
            <a:ext cx="3669594" cy="461665"/>
          </a:xfrm>
          <a:prstGeom prst="rect">
            <a:avLst/>
          </a:prstGeom>
          <a:noFill/>
        </p:spPr>
        <p:txBody>
          <a:bodyPr wrap="none" rtlCol="0">
            <a:spAutoFit/>
          </a:bodyPr>
          <a:lstStyle/>
          <a:p>
            <a:r>
              <a:rPr lang="en-US" sz="2400" b="1" dirty="0">
                <a:solidFill>
                  <a:schemeClr val="accent1">
                    <a:lumMod val="75000"/>
                  </a:schemeClr>
                </a:solidFill>
                <a:latin typeface="Lucida Bright" panose="02040602050505020304" pitchFamily="18" charset="77"/>
              </a:rPr>
              <a:t>CMSC 818V : Fall 2026</a:t>
            </a:r>
          </a:p>
        </p:txBody>
      </p:sp>
      <p:sp>
        <p:nvSpPr>
          <p:cNvPr id="17" name="TextBox 16">
            <a:extLst>
              <a:ext uri="{FF2B5EF4-FFF2-40B4-BE49-F238E27FC236}">
                <a16:creationId xmlns:a16="http://schemas.microsoft.com/office/drawing/2014/main" id="{722F55EA-EA03-B44F-B899-34BF229DA4B8}"/>
              </a:ext>
            </a:extLst>
          </p:cNvPr>
          <p:cNvSpPr txBox="1"/>
          <p:nvPr/>
        </p:nvSpPr>
        <p:spPr>
          <a:xfrm>
            <a:off x="0" y="3508293"/>
            <a:ext cx="9144000" cy="461665"/>
          </a:xfrm>
          <a:prstGeom prst="rect">
            <a:avLst/>
          </a:prstGeom>
          <a:noFill/>
        </p:spPr>
        <p:txBody>
          <a:bodyPr wrap="square" rtlCol="0">
            <a:spAutoFit/>
          </a:bodyPr>
          <a:lstStyle/>
          <a:p>
            <a:pPr algn="ctr"/>
            <a:r>
              <a:rPr lang="en-US" sz="2400" b="1" dirty="0">
                <a:solidFill>
                  <a:schemeClr val="accent1">
                    <a:lumMod val="75000"/>
                  </a:schemeClr>
                </a:solidFill>
                <a:latin typeface="Lucida Bright" panose="02040602050505020304" pitchFamily="18" charset="77"/>
              </a:rPr>
              <a:t>Lecture 0: Course overview and logistics</a:t>
            </a:r>
          </a:p>
        </p:txBody>
      </p:sp>
    </p:spTree>
    <p:extLst>
      <p:ext uri="{BB962C8B-B14F-4D97-AF65-F5344CB8AC3E}">
        <p14:creationId xmlns:p14="http://schemas.microsoft.com/office/powerpoint/2010/main" val="2498640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ere's why scientists want a good quantum computer">
            <a:extLst>
              <a:ext uri="{FF2B5EF4-FFF2-40B4-BE49-F238E27FC236}">
                <a16:creationId xmlns:a16="http://schemas.microsoft.com/office/drawing/2014/main" id="{9D86CD7B-BDB4-843D-8076-2F142618D7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709" r="1173" b="-1"/>
          <a:stretch/>
        </p:blipFill>
        <p:spPr bwMode="auto">
          <a:xfrm>
            <a:off x="1791755" y="1540084"/>
            <a:ext cx="7252232" cy="514349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50ED5F4C-D0F2-96BD-006F-26F427348353}"/>
              </a:ext>
            </a:extLst>
          </p:cNvPr>
          <p:cNvSpPr/>
          <p:nvPr/>
        </p:nvSpPr>
        <p:spPr>
          <a:xfrm>
            <a:off x="0" y="483270"/>
            <a:ext cx="8090807" cy="63681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extBox 3">
            <a:extLst>
              <a:ext uri="{FF2B5EF4-FFF2-40B4-BE49-F238E27FC236}">
                <a16:creationId xmlns:a16="http://schemas.microsoft.com/office/drawing/2014/main" id="{03CAEC0E-B19B-ECC1-6A70-4793E60F9A1E}"/>
              </a:ext>
            </a:extLst>
          </p:cNvPr>
          <p:cNvSpPr txBox="1"/>
          <p:nvPr/>
        </p:nvSpPr>
        <p:spPr>
          <a:xfrm>
            <a:off x="155121" y="581242"/>
            <a:ext cx="7935686" cy="523220"/>
          </a:xfrm>
          <a:prstGeom prst="rect">
            <a:avLst/>
          </a:prstGeom>
          <a:noFill/>
        </p:spPr>
        <p:txBody>
          <a:bodyPr wrap="square" rtlCol="0">
            <a:spAutoFit/>
          </a:bodyPr>
          <a:lstStyle/>
          <a:p>
            <a:r>
              <a:rPr lang="en-US" sz="2800" dirty="0">
                <a:solidFill>
                  <a:srgbClr val="000000"/>
                </a:solidFill>
                <a:latin typeface="-webkit-standard"/>
              </a:rPr>
              <a:t>We are living in the best time for computing.</a:t>
            </a:r>
          </a:p>
        </p:txBody>
      </p:sp>
    </p:spTree>
    <p:extLst>
      <p:ext uri="{BB962C8B-B14F-4D97-AF65-F5344CB8AC3E}">
        <p14:creationId xmlns:p14="http://schemas.microsoft.com/office/powerpoint/2010/main" val="3609374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ata Center Chips in 2024: Top Trends and Releases">
            <a:extLst>
              <a:ext uri="{FF2B5EF4-FFF2-40B4-BE49-F238E27FC236}">
                <a16:creationId xmlns:a16="http://schemas.microsoft.com/office/drawing/2014/main" id="{7DC5F18C-36F5-5921-2CA6-1734381ACD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5725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40FBB60D-719F-38C3-B17D-F00C66F31D39}"/>
              </a:ext>
            </a:extLst>
          </p:cNvPr>
          <p:cNvSpPr/>
          <p:nvPr/>
        </p:nvSpPr>
        <p:spPr>
          <a:xfrm>
            <a:off x="681715" y="4614864"/>
            <a:ext cx="8462285" cy="63681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extBox 1">
            <a:extLst>
              <a:ext uri="{FF2B5EF4-FFF2-40B4-BE49-F238E27FC236}">
                <a16:creationId xmlns:a16="http://schemas.microsoft.com/office/drawing/2014/main" id="{11C144D0-D4E1-1595-D525-F2B1C304A638}"/>
              </a:ext>
            </a:extLst>
          </p:cNvPr>
          <p:cNvSpPr txBox="1"/>
          <p:nvPr/>
        </p:nvSpPr>
        <p:spPr>
          <a:xfrm>
            <a:off x="681715" y="4685595"/>
            <a:ext cx="8599790" cy="523220"/>
          </a:xfrm>
          <a:prstGeom prst="rect">
            <a:avLst/>
          </a:prstGeom>
          <a:noFill/>
        </p:spPr>
        <p:txBody>
          <a:bodyPr wrap="none" rtlCol="0">
            <a:spAutoFit/>
          </a:bodyPr>
          <a:lstStyle/>
          <a:p>
            <a:r>
              <a:rPr lang="en-US" sz="2800" dirty="0">
                <a:solidFill>
                  <a:srgbClr val="000000"/>
                </a:solidFill>
                <a:latin typeface="-webkit-standard"/>
              </a:rPr>
              <a:t>Data centers can handle </a:t>
            </a:r>
            <a:r>
              <a:rPr lang="en-US" sz="2800" b="1" dirty="0">
                <a:solidFill>
                  <a:srgbClr val="000000"/>
                </a:solidFill>
              </a:rPr>
              <a:t>over 1 billion-GB</a:t>
            </a:r>
            <a:r>
              <a:rPr lang="en-US" sz="2800" dirty="0">
                <a:solidFill>
                  <a:srgbClr val="000000"/>
                </a:solidFill>
                <a:latin typeface="-webkit-standard"/>
              </a:rPr>
              <a:t> of data per day.</a:t>
            </a:r>
            <a:endParaRPr lang="en-US" sz="2800" dirty="0"/>
          </a:p>
        </p:txBody>
      </p:sp>
    </p:spTree>
    <p:extLst>
      <p:ext uri="{BB962C8B-B14F-4D97-AF65-F5344CB8AC3E}">
        <p14:creationId xmlns:p14="http://schemas.microsoft.com/office/powerpoint/2010/main" val="1529541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B50CB55F-15A3-61AB-2D92-82CD6932A4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57" y="857250"/>
            <a:ext cx="6348722"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DE9C02A-D94A-33C3-578D-F279C0565AFF}"/>
              </a:ext>
            </a:extLst>
          </p:cNvPr>
          <p:cNvSpPr/>
          <p:nvPr/>
        </p:nvSpPr>
        <p:spPr>
          <a:xfrm>
            <a:off x="1157931" y="4572000"/>
            <a:ext cx="7857473" cy="63681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extBox 2">
            <a:extLst>
              <a:ext uri="{FF2B5EF4-FFF2-40B4-BE49-F238E27FC236}">
                <a16:creationId xmlns:a16="http://schemas.microsoft.com/office/drawing/2014/main" id="{4109D1D3-385F-3464-0BFF-F8FBB245B67F}"/>
              </a:ext>
            </a:extLst>
          </p:cNvPr>
          <p:cNvSpPr txBox="1"/>
          <p:nvPr/>
        </p:nvSpPr>
        <p:spPr>
          <a:xfrm>
            <a:off x="1115067" y="4645286"/>
            <a:ext cx="8007000" cy="523220"/>
          </a:xfrm>
          <a:prstGeom prst="rect">
            <a:avLst/>
          </a:prstGeom>
          <a:noFill/>
        </p:spPr>
        <p:txBody>
          <a:bodyPr wrap="none" rtlCol="0">
            <a:spAutoFit/>
          </a:bodyPr>
          <a:lstStyle/>
          <a:p>
            <a:r>
              <a:rPr lang="en-US" sz="2800" dirty="0">
                <a:solidFill>
                  <a:srgbClr val="000000"/>
                </a:solidFill>
                <a:latin typeface="-webkit-standard"/>
              </a:rPr>
              <a:t>GPT models has reached close to a trillion parameters</a:t>
            </a:r>
            <a:endParaRPr lang="en-US" sz="2800" dirty="0"/>
          </a:p>
        </p:txBody>
      </p:sp>
    </p:spTree>
    <p:extLst>
      <p:ext uri="{BB962C8B-B14F-4D97-AF65-F5344CB8AC3E}">
        <p14:creationId xmlns:p14="http://schemas.microsoft.com/office/powerpoint/2010/main" val="30945853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5G NR C-V2X Technology | Enhancing Vehicle Connectivity | Qualcomm">
            <a:extLst>
              <a:ext uri="{FF2B5EF4-FFF2-40B4-BE49-F238E27FC236}">
                <a16:creationId xmlns:a16="http://schemas.microsoft.com/office/drawing/2014/main" id="{DAFCC5AE-05CC-8F48-7B44-D7A3A11956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992" r="4757"/>
          <a:stretch/>
        </p:blipFill>
        <p:spPr bwMode="auto">
          <a:xfrm>
            <a:off x="-342800" y="28369"/>
            <a:ext cx="7541922" cy="5662367"/>
          </a:xfrm>
          <a:custGeom>
            <a:avLst/>
            <a:gdLst/>
            <a:ahLst/>
            <a:cxnLst/>
            <a:rect l="l" t="t" r="r" b="b"/>
            <a:pathLst>
              <a:path w="9141744" h="6863485">
                <a:moveTo>
                  <a:pt x="0" y="0"/>
                </a:moveTo>
                <a:lnTo>
                  <a:pt x="5963051" y="0"/>
                </a:lnTo>
                <a:lnTo>
                  <a:pt x="9141744" y="6863485"/>
                </a:lnTo>
                <a:lnTo>
                  <a:pt x="0" y="6863485"/>
                </a:lnTo>
                <a:lnTo>
                  <a:pt x="0" y="0"/>
                </a:lnTo>
                <a:close/>
              </a:path>
            </a:pathLst>
          </a:custGeom>
          <a:noFill/>
          <a:extLst>
            <a:ext uri="{909E8E84-426E-40DD-AFC4-6F175D3DCCD1}">
              <a14:hiddenFill xmlns:a14="http://schemas.microsoft.com/office/drawing/2010/main">
                <a:solidFill>
                  <a:srgbClr val="FFFFFF"/>
                </a:solidFill>
              </a14:hiddenFill>
            </a:ext>
          </a:extLst>
        </p:spPr>
      </p:pic>
      <p:pic>
        <p:nvPicPr>
          <p:cNvPr id="2050" name="Picture 2" descr="What is a 5G Cell Tower?">
            <a:extLst>
              <a:ext uri="{FF2B5EF4-FFF2-40B4-BE49-F238E27FC236}">
                <a16:creationId xmlns:a16="http://schemas.microsoft.com/office/drawing/2014/main" id="{F3460571-DFD2-3135-061E-8D9056AEEA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3750" r="39543"/>
          <a:stretch/>
        </p:blipFill>
        <p:spPr bwMode="auto">
          <a:xfrm>
            <a:off x="4102703" y="28762"/>
            <a:ext cx="5281359" cy="5653712"/>
          </a:xfrm>
          <a:custGeom>
            <a:avLst/>
            <a:gdLst/>
            <a:ahLst/>
            <a:cxnLst/>
            <a:rect l="l" t="t" r="r" b="b"/>
            <a:pathLst>
              <a:path w="6401647" h="6852994">
                <a:moveTo>
                  <a:pt x="354282" y="0"/>
                </a:moveTo>
                <a:lnTo>
                  <a:pt x="6401647" y="0"/>
                </a:lnTo>
                <a:lnTo>
                  <a:pt x="6401647" y="6852994"/>
                </a:lnTo>
                <a:lnTo>
                  <a:pt x="0" y="6852994"/>
                </a:lnTo>
                <a:lnTo>
                  <a:pt x="0" y="6852993"/>
                </a:lnTo>
                <a:lnTo>
                  <a:pt x="3528116" y="6852993"/>
                </a:lnTo>
                <a:close/>
              </a:path>
            </a:pathLst>
          </a:cu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21F4447-626A-A91C-4201-DF4822EC4E9E}"/>
              </a:ext>
            </a:extLst>
          </p:cNvPr>
          <p:cNvSpPr/>
          <p:nvPr/>
        </p:nvSpPr>
        <p:spPr>
          <a:xfrm>
            <a:off x="526493" y="5892381"/>
            <a:ext cx="8848248" cy="63681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extBox 2">
            <a:extLst>
              <a:ext uri="{FF2B5EF4-FFF2-40B4-BE49-F238E27FC236}">
                <a16:creationId xmlns:a16="http://schemas.microsoft.com/office/drawing/2014/main" id="{B7D78DA6-106D-4E72-BCF3-D84CC2281FEA}"/>
              </a:ext>
            </a:extLst>
          </p:cNvPr>
          <p:cNvSpPr txBox="1"/>
          <p:nvPr/>
        </p:nvSpPr>
        <p:spPr>
          <a:xfrm>
            <a:off x="577616" y="5963112"/>
            <a:ext cx="8566384" cy="523220"/>
          </a:xfrm>
          <a:prstGeom prst="rect">
            <a:avLst/>
          </a:prstGeom>
          <a:noFill/>
        </p:spPr>
        <p:txBody>
          <a:bodyPr wrap="none" rtlCol="0">
            <a:spAutoFit/>
          </a:bodyPr>
          <a:lstStyle/>
          <a:p>
            <a:r>
              <a:rPr lang="en-US" sz="2800" dirty="0">
                <a:solidFill>
                  <a:srgbClr val="000000"/>
                </a:solidFill>
                <a:latin typeface="-webkit-standard"/>
              </a:rPr>
              <a:t>5G networks can support 1 million devices per square KM</a:t>
            </a:r>
            <a:endParaRPr lang="en-US" sz="2800" dirty="0"/>
          </a:p>
        </p:txBody>
      </p:sp>
    </p:spTree>
    <p:extLst>
      <p:ext uri="{BB962C8B-B14F-4D97-AF65-F5344CB8AC3E}">
        <p14:creationId xmlns:p14="http://schemas.microsoft.com/office/powerpoint/2010/main" val="35606532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OMNIVISION launches advanced sensors for automotive cameras">
            <a:extLst>
              <a:ext uri="{FF2B5EF4-FFF2-40B4-BE49-F238E27FC236}">
                <a16:creationId xmlns:a16="http://schemas.microsoft.com/office/drawing/2014/main" id="{FDC64F50-C828-A67D-4952-021974BDE4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4716" r="25062"/>
          <a:stretch/>
        </p:blipFill>
        <p:spPr bwMode="auto">
          <a:xfrm>
            <a:off x="15" y="857257"/>
            <a:ext cx="4571986" cy="5143493"/>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Advancing Neuroscience Through Wearable Devices and Multimodal Data  Analysis - Altoida">
            <a:extLst>
              <a:ext uri="{FF2B5EF4-FFF2-40B4-BE49-F238E27FC236}">
                <a16:creationId xmlns:a16="http://schemas.microsoft.com/office/drawing/2014/main" id="{77212B57-99EE-9E93-F14D-15D5A745AC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333" r="15705" b="2"/>
          <a:stretch/>
        </p:blipFill>
        <p:spPr bwMode="auto">
          <a:xfrm>
            <a:off x="4571999" y="857257"/>
            <a:ext cx="4572001" cy="514616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A1FF75F8-8FB4-1404-C728-D0171F0E8E40}"/>
              </a:ext>
            </a:extLst>
          </p:cNvPr>
          <p:cNvSpPr/>
          <p:nvPr/>
        </p:nvSpPr>
        <p:spPr>
          <a:xfrm>
            <a:off x="671513" y="4572000"/>
            <a:ext cx="8472488" cy="63681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extBox 2">
            <a:extLst>
              <a:ext uri="{FF2B5EF4-FFF2-40B4-BE49-F238E27FC236}">
                <a16:creationId xmlns:a16="http://schemas.microsoft.com/office/drawing/2014/main" id="{34BF7E26-C8BC-4B07-C3CE-E0ED752134D6}"/>
              </a:ext>
            </a:extLst>
          </p:cNvPr>
          <p:cNvSpPr txBox="1"/>
          <p:nvPr/>
        </p:nvSpPr>
        <p:spPr>
          <a:xfrm>
            <a:off x="628649" y="4644461"/>
            <a:ext cx="8621784" cy="461665"/>
          </a:xfrm>
          <a:prstGeom prst="rect">
            <a:avLst/>
          </a:prstGeom>
          <a:noFill/>
        </p:spPr>
        <p:txBody>
          <a:bodyPr wrap="none" rtlCol="0">
            <a:spAutoFit/>
          </a:bodyPr>
          <a:lstStyle/>
          <a:p>
            <a:r>
              <a:rPr lang="en-US" sz="2400" dirty="0">
                <a:solidFill>
                  <a:srgbClr val="000000"/>
                </a:solidFill>
                <a:latin typeface="-webkit-standard"/>
              </a:rPr>
              <a:t>Sensors are evolving everyday, smart wearables has redefined living</a:t>
            </a:r>
            <a:endParaRPr lang="en-US" sz="2400" dirty="0"/>
          </a:p>
        </p:txBody>
      </p:sp>
    </p:spTree>
    <p:extLst>
      <p:ext uri="{BB962C8B-B14F-4D97-AF65-F5344CB8AC3E}">
        <p14:creationId xmlns:p14="http://schemas.microsoft.com/office/powerpoint/2010/main" val="18850022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mart Homes Ayrshire | PWR Electrical Services">
            <a:extLst>
              <a:ext uri="{FF2B5EF4-FFF2-40B4-BE49-F238E27FC236}">
                <a16:creationId xmlns:a16="http://schemas.microsoft.com/office/drawing/2014/main" id="{20CCC080-A4D1-7E94-3DFC-A9D826E261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410" b="20074"/>
          <a:stretch/>
        </p:blipFill>
        <p:spPr bwMode="auto">
          <a:xfrm>
            <a:off x="15" y="858211"/>
            <a:ext cx="9143985" cy="514253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838F664D-F32F-EB93-701E-C13EA2542426}"/>
              </a:ext>
            </a:extLst>
          </p:cNvPr>
          <p:cNvSpPr/>
          <p:nvPr/>
        </p:nvSpPr>
        <p:spPr>
          <a:xfrm>
            <a:off x="-1143" y="5412922"/>
            <a:ext cx="9144000" cy="5878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2">
                  <a:lumMod val="90000"/>
                  <a:lumOff val="10000"/>
                </a:schemeClr>
              </a:solidFill>
            </a:endParaRPr>
          </a:p>
        </p:txBody>
      </p:sp>
      <p:sp>
        <p:nvSpPr>
          <p:cNvPr id="4" name="TextBox 3">
            <a:extLst>
              <a:ext uri="{FF2B5EF4-FFF2-40B4-BE49-F238E27FC236}">
                <a16:creationId xmlns:a16="http://schemas.microsoft.com/office/drawing/2014/main" id="{DA917668-3640-E959-654F-84C57B24F837}"/>
              </a:ext>
            </a:extLst>
          </p:cNvPr>
          <p:cNvSpPr txBox="1"/>
          <p:nvPr/>
        </p:nvSpPr>
        <p:spPr>
          <a:xfrm>
            <a:off x="-2286" y="5768956"/>
            <a:ext cx="8786957" cy="461665"/>
          </a:xfrm>
          <a:prstGeom prst="rect">
            <a:avLst/>
          </a:prstGeom>
          <a:noFill/>
        </p:spPr>
        <p:txBody>
          <a:bodyPr wrap="none" rtlCol="0">
            <a:spAutoFit/>
          </a:bodyPr>
          <a:lstStyle/>
          <a:p>
            <a:r>
              <a:rPr lang="en-US" sz="2400" dirty="0">
                <a:solidFill>
                  <a:schemeClr val="tx2">
                    <a:lumMod val="90000"/>
                    <a:lumOff val="10000"/>
                  </a:schemeClr>
                </a:solidFill>
              </a:rPr>
              <a:t>We dream of reaching next granularity of intelligence and interaction</a:t>
            </a:r>
          </a:p>
        </p:txBody>
      </p:sp>
    </p:spTree>
    <p:extLst>
      <p:ext uri="{BB962C8B-B14F-4D97-AF65-F5344CB8AC3E}">
        <p14:creationId xmlns:p14="http://schemas.microsoft.com/office/powerpoint/2010/main" val="7969026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0D162-E104-F79F-531E-AB9AAEE5C76F}"/>
            </a:ext>
          </a:extLst>
        </p:cNvPr>
        <p:cNvGrpSpPr/>
        <p:nvPr/>
      </p:nvGrpSpPr>
      <p:grpSpPr>
        <a:xfrm>
          <a:off x="0" y="0"/>
          <a:ext cx="0" cy="0"/>
          <a:chOff x="0" y="0"/>
          <a:chExt cx="0" cy="0"/>
        </a:xfrm>
      </p:grpSpPr>
      <p:pic>
        <p:nvPicPr>
          <p:cNvPr id="6" name="Picture 10" descr="Driverless cars on UK roads within two years">
            <a:extLst>
              <a:ext uri="{FF2B5EF4-FFF2-40B4-BE49-F238E27FC236}">
                <a16:creationId xmlns:a16="http://schemas.microsoft.com/office/drawing/2014/main" id="{6CFF546C-D514-D125-D03F-BC0E443E39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0118" r="24580" b="-2"/>
          <a:stretch/>
        </p:blipFill>
        <p:spPr bwMode="auto">
          <a:xfrm>
            <a:off x="15" y="857249"/>
            <a:ext cx="3490707" cy="5143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Precision Farming vs. Digital Farming vs. Smart Farming - DTN">
            <a:extLst>
              <a:ext uri="{FF2B5EF4-FFF2-40B4-BE49-F238E27FC236}">
                <a16:creationId xmlns:a16="http://schemas.microsoft.com/office/drawing/2014/main" id="{F27F75ED-D46F-BDED-81C1-5601839AD1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581" r="7380" b="2"/>
          <a:stretch/>
        </p:blipFill>
        <p:spPr bwMode="auto">
          <a:xfrm>
            <a:off x="3580504" y="857258"/>
            <a:ext cx="5563496" cy="339469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Smart Homes Ayrshire | PWR Electrical Services">
            <a:extLst>
              <a:ext uri="{FF2B5EF4-FFF2-40B4-BE49-F238E27FC236}">
                <a16:creationId xmlns:a16="http://schemas.microsoft.com/office/drawing/2014/main" id="{90E4C2E8-7821-B352-491F-4ED3404BC3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5432" r="5637" b="-2"/>
          <a:stretch/>
        </p:blipFill>
        <p:spPr bwMode="auto">
          <a:xfrm>
            <a:off x="3580504" y="4329552"/>
            <a:ext cx="1794644" cy="167119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This tiny robot can fold and unfold without batteries">
            <a:extLst>
              <a:ext uri="{FF2B5EF4-FFF2-40B4-BE49-F238E27FC236}">
                <a16:creationId xmlns:a16="http://schemas.microsoft.com/office/drawing/2014/main" id="{640D04B3-2CD8-332C-E08D-6F32F5A230C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9839" r="19343" b="-4"/>
          <a:stretch/>
        </p:blipFill>
        <p:spPr bwMode="auto">
          <a:xfrm>
            <a:off x="5452742" y="4329553"/>
            <a:ext cx="1806830" cy="167119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Ambient Intelligence Transforming Patient Care">
            <a:extLst>
              <a:ext uri="{FF2B5EF4-FFF2-40B4-BE49-F238E27FC236}">
                <a16:creationId xmlns:a16="http://schemas.microsoft.com/office/drawing/2014/main" id="{0FE1E731-BCCE-6802-240F-E812C9C4676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1458" r="16395" b="5"/>
          <a:stretch/>
        </p:blipFill>
        <p:spPr bwMode="auto">
          <a:xfrm>
            <a:off x="7337583" y="4329552"/>
            <a:ext cx="1806412" cy="1671199"/>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B5B50BF1-9214-6974-B923-CEDAF0F71027}"/>
              </a:ext>
            </a:extLst>
          </p:cNvPr>
          <p:cNvSpPr/>
          <p:nvPr/>
        </p:nvSpPr>
        <p:spPr>
          <a:xfrm>
            <a:off x="0" y="857251"/>
            <a:ext cx="9144000" cy="5878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2">
                  <a:lumMod val="90000"/>
                  <a:lumOff val="10000"/>
                </a:schemeClr>
              </a:solidFill>
            </a:endParaRPr>
          </a:p>
        </p:txBody>
      </p:sp>
      <p:sp>
        <p:nvSpPr>
          <p:cNvPr id="11" name="TextBox 10">
            <a:extLst>
              <a:ext uri="{FF2B5EF4-FFF2-40B4-BE49-F238E27FC236}">
                <a16:creationId xmlns:a16="http://schemas.microsoft.com/office/drawing/2014/main" id="{45889D26-4633-F97A-652B-40BFA266648C}"/>
              </a:ext>
            </a:extLst>
          </p:cNvPr>
          <p:cNvSpPr txBox="1"/>
          <p:nvPr/>
        </p:nvSpPr>
        <p:spPr>
          <a:xfrm>
            <a:off x="0" y="931873"/>
            <a:ext cx="3942490" cy="461665"/>
          </a:xfrm>
          <a:prstGeom prst="rect">
            <a:avLst/>
          </a:prstGeom>
          <a:noFill/>
        </p:spPr>
        <p:txBody>
          <a:bodyPr wrap="none" rtlCol="0">
            <a:spAutoFit/>
          </a:bodyPr>
          <a:lstStyle/>
          <a:p>
            <a:r>
              <a:rPr lang="en-US" sz="2400" dirty="0">
                <a:solidFill>
                  <a:schemeClr val="tx2">
                    <a:lumMod val="90000"/>
                    <a:lumOff val="10000"/>
                  </a:schemeClr>
                </a:solidFill>
              </a:rPr>
              <a:t>Touching every aspects of life!</a:t>
            </a:r>
          </a:p>
        </p:txBody>
      </p:sp>
    </p:spTree>
    <p:extLst>
      <p:ext uri="{BB962C8B-B14F-4D97-AF65-F5344CB8AC3E}">
        <p14:creationId xmlns:p14="http://schemas.microsoft.com/office/powerpoint/2010/main" val="20210448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group of people using virtual reality devices&#10;&#10;Description automatically generated">
            <a:extLst>
              <a:ext uri="{FF2B5EF4-FFF2-40B4-BE49-F238E27FC236}">
                <a16:creationId xmlns:a16="http://schemas.microsoft.com/office/drawing/2014/main" id="{4418448C-B373-0954-9C15-AA0EBE1D0E16}"/>
              </a:ext>
            </a:extLst>
          </p:cNvPr>
          <p:cNvPicPr>
            <a:picLocks noChangeAspect="1"/>
          </p:cNvPicPr>
          <p:nvPr/>
        </p:nvPicPr>
        <p:blipFill>
          <a:blip r:embed="rId2"/>
          <a:srcRect t="13637" b="11377"/>
          <a:stretch>
            <a:fillRect/>
          </a:stretch>
        </p:blipFill>
        <p:spPr>
          <a:xfrm>
            <a:off x="20" y="1282"/>
            <a:ext cx="9143980" cy="6856718"/>
          </a:xfrm>
          <a:prstGeom prst="rect">
            <a:avLst/>
          </a:prstGeom>
        </p:spPr>
      </p:pic>
      <p:sp>
        <p:nvSpPr>
          <p:cNvPr id="4" name="TextBox 3">
            <a:extLst>
              <a:ext uri="{FF2B5EF4-FFF2-40B4-BE49-F238E27FC236}">
                <a16:creationId xmlns:a16="http://schemas.microsoft.com/office/drawing/2014/main" id="{2833999A-2CEB-AFFC-7072-3CA30F9DDFA1}"/>
              </a:ext>
            </a:extLst>
          </p:cNvPr>
          <p:cNvSpPr txBox="1"/>
          <p:nvPr/>
        </p:nvSpPr>
        <p:spPr>
          <a:xfrm>
            <a:off x="0" y="6086480"/>
            <a:ext cx="9144000" cy="584775"/>
          </a:xfrm>
          <a:prstGeom prst="rect">
            <a:avLst/>
          </a:prstGeom>
          <a:noFill/>
        </p:spPr>
        <p:txBody>
          <a:bodyPr wrap="square" rtlCol="0">
            <a:spAutoFit/>
          </a:bodyPr>
          <a:lstStyle/>
          <a:p>
            <a:pPr algn="ctr"/>
            <a:r>
              <a:rPr lang="en-US" sz="3200" dirty="0"/>
              <a:t>... toward Physical Intelligence ?</a:t>
            </a:r>
          </a:p>
        </p:txBody>
      </p:sp>
    </p:spTree>
    <p:extLst>
      <p:ext uri="{BB962C8B-B14F-4D97-AF65-F5344CB8AC3E}">
        <p14:creationId xmlns:p14="http://schemas.microsoft.com/office/powerpoint/2010/main" val="6201754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ow Siri helped me out in an almost impossible situation | Digital Trends">
            <a:extLst>
              <a:ext uri="{FF2B5EF4-FFF2-40B4-BE49-F238E27FC236}">
                <a16:creationId xmlns:a16="http://schemas.microsoft.com/office/drawing/2014/main" id="{2A275753-B0B2-9C4D-9190-E1F1BC8DF4B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500" r="29219"/>
          <a:stretch/>
        </p:blipFill>
        <p:spPr bwMode="auto">
          <a:xfrm>
            <a:off x="1057275" y="372216"/>
            <a:ext cx="2514600" cy="437916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6AB5FC1-1CA0-EB1D-6B10-3307DDB66B3E}"/>
              </a:ext>
            </a:extLst>
          </p:cNvPr>
          <p:cNvSpPr txBox="1"/>
          <p:nvPr/>
        </p:nvSpPr>
        <p:spPr>
          <a:xfrm>
            <a:off x="5000625" y="4881041"/>
            <a:ext cx="3746500" cy="830997"/>
          </a:xfrm>
          <a:prstGeom prst="rect">
            <a:avLst/>
          </a:prstGeom>
          <a:noFill/>
        </p:spPr>
        <p:txBody>
          <a:bodyPr wrap="square" rtlCol="0">
            <a:spAutoFit/>
          </a:bodyPr>
          <a:lstStyle/>
          <a:p>
            <a:r>
              <a:rPr lang="en-US" sz="2400" b="0" i="1" u="none" strike="noStrike" dirty="0">
                <a:solidFill>
                  <a:srgbClr val="000000"/>
                </a:solidFill>
                <a:effectLst/>
              </a:rPr>
              <a:t>“No physics degree, but can catch the ball.”</a:t>
            </a:r>
            <a:endParaRPr lang="en-US" sz="2400" dirty="0"/>
          </a:p>
        </p:txBody>
      </p:sp>
      <p:sp>
        <p:nvSpPr>
          <p:cNvPr id="4" name="TextBox 3">
            <a:extLst>
              <a:ext uri="{FF2B5EF4-FFF2-40B4-BE49-F238E27FC236}">
                <a16:creationId xmlns:a16="http://schemas.microsoft.com/office/drawing/2014/main" id="{59DC1CA2-4411-5A82-0FB4-070F9202B5B0}"/>
              </a:ext>
            </a:extLst>
          </p:cNvPr>
          <p:cNvSpPr txBox="1"/>
          <p:nvPr/>
        </p:nvSpPr>
        <p:spPr>
          <a:xfrm>
            <a:off x="628650" y="4893443"/>
            <a:ext cx="3746500" cy="830997"/>
          </a:xfrm>
          <a:prstGeom prst="rect">
            <a:avLst/>
          </a:prstGeom>
          <a:noFill/>
        </p:spPr>
        <p:txBody>
          <a:bodyPr wrap="square">
            <a:spAutoFit/>
          </a:bodyPr>
          <a:lstStyle/>
          <a:p>
            <a:r>
              <a:rPr lang="en-US" sz="2400" b="0" i="1" u="none" strike="noStrike" dirty="0">
                <a:solidFill>
                  <a:srgbClr val="000000"/>
                </a:solidFill>
                <a:effectLst/>
              </a:rPr>
              <a:t>“Knows Newton’s laws, but can’t dodge a ball.”</a:t>
            </a:r>
            <a:endParaRPr lang="en-US" sz="2400" dirty="0"/>
          </a:p>
        </p:txBody>
      </p:sp>
      <p:pic>
        <p:nvPicPr>
          <p:cNvPr id="2054" name="Picture 6" descr="7+ Hundred Dog Catching Ball Air Royalty-Free Images, Stock Photos &amp;  Pictures | Shutterstock">
            <a:extLst>
              <a:ext uri="{FF2B5EF4-FFF2-40B4-BE49-F238E27FC236}">
                <a16:creationId xmlns:a16="http://schemas.microsoft.com/office/drawing/2014/main" id="{72A464F5-B589-E637-28D9-D2E402A96E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625" r="26000"/>
          <a:stretch/>
        </p:blipFill>
        <p:spPr bwMode="auto">
          <a:xfrm>
            <a:off x="5272091" y="372215"/>
            <a:ext cx="2783509" cy="4379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8869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svid.net--Hotdog-Making-Robot-Fails-ViralHog_v720P">
            <a:hlinkClick r:id="" action="ppaction://media"/>
            <a:extLst>
              <a:ext uri="{FF2B5EF4-FFF2-40B4-BE49-F238E27FC236}">
                <a16:creationId xmlns:a16="http://schemas.microsoft.com/office/drawing/2014/main" id="{E863F8D3-B1ED-1C25-C2A4-5D2702A3714A}"/>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t="17639" b="16111"/>
          <a:stretch/>
        </p:blipFill>
        <p:spPr>
          <a:xfrm>
            <a:off x="2004750" y="476798"/>
            <a:ext cx="5134500" cy="6047301"/>
          </a:xfrm>
          <a:prstGeom prst="rect">
            <a:avLst/>
          </a:prstGeom>
        </p:spPr>
      </p:pic>
      <p:sp>
        <p:nvSpPr>
          <p:cNvPr id="3" name="TextBox 2">
            <a:extLst>
              <a:ext uri="{FF2B5EF4-FFF2-40B4-BE49-F238E27FC236}">
                <a16:creationId xmlns:a16="http://schemas.microsoft.com/office/drawing/2014/main" id="{6B947BC2-4E0A-DC5A-A41A-7204A7C8F09F}"/>
              </a:ext>
            </a:extLst>
          </p:cNvPr>
          <p:cNvSpPr txBox="1"/>
          <p:nvPr/>
        </p:nvSpPr>
        <p:spPr>
          <a:xfrm>
            <a:off x="19" y="34885"/>
            <a:ext cx="9143981" cy="584775"/>
          </a:xfrm>
          <a:prstGeom prst="rect">
            <a:avLst/>
          </a:prstGeom>
          <a:solidFill>
            <a:schemeClr val="accent1">
              <a:lumMod val="50000"/>
            </a:schemeClr>
          </a:solidFill>
        </p:spPr>
        <p:txBody>
          <a:bodyPr wrap="square" rtlCol="0">
            <a:spAutoFit/>
          </a:bodyPr>
          <a:lstStyle/>
          <a:p>
            <a:r>
              <a:rPr lang="en-US" sz="3200" dirty="0">
                <a:solidFill>
                  <a:schemeClr val="bg1"/>
                </a:solidFill>
              </a:rPr>
              <a:t>It’s not about a having sensors or actuators…</a:t>
            </a:r>
          </a:p>
        </p:txBody>
      </p:sp>
    </p:spTree>
    <p:extLst>
      <p:ext uri="{BB962C8B-B14F-4D97-AF65-F5344CB8AC3E}">
        <p14:creationId xmlns:p14="http://schemas.microsoft.com/office/powerpoint/2010/main" val="1431919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243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mute="1">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2 Bedroom Apartment/House Plans">
            <a:extLst>
              <a:ext uri="{FF2B5EF4-FFF2-40B4-BE49-F238E27FC236}">
                <a16:creationId xmlns:a16="http://schemas.microsoft.com/office/drawing/2014/main" id="{C486CC9E-6C0C-8C54-DD90-09EAA20FE99D}"/>
              </a:ext>
            </a:extLst>
          </p:cNvPr>
          <p:cNvPicPr>
            <a:picLocks noChangeAspect="1" noChangeArrowheads="1"/>
          </p:cNvPicPr>
          <p:nvPr/>
        </p:nvPicPr>
        <p:blipFill>
          <a:blip r:embed="rId2">
            <a:alphaModFix amt="58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Mother - Free people icons">
            <a:extLst>
              <a:ext uri="{FF2B5EF4-FFF2-40B4-BE49-F238E27FC236}">
                <a16:creationId xmlns:a16="http://schemas.microsoft.com/office/drawing/2014/main" id="{6692954C-14C3-49B4-C939-0A99DC8662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011" y="909111"/>
            <a:ext cx="1679575" cy="167957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Boy Generic Flat icon | Freepik">
            <a:extLst>
              <a:ext uri="{FF2B5EF4-FFF2-40B4-BE49-F238E27FC236}">
                <a16:creationId xmlns:a16="http://schemas.microsoft.com/office/drawing/2014/main" id="{CB17D2FB-A503-B460-AF7B-FA5CF8DC25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8024" y="4557714"/>
            <a:ext cx="2008187" cy="2008187"/>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Amazon Alexa: El asistente virtual por el que apuesta Jeff Bezos –  Soluciones Inába">
            <a:extLst>
              <a:ext uri="{FF2B5EF4-FFF2-40B4-BE49-F238E27FC236}">
                <a16:creationId xmlns:a16="http://schemas.microsoft.com/office/drawing/2014/main" id="{0F21CAE8-763C-567D-AD63-53CD323944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2536" y="5173832"/>
            <a:ext cx="1833550" cy="122014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BF0F688-22D8-174F-0BCE-F805AA4FF567}"/>
              </a:ext>
            </a:extLst>
          </p:cNvPr>
          <p:cNvSpPr txBox="1"/>
          <p:nvPr/>
        </p:nvSpPr>
        <p:spPr>
          <a:xfrm>
            <a:off x="19" y="34885"/>
            <a:ext cx="9143981" cy="584775"/>
          </a:xfrm>
          <a:prstGeom prst="rect">
            <a:avLst/>
          </a:prstGeom>
          <a:solidFill>
            <a:schemeClr val="accent1">
              <a:lumMod val="50000"/>
            </a:schemeClr>
          </a:solidFill>
        </p:spPr>
        <p:txBody>
          <a:bodyPr wrap="square" rtlCol="0">
            <a:spAutoFit/>
          </a:bodyPr>
          <a:lstStyle/>
          <a:p>
            <a:r>
              <a:rPr lang="en-US" sz="3200" dirty="0">
                <a:solidFill>
                  <a:schemeClr val="bg1"/>
                </a:solidFill>
              </a:rPr>
              <a:t>In fact, not even about a physical system…</a:t>
            </a:r>
          </a:p>
        </p:txBody>
      </p:sp>
      <p:sp>
        <p:nvSpPr>
          <p:cNvPr id="3" name="Rounded Rectangular Callout 2">
            <a:extLst>
              <a:ext uri="{FF2B5EF4-FFF2-40B4-BE49-F238E27FC236}">
                <a16:creationId xmlns:a16="http://schemas.microsoft.com/office/drawing/2014/main" id="{C42DFF18-5E30-4568-8C8E-4DEFCECE5B4F}"/>
              </a:ext>
            </a:extLst>
          </p:cNvPr>
          <p:cNvSpPr/>
          <p:nvPr/>
        </p:nvSpPr>
        <p:spPr>
          <a:xfrm>
            <a:off x="3986211" y="4265615"/>
            <a:ext cx="2357439" cy="792160"/>
          </a:xfrm>
          <a:prstGeom prst="wedgeRoundRectCallout">
            <a:avLst>
              <a:gd name="adj1" fmla="val -57636"/>
              <a:gd name="adj2" fmla="val 125212"/>
              <a:gd name="adj3" fmla="val 16667"/>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Mom is calling me from the dining room. Sounds angry.</a:t>
            </a:r>
          </a:p>
        </p:txBody>
      </p:sp>
      <p:sp>
        <p:nvSpPr>
          <p:cNvPr id="4" name="Rounded Rectangular Callout 3">
            <a:extLst>
              <a:ext uri="{FF2B5EF4-FFF2-40B4-BE49-F238E27FC236}">
                <a16:creationId xmlns:a16="http://schemas.microsoft.com/office/drawing/2014/main" id="{030241C5-DF19-2529-AF26-52864DC6AECF}"/>
              </a:ext>
            </a:extLst>
          </p:cNvPr>
          <p:cNvSpPr/>
          <p:nvPr/>
        </p:nvSpPr>
        <p:spPr>
          <a:xfrm>
            <a:off x="152399" y="3844134"/>
            <a:ext cx="2357439" cy="842962"/>
          </a:xfrm>
          <a:prstGeom prst="wedgeRoundRectCallout">
            <a:avLst>
              <a:gd name="adj1" fmla="val -8545"/>
              <a:gd name="adj2" fmla="val 125212"/>
              <a:gd name="adj3" fmla="val 16667"/>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Mom is asking “why are the socks here”?</a:t>
            </a:r>
          </a:p>
        </p:txBody>
      </p:sp>
      <p:sp>
        <p:nvSpPr>
          <p:cNvPr id="5" name="Rounded Rectangular Callout 4">
            <a:extLst>
              <a:ext uri="{FF2B5EF4-FFF2-40B4-BE49-F238E27FC236}">
                <a16:creationId xmlns:a16="http://schemas.microsoft.com/office/drawing/2014/main" id="{99196643-A1EC-6924-0098-2412A57DD087}"/>
              </a:ext>
            </a:extLst>
          </p:cNvPr>
          <p:cNvSpPr/>
          <p:nvPr/>
        </p:nvSpPr>
        <p:spPr>
          <a:xfrm>
            <a:off x="2343586" y="727612"/>
            <a:ext cx="2357439" cy="792160"/>
          </a:xfrm>
          <a:prstGeom prst="wedgeRoundRectCallout">
            <a:avLst>
              <a:gd name="adj1" fmla="val -61272"/>
              <a:gd name="adj2" fmla="val 81925"/>
              <a:gd name="adj3" fmla="val 16667"/>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Why are the socks here !!</a:t>
            </a:r>
          </a:p>
        </p:txBody>
      </p:sp>
    </p:spTree>
    <p:extLst>
      <p:ext uri="{BB962C8B-B14F-4D97-AF65-F5344CB8AC3E}">
        <p14:creationId xmlns:p14="http://schemas.microsoft.com/office/powerpoint/2010/main" val="39795304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30F54-CA59-AAED-947C-C6BAB4741C5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F3431C7-9C33-FBBE-19DE-77406E3F8A8D}"/>
              </a:ext>
            </a:extLst>
          </p:cNvPr>
          <p:cNvSpPr txBox="1"/>
          <p:nvPr/>
        </p:nvSpPr>
        <p:spPr>
          <a:xfrm>
            <a:off x="19" y="34885"/>
            <a:ext cx="9143981" cy="584775"/>
          </a:xfrm>
          <a:prstGeom prst="rect">
            <a:avLst/>
          </a:prstGeom>
          <a:solidFill>
            <a:schemeClr val="accent1">
              <a:lumMod val="50000"/>
            </a:schemeClr>
          </a:solidFill>
        </p:spPr>
        <p:txBody>
          <a:bodyPr wrap="square" rtlCol="0">
            <a:spAutoFit/>
          </a:bodyPr>
          <a:lstStyle/>
          <a:p>
            <a:r>
              <a:rPr lang="en-US" sz="3200" dirty="0">
                <a:solidFill>
                  <a:schemeClr val="bg1"/>
                </a:solidFill>
              </a:rPr>
              <a:t>It is not only about assimilating senses, but adapting</a:t>
            </a:r>
          </a:p>
        </p:txBody>
      </p:sp>
      <p:pic>
        <p:nvPicPr>
          <p:cNvPr id="10242" name="Picture 2" descr="How to tell if your child's hearing is normal - ENT Clinic">
            <a:extLst>
              <a:ext uri="{FF2B5EF4-FFF2-40B4-BE49-F238E27FC236}">
                <a16:creationId xmlns:a16="http://schemas.microsoft.com/office/drawing/2014/main" id="{CD6D9BEE-9F36-27C4-082D-DE581EA092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4396" y="980879"/>
            <a:ext cx="7095206" cy="5667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07632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4227B8-5E2F-D065-C8CC-C0F1E9DC396B}"/>
              </a:ext>
            </a:extLst>
          </p:cNvPr>
          <p:cNvSpPr txBox="1"/>
          <p:nvPr/>
        </p:nvSpPr>
        <p:spPr>
          <a:xfrm>
            <a:off x="19" y="2890391"/>
            <a:ext cx="9143981" cy="1077218"/>
          </a:xfrm>
          <a:prstGeom prst="rect">
            <a:avLst/>
          </a:prstGeom>
          <a:solidFill>
            <a:schemeClr val="accent1">
              <a:lumMod val="50000"/>
            </a:schemeClr>
          </a:solidFill>
        </p:spPr>
        <p:txBody>
          <a:bodyPr wrap="square" rtlCol="0">
            <a:spAutoFit/>
          </a:bodyPr>
          <a:lstStyle/>
          <a:p>
            <a:pPr algn="ctr"/>
            <a:r>
              <a:rPr lang="en-US" sz="3200" dirty="0">
                <a:solidFill>
                  <a:srgbClr val="FF7E79"/>
                </a:solidFill>
              </a:rPr>
              <a:t>Physical intelligence</a:t>
            </a:r>
            <a:r>
              <a:rPr lang="en-US" sz="3200" dirty="0">
                <a:solidFill>
                  <a:schemeClr val="bg1"/>
                </a:solidFill>
              </a:rPr>
              <a:t> pushes computing to a paradigm</a:t>
            </a:r>
          </a:p>
          <a:p>
            <a:pPr algn="ctr"/>
            <a:r>
              <a:rPr lang="en-US" sz="3200" dirty="0">
                <a:solidFill>
                  <a:schemeClr val="bg1"/>
                </a:solidFill>
              </a:rPr>
              <a:t>where intelligence is not just abstract but </a:t>
            </a:r>
            <a:r>
              <a:rPr lang="en-US" sz="3200" dirty="0">
                <a:solidFill>
                  <a:srgbClr val="FF7E79"/>
                </a:solidFill>
              </a:rPr>
              <a:t>embodied</a:t>
            </a:r>
            <a:r>
              <a:rPr lang="en-US" sz="3200" dirty="0">
                <a:solidFill>
                  <a:schemeClr val="bg1"/>
                </a:solidFill>
              </a:rPr>
              <a:t>.</a:t>
            </a:r>
          </a:p>
        </p:txBody>
      </p:sp>
    </p:spTree>
    <p:extLst>
      <p:ext uri="{BB962C8B-B14F-4D97-AF65-F5344CB8AC3E}">
        <p14:creationId xmlns:p14="http://schemas.microsoft.com/office/powerpoint/2010/main" val="9371738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102" name="Picture 6" descr="Smart Glasses &amp; Headsets: Revolutionizing the Way We See">
            <a:extLst>
              <a:ext uri="{FF2B5EF4-FFF2-40B4-BE49-F238E27FC236}">
                <a16:creationId xmlns:a16="http://schemas.microsoft.com/office/drawing/2014/main" id="{4848D5DA-72D1-00D0-D804-7D5900B8B1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817" r="2" b="2"/>
          <a:stretch>
            <a:fillRect/>
          </a:stretch>
        </p:blipFill>
        <p:spPr bwMode="auto">
          <a:xfrm>
            <a:off x="3370077" y="243"/>
            <a:ext cx="5773923" cy="3346705"/>
          </a:xfrm>
          <a:custGeom>
            <a:avLst/>
            <a:gdLst/>
            <a:ahLst/>
            <a:cxnLst/>
            <a:rect l="l" t="t" r="r" b="b"/>
            <a:pathLst>
              <a:path w="7698564" h="3346705">
                <a:moveTo>
                  <a:pt x="1549963" y="0"/>
                </a:moveTo>
                <a:lnTo>
                  <a:pt x="1555540" y="0"/>
                </a:lnTo>
                <a:lnTo>
                  <a:pt x="2621768" y="0"/>
                </a:lnTo>
                <a:lnTo>
                  <a:pt x="6451640" y="0"/>
                </a:lnTo>
                <a:lnTo>
                  <a:pt x="6451640" y="479"/>
                </a:lnTo>
                <a:lnTo>
                  <a:pt x="7698564" y="479"/>
                </a:lnTo>
                <a:lnTo>
                  <a:pt x="7698564" y="3346705"/>
                </a:lnTo>
                <a:lnTo>
                  <a:pt x="0" y="3346705"/>
                </a:lnTo>
                <a:close/>
              </a:path>
            </a:pathLst>
          </a:custGeom>
          <a:noFill/>
          <a:extLst>
            <a:ext uri="{909E8E84-426E-40DD-AFC4-6F175D3DCCD1}">
              <a14:hiddenFill xmlns:a14="http://schemas.microsoft.com/office/drawing/2010/main">
                <a:solidFill>
                  <a:srgbClr val="FFFFFF"/>
                </a:solidFill>
              </a14:hiddenFill>
            </a:ext>
          </a:extLst>
        </p:spPr>
      </p:pic>
      <p:pic>
        <p:nvPicPr>
          <p:cNvPr id="4098" name="Picture 2" descr="Forestry and Drones - 4 Ways Drones Are Used in the Forestry Industry">
            <a:extLst>
              <a:ext uri="{FF2B5EF4-FFF2-40B4-BE49-F238E27FC236}">
                <a16:creationId xmlns:a16="http://schemas.microsoft.com/office/drawing/2014/main" id="{3731DDC9-A9B4-69BD-2350-4B35D89A3C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235" r="17976" b="3"/>
          <a:stretch>
            <a:fillRect/>
          </a:stretch>
        </p:blipFill>
        <p:spPr bwMode="auto">
          <a:xfrm>
            <a:off x="20" y="10"/>
            <a:ext cx="4394827" cy="3346695"/>
          </a:xfrm>
          <a:custGeom>
            <a:avLst/>
            <a:gdLst/>
            <a:ahLst/>
            <a:cxnLst/>
            <a:rect l="l" t="t" r="r" b="b"/>
            <a:pathLst>
              <a:path w="5859797" h="3346705">
                <a:moveTo>
                  <a:pt x="0" y="0"/>
                </a:moveTo>
                <a:lnTo>
                  <a:pt x="5859797" y="0"/>
                </a:lnTo>
                <a:lnTo>
                  <a:pt x="4309834" y="3346705"/>
                </a:lnTo>
                <a:lnTo>
                  <a:pt x="4304257" y="3346705"/>
                </a:lnTo>
                <a:lnTo>
                  <a:pt x="3238029" y="3346705"/>
                </a:lnTo>
                <a:lnTo>
                  <a:pt x="0" y="3346705"/>
                </a:lnTo>
                <a:close/>
              </a:path>
            </a:pathLst>
          </a:custGeom>
          <a:noFill/>
          <a:extLst>
            <a:ext uri="{909E8E84-426E-40DD-AFC4-6F175D3DCCD1}">
              <a14:hiddenFill xmlns:a14="http://schemas.microsoft.com/office/drawing/2010/main">
                <a:solidFill>
                  <a:srgbClr val="FFFFFF"/>
                </a:solidFill>
              </a14:hiddenFill>
            </a:ext>
          </a:extLst>
        </p:spPr>
      </p:pic>
      <p:pic>
        <p:nvPicPr>
          <p:cNvPr id="4104" name="Picture 8" descr="Underwater Robotics: Exploring the Depths of the Ocean with Autonomous  Machines - Awe Robotics">
            <a:extLst>
              <a:ext uri="{FF2B5EF4-FFF2-40B4-BE49-F238E27FC236}">
                <a16:creationId xmlns:a16="http://schemas.microsoft.com/office/drawing/2014/main" id="{B48F6F78-359D-8C8F-26D5-F0E06122DE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6010" r="20677" b="2"/>
          <a:stretch>
            <a:fillRect/>
          </a:stretch>
        </p:blipFill>
        <p:spPr bwMode="auto">
          <a:xfrm>
            <a:off x="4762566" y="3511295"/>
            <a:ext cx="4381434" cy="3346705"/>
          </a:xfrm>
          <a:custGeom>
            <a:avLst/>
            <a:gdLst/>
            <a:ahLst/>
            <a:cxnLst/>
            <a:rect l="l" t="t" r="r" b="b"/>
            <a:pathLst>
              <a:path w="5841911" h="3346705">
                <a:moveTo>
                  <a:pt x="1549963" y="0"/>
                </a:moveTo>
                <a:lnTo>
                  <a:pt x="1555540" y="0"/>
                </a:lnTo>
                <a:lnTo>
                  <a:pt x="2621768" y="0"/>
                </a:lnTo>
                <a:lnTo>
                  <a:pt x="5841911" y="0"/>
                </a:lnTo>
                <a:lnTo>
                  <a:pt x="5841911" y="3346705"/>
                </a:lnTo>
                <a:lnTo>
                  <a:pt x="0" y="3346705"/>
                </a:lnTo>
                <a:close/>
              </a:path>
            </a:pathLst>
          </a:custGeom>
          <a:noFill/>
          <a:extLst>
            <a:ext uri="{909E8E84-426E-40DD-AFC4-6F175D3DCCD1}">
              <a14:hiddenFill xmlns:a14="http://schemas.microsoft.com/office/drawing/2010/main">
                <a:solidFill>
                  <a:srgbClr val="FFFFFF"/>
                </a:solidFill>
              </a14:hiddenFill>
            </a:ext>
          </a:extLst>
        </p:spPr>
      </p:pic>
      <p:pic>
        <p:nvPicPr>
          <p:cNvPr id="4100" name="Picture 4" descr="autonomous vehicles ...">
            <a:extLst>
              <a:ext uri="{FF2B5EF4-FFF2-40B4-BE49-F238E27FC236}">
                <a16:creationId xmlns:a16="http://schemas.microsoft.com/office/drawing/2014/main" id="{95C9D86A-6852-FF21-AA73-B2D8F30A44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4462" b="8435"/>
          <a:stretch>
            <a:fillRect/>
          </a:stretch>
        </p:blipFill>
        <p:spPr bwMode="auto">
          <a:xfrm>
            <a:off x="20" y="3511295"/>
            <a:ext cx="5773903" cy="3346705"/>
          </a:xfrm>
          <a:custGeom>
            <a:avLst/>
            <a:gdLst/>
            <a:ahLst/>
            <a:cxnLst/>
            <a:rect l="l" t="t" r="r" b="b"/>
            <a:pathLst>
              <a:path w="7698564" h="3346705">
                <a:moveTo>
                  <a:pt x="0" y="0"/>
                </a:moveTo>
                <a:lnTo>
                  <a:pt x="7698564" y="0"/>
                </a:lnTo>
                <a:lnTo>
                  <a:pt x="6148601" y="3346705"/>
                </a:lnTo>
                <a:lnTo>
                  <a:pt x="6143024" y="3346705"/>
                </a:lnTo>
                <a:lnTo>
                  <a:pt x="5076796" y="3346705"/>
                </a:lnTo>
                <a:lnTo>
                  <a:pt x="1246924" y="3346705"/>
                </a:lnTo>
                <a:lnTo>
                  <a:pt x="1246924" y="3346226"/>
                </a:lnTo>
                <a:lnTo>
                  <a:pt x="0" y="3346226"/>
                </a:lnTo>
                <a:close/>
              </a:path>
            </a:pathLst>
          </a:cu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FEF5950-7D66-D326-7FA6-E705BAF1EF99}"/>
              </a:ext>
            </a:extLst>
          </p:cNvPr>
          <p:cNvSpPr txBox="1"/>
          <p:nvPr/>
        </p:nvSpPr>
        <p:spPr>
          <a:xfrm>
            <a:off x="-1" y="3136491"/>
            <a:ext cx="9143981" cy="584775"/>
          </a:xfrm>
          <a:prstGeom prst="rect">
            <a:avLst/>
          </a:prstGeom>
          <a:solidFill>
            <a:schemeClr val="accent1">
              <a:lumMod val="50000"/>
            </a:schemeClr>
          </a:solidFill>
        </p:spPr>
        <p:txBody>
          <a:bodyPr wrap="square" rtlCol="0">
            <a:spAutoFit/>
          </a:bodyPr>
          <a:lstStyle/>
          <a:p>
            <a:pPr algn="ctr"/>
            <a:r>
              <a:rPr lang="en-US" sz="3200" dirty="0">
                <a:solidFill>
                  <a:schemeClr val="bg1"/>
                </a:solidFill>
              </a:rPr>
              <a:t>Why does it matter?</a:t>
            </a:r>
          </a:p>
        </p:txBody>
      </p:sp>
    </p:spTree>
    <p:extLst>
      <p:ext uri="{BB962C8B-B14F-4D97-AF65-F5344CB8AC3E}">
        <p14:creationId xmlns:p14="http://schemas.microsoft.com/office/powerpoint/2010/main" val="7837405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8FADB-AD95-6650-6C95-32D0A882887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96F4ADE-22FB-08AF-DC38-37AC1B938139}"/>
              </a:ext>
            </a:extLst>
          </p:cNvPr>
          <p:cNvPicPr>
            <a:picLocks noChangeAspect="1"/>
          </p:cNvPicPr>
          <p:nvPr/>
        </p:nvPicPr>
        <p:blipFill>
          <a:blip r:embed="rId2"/>
          <a:srcRect l="78676" t="9302" b="44554"/>
          <a:stretch>
            <a:fillRect/>
          </a:stretch>
        </p:blipFill>
        <p:spPr>
          <a:xfrm>
            <a:off x="5044858" y="2058339"/>
            <a:ext cx="1367372" cy="1477758"/>
          </a:xfrm>
          <a:prstGeom prst="rect">
            <a:avLst/>
          </a:prstGeom>
        </p:spPr>
      </p:pic>
      <p:sp>
        <p:nvSpPr>
          <p:cNvPr id="5" name="Rounded Rectangle 4">
            <a:extLst>
              <a:ext uri="{FF2B5EF4-FFF2-40B4-BE49-F238E27FC236}">
                <a16:creationId xmlns:a16="http://schemas.microsoft.com/office/drawing/2014/main" id="{A2171207-A0EE-6509-BA0A-9C6DFF79A145}"/>
              </a:ext>
            </a:extLst>
          </p:cNvPr>
          <p:cNvSpPr/>
          <p:nvPr/>
        </p:nvSpPr>
        <p:spPr>
          <a:xfrm>
            <a:off x="6901056" y="2927215"/>
            <a:ext cx="1052186" cy="1217765"/>
          </a:xfrm>
          <a:prstGeom prst="roundRect">
            <a:avLst>
              <a:gd name="adj" fmla="val 8391"/>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Aptos" panose="02110004020202020204"/>
            </a:endParaRPr>
          </a:p>
        </p:txBody>
      </p:sp>
      <p:sp>
        <p:nvSpPr>
          <p:cNvPr id="6" name="TextBox 5">
            <a:extLst>
              <a:ext uri="{FF2B5EF4-FFF2-40B4-BE49-F238E27FC236}">
                <a16:creationId xmlns:a16="http://schemas.microsoft.com/office/drawing/2014/main" id="{1A1CFD89-325F-B398-7B41-DF67F1D9372F}"/>
              </a:ext>
            </a:extLst>
          </p:cNvPr>
          <p:cNvSpPr txBox="1"/>
          <p:nvPr/>
        </p:nvSpPr>
        <p:spPr>
          <a:xfrm>
            <a:off x="6946667" y="2982100"/>
            <a:ext cx="1054776" cy="1131079"/>
          </a:xfrm>
          <a:prstGeom prst="rect">
            <a:avLst/>
          </a:prstGeom>
          <a:noFill/>
        </p:spPr>
        <p:txBody>
          <a:bodyPr wrap="none" rtlCol="0">
            <a:spAutoFit/>
          </a:bodyPr>
          <a:lstStyle/>
          <a:p>
            <a:pPr defTabSz="685800"/>
            <a:r>
              <a:rPr lang="en-US" sz="1350" dirty="0">
                <a:solidFill>
                  <a:prstClr val="black"/>
                </a:solidFill>
                <a:latin typeface="Aptos" panose="02110004020202020204"/>
              </a:rPr>
              <a:t>Learned-</a:t>
            </a:r>
          </a:p>
          <a:p>
            <a:pPr defTabSz="685800"/>
            <a:r>
              <a:rPr lang="en-US" sz="1350" dirty="0">
                <a:solidFill>
                  <a:prstClr val="black"/>
                </a:solidFill>
                <a:latin typeface="Aptos" panose="02110004020202020204"/>
              </a:rPr>
              <a:t>Generative-</a:t>
            </a:r>
          </a:p>
          <a:p>
            <a:pPr defTabSz="685800"/>
            <a:r>
              <a:rPr lang="en-US" sz="1350" dirty="0">
                <a:solidFill>
                  <a:prstClr val="black"/>
                </a:solidFill>
                <a:latin typeface="Aptos" panose="02110004020202020204"/>
              </a:rPr>
              <a:t>Interactive-</a:t>
            </a:r>
          </a:p>
          <a:p>
            <a:pPr defTabSz="685800"/>
            <a:endParaRPr lang="en-US" sz="1350" dirty="0">
              <a:solidFill>
                <a:prstClr val="black"/>
              </a:solidFill>
              <a:latin typeface="Aptos" panose="02110004020202020204"/>
            </a:endParaRPr>
          </a:p>
          <a:p>
            <a:pPr defTabSz="685800"/>
            <a:r>
              <a:rPr lang="en-US" sz="1350" dirty="0">
                <a:solidFill>
                  <a:prstClr val="black"/>
                </a:solidFill>
                <a:latin typeface="Aptos" panose="02110004020202020204"/>
              </a:rPr>
              <a:t>Systems</a:t>
            </a:r>
          </a:p>
        </p:txBody>
      </p:sp>
      <p:sp>
        <p:nvSpPr>
          <p:cNvPr id="7" name="TextBox 6">
            <a:extLst>
              <a:ext uri="{FF2B5EF4-FFF2-40B4-BE49-F238E27FC236}">
                <a16:creationId xmlns:a16="http://schemas.microsoft.com/office/drawing/2014/main" id="{7F8FAC98-4DF4-4215-0CAD-EDC187BD1A14}"/>
              </a:ext>
            </a:extLst>
          </p:cNvPr>
          <p:cNvSpPr txBox="1"/>
          <p:nvPr/>
        </p:nvSpPr>
        <p:spPr>
          <a:xfrm>
            <a:off x="8197809" y="3321981"/>
            <a:ext cx="1260515" cy="507831"/>
          </a:xfrm>
          <a:prstGeom prst="rect">
            <a:avLst/>
          </a:prstGeom>
          <a:noFill/>
        </p:spPr>
        <p:txBody>
          <a:bodyPr wrap="square" rtlCol="0">
            <a:spAutoFit/>
          </a:bodyPr>
          <a:lstStyle/>
          <a:p>
            <a:pPr defTabSz="685800"/>
            <a:r>
              <a:rPr lang="en-US" sz="1350" dirty="0">
                <a:solidFill>
                  <a:prstClr val="black"/>
                </a:solidFill>
                <a:latin typeface="Aptos" panose="02110004020202020204"/>
              </a:rPr>
              <a:t>Physical perception</a:t>
            </a:r>
          </a:p>
        </p:txBody>
      </p:sp>
      <p:cxnSp>
        <p:nvCxnSpPr>
          <p:cNvPr id="10" name="Straight Arrow Connector 9">
            <a:extLst>
              <a:ext uri="{FF2B5EF4-FFF2-40B4-BE49-F238E27FC236}">
                <a16:creationId xmlns:a16="http://schemas.microsoft.com/office/drawing/2014/main" id="{BDC37A82-32AA-DE68-29BB-68AE235CD28F}"/>
              </a:ext>
            </a:extLst>
          </p:cNvPr>
          <p:cNvCxnSpPr>
            <a:cxnSpLocks/>
          </p:cNvCxnSpPr>
          <p:nvPr/>
        </p:nvCxnSpPr>
        <p:spPr>
          <a:xfrm>
            <a:off x="6344921" y="2982100"/>
            <a:ext cx="556135" cy="339881"/>
          </a:xfrm>
          <a:prstGeom prst="straightConnector1">
            <a:avLst/>
          </a:prstGeom>
          <a:ln w="34925">
            <a:tailEnd type="arrow" w="lg" len="lg"/>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AA30EB68-D9CA-8612-ADE7-1DD7D4CC13A3}"/>
              </a:ext>
            </a:extLst>
          </p:cNvPr>
          <p:cNvCxnSpPr>
            <a:cxnSpLocks/>
          </p:cNvCxnSpPr>
          <p:nvPr/>
        </p:nvCxnSpPr>
        <p:spPr>
          <a:xfrm>
            <a:off x="7962812" y="3565808"/>
            <a:ext cx="284889" cy="0"/>
          </a:xfrm>
          <a:prstGeom prst="straightConnector1">
            <a:avLst/>
          </a:prstGeom>
          <a:ln w="34925">
            <a:tailEnd type="arrow" w="lg" len="lg"/>
          </a:ln>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288CD7A0-EC53-E224-EF34-B032B3A0A3A8}"/>
              </a:ext>
            </a:extLst>
          </p:cNvPr>
          <p:cNvPicPr>
            <a:picLocks noChangeAspect="1"/>
          </p:cNvPicPr>
          <p:nvPr/>
        </p:nvPicPr>
        <p:blipFill>
          <a:blip r:embed="rId3"/>
          <a:srcRect l="80873" t="17916" b="35232"/>
          <a:stretch>
            <a:fillRect/>
          </a:stretch>
        </p:blipFill>
        <p:spPr>
          <a:xfrm>
            <a:off x="5185775" y="3708764"/>
            <a:ext cx="1226453" cy="1477758"/>
          </a:xfrm>
          <a:prstGeom prst="rect">
            <a:avLst/>
          </a:prstGeom>
        </p:spPr>
      </p:pic>
      <p:cxnSp>
        <p:nvCxnSpPr>
          <p:cNvPr id="15" name="Straight Arrow Connector 14">
            <a:extLst>
              <a:ext uri="{FF2B5EF4-FFF2-40B4-BE49-F238E27FC236}">
                <a16:creationId xmlns:a16="http://schemas.microsoft.com/office/drawing/2014/main" id="{18D74F0D-6D28-91E7-2D53-43E703528C2E}"/>
              </a:ext>
            </a:extLst>
          </p:cNvPr>
          <p:cNvCxnSpPr>
            <a:cxnSpLocks/>
          </p:cNvCxnSpPr>
          <p:nvPr/>
        </p:nvCxnSpPr>
        <p:spPr>
          <a:xfrm flipV="1">
            <a:off x="6412228" y="3751463"/>
            <a:ext cx="479257" cy="393517"/>
          </a:xfrm>
          <a:prstGeom prst="straightConnector1">
            <a:avLst/>
          </a:prstGeom>
          <a:ln w="34925">
            <a:tailEnd type="arrow" w="lg" len="lg"/>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87A721C4-37CD-F714-9D90-24E986139604}"/>
              </a:ext>
            </a:extLst>
          </p:cNvPr>
          <p:cNvSpPr txBox="1"/>
          <p:nvPr/>
        </p:nvSpPr>
        <p:spPr>
          <a:xfrm>
            <a:off x="-1" y="0"/>
            <a:ext cx="9144000" cy="415498"/>
          </a:xfrm>
          <a:prstGeom prst="rect">
            <a:avLst/>
          </a:prstGeom>
          <a:solidFill>
            <a:schemeClr val="bg2">
              <a:lumMod val="25000"/>
            </a:schemeClr>
          </a:solidFill>
        </p:spPr>
        <p:txBody>
          <a:bodyPr wrap="square" rtlCol="0">
            <a:spAutoFit/>
          </a:bodyPr>
          <a:lstStyle/>
          <a:p>
            <a:pPr defTabSz="685800">
              <a:defRPr/>
            </a:pPr>
            <a:r>
              <a:rPr lang="en-US" sz="2100" dirty="0">
                <a:solidFill>
                  <a:prstClr val="white"/>
                </a:solidFill>
                <a:latin typeface="Lucida Bright" panose="02040602050505020304" pitchFamily="18" charset="77"/>
                <a:cs typeface="Centaur" panose="020F0502020204030204" pitchFamily="34" charset="0"/>
              </a:rPr>
              <a:t> Data has ... history, physics, principles, and interactions</a:t>
            </a:r>
          </a:p>
        </p:txBody>
      </p:sp>
    </p:spTree>
    <p:extLst>
      <p:ext uri="{BB962C8B-B14F-4D97-AF65-F5344CB8AC3E}">
        <p14:creationId xmlns:p14="http://schemas.microsoft.com/office/powerpoint/2010/main" val="3758025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06D8C-AA93-27FC-41B4-70EACC585AA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F2B3218-D503-7CBF-6303-54F3A295CF90}"/>
              </a:ext>
            </a:extLst>
          </p:cNvPr>
          <p:cNvPicPr>
            <a:picLocks noChangeAspect="1"/>
          </p:cNvPicPr>
          <p:nvPr/>
        </p:nvPicPr>
        <p:blipFill>
          <a:blip r:embed="rId2"/>
          <a:srcRect t="9302" b="44554"/>
          <a:stretch>
            <a:fillRect/>
          </a:stretch>
        </p:blipFill>
        <p:spPr>
          <a:xfrm>
            <a:off x="0" y="2058339"/>
            <a:ext cx="6412230" cy="1477758"/>
          </a:xfrm>
          <a:prstGeom prst="rect">
            <a:avLst/>
          </a:prstGeom>
        </p:spPr>
      </p:pic>
      <p:sp>
        <p:nvSpPr>
          <p:cNvPr id="4" name="TextBox 3">
            <a:extLst>
              <a:ext uri="{FF2B5EF4-FFF2-40B4-BE49-F238E27FC236}">
                <a16:creationId xmlns:a16="http://schemas.microsoft.com/office/drawing/2014/main" id="{AEDFED33-F5B7-E871-05BB-352F5B313A86}"/>
              </a:ext>
            </a:extLst>
          </p:cNvPr>
          <p:cNvSpPr txBox="1"/>
          <p:nvPr/>
        </p:nvSpPr>
        <p:spPr>
          <a:xfrm>
            <a:off x="-1" y="0"/>
            <a:ext cx="9144000" cy="415498"/>
          </a:xfrm>
          <a:prstGeom prst="rect">
            <a:avLst/>
          </a:prstGeom>
          <a:solidFill>
            <a:schemeClr val="bg2">
              <a:lumMod val="25000"/>
            </a:schemeClr>
          </a:solidFill>
        </p:spPr>
        <p:txBody>
          <a:bodyPr wrap="square" rtlCol="0">
            <a:spAutoFit/>
          </a:bodyPr>
          <a:lstStyle/>
          <a:p>
            <a:pPr defTabSz="685800">
              <a:defRPr/>
            </a:pPr>
            <a:r>
              <a:rPr lang="en-US" sz="2100" dirty="0">
                <a:solidFill>
                  <a:prstClr val="white"/>
                </a:solidFill>
                <a:latin typeface="Lucida Bright" panose="02040602050505020304" pitchFamily="18" charset="77"/>
                <a:cs typeface="Centaur" panose="020F0502020204030204" pitchFamily="34" charset="0"/>
              </a:rPr>
              <a:t> Data has ... history, physics, principles, and interactions</a:t>
            </a:r>
          </a:p>
        </p:txBody>
      </p:sp>
      <p:sp>
        <p:nvSpPr>
          <p:cNvPr id="5" name="Rounded Rectangle 4">
            <a:extLst>
              <a:ext uri="{FF2B5EF4-FFF2-40B4-BE49-F238E27FC236}">
                <a16:creationId xmlns:a16="http://schemas.microsoft.com/office/drawing/2014/main" id="{9E203E14-76DB-87A1-71B2-BD4D54BEBCB3}"/>
              </a:ext>
            </a:extLst>
          </p:cNvPr>
          <p:cNvSpPr/>
          <p:nvPr/>
        </p:nvSpPr>
        <p:spPr>
          <a:xfrm>
            <a:off x="6901056" y="2927215"/>
            <a:ext cx="1052186" cy="1217765"/>
          </a:xfrm>
          <a:prstGeom prst="roundRect">
            <a:avLst>
              <a:gd name="adj" fmla="val 8391"/>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Aptos" panose="02110004020202020204"/>
            </a:endParaRPr>
          </a:p>
        </p:txBody>
      </p:sp>
      <p:sp>
        <p:nvSpPr>
          <p:cNvPr id="6" name="TextBox 5">
            <a:extLst>
              <a:ext uri="{FF2B5EF4-FFF2-40B4-BE49-F238E27FC236}">
                <a16:creationId xmlns:a16="http://schemas.microsoft.com/office/drawing/2014/main" id="{D968B067-3443-24F1-96FD-5D1E572EF7FA}"/>
              </a:ext>
            </a:extLst>
          </p:cNvPr>
          <p:cNvSpPr txBox="1"/>
          <p:nvPr/>
        </p:nvSpPr>
        <p:spPr>
          <a:xfrm>
            <a:off x="6946667" y="2982100"/>
            <a:ext cx="1054776" cy="1131079"/>
          </a:xfrm>
          <a:prstGeom prst="rect">
            <a:avLst/>
          </a:prstGeom>
          <a:noFill/>
        </p:spPr>
        <p:txBody>
          <a:bodyPr wrap="none" rtlCol="0">
            <a:spAutoFit/>
          </a:bodyPr>
          <a:lstStyle/>
          <a:p>
            <a:pPr defTabSz="685800"/>
            <a:r>
              <a:rPr lang="en-US" sz="1350" dirty="0">
                <a:solidFill>
                  <a:prstClr val="black"/>
                </a:solidFill>
                <a:latin typeface="Aptos" panose="02110004020202020204"/>
              </a:rPr>
              <a:t>Learned-</a:t>
            </a:r>
          </a:p>
          <a:p>
            <a:pPr defTabSz="685800"/>
            <a:r>
              <a:rPr lang="en-US" sz="1350" dirty="0">
                <a:solidFill>
                  <a:prstClr val="black"/>
                </a:solidFill>
                <a:latin typeface="Aptos" panose="02110004020202020204"/>
              </a:rPr>
              <a:t>Generative-</a:t>
            </a:r>
          </a:p>
          <a:p>
            <a:pPr defTabSz="685800"/>
            <a:r>
              <a:rPr lang="en-US" sz="1350" dirty="0">
                <a:solidFill>
                  <a:prstClr val="black"/>
                </a:solidFill>
                <a:latin typeface="Aptos" panose="02110004020202020204"/>
              </a:rPr>
              <a:t>Interactive-</a:t>
            </a:r>
          </a:p>
          <a:p>
            <a:pPr defTabSz="685800"/>
            <a:endParaRPr lang="en-US" sz="1350" dirty="0">
              <a:solidFill>
                <a:prstClr val="black"/>
              </a:solidFill>
              <a:latin typeface="Aptos" panose="02110004020202020204"/>
            </a:endParaRPr>
          </a:p>
          <a:p>
            <a:pPr defTabSz="685800"/>
            <a:r>
              <a:rPr lang="en-US" sz="1350" dirty="0">
                <a:solidFill>
                  <a:prstClr val="black"/>
                </a:solidFill>
                <a:latin typeface="Aptos" panose="02110004020202020204"/>
              </a:rPr>
              <a:t>Systems</a:t>
            </a:r>
          </a:p>
        </p:txBody>
      </p:sp>
      <p:sp>
        <p:nvSpPr>
          <p:cNvPr id="7" name="TextBox 6">
            <a:extLst>
              <a:ext uri="{FF2B5EF4-FFF2-40B4-BE49-F238E27FC236}">
                <a16:creationId xmlns:a16="http://schemas.microsoft.com/office/drawing/2014/main" id="{FAD25BA1-B024-0E56-A9E3-B6AF1AE314C8}"/>
              </a:ext>
            </a:extLst>
          </p:cNvPr>
          <p:cNvSpPr txBox="1"/>
          <p:nvPr/>
        </p:nvSpPr>
        <p:spPr>
          <a:xfrm>
            <a:off x="8197809" y="3321981"/>
            <a:ext cx="1203365" cy="507831"/>
          </a:xfrm>
          <a:prstGeom prst="rect">
            <a:avLst/>
          </a:prstGeom>
          <a:noFill/>
        </p:spPr>
        <p:txBody>
          <a:bodyPr wrap="square" rtlCol="0">
            <a:spAutoFit/>
          </a:bodyPr>
          <a:lstStyle/>
          <a:p>
            <a:pPr defTabSz="685800"/>
            <a:r>
              <a:rPr lang="en-US" sz="1350" dirty="0">
                <a:solidFill>
                  <a:prstClr val="black"/>
                </a:solidFill>
                <a:latin typeface="Aptos" panose="02110004020202020204"/>
              </a:rPr>
              <a:t>Physical perception</a:t>
            </a:r>
          </a:p>
        </p:txBody>
      </p:sp>
      <p:cxnSp>
        <p:nvCxnSpPr>
          <p:cNvPr id="10" name="Straight Arrow Connector 9">
            <a:extLst>
              <a:ext uri="{FF2B5EF4-FFF2-40B4-BE49-F238E27FC236}">
                <a16:creationId xmlns:a16="http://schemas.microsoft.com/office/drawing/2014/main" id="{832041E9-602D-D755-E589-80BE248C301E}"/>
              </a:ext>
            </a:extLst>
          </p:cNvPr>
          <p:cNvCxnSpPr>
            <a:cxnSpLocks/>
          </p:cNvCxnSpPr>
          <p:nvPr/>
        </p:nvCxnSpPr>
        <p:spPr>
          <a:xfrm>
            <a:off x="6344921" y="2982100"/>
            <a:ext cx="556135" cy="339881"/>
          </a:xfrm>
          <a:prstGeom prst="straightConnector1">
            <a:avLst/>
          </a:prstGeom>
          <a:ln w="34925">
            <a:tailEnd type="arrow" w="lg" len="lg"/>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715ECFC7-55DA-59CF-8A9C-B0B2ECE91FD2}"/>
              </a:ext>
            </a:extLst>
          </p:cNvPr>
          <p:cNvCxnSpPr>
            <a:cxnSpLocks/>
          </p:cNvCxnSpPr>
          <p:nvPr/>
        </p:nvCxnSpPr>
        <p:spPr>
          <a:xfrm>
            <a:off x="7962812" y="3565808"/>
            <a:ext cx="284889" cy="0"/>
          </a:xfrm>
          <a:prstGeom prst="straightConnector1">
            <a:avLst/>
          </a:prstGeom>
          <a:ln w="34925">
            <a:tailEnd type="arrow" w="lg" len="lg"/>
          </a:ln>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67D083D2-859E-66AB-E21B-DAA6ECBE7B20}"/>
              </a:ext>
            </a:extLst>
          </p:cNvPr>
          <p:cNvPicPr>
            <a:picLocks noChangeAspect="1"/>
          </p:cNvPicPr>
          <p:nvPr/>
        </p:nvPicPr>
        <p:blipFill>
          <a:blip r:embed="rId3"/>
          <a:srcRect t="17916" b="35232"/>
          <a:stretch>
            <a:fillRect/>
          </a:stretch>
        </p:blipFill>
        <p:spPr>
          <a:xfrm>
            <a:off x="-1" y="3708764"/>
            <a:ext cx="6412229" cy="1477758"/>
          </a:xfrm>
          <a:prstGeom prst="rect">
            <a:avLst/>
          </a:prstGeom>
        </p:spPr>
      </p:pic>
      <p:cxnSp>
        <p:nvCxnSpPr>
          <p:cNvPr id="15" name="Straight Arrow Connector 14">
            <a:extLst>
              <a:ext uri="{FF2B5EF4-FFF2-40B4-BE49-F238E27FC236}">
                <a16:creationId xmlns:a16="http://schemas.microsoft.com/office/drawing/2014/main" id="{914F5FCC-5A46-6229-E757-621EFDAD8A45}"/>
              </a:ext>
            </a:extLst>
          </p:cNvPr>
          <p:cNvCxnSpPr>
            <a:cxnSpLocks/>
          </p:cNvCxnSpPr>
          <p:nvPr/>
        </p:nvCxnSpPr>
        <p:spPr>
          <a:xfrm flipV="1">
            <a:off x="6412228" y="3751463"/>
            <a:ext cx="479257" cy="393517"/>
          </a:xfrm>
          <a:prstGeom prst="straightConnector1">
            <a:avLst/>
          </a:prstGeom>
          <a:ln w="34925">
            <a:tailEnd type="arrow" w="lg" len="lg"/>
          </a:ln>
        </p:spPr>
        <p:style>
          <a:lnRef idx="2">
            <a:schemeClr val="accent1"/>
          </a:lnRef>
          <a:fillRef idx="0">
            <a:schemeClr val="accent1"/>
          </a:fillRef>
          <a:effectRef idx="1">
            <a:schemeClr val="accent1"/>
          </a:effectRef>
          <a:fontRef idx="minor">
            <a:schemeClr val="tx1"/>
          </a:fontRef>
        </p:style>
      </p:cxnSp>
      <p:pic>
        <p:nvPicPr>
          <p:cNvPr id="2" name="Picture 1">
            <a:extLst>
              <a:ext uri="{FF2B5EF4-FFF2-40B4-BE49-F238E27FC236}">
                <a16:creationId xmlns:a16="http://schemas.microsoft.com/office/drawing/2014/main" id="{FCC91CD0-A67C-9926-7BA7-E5D9DBD9D92F}"/>
              </a:ext>
            </a:extLst>
          </p:cNvPr>
          <p:cNvPicPr>
            <a:picLocks noChangeAspect="1"/>
          </p:cNvPicPr>
          <p:nvPr/>
        </p:nvPicPr>
        <p:blipFill>
          <a:blip r:embed="rId2"/>
          <a:srcRect l="78676" t="9302" b="44554"/>
          <a:stretch>
            <a:fillRect/>
          </a:stretch>
        </p:blipFill>
        <p:spPr>
          <a:xfrm>
            <a:off x="5044858" y="2058339"/>
            <a:ext cx="1367372" cy="1477758"/>
          </a:xfrm>
          <a:prstGeom prst="rect">
            <a:avLst/>
          </a:prstGeom>
        </p:spPr>
      </p:pic>
      <p:pic>
        <p:nvPicPr>
          <p:cNvPr id="8" name="Picture 7">
            <a:extLst>
              <a:ext uri="{FF2B5EF4-FFF2-40B4-BE49-F238E27FC236}">
                <a16:creationId xmlns:a16="http://schemas.microsoft.com/office/drawing/2014/main" id="{86AD3D59-F675-FEDF-AD3D-1C36B6E1036D}"/>
              </a:ext>
            </a:extLst>
          </p:cNvPr>
          <p:cNvPicPr>
            <a:picLocks noChangeAspect="1"/>
          </p:cNvPicPr>
          <p:nvPr/>
        </p:nvPicPr>
        <p:blipFill>
          <a:blip r:embed="rId3"/>
          <a:srcRect l="80873" t="17916" b="35232"/>
          <a:stretch>
            <a:fillRect/>
          </a:stretch>
        </p:blipFill>
        <p:spPr>
          <a:xfrm>
            <a:off x="5185775" y="3708764"/>
            <a:ext cx="1226453" cy="1477758"/>
          </a:xfrm>
          <a:prstGeom prst="rect">
            <a:avLst/>
          </a:prstGeom>
        </p:spPr>
      </p:pic>
    </p:spTree>
    <p:extLst>
      <p:ext uri="{BB962C8B-B14F-4D97-AF65-F5344CB8AC3E}">
        <p14:creationId xmlns:p14="http://schemas.microsoft.com/office/powerpoint/2010/main" val="2249364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par>
                                <p:cTn id="8" presetID="22" presetClass="entr" presetSubtype="2"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right)">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Man Male Boy Happy Friendly Cheerful Cute Cartoon Sticker Stick Icon Decal  Label Drawing Illustration Retro Doodle Freehand Free Hand Drawn Quirky Art  Artwork Funny Character Thumbs Up Sign Symbol Gesture Stock">
            <a:extLst>
              <a:ext uri="{FF2B5EF4-FFF2-40B4-BE49-F238E27FC236}">
                <a16:creationId xmlns:a16="http://schemas.microsoft.com/office/drawing/2014/main" id="{3811B0D6-9F6D-CD85-6661-82AA094D2D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588" y="4380130"/>
            <a:ext cx="2371725" cy="2371725"/>
          </a:xfrm>
          <a:prstGeom prst="rect">
            <a:avLst/>
          </a:prstGeom>
          <a:noFill/>
          <a:extLst>
            <a:ext uri="{909E8E84-426E-40DD-AFC4-6F175D3DCCD1}">
              <a14:hiddenFill xmlns:a14="http://schemas.microsoft.com/office/drawing/2010/main">
                <a:solidFill>
                  <a:srgbClr val="FFFFFF"/>
                </a:solidFill>
              </a14:hiddenFill>
            </a:ext>
          </a:extLst>
        </p:spPr>
      </p:pic>
      <p:sp>
        <p:nvSpPr>
          <p:cNvPr id="5" name="Oval Callout 4">
            <a:extLst>
              <a:ext uri="{FF2B5EF4-FFF2-40B4-BE49-F238E27FC236}">
                <a16:creationId xmlns:a16="http://schemas.microsoft.com/office/drawing/2014/main" id="{D2BE43AB-6EA6-FC8C-C69F-357AFCB1DBD6}"/>
              </a:ext>
            </a:extLst>
          </p:cNvPr>
          <p:cNvSpPr/>
          <p:nvPr/>
        </p:nvSpPr>
        <p:spPr>
          <a:xfrm>
            <a:off x="2743200" y="4008655"/>
            <a:ext cx="5772150" cy="2743200"/>
          </a:xfrm>
          <a:prstGeom prst="wedgeEllipseCallout">
            <a:avLst>
              <a:gd name="adj1" fmla="val -68947"/>
              <a:gd name="adj2" fmla="val -11541"/>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518036" y="1372314"/>
            <a:ext cx="8014053" cy="738664"/>
          </a:xfrm>
          <a:prstGeom prst="rect">
            <a:avLst/>
          </a:prstGeom>
          <a:noFill/>
        </p:spPr>
        <p:txBody>
          <a:bodyPr wrap="none">
            <a:spAutoFit/>
          </a:bodyPr>
          <a:lstStyle/>
          <a:p>
            <a:endParaRPr dirty="0"/>
          </a:p>
          <a:p>
            <a:pPr>
              <a:defRPr sz="2400"/>
            </a:pPr>
            <a:r>
              <a:rPr dirty="0"/>
              <a:t>Physics → Sensing → Machine Learning → Physical Intelligence</a:t>
            </a:r>
          </a:p>
        </p:txBody>
      </p:sp>
      <p:sp>
        <p:nvSpPr>
          <p:cNvPr id="4" name="TextBox 3">
            <a:extLst>
              <a:ext uri="{FF2B5EF4-FFF2-40B4-BE49-F238E27FC236}">
                <a16:creationId xmlns:a16="http://schemas.microsoft.com/office/drawing/2014/main" id="{5FF1A524-6977-4B1D-C4FF-116DC8870CB7}"/>
              </a:ext>
            </a:extLst>
          </p:cNvPr>
          <p:cNvSpPr txBox="1"/>
          <p:nvPr/>
        </p:nvSpPr>
        <p:spPr>
          <a:xfrm>
            <a:off x="3274289" y="4687757"/>
            <a:ext cx="5569673" cy="1384995"/>
          </a:xfrm>
          <a:prstGeom prst="rect">
            <a:avLst/>
          </a:prstGeom>
          <a:noFill/>
        </p:spPr>
        <p:txBody>
          <a:bodyPr wrap="square">
            <a:spAutoFit/>
          </a:bodyPr>
          <a:lstStyle/>
          <a:p>
            <a:r>
              <a:rPr sz="2800" dirty="0"/>
              <a:t>AI may know all of Wikipedia, </a:t>
            </a:r>
            <a:endParaRPr lang="en-US" sz="2800" dirty="0"/>
          </a:p>
          <a:p>
            <a:r>
              <a:rPr sz="2800" dirty="0"/>
              <a:t>but without physical intelligence,</a:t>
            </a:r>
            <a:endParaRPr lang="en-US" sz="2800" dirty="0"/>
          </a:p>
          <a:p>
            <a:r>
              <a:rPr sz="2800" dirty="0"/>
              <a:t>it will still trip over a Lego block.</a:t>
            </a:r>
          </a:p>
        </p:txBody>
      </p:sp>
      <p:sp>
        <p:nvSpPr>
          <p:cNvPr id="8" name="TextBox 7">
            <a:extLst>
              <a:ext uri="{FF2B5EF4-FFF2-40B4-BE49-F238E27FC236}">
                <a16:creationId xmlns:a16="http://schemas.microsoft.com/office/drawing/2014/main" id="{78235CC0-5E6B-E67A-D4AD-BD2E7D623EFF}"/>
              </a:ext>
            </a:extLst>
          </p:cNvPr>
          <p:cNvSpPr txBox="1"/>
          <p:nvPr/>
        </p:nvSpPr>
        <p:spPr>
          <a:xfrm>
            <a:off x="19" y="0"/>
            <a:ext cx="9143981" cy="584775"/>
          </a:xfrm>
          <a:prstGeom prst="rect">
            <a:avLst/>
          </a:prstGeom>
          <a:solidFill>
            <a:schemeClr val="accent1">
              <a:lumMod val="50000"/>
            </a:schemeClr>
          </a:solidFill>
        </p:spPr>
        <p:txBody>
          <a:bodyPr wrap="square" rtlCol="0">
            <a:spAutoFit/>
          </a:bodyPr>
          <a:lstStyle/>
          <a:p>
            <a:r>
              <a:rPr lang="en-US" sz="3200" dirty="0">
                <a:solidFill>
                  <a:schemeClr val="bg1"/>
                </a:solidFill>
              </a:rPr>
              <a:t>CMSC 818V: How will we learn?</a:t>
            </a:r>
          </a:p>
        </p:txBody>
      </p:sp>
      <p:sp>
        <p:nvSpPr>
          <p:cNvPr id="9" name="TextBox 8">
            <a:extLst>
              <a:ext uri="{FF2B5EF4-FFF2-40B4-BE49-F238E27FC236}">
                <a16:creationId xmlns:a16="http://schemas.microsoft.com/office/drawing/2014/main" id="{367D3D57-F0E2-A2B9-8AB3-F335CA931FBF}"/>
              </a:ext>
            </a:extLst>
          </p:cNvPr>
          <p:cNvSpPr txBox="1"/>
          <p:nvPr/>
        </p:nvSpPr>
        <p:spPr>
          <a:xfrm>
            <a:off x="2243136" y="1985619"/>
            <a:ext cx="2919774" cy="738664"/>
          </a:xfrm>
          <a:prstGeom prst="rect">
            <a:avLst/>
          </a:prstGeom>
          <a:noFill/>
        </p:spPr>
        <p:txBody>
          <a:bodyPr wrap="none">
            <a:spAutoFit/>
          </a:bodyPr>
          <a:lstStyle/>
          <a:p>
            <a:endParaRPr dirty="0"/>
          </a:p>
          <a:p>
            <a:pPr>
              <a:defRPr sz="2400"/>
            </a:pPr>
            <a:r>
              <a:rPr lang="en-US" dirty="0"/>
              <a:t>Analytical approaches</a:t>
            </a:r>
            <a:endParaRPr dirty="0"/>
          </a:p>
        </p:txBody>
      </p:sp>
      <p:sp>
        <p:nvSpPr>
          <p:cNvPr id="10" name="TextBox 9">
            <a:extLst>
              <a:ext uri="{FF2B5EF4-FFF2-40B4-BE49-F238E27FC236}">
                <a16:creationId xmlns:a16="http://schemas.microsoft.com/office/drawing/2014/main" id="{AD0285D1-46EA-632B-67F7-05DCBE0AA716}"/>
              </a:ext>
            </a:extLst>
          </p:cNvPr>
          <p:cNvSpPr txBox="1"/>
          <p:nvPr/>
        </p:nvSpPr>
        <p:spPr>
          <a:xfrm rot="3239113">
            <a:off x="2446376" y="1776969"/>
            <a:ext cx="463588" cy="738664"/>
          </a:xfrm>
          <a:prstGeom prst="rect">
            <a:avLst/>
          </a:prstGeom>
          <a:noFill/>
        </p:spPr>
        <p:txBody>
          <a:bodyPr wrap="none">
            <a:spAutoFit/>
          </a:bodyPr>
          <a:lstStyle/>
          <a:p>
            <a:endParaRPr dirty="0"/>
          </a:p>
          <a:p>
            <a:pPr>
              <a:defRPr sz="2400"/>
            </a:pPr>
            <a:r>
              <a:rPr dirty="0"/>
              <a:t>→</a:t>
            </a:r>
          </a:p>
        </p:txBody>
      </p:sp>
      <p:sp>
        <p:nvSpPr>
          <p:cNvPr id="11" name="TextBox 10">
            <a:extLst>
              <a:ext uri="{FF2B5EF4-FFF2-40B4-BE49-F238E27FC236}">
                <a16:creationId xmlns:a16="http://schemas.microsoft.com/office/drawing/2014/main" id="{01B2E4AC-99AA-DCB1-1D83-DF29ED80AF33}"/>
              </a:ext>
            </a:extLst>
          </p:cNvPr>
          <p:cNvSpPr txBox="1"/>
          <p:nvPr/>
        </p:nvSpPr>
        <p:spPr>
          <a:xfrm rot="17676611">
            <a:off x="3728481" y="1781810"/>
            <a:ext cx="463588" cy="738664"/>
          </a:xfrm>
          <a:prstGeom prst="rect">
            <a:avLst/>
          </a:prstGeom>
          <a:noFill/>
        </p:spPr>
        <p:txBody>
          <a:bodyPr wrap="none">
            <a:spAutoFit/>
          </a:bodyPr>
          <a:lstStyle/>
          <a:p>
            <a:endParaRPr dirty="0"/>
          </a:p>
          <a:p>
            <a:pPr>
              <a:defRPr sz="2400"/>
            </a:pPr>
            <a:r>
              <a:rPr dirty="0"/>
              <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297473-9F9F-6040-B46C-0AAD49C804CF}"/>
              </a:ext>
            </a:extLst>
          </p:cNvPr>
          <p:cNvSpPr txBox="1"/>
          <p:nvPr/>
        </p:nvSpPr>
        <p:spPr>
          <a:xfrm>
            <a:off x="213114" y="326088"/>
            <a:ext cx="3696846" cy="584775"/>
          </a:xfrm>
          <a:prstGeom prst="rect">
            <a:avLst/>
          </a:prstGeom>
          <a:noFill/>
        </p:spPr>
        <p:txBody>
          <a:bodyPr wrap="none" rtlCol="0">
            <a:spAutoFit/>
          </a:bodyPr>
          <a:lstStyle/>
          <a:p>
            <a:r>
              <a:rPr lang="en-US" sz="3200" b="1" dirty="0">
                <a:solidFill>
                  <a:schemeClr val="accent1">
                    <a:lumMod val="75000"/>
                  </a:schemeClr>
                </a:solidFill>
                <a:latin typeface="Lucida Bright" panose="02040602050505020304" pitchFamily="18" charset="77"/>
              </a:rPr>
              <a:t>Course overview</a:t>
            </a:r>
          </a:p>
        </p:txBody>
      </p:sp>
      <p:sp>
        <p:nvSpPr>
          <p:cNvPr id="8" name="TextBox 7">
            <a:extLst>
              <a:ext uri="{FF2B5EF4-FFF2-40B4-BE49-F238E27FC236}">
                <a16:creationId xmlns:a16="http://schemas.microsoft.com/office/drawing/2014/main" id="{2D8A5B37-1EFA-644F-82BA-71AAA8B5D6D6}"/>
              </a:ext>
            </a:extLst>
          </p:cNvPr>
          <p:cNvSpPr txBox="1"/>
          <p:nvPr/>
        </p:nvSpPr>
        <p:spPr>
          <a:xfrm>
            <a:off x="1430871" y="2152647"/>
            <a:ext cx="6603996" cy="1949573"/>
          </a:xfrm>
          <a:prstGeom prst="rect">
            <a:avLst/>
          </a:prstGeom>
          <a:noFill/>
        </p:spPr>
        <p:txBody>
          <a:bodyPr wrap="square" rtlCol="0">
            <a:spAutoFit/>
          </a:bodyPr>
          <a:lstStyle/>
          <a:p>
            <a:pPr marL="457200" indent="-457200">
              <a:lnSpc>
                <a:spcPct val="150000"/>
              </a:lnSpc>
              <a:buFont typeface="Arial" panose="020B0604020202020204" pitchFamily="34" charset="0"/>
              <a:buChar char="•"/>
            </a:pPr>
            <a:r>
              <a:rPr lang="en-US" sz="2800" dirty="0">
                <a:solidFill>
                  <a:srgbClr val="C00000"/>
                </a:solidFill>
                <a:latin typeface="Lucida Bright" panose="02040602050505020304" pitchFamily="18" charset="77"/>
              </a:rPr>
              <a:t>General information</a:t>
            </a:r>
          </a:p>
          <a:p>
            <a:pPr marL="457200" indent="-457200">
              <a:lnSpc>
                <a:spcPct val="150000"/>
              </a:lnSpc>
              <a:buFont typeface="Arial" panose="020B0604020202020204" pitchFamily="34" charset="0"/>
              <a:buChar char="•"/>
            </a:pPr>
            <a:r>
              <a:rPr lang="en-US" sz="2800" dirty="0">
                <a:latin typeface="Lucida Bright" panose="02040602050505020304" pitchFamily="18" charset="77"/>
              </a:rPr>
              <a:t>Scope of this course</a:t>
            </a:r>
          </a:p>
          <a:p>
            <a:pPr marL="457200" indent="-457200">
              <a:lnSpc>
                <a:spcPct val="150000"/>
              </a:lnSpc>
              <a:buFont typeface="Arial" panose="020B0604020202020204" pitchFamily="34" charset="0"/>
              <a:buChar char="•"/>
            </a:pPr>
            <a:r>
              <a:rPr lang="en-US" sz="2800" dirty="0">
                <a:latin typeface="Lucida Bright" panose="02040602050505020304" pitchFamily="18" charset="77"/>
              </a:rPr>
              <a:t>Course organization</a:t>
            </a:r>
          </a:p>
        </p:txBody>
      </p:sp>
    </p:spTree>
    <p:extLst>
      <p:ext uri="{BB962C8B-B14F-4D97-AF65-F5344CB8AC3E}">
        <p14:creationId xmlns:p14="http://schemas.microsoft.com/office/powerpoint/2010/main" val="38938467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wearing a suit and tie&#10;&#10;Description automatically generated">
            <a:extLst>
              <a:ext uri="{FF2B5EF4-FFF2-40B4-BE49-F238E27FC236}">
                <a16:creationId xmlns:a16="http://schemas.microsoft.com/office/drawing/2014/main" id="{FA964382-C4DE-E04E-9BA9-4FDB2C0F03D9}"/>
              </a:ext>
            </a:extLst>
          </p:cNvPr>
          <p:cNvPicPr>
            <a:picLocks noChangeAspect="1"/>
          </p:cNvPicPr>
          <p:nvPr/>
        </p:nvPicPr>
        <p:blipFill rotWithShape="1">
          <a:blip r:embed="rId2"/>
          <a:srcRect b="31602"/>
          <a:stretch/>
        </p:blipFill>
        <p:spPr>
          <a:xfrm>
            <a:off x="101795" y="500192"/>
            <a:ext cx="2820027" cy="2912550"/>
          </a:xfrm>
          <a:prstGeom prst="rect">
            <a:avLst/>
          </a:prstGeom>
          <a:ln w="15875">
            <a:solidFill>
              <a:schemeClr val="tx1"/>
            </a:solidFill>
          </a:ln>
        </p:spPr>
      </p:pic>
      <p:sp>
        <p:nvSpPr>
          <p:cNvPr id="5" name="TextBox 4">
            <a:extLst>
              <a:ext uri="{FF2B5EF4-FFF2-40B4-BE49-F238E27FC236}">
                <a16:creationId xmlns:a16="http://schemas.microsoft.com/office/drawing/2014/main" id="{E974AEB4-1C74-C542-8108-EADF78C11D52}"/>
              </a:ext>
            </a:extLst>
          </p:cNvPr>
          <p:cNvSpPr txBox="1"/>
          <p:nvPr/>
        </p:nvSpPr>
        <p:spPr>
          <a:xfrm>
            <a:off x="873250" y="3745424"/>
            <a:ext cx="7985760" cy="1200329"/>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Joined UMD CS in 2019</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Also affiliated to UMIACS, ECE, Maryland Robotic Center (MRC), and Maryland Transport Institute (MTI)</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Graduated from the University of Illinois Urbana Champaign (UIUC)</a:t>
            </a:r>
          </a:p>
        </p:txBody>
      </p:sp>
      <p:sp>
        <p:nvSpPr>
          <p:cNvPr id="2" name="TextBox 1">
            <a:extLst>
              <a:ext uri="{FF2B5EF4-FFF2-40B4-BE49-F238E27FC236}">
                <a16:creationId xmlns:a16="http://schemas.microsoft.com/office/drawing/2014/main" id="{9767E73D-2F09-FB48-9164-A80E634B9D20}"/>
              </a:ext>
            </a:extLst>
          </p:cNvPr>
          <p:cNvSpPr txBox="1"/>
          <p:nvPr/>
        </p:nvSpPr>
        <p:spPr>
          <a:xfrm>
            <a:off x="475129" y="5629064"/>
            <a:ext cx="8193741" cy="584775"/>
          </a:xfrm>
          <a:prstGeom prst="rect">
            <a:avLst/>
          </a:prstGeom>
          <a:solidFill>
            <a:schemeClr val="accent1"/>
          </a:solidFill>
        </p:spPr>
        <p:txBody>
          <a:bodyPr wrap="square" rtlCol="0">
            <a:spAutoFit/>
          </a:bodyPr>
          <a:lstStyle/>
          <a:p>
            <a:pPr algn="ctr"/>
            <a:r>
              <a:rPr lang="en-US" sz="3200" dirty="0">
                <a:solidFill>
                  <a:schemeClr val="bg1"/>
                </a:solidFill>
              </a:rPr>
              <a:t>https://</a:t>
            </a:r>
            <a:r>
              <a:rPr lang="en-US" sz="3200" dirty="0" err="1">
                <a:solidFill>
                  <a:schemeClr val="bg1"/>
                </a:solidFill>
              </a:rPr>
              <a:t>www.cs.umd.edu</a:t>
            </a:r>
            <a:r>
              <a:rPr lang="en-US" sz="3200" dirty="0">
                <a:solidFill>
                  <a:schemeClr val="bg1"/>
                </a:solidFill>
              </a:rPr>
              <a:t>/~</a:t>
            </a:r>
            <a:r>
              <a:rPr lang="en-US" sz="3200" dirty="0" err="1">
                <a:solidFill>
                  <a:schemeClr val="bg1"/>
                </a:solidFill>
              </a:rPr>
              <a:t>nirupam</a:t>
            </a:r>
            <a:r>
              <a:rPr lang="en-US" sz="3200" dirty="0">
                <a:solidFill>
                  <a:schemeClr val="bg1"/>
                </a:solidFill>
              </a:rPr>
              <a:t>/</a:t>
            </a:r>
          </a:p>
        </p:txBody>
      </p:sp>
      <p:sp>
        <p:nvSpPr>
          <p:cNvPr id="6" name="TextBox 5">
            <a:extLst>
              <a:ext uri="{FF2B5EF4-FFF2-40B4-BE49-F238E27FC236}">
                <a16:creationId xmlns:a16="http://schemas.microsoft.com/office/drawing/2014/main" id="{1FBC0E30-7528-977E-39CF-57B19C5E04CC}"/>
              </a:ext>
            </a:extLst>
          </p:cNvPr>
          <p:cNvSpPr txBox="1"/>
          <p:nvPr/>
        </p:nvSpPr>
        <p:spPr>
          <a:xfrm>
            <a:off x="3141960" y="500192"/>
            <a:ext cx="2860078" cy="646331"/>
          </a:xfrm>
          <a:prstGeom prst="rect">
            <a:avLst/>
          </a:prstGeom>
          <a:noFill/>
        </p:spPr>
        <p:txBody>
          <a:bodyPr wrap="none" rtlCol="0">
            <a:spAutoFit/>
          </a:bodyPr>
          <a:lstStyle/>
          <a:p>
            <a:r>
              <a:rPr lang="en-US" sz="3600" dirty="0">
                <a:latin typeface="Avenir Light" panose="020B0402020203020204" pitchFamily="34" charset="77"/>
              </a:rPr>
              <a:t>Nirupam Roy</a:t>
            </a:r>
          </a:p>
        </p:txBody>
      </p:sp>
      <p:sp>
        <p:nvSpPr>
          <p:cNvPr id="7" name="TextBox 6">
            <a:extLst>
              <a:ext uri="{FF2B5EF4-FFF2-40B4-BE49-F238E27FC236}">
                <a16:creationId xmlns:a16="http://schemas.microsoft.com/office/drawing/2014/main" id="{24C7D426-D533-B403-4CA6-E4A471765A79}"/>
              </a:ext>
            </a:extLst>
          </p:cNvPr>
          <p:cNvSpPr txBox="1"/>
          <p:nvPr/>
        </p:nvSpPr>
        <p:spPr>
          <a:xfrm>
            <a:off x="3141960" y="1146523"/>
            <a:ext cx="6002040" cy="646331"/>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Associate Professor, Dept. of CS, UMD College Park</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niruroy@umd.edu, Office: IRB 5240</a:t>
            </a:r>
          </a:p>
        </p:txBody>
      </p:sp>
      <p:sp>
        <p:nvSpPr>
          <p:cNvPr id="8" name="TextBox 7">
            <a:extLst>
              <a:ext uri="{FF2B5EF4-FFF2-40B4-BE49-F238E27FC236}">
                <a16:creationId xmlns:a16="http://schemas.microsoft.com/office/drawing/2014/main" id="{E1CD8203-0433-82DB-B2D6-F35E762B02BD}"/>
              </a:ext>
            </a:extLst>
          </p:cNvPr>
          <p:cNvSpPr txBox="1"/>
          <p:nvPr/>
        </p:nvSpPr>
        <p:spPr>
          <a:xfrm>
            <a:off x="3141960" y="2409046"/>
            <a:ext cx="5625194" cy="646331"/>
          </a:xfrm>
          <a:prstGeom prst="rect">
            <a:avLst/>
          </a:prstGeom>
          <a:noFill/>
        </p:spPr>
        <p:txBody>
          <a:bodyPr wrap="none" rtlCol="0">
            <a:spAutoFit/>
          </a:bodyPr>
          <a:lstStyle/>
          <a:p>
            <a:r>
              <a:rPr lang="en-US" dirty="0"/>
              <a:t>Physical Intelligence, Embedded AI, Embodied perception,</a:t>
            </a:r>
          </a:p>
          <a:p>
            <a:r>
              <a:rPr lang="en-US" dirty="0"/>
              <a:t>Ultra-low-power sensing, Wireless Networks</a:t>
            </a:r>
          </a:p>
        </p:txBody>
      </p:sp>
      <p:sp>
        <p:nvSpPr>
          <p:cNvPr id="9" name="TextBox 8">
            <a:extLst>
              <a:ext uri="{FF2B5EF4-FFF2-40B4-BE49-F238E27FC236}">
                <a16:creationId xmlns:a16="http://schemas.microsoft.com/office/drawing/2014/main" id="{AD9C8179-0230-7BAD-56AE-A1F543723E55}"/>
              </a:ext>
            </a:extLst>
          </p:cNvPr>
          <p:cNvSpPr txBox="1"/>
          <p:nvPr/>
        </p:nvSpPr>
        <p:spPr>
          <a:xfrm>
            <a:off x="3141960" y="2035870"/>
            <a:ext cx="2126416" cy="400110"/>
          </a:xfrm>
          <a:prstGeom prst="rect">
            <a:avLst/>
          </a:prstGeom>
          <a:noFill/>
        </p:spPr>
        <p:txBody>
          <a:bodyPr wrap="none" rtlCol="0">
            <a:spAutoFit/>
          </a:bodyPr>
          <a:lstStyle/>
          <a:p>
            <a:r>
              <a:rPr lang="en-US" sz="2000" b="1" dirty="0"/>
              <a:t>Research interests</a:t>
            </a:r>
          </a:p>
        </p:txBody>
      </p:sp>
    </p:spTree>
    <p:extLst>
      <p:ext uri="{BB962C8B-B14F-4D97-AF65-F5344CB8AC3E}">
        <p14:creationId xmlns:p14="http://schemas.microsoft.com/office/powerpoint/2010/main" val="25154676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7CAB5-8A55-9297-2A82-DF69B9D978A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0430D3D-91CE-A561-2248-344F31D013D4}"/>
              </a:ext>
            </a:extLst>
          </p:cNvPr>
          <p:cNvPicPr>
            <a:picLocks noChangeAspect="1"/>
          </p:cNvPicPr>
          <p:nvPr/>
        </p:nvPicPr>
        <p:blipFill>
          <a:blip r:embed="rId2"/>
          <a:stretch>
            <a:fillRect/>
          </a:stretch>
        </p:blipFill>
        <p:spPr>
          <a:xfrm>
            <a:off x="-80010" y="568014"/>
            <a:ext cx="9304020" cy="5721970"/>
          </a:xfrm>
          <a:prstGeom prst="rect">
            <a:avLst/>
          </a:prstGeom>
        </p:spPr>
      </p:pic>
    </p:spTree>
    <p:extLst>
      <p:ext uri="{BB962C8B-B14F-4D97-AF65-F5344CB8AC3E}">
        <p14:creationId xmlns:p14="http://schemas.microsoft.com/office/powerpoint/2010/main" val="13161449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485F7-0D78-4066-BD64-29715CCB4E1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918BA0A-80CD-F8D1-20EB-5C6F09A5620D}"/>
              </a:ext>
            </a:extLst>
          </p:cNvPr>
          <p:cNvSpPr txBox="1"/>
          <p:nvPr/>
        </p:nvSpPr>
        <p:spPr>
          <a:xfrm>
            <a:off x="2127066" y="3891516"/>
            <a:ext cx="4889865" cy="523220"/>
          </a:xfrm>
          <a:prstGeom prst="rect">
            <a:avLst/>
          </a:prstGeom>
          <a:noFill/>
        </p:spPr>
        <p:txBody>
          <a:bodyPr wrap="none" rtlCol="0">
            <a:spAutoFit/>
          </a:bodyPr>
          <a:lstStyle/>
          <a:p>
            <a:r>
              <a:rPr lang="en-US" sz="2800" b="1" dirty="0">
                <a:solidFill>
                  <a:schemeClr val="accent1">
                    <a:lumMod val="75000"/>
                  </a:schemeClr>
                </a:solidFill>
              </a:rPr>
              <a:t>Website:</a:t>
            </a:r>
            <a:r>
              <a:rPr lang="en-US" sz="2800" dirty="0">
                <a:solidFill>
                  <a:schemeClr val="accent1">
                    <a:lumMod val="75000"/>
                  </a:schemeClr>
                </a:solidFill>
              </a:rPr>
              <a:t> </a:t>
            </a:r>
            <a:r>
              <a:rPr lang="en-US" sz="2400" i="1" dirty="0">
                <a:solidFill>
                  <a:schemeClr val="accent1">
                    <a:lumMod val="75000"/>
                  </a:schemeClr>
                </a:solidFill>
              </a:rPr>
              <a:t>http://</a:t>
            </a:r>
            <a:r>
              <a:rPr lang="en-US" sz="2400" i="1" dirty="0" err="1">
                <a:solidFill>
                  <a:schemeClr val="accent1">
                    <a:lumMod val="75000"/>
                  </a:schemeClr>
                </a:solidFill>
              </a:rPr>
              <a:t>icosmos.cs.umd.edu</a:t>
            </a:r>
            <a:endParaRPr lang="en-US" sz="2400" i="1" dirty="0">
              <a:solidFill>
                <a:schemeClr val="accent1">
                  <a:lumMod val="75000"/>
                </a:schemeClr>
              </a:solidFill>
            </a:endParaRPr>
          </a:p>
        </p:txBody>
      </p:sp>
      <p:pic>
        <p:nvPicPr>
          <p:cNvPr id="3" name="Picture 2" descr="A picture containing text, light&#10;&#10;Description automatically generated">
            <a:extLst>
              <a:ext uri="{FF2B5EF4-FFF2-40B4-BE49-F238E27FC236}">
                <a16:creationId xmlns:a16="http://schemas.microsoft.com/office/drawing/2014/main" id="{7E619683-8BD1-1B6C-FADA-75BC125B62CE}"/>
              </a:ext>
            </a:extLst>
          </p:cNvPr>
          <p:cNvPicPr>
            <a:picLocks noChangeAspect="1"/>
          </p:cNvPicPr>
          <p:nvPr/>
        </p:nvPicPr>
        <p:blipFill>
          <a:blip r:embed="rId2"/>
          <a:stretch>
            <a:fillRect/>
          </a:stretch>
        </p:blipFill>
        <p:spPr>
          <a:xfrm>
            <a:off x="415634" y="936554"/>
            <a:ext cx="8312727" cy="2307251"/>
          </a:xfrm>
          <a:prstGeom prst="rect">
            <a:avLst/>
          </a:prstGeom>
        </p:spPr>
      </p:pic>
    </p:spTree>
    <p:extLst>
      <p:ext uri="{BB962C8B-B14F-4D97-AF65-F5344CB8AC3E}">
        <p14:creationId xmlns:p14="http://schemas.microsoft.com/office/powerpoint/2010/main" val="35341334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26EED-F892-F0DE-E839-3B93D6520AB2}"/>
            </a:ext>
          </a:extLst>
        </p:cNvPr>
        <p:cNvGrpSpPr/>
        <p:nvPr/>
      </p:nvGrpSpPr>
      <p:grpSpPr>
        <a:xfrm>
          <a:off x="0" y="0"/>
          <a:ext cx="0" cy="0"/>
          <a:chOff x="0" y="0"/>
          <a:chExt cx="0" cy="0"/>
        </a:xfrm>
      </p:grpSpPr>
      <p:pic>
        <p:nvPicPr>
          <p:cNvPr id="1034" name="Picture 10" descr="Apple SVG Vector Logos - Vector Logo Zone">
            <a:extLst>
              <a:ext uri="{FF2B5EF4-FFF2-40B4-BE49-F238E27FC236}">
                <a16:creationId xmlns:a16="http://schemas.microsoft.com/office/drawing/2014/main" id="{8B48B4CC-06D0-1681-F34F-EAAC1955FB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5981" y="2846793"/>
            <a:ext cx="1610366" cy="80518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person sitting on a dock&#10;&#10;Description automatically generated with low confidence">
            <a:extLst>
              <a:ext uri="{FF2B5EF4-FFF2-40B4-BE49-F238E27FC236}">
                <a16:creationId xmlns:a16="http://schemas.microsoft.com/office/drawing/2014/main" id="{6585DC7D-D136-DE45-90F2-B6FF87C5112E}"/>
              </a:ext>
            </a:extLst>
          </p:cNvPr>
          <p:cNvPicPr>
            <a:picLocks noChangeAspect="1"/>
          </p:cNvPicPr>
          <p:nvPr/>
        </p:nvPicPr>
        <p:blipFill rotWithShape="1">
          <a:blip r:embed="rId3"/>
          <a:srcRect l="13263" t="25238" r="15626" b="33492"/>
          <a:stretch/>
        </p:blipFill>
        <p:spPr>
          <a:xfrm>
            <a:off x="385161" y="0"/>
            <a:ext cx="2743200" cy="2830287"/>
          </a:xfrm>
          <a:prstGeom prst="rect">
            <a:avLst/>
          </a:prstGeom>
        </p:spPr>
      </p:pic>
      <p:pic>
        <p:nvPicPr>
          <p:cNvPr id="5" name="Picture 4" descr="A picture containing human face, person, grass, outdoor&#10;&#10;Description automatically generated">
            <a:extLst>
              <a:ext uri="{FF2B5EF4-FFF2-40B4-BE49-F238E27FC236}">
                <a16:creationId xmlns:a16="http://schemas.microsoft.com/office/drawing/2014/main" id="{4F9DED6A-19E1-CDA7-89EF-ACA6CD013A90}"/>
              </a:ext>
            </a:extLst>
          </p:cNvPr>
          <p:cNvPicPr>
            <a:picLocks noChangeAspect="1"/>
          </p:cNvPicPr>
          <p:nvPr/>
        </p:nvPicPr>
        <p:blipFill rotWithShape="1">
          <a:blip r:embed="rId4"/>
          <a:srcRect l="4202" r="31233"/>
          <a:stretch/>
        </p:blipFill>
        <p:spPr>
          <a:xfrm>
            <a:off x="3201452" y="0"/>
            <a:ext cx="2741096" cy="2830286"/>
          </a:xfrm>
          <a:prstGeom prst="rect">
            <a:avLst/>
          </a:prstGeom>
        </p:spPr>
      </p:pic>
      <p:pic>
        <p:nvPicPr>
          <p:cNvPr id="9" name="Picture 8" descr="A person with a mustache smiling&#10;&#10;Description automatically generated with low confidence">
            <a:extLst>
              <a:ext uri="{FF2B5EF4-FFF2-40B4-BE49-F238E27FC236}">
                <a16:creationId xmlns:a16="http://schemas.microsoft.com/office/drawing/2014/main" id="{7EDEBDA2-C20F-3651-9F5B-B3D03593B6EC}"/>
              </a:ext>
            </a:extLst>
          </p:cNvPr>
          <p:cNvPicPr>
            <a:picLocks noChangeAspect="1"/>
          </p:cNvPicPr>
          <p:nvPr/>
        </p:nvPicPr>
        <p:blipFill rotWithShape="1">
          <a:blip r:embed="rId5"/>
          <a:srcRect l="15267" r="20167"/>
          <a:stretch/>
        </p:blipFill>
        <p:spPr>
          <a:xfrm>
            <a:off x="6015639" y="0"/>
            <a:ext cx="2741096" cy="2830286"/>
          </a:xfrm>
          <a:prstGeom prst="rect">
            <a:avLst/>
          </a:prstGeom>
        </p:spPr>
      </p:pic>
      <p:sp>
        <p:nvSpPr>
          <p:cNvPr id="10" name="Rectangle 9">
            <a:extLst>
              <a:ext uri="{FF2B5EF4-FFF2-40B4-BE49-F238E27FC236}">
                <a16:creationId xmlns:a16="http://schemas.microsoft.com/office/drawing/2014/main" id="{F6C46C92-9994-1663-33D3-27F2A70930A2}"/>
              </a:ext>
            </a:extLst>
          </p:cNvPr>
          <p:cNvSpPr/>
          <p:nvPr/>
        </p:nvSpPr>
        <p:spPr>
          <a:xfrm>
            <a:off x="385161" y="2830286"/>
            <a:ext cx="2743200" cy="8382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286F68C-F71F-4EBB-E3E2-8CED75929EEE}"/>
              </a:ext>
            </a:extLst>
          </p:cNvPr>
          <p:cNvSpPr/>
          <p:nvPr/>
        </p:nvSpPr>
        <p:spPr>
          <a:xfrm>
            <a:off x="6013535" y="2830286"/>
            <a:ext cx="2743200" cy="8382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DC0D5A7F-3A90-F535-715F-8C0576E48405}"/>
              </a:ext>
            </a:extLst>
          </p:cNvPr>
          <p:cNvSpPr txBox="1"/>
          <p:nvPr/>
        </p:nvSpPr>
        <p:spPr>
          <a:xfrm>
            <a:off x="385161" y="2362200"/>
            <a:ext cx="2741096" cy="369332"/>
          </a:xfrm>
          <a:prstGeom prst="rect">
            <a:avLst/>
          </a:prstGeom>
          <a:solidFill>
            <a:schemeClr val="bg1"/>
          </a:solidFill>
        </p:spPr>
        <p:txBody>
          <a:bodyPr wrap="square" rtlCol="0">
            <a:spAutoFit/>
          </a:bodyPr>
          <a:lstStyle/>
          <a:p>
            <a:pPr algn="ctr"/>
            <a:r>
              <a:rPr lang="en-US" dirty="0">
                <a:latin typeface="Lucida Bright" panose="02040602050505020304" pitchFamily="18" charset="77"/>
              </a:rPr>
              <a:t>Nakul Garg</a:t>
            </a:r>
          </a:p>
        </p:txBody>
      </p:sp>
      <p:sp>
        <p:nvSpPr>
          <p:cNvPr id="14" name="TextBox 13">
            <a:extLst>
              <a:ext uri="{FF2B5EF4-FFF2-40B4-BE49-F238E27FC236}">
                <a16:creationId xmlns:a16="http://schemas.microsoft.com/office/drawing/2014/main" id="{1BDFD465-DA3D-C176-FCF0-4EC74EC1318A}"/>
              </a:ext>
            </a:extLst>
          </p:cNvPr>
          <p:cNvSpPr txBox="1"/>
          <p:nvPr/>
        </p:nvSpPr>
        <p:spPr>
          <a:xfrm>
            <a:off x="3183543" y="2362200"/>
            <a:ext cx="2774809" cy="369332"/>
          </a:xfrm>
          <a:prstGeom prst="rect">
            <a:avLst/>
          </a:prstGeom>
          <a:solidFill>
            <a:schemeClr val="bg1"/>
          </a:solidFill>
        </p:spPr>
        <p:txBody>
          <a:bodyPr wrap="square" rtlCol="0">
            <a:spAutoFit/>
          </a:bodyPr>
          <a:lstStyle/>
          <a:p>
            <a:pPr algn="ctr"/>
            <a:r>
              <a:rPr lang="en-US" dirty="0">
                <a:latin typeface="Lucida Bright" panose="02040602050505020304" pitchFamily="18" charset="77"/>
              </a:rPr>
              <a:t>Yang Bai</a:t>
            </a:r>
          </a:p>
        </p:txBody>
      </p:sp>
      <p:sp>
        <p:nvSpPr>
          <p:cNvPr id="15" name="TextBox 14">
            <a:extLst>
              <a:ext uri="{FF2B5EF4-FFF2-40B4-BE49-F238E27FC236}">
                <a16:creationId xmlns:a16="http://schemas.microsoft.com/office/drawing/2014/main" id="{324822C8-071B-B39F-A60C-05E8EAF20391}"/>
              </a:ext>
            </a:extLst>
          </p:cNvPr>
          <p:cNvSpPr txBox="1"/>
          <p:nvPr/>
        </p:nvSpPr>
        <p:spPr>
          <a:xfrm>
            <a:off x="6019502" y="2356153"/>
            <a:ext cx="2774809" cy="369332"/>
          </a:xfrm>
          <a:prstGeom prst="rect">
            <a:avLst/>
          </a:prstGeom>
          <a:solidFill>
            <a:schemeClr val="bg1"/>
          </a:solidFill>
        </p:spPr>
        <p:txBody>
          <a:bodyPr wrap="square" rtlCol="0">
            <a:spAutoFit/>
          </a:bodyPr>
          <a:lstStyle/>
          <a:p>
            <a:pPr algn="ctr"/>
            <a:r>
              <a:rPr lang="en-US" dirty="0">
                <a:latin typeface="Lucida Bright" panose="02040602050505020304" pitchFamily="18" charset="77"/>
              </a:rPr>
              <a:t>Irtaza Shahid</a:t>
            </a:r>
          </a:p>
        </p:txBody>
      </p:sp>
      <p:sp>
        <p:nvSpPr>
          <p:cNvPr id="2" name="TextBox 1">
            <a:extLst>
              <a:ext uri="{FF2B5EF4-FFF2-40B4-BE49-F238E27FC236}">
                <a16:creationId xmlns:a16="http://schemas.microsoft.com/office/drawing/2014/main" id="{EAF46291-5897-6B83-F56B-75369CE9DE44}"/>
              </a:ext>
            </a:extLst>
          </p:cNvPr>
          <p:cNvSpPr txBox="1"/>
          <p:nvPr/>
        </p:nvSpPr>
        <p:spPr>
          <a:xfrm>
            <a:off x="3802933" y="3766103"/>
            <a:ext cx="1947008" cy="523220"/>
          </a:xfrm>
          <a:prstGeom prst="rect">
            <a:avLst/>
          </a:prstGeom>
          <a:noFill/>
        </p:spPr>
        <p:txBody>
          <a:bodyPr wrap="none" rtlCol="0">
            <a:spAutoFit/>
          </a:bodyPr>
          <a:lstStyle/>
          <a:p>
            <a:r>
              <a:rPr lang="en-US" sz="2800" dirty="0"/>
              <a:t>ML Scientist</a:t>
            </a:r>
          </a:p>
        </p:txBody>
      </p:sp>
      <p:pic>
        <p:nvPicPr>
          <p:cNvPr id="4" name="Picture 2" descr="Rice University Logo and symbol, meaning, history, PNG, brand">
            <a:extLst>
              <a:ext uri="{FF2B5EF4-FFF2-40B4-BE49-F238E27FC236}">
                <a16:creationId xmlns:a16="http://schemas.microsoft.com/office/drawing/2014/main" id="{C307A7B7-D382-9C4D-98BC-F71EE9B47CA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6770" y="2478646"/>
            <a:ext cx="3097920" cy="174258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8564876-91A9-85DF-01B8-C5EAA5787C6B}"/>
              </a:ext>
            </a:extLst>
          </p:cNvPr>
          <p:cNvSpPr txBox="1"/>
          <p:nvPr/>
        </p:nvSpPr>
        <p:spPr>
          <a:xfrm>
            <a:off x="793054" y="3808724"/>
            <a:ext cx="2333203" cy="523220"/>
          </a:xfrm>
          <a:prstGeom prst="rect">
            <a:avLst/>
          </a:prstGeom>
          <a:noFill/>
        </p:spPr>
        <p:txBody>
          <a:bodyPr wrap="none" rtlCol="0">
            <a:spAutoFit/>
          </a:bodyPr>
          <a:lstStyle/>
          <a:p>
            <a:r>
              <a:rPr lang="en-US" sz="2800" dirty="0"/>
              <a:t>Asst. Professor</a:t>
            </a:r>
          </a:p>
        </p:txBody>
      </p:sp>
      <p:sp>
        <p:nvSpPr>
          <p:cNvPr id="7" name="TextBox 6">
            <a:extLst>
              <a:ext uri="{FF2B5EF4-FFF2-40B4-BE49-F238E27FC236}">
                <a16:creationId xmlns:a16="http://schemas.microsoft.com/office/drawing/2014/main" id="{5B7AF64E-D878-6129-083C-F0CB357929C3}"/>
              </a:ext>
            </a:extLst>
          </p:cNvPr>
          <p:cNvSpPr txBox="1"/>
          <p:nvPr/>
        </p:nvSpPr>
        <p:spPr>
          <a:xfrm>
            <a:off x="6013535" y="3612215"/>
            <a:ext cx="3153620" cy="830997"/>
          </a:xfrm>
          <a:prstGeom prst="rect">
            <a:avLst/>
          </a:prstGeom>
          <a:noFill/>
        </p:spPr>
        <p:txBody>
          <a:bodyPr wrap="none" rtlCol="0">
            <a:spAutoFit/>
          </a:bodyPr>
          <a:lstStyle/>
          <a:p>
            <a:pPr algn="ctr"/>
            <a:r>
              <a:rPr lang="en-US" sz="2400" dirty="0"/>
              <a:t>Founding</a:t>
            </a:r>
          </a:p>
          <a:p>
            <a:pPr algn="ctr"/>
            <a:r>
              <a:rPr lang="en-US" sz="2400" dirty="0"/>
              <a:t>Architect &amp; DL Engineer</a:t>
            </a:r>
          </a:p>
        </p:txBody>
      </p:sp>
      <p:pic>
        <p:nvPicPr>
          <p:cNvPr id="8" name="Picture 7">
            <a:extLst>
              <a:ext uri="{FF2B5EF4-FFF2-40B4-BE49-F238E27FC236}">
                <a16:creationId xmlns:a16="http://schemas.microsoft.com/office/drawing/2014/main" id="{79D8D879-39AA-4EAB-ABB6-4C10FC109528}"/>
              </a:ext>
            </a:extLst>
          </p:cNvPr>
          <p:cNvPicPr>
            <a:picLocks noChangeAspect="1"/>
          </p:cNvPicPr>
          <p:nvPr/>
        </p:nvPicPr>
        <p:blipFill>
          <a:blip r:embed="rId7"/>
          <a:stretch>
            <a:fillRect/>
          </a:stretch>
        </p:blipFill>
        <p:spPr>
          <a:xfrm>
            <a:off x="6442230" y="2984521"/>
            <a:ext cx="2092046" cy="500272"/>
          </a:xfrm>
          <a:prstGeom prst="rect">
            <a:avLst/>
          </a:prstGeom>
        </p:spPr>
      </p:pic>
    </p:spTree>
    <p:extLst>
      <p:ext uri="{BB962C8B-B14F-4D97-AF65-F5344CB8AC3E}">
        <p14:creationId xmlns:p14="http://schemas.microsoft.com/office/powerpoint/2010/main" val="2830446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A1834-2220-615C-8564-82B93C9A158C}"/>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BE8721A6-2166-04A1-A0E8-E9E9C167F476}"/>
              </a:ext>
            </a:extLst>
          </p:cNvPr>
          <p:cNvPicPr>
            <a:picLocks noChangeAspect="1"/>
          </p:cNvPicPr>
          <p:nvPr/>
        </p:nvPicPr>
        <p:blipFill>
          <a:blip r:embed="rId2"/>
          <a:srcRect l="10945" t="-1" r="6472" b="449"/>
          <a:stretch>
            <a:fillRect/>
          </a:stretch>
        </p:blipFill>
        <p:spPr>
          <a:xfrm>
            <a:off x="4400550" y="0"/>
            <a:ext cx="2743200" cy="3809061"/>
          </a:xfrm>
          <a:prstGeom prst="rect">
            <a:avLst/>
          </a:prstGeom>
        </p:spPr>
      </p:pic>
      <p:sp>
        <p:nvSpPr>
          <p:cNvPr id="10" name="Rectangle 9">
            <a:extLst>
              <a:ext uri="{FF2B5EF4-FFF2-40B4-BE49-F238E27FC236}">
                <a16:creationId xmlns:a16="http://schemas.microsoft.com/office/drawing/2014/main" id="{012D3452-A44E-B01A-4D90-1D6F75B09FD4}"/>
              </a:ext>
            </a:extLst>
          </p:cNvPr>
          <p:cNvSpPr/>
          <p:nvPr/>
        </p:nvSpPr>
        <p:spPr>
          <a:xfrm>
            <a:off x="4614269" y="2830286"/>
            <a:ext cx="2743200" cy="8382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531D4D82-65DA-75D4-D411-D016B309E2B2}"/>
              </a:ext>
            </a:extLst>
          </p:cNvPr>
          <p:cNvSpPr txBox="1"/>
          <p:nvPr/>
        </p:nvSpPr>
        <p:spPr>
          <a:xfrm>
            <a:off x="4381988" y="3299154"/>
            <a:ext cx="2780324" cy="369332"/>
          </a:xfrm>
          <a:prstGeom prst="rect">
            <a:avLst/>
          </a:prstGeom>
          <a:solidFill>
            <a:schemeClr val="bg1"/>
          </a:solidFill>
        </p:spPr>
        <p:txBody>
          <a:bodyPr wrap="square" rtlCol="0">
            <a:spAutoFit/>
          </a:bodyPr>
          <a:lstStyle/>
          <a:p>
            <a:pPr algn="ctr"/>
            <a:r>
              <a:rPr lang="en-US" dirty="0" err="1">
                <a:latin typeface="Lucida Bright" panose="02040602050505020304" pitchFamily="18" charset="77"/>
              </a:rPr>
              <a:t>Aritrik</a:t>
            </a:r>
            <a:r>
              <a:rPr lang="en-US" dirty="0">
                <a:latin typeface="Lucida Bright" panose="02040602050505020304" pitchFamily="18" charset="77"/>
              </a:rPr>
              <a:t> Ghosh</a:t>
            </a:r>
          </a:p>
        </p:txBody>
      </p:sp>
      <p:pic>
        <p:nvPicPr>
          <p:cNvPr id="21" name="Picture 20" descr="A person holding a model of a head&#10;&#10;Description automatically generated">
            <a:extLst>
              <a:ext uri="{FF2B5EF4-FFF2-40B4-BE49-F238E27FC236}">
                <a16:creationId xmlns:a16="http://schemas.microsoft.com/office/drawing/2014/main" id="{39F9831B-FB63-74AA-254B-6DB68C20EE43}"/>
              </a:ext>
            </a:extLst>
          </p:cNvPr>
          <p:cNvPicPr>
            <a:picLocks noChangeAspect="1"/>
          </p:cNvPicPr>
          <p:nvPr/>
        </p:nvPicPr>
        <p:blipFill rotWithShape="1">
          <a:blip r:embed="rId3"/>
          <a:srcRect l="32074" t="11809" r="20290"/>
          <a:stretch/>
        </p:blipFill>
        <p:spPr>
          <a:xfrm>
            <a:off x="700088" y="0"/>
            <a:ext cx="2743200" cy="3809061"/>
          </a:xfrm>
          <a:prstGeom prst="rect">
            <a:avLst/>
          </a:prstGeom>
        </p:spPr>
      </p:pic>
      <p:sp>
        <p:nvSpPr>
          <p:cNvPr id="22" name="Rectangle 21">
            <a:extLst>
              <a:ext uri="{FF2B5EF4-FFF2-40B4-BE49-F238E27FC236}">
                <a16:creationId xmlns:a16="http://schemas.microsoft.com/office/drawing/2014/main" id="{E97BF398-ABFE-49B6-625D-6B47C9581F1C}"/>
              </a:ext>
            </a:extLst>
          </p:cNvPr>
          <p:cNvSpPr/>
          <p:nvPr/>
        </p:nvSpPr>
        <p:spPr>
          <a:xfrm>
            <a:off x="700088" y="2830286"/>
            <a:ext cx="2743200" cy="8382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E4304D5F-F09B-81A2-25C2-B26305D5A470}"/>
              </a:ext>
            </a:extLst>
          </p:cNvPr>
          <p:cNvSpPr txBox="1"/>
          <p:nvPr/>
        </p:nvSpPr>
        <p:spPr>
          <a:xfrm>
            <a:off x="700088" y="3335192"/>
            <a:ext cx="2774809" cy="369332"/>
          </a:xfrm>
          <a:prstGeom prst="rect">
            <a:avLst/>
          </a:prstGeom>
          <a:solidFill>
            <a:schemeClr val="bg1"/>
          </a:solidFill>
        </p:spPr>
        <p:txBody>
          <a:bodyPr wrap="square" rtlCol="0">
            <a:spAutoFit/>
          </a:bodyPr>
          <a:lstStyle/>
          <a:p>
            <a:pPr algn="ctr"/>
            <a:r>
              <a:rPr lang="en-US" dirty="0">
                <a:latin typeface="Lucida Bright" panose="02040602050505020304" pitchFamily="18" charset="77"/>
              </a:rPr>
              <a:t>Harsh </a:t>
            </a:r>
            <a:r>
              <a:rPr lang="en-US" dirty="0" err="1">
                <a:latin typeface="Lucida Bright" panose="02040602050505020304" pitchFamily="18" charset="77"/>
              </a:rPr>
              <a:t>Takawale</a:t>
            </a:r>
            <a:endParaRPr lang="en-US" dirty="0">
              <a:latin typeface="Lucida Bright" panose="02040602050505020304" pitchFamily="18" charset="77"/>
            </a:endParaRPr>
          </a:p>
        </p:txBody>
      </p:sp>
      <p:pic>
        <p:nvPicPr>
          <p:cNvPr id="24" name="Picture 4">
            <a:extLst>
              <a:ext uri="{FF2B5EF4-FFF2-40B4-BE49-F238E27FC236}">
                <a16:creationId xmlns:a16="http://schemas.microsoft.com/office/drawing/2014/main" id="{F146000E-49DA-2B33-28A7-308DB73DCA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5800" y="3668486"/>
            <a:ext cx="1531775" cy="86162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descr="Dolby Laboratories, Inc. - AES">
            <a:extLst>
              <a:ext uri="{FF2B5EF4-FFF2-40B4-BE49-F238E27FC236}">
                <a16:creationId xmlns:a16="http://schemas.microsoft.com/office/drawing/2014/main" id="{9496AD95-39AC-A61D-734D-5F7C80934D75}"/>
              </a:ext>
            </a:extLst>
          </p:cNvPr>
          <p:cNvPicPr>
            <a:picLocks noChangeAspect="1"/>
          </p:cNvPicPr>
          <p:nvPr/>
        </p:nvPicPr>
        <p:blipFill>
          <a:blip r:embed="rId5"/>
          <a:srcRect l="10010" t="33631" r="10449" b="30497"/>
          <a:stretch>
            <a:fillRect/>
          </a:stretch>
        </p:blipFill>
        <p:spPr>
          <a:xfrm>
            <a:off x="1224311" y="4424823"/>
            <a:ext cx="1897818" cy="481445"/>
          </a:xfrm>
          <a:prstGeom prst="rect">
            <a:avLst/>
          </a:prstGeom>
        </p:spPr>
      </p:pic>
      <p:pic>
        <p:nvPicPr>
          <p:cNvPr id="26" name="Picture 25" descr="Bosch Logo and symbol, meaning, history, PNG, brand">
            <a:extLst>
              <a:ext uri="{FF2B5EF4-FFF2-40B4-BE49-F238E27FC236}">
                <a16:creationId xmlns:a16="http://schemas.microsoft.com/office/drawing/2014/main" id="{77B8A23F-CD56-C6A0-B4AB-361F086D511B}"/>
              </a:ext>
            </a:extLst>
          </p:cNvPr>
          <p:cNvPicPr>
            <a:picLocks noChangeAspect="1"/>
          </p:cNvPicPr>
          <p:nvPr/>
        </p:nvPicPr>
        <p:blipFill>
          <a:blip r:embed="rId6"/>
          <a:srcRect t="29399" b="29837"/>
          <a:stretch>
            <a:fillRect/>
          </a:stretch>
        </p:blipFill>
        <p:spPr>
          <a:xfrm>
            <a:off x="4682037" y="4623655"/>
            <a:ext cx="2180226" cy="555278"/>
          </a:xfrm>
          <a:prstGeom prst="rect">
            <a:avLst/>
          </a:prstGeom>
        </p:spPr>
      </p:pic>
      <p:pic>
        <p:nvPicPr>
          <p:cNvPr id="27" name="Picture 26" descr="Google Brain Logo Design by Viraj Trivedi on Dribbble">
            <a:extLst>
              <a:ext uri="{FF2B5EF4-FFF2-40B4-BE49-F238E27FC236}">
                <a16:creationId xmlns:a16="http://schemas.microsoft.com/office/drawing/2014/main" id="{47D7578C-CCA2-744D-D983-81BBEFDB7F03}"/>
              </a:ext>
            </a:extLst>
          </p:cNvPr>
          <p:cNvPicPr>
            <a:picLocks noChangeAspect="1"/>
          </p:cNvPicPr>
          <p:nvPr/>
        </p:nvPicPr>
        <p:blipFill>
          <a:blip r:embed="rId7"/>
          <a:srcRect l="2469" t="34285" r="1116" b="33736"/>
          <a:stretch>
            <a:fillRect/>
          </a:stretch>
        </p:blipFill>
        <p:spPr>
          <a:xfrm>
            <a:off x="1094396" y="4994280"/>
            <a:ext cx="2284908" cy="568383"/>
          </a:xfrm>
          <a:prstGeom prst="rect">
            <a:avLst/>
          </a:prstGeom>
        </p:spPr>
      </p:pic>
      <p:pic>
        <p:nvPicPr>
          <p:cNvPr id="28" name="Picture 27" descr="Cartesian Boston Office: Careers, Perks + Culture | Built In Boston">
            <a:extLst>
              <a:ext uri="{FF2B5EF4-FFF2-40B4-BE49-F238E27FC236}">
                <a16:creationId xmlns:a16="http://schemas.microsoft.com/office/drawing/2014/main" id="{36996239-139D-5E6E-2A19-9508097E2041}"/>
              </a:ext>
            </a:extLst>
          </p:cNvPr>
          <p:cNvPicPr>
            <a:picLocks noChangeAspect="1"/>
          </p:cNvPicPr>
          <p:nvPr/>
        </p:nvPicPr>
        <p:blipFill>
          <a:blip r:embed="rId8"/>
          <a:srcRect l="3109" t="37594" r="9900" b="37901"/>
          <a:stretch>
            <a:fillRect/>
          </a:stretch>
        </p:blipFill>
        <p:spPr>
          <a:xfrm>
            <a:off x="4654388" y="3900357"/>
            <a:ext cx="2235523" cy="629753"/>
          </a:xfrm>
          <a:prstGeom prst="rect">
            <a:avLst/>
          </a:prstGeom>
        </p:spPr>
      </p:pic>
    </p:spTree>
    <p:extLst>
      <p:ext uri="{BB962C8B-B14F-4D97-AF65-F5344CB8AC3E}">
        <p14:creationId xmlns:p14="http://schemas.microsoft.com/office/powerpoint/2010/main" val="23901058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4F23A70-0423-6248-8972-D86754C87773}"/>
              </a:ext>
            </a:extLst>
          </p:cNvPr>
          <p:cNvPicPr>
            <a:picLocks noChangeAspect="1"/>
          </p:cNvPicPr>
          <p:nvPr/>
        </p:nvPicPr>
        <p:blipFill>
          <a:blip r:embed="rId2"/>
          <a:stretch>
            <a:fillRect/>
          </a:stretch>
        </p:blipFill>
        <p:spPr>
          <a:xfrm>
            <a:off x="110173" y="800134"/>
            <a:ext cx="4556578" cy="5896747"/>
          </a:xfrm>
          <a:prstGeom prst="rect">
            <a:avLst/>
          </a:prstGeom>
        </p:spPr>
      </p:pic>
      <p:pic>
        <p:nvPicPr>
          <p:cNvPr id="4" name="Picture 3" descr="Two people standing in front of a whiteboard&#10;&#10;Description automatically generated">
            <a:extLst>
              <a:ext uri="{FF2B5EF4-FFF2-40B4-BE49-F238E27FC236}">
                <a16:creationId xmlns:a16="http://schemas.microsoft.com/office/drawing/2014/main" id="{5D400549-9453-5E40-AF8F-39863EA12394}"/>
              </a:ext>
            </a:extLst>
          </p:cNvPr>
          <p:cNvPicPr>
            <a:picLocks noChangeAspect="1"/>
          </p:cNvPicPr>
          <p:nvPr/>
        </p:nvPicPr>
        <p:blipFill>
          <a:blip r:embed="rId3"/>
          <a:stretch>
            <a:fillRect/>
          </a:stretch>
        </p:blipFill>
        <p:spPr>
          <a:xfrm>
            <a:off x="4861487" y="1107539"/>
            <a:ext cx="4149190" cy="2765046"/>
          </a:xfrm>
          <a:prstGeom prst="rect">
            <a:avLst/>
          </a:prstGeom>
        </p:spPr>
      </p:pic>
      <p:grpSp>
        <p:nvGrpSpPr>
          <p:cNvPr id="5" name="Group 4">
            <a:extLst>
              <a:ext uri="{FF2B5EF4-FFF2-40B4-BE49-F238E27FC236}">
                <a16:creationId xmlns:a16="http://schemas.microsoft.com/office/drawing/2014/main" id="{AFE292B7-2B4C-684D-9660-C3623F53C12E}"/>
              </a:ext>
            </a:extLst>
          </p:cNvPr>
          <p:cNvGrpSpPr/>
          <p:nvPr/>
        </p:nvGrpSpPr>
        <p:grpSpPr>
          <a:xfrm>
            <a:off x="4861488" y="3973014"/>
            <a:ext cx="4149190" cy="2723868"/>
            <a:chOff x="1031358" y="1259958"/>
            <a:chExt cx="7081284" cy="4763387"/>
          </a:xfrm>
        </p:grpSpPr>
        <p:pic>
          <p:nvPicPr>
            <p:cNvPr id="6" name="Picture 5">
              <a:extLst>
                <a:ext uri="{FF2B5EF4-FFF2-40B4-BE49-F238E27FC236}">
                  <a16:creationId xmlns:a16="http://schemas.microsoft.com/office/drawing/2014/main" id="{F728FA87-488A-A74C-B486-F4EA1EA65861}"/>
                </a:ext>
              </a:extLst>
            </p:cNvPr>
            <p:cNvPicPr>
              <a:picLocks noChangeAspect="1"/>
            </p:cNvPicPr>
            <p:nvPr/>
          </p:nvPicPr>
          <p:blipFill rotWithShape="1">
            <a:blip r:embed="rId4"/>
            <a:srcRect l="11278" t="26651" r="11280" b="35396"/>
            <a:stretch/>
          </p:blipFill>
          <p:spPr>
            <a:xfrm>
              <a:off x="1031358" y="1259958"/>
              <a:ext cx="7081284" cy="2169042"/>
            </a:xfrm>
            <a:prstGeom prst="rect">
              <a:avLst/>
            </a:prstGeom>
          </p:spPr>
        </p:pic>
        <p:pic>
          <p:nvPicPr>
            <p:cNvPr id="7" name="Picture 6">
              <a:extLst>
                <a:ext uri="{FF2B5EF4-FFF2-40B4-BE49-F238E27FC236}">
                  <a16:creationId xmlns:a16="http://schemas.microsoft.com/office/drawing/2014/main" id="{B5895971-AE18-A841-AE56-48705A9BFCBC}"/>
                </a:ext>
              </a:extLst>
            </p:cNvPr>
            <p:cNvPicPr>
              <a:picLocks noChangeAspect="1"/>
            </p:cNvPicPr>
            <p:nvPr/>
          </p:nvPicPr>
          <p:blipFill rotWithShape="1">
            <a:blip r:embed="rId5"/>
            <a:srcRect l="9418" t="21628" r="13140" b="32977"/>
            <a:stretch/>
          </p:blipFill>
          <p:spPr>
            <a:xfrm>
              <a:off x="1031358" y="3429000"/>
              <a:ext cx="7081284" cy="2594345"/>
            </a:xfrm>
            <a:prstGeom prst="rect">
              <a:avLst/>
            </a:prstGeom>
          </p:spPr>
        </p:pic>
      </p:grpSp>
      <p:sp>
        <p:nvSpPr>
          <p:cNvPr id="8" name="Title 1">
            <a:extLst>
              <a:ext uri="{FF2B5EF4-FFF2-40B4-BE49-F238E27FC236}">
                <a16:creationId xmlns:a16="http://schemas.microsoft.com/office/drawing/2014/main" id="{B7F88EBF-BC4C-004E-9355-B90BC1D11CF5}"/>
              </a:ext>
            </a:extLst>
          </p:cNvPr>
          <p:cNvSpPr txBox="1">
            <a:spLocks/>
          </p:cNvSpPr>
          <p:nvPr/>
        </p:nvSpPr>
        <p:spPr>
          <a:xfrm>
            <a:off x="0" y="-74954"/>
            <a:ext cx="9144000" cy="793630"/>
          </a:xfrm>
          <a:prstGeom prst="rect">
            <a:avLst/>
          </a:prstGeom>
          <a:solidFill>
            <a:schemeClr val="tx1"/>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3200" kern="1200">
                <a:solidFill>
                  <a:schemeClr val="tx1"/>
                </a:solidFill>
                <a:latin typeface="Lucida Bright" panose="02040602050505020304" pitchFamily="18" charset="0"/>
                <a:ea typeface="+mj-ea"/>
                <a:cs typeface="+mj-cs"/>
              </a:defRPr>
            </a:lvl1pPr>
          </a:lstStyle>
          <a:p>
            <a:r>
              <a:rPr lang="en-US" dirty="0">
                <a:solidFill>
                  <a:schemeClr val="bg1"/>
                </a:solidFill>
              </a:rPr>
              <a:t>Best Demo Award 2021</a:t>
            </a:r>
          </a:p>
        </p:txBody>
      </p:sp>
    </p:spTree>
    <p:extLst>
      <p:ext uri="{BB962C8B-B14F-4D97-AF65-F5344CB8AC3E}">
        <p14:creationId xmlns:p14="http://schemas.microsoft.com/office/powerpoint/2010/main" val="24340708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7A3962D-5EF4-B64C-A3C0-F7413DD81065}"/>
              </a:ext>
            </a:extLst>
          </p:cNvPr>
          <p:cNvPicPr>
            <a:picLocks noChangeAspect="1"/>
          </p:cNvPicPr>
          <p:nvPr/>
        </p:nvPicPr>
        <p:blipFill rotWithShape="1">
          <a:blip r:embed="rId2"/>
          <a:srcRect l="11266" t="28886" r="14050" b="43533"/>
          <a:stretch/>
        </p:blipFill>
        <p:spPr>
          <a:xfrm>
            <a:off x="816015" y="1021824"/>
            <a:ext cx="7511970" cy="1733915"/>
          </a:xfrm>
          <a:prstGeom prst="rect">
            <a:avLst/>
          </a:prstGeom>
        </p:spPr>
      </p:pic>
      <p:sp>
        <p:nvSpPr>
          <p:cNvPr id="8" name="Title 1">
            <a:extLst>
              <a:ext uri="{FF2B5EF4-FFF2-40B4-BE49-F238E27FC236}">
                <a16:creationId xmlns:a16="http://schemas.microsoft.com/office/drawing/2014/main" id="{B7F88EBF-BC4C-004E-9355-B90BC1D11CF5}"/>
              </a:ext>
            </a:extLst>
          </p:cNvPr>
          <p:cNvSpPr txBox="1">
            <a:spLocks/>
          </p:cNvSpPr>
          <p:nvPr/>
        </p:nvSpPr>
        <p:spPr>
          <a:xfrm>
            <a:off x="0" y="-74954"/>
            <a:ext cx="9144000" cy="793630"/>
          </a:xfrm>
          <a:prstGeom prst="rect">
            <a:avLst/>
          </a:prstGeom>
          <a:solidFill>
            <a:schemeClr val="tx1"/>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3200" kern="1200">
                <a:solidFill>
                  <a:schemeClr val="tx1"/>
                </a:solidFill>
                <a:latin typeface="Lucida Bright" panose="02040602050505020304" pitchFamily="18" charset="0"/>
                <a:ea typeface="+mj-ea"/>
                <a:cs typeface="+mj-cs"/>
              </a:defRPr>
            </a:lvl1pPr>
          </a:lstStyle>
          <a:p>
            <a:r>
              <a:rPr lang="en-US" dirty="0">
                <a:solidFill>
                  <a:schemeClr val="bg1"/>
                </a:solidFill>
              </a:rPr>
              <a:t>Best Paper Award 2022</a:t>
            </a:r>
          </a:p>
        </p:txBody>
      </p:sp>
      <p:pic>
        <p:nvPicPr>
          <p:cNvPr id="9" name="Picture 8" descr="A group of people posing for a photo&#10;&#10;Description automatically generated">
            <a:extLst>
              <a:ext uri="{FF2B5EF4-FFF2-40B4-BE49-F238E27FC236}">
                <a16:creationId xmlns:a16="http://schemas.microsoft.com/office/drawing/2014/main" id="{87D72971-3B0D-A749-BFB8-4315FA888044}"/>
              </a:ext>
            </a:extLst>
          </p:cNvPr>
          <p:cNvPicPr>
            <a:picLocks noChangeAspect="1"/>
          </p:cNvPicPr>
          <p:nvPr/>
        </p:nvPicPr>
        <p:blipFill rotWithShape="1">
          <a:blip r:embed="rId3"/>
          <a:srcRect l="7141" t="8607" r="7410" b="11561"/>
          <a:stretch/>
        </p:blipFill>
        <p:spPr>
          <a:xfrm>
            <a:off x="4572000" y="2771653"/>
            <a:ext cx="4503724" cy="3360034"/>
          </a:xfrm>
          <a:prstGeom prst="rect">
            <a:avLst/>
          </a:prstGeom>
        </p:spPr>
      </p:pic>
      <p:pic>
        <p:nvPicPr>
          <p:cNvPr id="12" name="Picture 11">
            <a:extLst>
              <a:ext uri="{FF2B5EF4-FFF2-40B4-BE49-F238E27FC236}">
                <a16:creationId xmlns:a16="http://schemas.microsoft.com/office/drawing/2014/main" id="{967C4529-552E-9C4B-9F23-F77908351C70}"/>
              </a:ext>
            </a:extLst>
          </p:cNvPr>
          <p:cNvPicPr>
            <a:picLocks noChangeAspect="1"/>
          </p:cNvPicPr>
          <p:nvPr/>
        </p:nvPicPr>
        <p:blipFill>
          <a:blip r:embed="rId4"/>
          <a:stretch>
            <a:fillRect/>
          </a:stretch>
        </p:blipFill>
        <p:spPr>
          <a:xfrm>
            <a:off x="0" y="2771653"/>
            <a:ext cx="4697233" cy="2387760"/>
          </a:xfrm>
          <a:prstGeom prst="rect">
            <a:avLst/>
          </a:prstGeom>
        </p:spPr>
      </p:pic>
    </p:spTree>
    <p:extLst>
      <p:ext uri="{BB962C8B-B14F-4D97-AF65-F5344CB8AC3E}">
        <p14:creationId xmlns:p14="http://schemas.microsoft.com/office/powerpoint/2010/main" val="102627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B57E730-9D9C-A55E-9FAD-8F1F13E87DC8}"/>
              </a:ext>
            </a:extLst>
          </p:cNvPr>
          <p:cNvSpPr txBox="1"/>
          <p:nvPr/>
        </p:nvSpPr>
        <p:spPr>
          <a:xfrm>
            <a:off x="0" y="6114844"/>
            <a:ext cx="9143981" cy="584775"/>
          </a:xfrm>
          <a:prstGeom prst="rect">
            <a:avLst/>
          </a:prstGeom>
          <a:solidFill>
            <a:schemeClr val="accent1"/>
          </a:solidFill>
        </p:spPr>
        <p:txBody>
          <a:bodyPr wrap="square" rtlCol="0">
            <a:spAutoFit/>
          </a:bodyPr>
          <a:lstStyle/>
          <a:p>
            <a:pPr algn="ctr"/>
            <a:r>
              <a:rPr lang="en-US" sz="3200" dirty="0">
                <a:solidFill>
                  <a:schemeClr val="bg1"/>
                </a:solidFill>
              </a:rPr>
              <a:t>https://</a:t>
            </a:r>
            <a:r>
              <a:rPr lang="en-US" sz="3200" dirty="0" err="1">
                <a:solidFill>
                  <a:schemeClr val="bg1"/>
                </a:solidFill>
              </a:rPr>
              <a:t>sites.google.com</a:t>
            </a:r>
            <a:r>
              <a:rPr lang="en-US" sz="3200" dirty="0">
                <a:solidFill>
                  <a:schemeClr val="bg1"/>
                </a:solidFill>
              </a:rPr>
              <a:t>/view/</a:t>
            </a:r>
            <a:r>
              <a:rPr lang="en-US" sz="3200" dirty="0" err="1">
                <a:solidFill>
                  <a:schemeClr val="bg1"/>
                </a:solidFill>
              </a:rPr>
              <a:t>aritrik-ghosh</a:t>
            </a:r>
            <a:r>
              <a:rPr lang="en-US" sz="3200" dirty="0">
                <a:solidFill>
                  <a:schemeClr val="bg1"/>
                </a:solidFill>
              </a:rPr>
              <a:t>/home</a:t>
            </a:r>
          </a:p>
        </p:txBody>
      </p:sp>
      <p:sp>
        <p:nvSpPr>
          <p:cNvPr id="4" name="TextBox 3">
            <a:extLst>
              <a:ext uri="{FF2B5EF4-FFF2-40B4-BE49-F238E27FC236}">
                <a16:creationId xmlns:a16="http://schemas.microsoft.com/office/drawing/2014/main" id="{ECC8E879-E683-C53F-9B7F-65E177A40922}"/>
              </a:ext>
            </a:extLst>
          </p:cNvPr>
          <p:cNvSpPr txBox="1"/>
          <p:nvPr/>
        </p:nvSpPr>
        <p:spPr>
          <a:xfrm>
            <a:off x="19" y="0"/>
            <a:ext cx="9143981" cy="584775"/>
          </a:xfrm>
          <a:prstGeom prst="rect">
            <a:avLst/>
          </a:prstGeom>
          <a:solidFill>
            <a:schemeClr val="accent1">
              <a:lumMod val="50000"/>
            </a:schemeClr>
          </a:solidFill>
        </p:spPr>
        <p:txBody>
          <a:bodyPr wrap="square" rtlCol="0">
            <a:spAutoFit/>
          </a:bodyPr>
          <a:lstStyle/>
          <a:p>
            <a:r>
              <a:rPr lang="en-US" sz="3200" dirty="0">
                <a:solidFill>
                  <a:schemeClr val="bg1"/>
                </a:solidFill>
              </a:rPr>
              <a:t>Teaching Assistant</a:t>
            </a:r>
          </a:p>
        </p:txBody>
      </p:sp>
      <p:pic>
        <p:nvPicPr>
          <p:cNvPr id="6" name="Picture 5">
            <a:extLst>
              <a:ext uri="{FF2B5EF4-FFF2-40B4-BE49-F238E27FC236}">
                <a16:creationId xmlns:a16="http://schemas.microsoft.com/office/drawing/2014/main" id="{912A84F0-5E9A-E02B-A160-6FF2009AC0AC}"/>
              </a:ext>
            </a:extLst>
          </p:cNvPr>
          <p:cNvPicPr>
            <a:picLocks noChangeAspect="1"/>
          </p:cNvPicPr>
          <p:nvPr/>
        </p:nvPicPr>
        <p:blipFill>
          <a:blip r:embed="rId2"/>
          <a:stretch>
            <a:fillRect/>
          </a:stretch>
        </p:blipFill>
        <p:spPr>
          <a:xfrm>
            <a:off x="402844" y="976377"/>
            <a:ext cx="7852537" cy="4133723"/>
          </a:xfrm>
          <a:prstGeom prst="rect">
            <a:avLst/>
          </a:prstGeom>
        </p:spPr>
      </p:pic>
    </p:spTree>
    <p:extLst>
      <p:ext uri="{BB962C8B-B14F-4D97-AF65-F5344CB8AC3E}">
        <p14:creationId xmlns:p14="http://schemas.microsoft.com/office/powerpoint/2010/main" val="1153607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297473-9F9F-6040-B46C-0AAD49C804CF}"/>
              </a:ext>
            </a:extLst>
          </p:cNvPr>
          <p:cNvSpPr txBox="1"/>
          <p:nvPr/>
        </p:nvSpPr>
        <p:spPr>
          <a:xfrm>
            <a:off x="213114" y="326088"/>
            <a:ext cx="4354077" cy="584775"/>
          </a:xfrm>
          <a:prstGeom prst="rect">
            <a:avLst/>
          </a:prstGeom>
          <a:noFill/>
        </p:spPr>
        <p:txBody>
          <a:bodyPr wrap="none" rtlCol="0">
            <a:spAutoFit/>
          </a:bodyPr>
          <a:lstStyle/>
          <a:p>
            <a:r>
              <a:rPr lang="en-US" sz="3200" b="1" dirty="0">
                <a:solidFill>
                  <a:schemeClr val="accent1">
                    <a:lumMod val="75000"/>
                  </a:schemeClr>
                </a:solidFill>
                <a:latin typeface="Lucida Bright" panose="02040602050505020304" pitchFamily="18" charset="77"/>
              </a:rPr>
              <a:t>General information</a:t>
            </a:r>
          </a:p>
        </p:txBody>
      </p:sp>
      <p:sp>
        <p:nvSpPr>
          <p:cNvPr id="4" name="TextBox 3">
            <a:extLst>
              <a:ext uri="{FF2B5EF4-FFF2-40B4-BE49-F238E27FC236}">
                <a16:creationId xmlns:a16="http://schemas.microsoft.com/office/drawing/2014/main" id="{4BF547F9-930C-C54F-AC70-79ACE83D3D2C}"/>
              </a:ext>
            </a:extLst>
          </p:cNvPr>
          <p:cNvSpPr txBox="1"/>
          <p:nvPr/>
        </p:nvSpPr>
        <p:spPr>
          <a:xfrm>
            <a:off x="220138" y="2043901"/>
            <a:ext cx="8856133" cy="1200329"/>
          </a:xfrm>
          <a:prstGeom prst="rect">
            <a:avLst/>
          </a:prstGeom>
          <a:noFill/>
        </p:spPr>
        <p:txBody>
          <a:bodyPr wrap="square" rtlCol="0">
            <a:spAutoFit/>
          </a:bodyPr>
          <a:lstStyle/>
          <a:p>
            <a:r>
              <a:rPr lang="en-US" sz="2400" dirty="0">
                <a:latin typeface="Lucida Bright" panose="02040602050505020304" pitchFamily="18" charset="77"/>
              </a:rPr>
              <a:t>Course TA:  </a:t>
            </a:r>
            <a:r>
              <a:rPr lang="en-US" sz="2400" dirty="0" err="1">
                <a:latin typeface="Lucida Bright" panose="02040602050505020304" pitchFamily="18" charset="77"/>
              </a:rPr>
              <a:t>Aritrik</a:t>
            </a:r>
            <a:r>
              <a:rPr lang="en-US" sz="2400" dirty="0">
                <a:latin typeface="Lucida Bright" panose="02040602050505020304" pitchFamily="18" charset="77"/>
              </a:rPr>
              <a:t> Ghosh</a:t>
            </a:r>
          </a:p>
          <a:p>
            <a:r>
              <a:rPr lang="en-US" sz="2400" dirty="0">
                <a:latin typeface="Lucida Bright" panose="02040602050505020304" pitchFamily="18" charset="77"/>
              </a:rPr>
              <a:t>       Office:  IRB-3245</a:t>
            </a:r>
          </a:p>
          <a:p>
            <a:r>
              <a:rPr lang="en-US" sz="2400" dirty="0">
                <a:latin typeface="Lucida Bright" panose="02040602050505020304" pitchFamily="18" charset="77"/>
              </a:rPr>
              <a:t>       Hours:  Wednesdays 3:00pm-4:30pm</a:t>
            </a:r>
          </a:p>
        </p:txBody>
      </p:sp>
      <p:sp>
        <p:nvSpPr>
          <p:cNvPr id="6" name="TextBox 5">
            <a:extLst>
              <a:ext uri="{FF2B5EF4-FFF2-40B4-BE49-F238E27FC236}">
                <a16:creationId xmlns:a16="http://schemas.microsoft.com/office/drawing/2014/main" id="{B140EEB6-DEC5-634A-818B-602DC90C9B05}"/>
              </a:ext>
            </a:extLst>
          </p:cNvPr>
          <p:cNvSpPr txBox="1"/>
          <p:nvPr/>
        </p:nvSpPr>
        <p:spPr>
          <a:xfrm>
            <a:off x="304803" y="3291043"/>
            <a:ext cx="9482135" cy="1569660"/>
          </a:xfrm>
          <a:prstGeom prst="rect">
            <a:avLst/>
          </a:prstGeom>
          <a:noFill/>
        </p:spPr>
        <p:txBody>
          <a:bodyPr wrap="square" rtlCol="0">
            <a:spAutoFit/>
          </a:bodyPr>
          <a:lstStyle/>
          <a:p>
            <a:r>
              <a:rPr lang="en-US" sz="2400" dirty="0">
                <a:latin typeface="Lucida Bright" panose="02040602050505020304" pitchFamily="18" charset="77"/>
              </a:rPr>
              <a:t>Instructor:  Nirupam Roy                 </a:t>
            </a:r>
          </a:p>
          <a:p>
            <a:r>
              <a:rPr lang="en-US" sz="2400" dirty="0">
                <a:latin typeface="Lucida Bright" panose="02040602050505020304" pitchFamily="18" charset="77"/>
              </a:rPr>
              <a:t>      Office:  IRB 5240 or Zoom</a:t>
            </a:r>
          </a:p>
          <a:p>
            <a:r>
              <a:rPr lang="en-US" sz="2400" dirty="0">
                <a:latin typeface="Lucida Bright" panose="02040602050505020304" pitchFamily="18" charset="77"/>
              </a:rPr>
              <a:t>      Hours:  Thursdays after class or by appointment</a:t>
            </a:r>
          </a:p>
          <a:p>
            <a:r>
              <a:rPr lang="en-US" sz="2400" dirty="0">
                <a:latin typeface="Lucida Bright" panose="02040602050505020304" pitchFamily="18" charset="77"/>
              </a:rPr>
              <a:t>			   (send email with 818v on the subject line)</a:t>
            </a:r>
          </a:p>
        </p:txBody>
      </p:sp>
      <p:sp>
        <p:nvSpPr>
          <p:cNvPr id="7" name="TextBox 6">
            <a:extLst>
              <a:ext uri="{FF2B5EF4-FFF2-40B4-BE49-F238E27FC236}">
                <a16:creationId xmlns:a16="http://schemas.microsoft.com/office/drawing/2014/main" id="{152C6BA2-AC96-4B45-A579-092E5607C5CA}"/>
              </a:ext>
            </a:extLst>
          </p:cNvPr>
          <p:cNvSpPr txBox="1"/>
          <p:nvPr/>
        </p:nvSpPr>
        <p:spPr>
          <a:xfrm>
            <a:off x="304803" y="4841703"/>
            <a:ext cx="8856133" cy="830997"/>
          </a:xfrm>
          <a:prstGeom prst="rect">
            <a:avLst/>
          </a:prstGeom>
          <a:noFill/>
        </p:spPr>
        <p:txBody>
          <a:bodyPr wrap="square" rtlCol="0">
            <a:spAutoFit/>
          </a:bodyPr>
          <a:lstStyle/>
          <a:p>
            <a:r>
              <a:rPr lang="en-US" sz="2400" dirty="0">
                <a:latin typeface="Lucida Bright" panose="02040602050505020304" pitchFamily="18" charset="77"/>
              </a:rPr>
              <a:t>Course website: </a:t>
            </a:r>
            <a:r>
              <a:rPr lang="en-US" sz="2400" dirty="0">
                <a:solidFill>
                  <a:srgbClr val="FF0000"/>
                </a:solidFill>
                <a:latin typeface="Lucida Bright" panose="02040602050505020304" pitchFamily="18" charset="77"/>
              </a:rPr>
              <a:t>https://</a:t>
            </a:r>
            <a:r>
              <a:rPr lang="en-US" sz="2400" dirty="0" err="1">
                <a:solidFill>
                  <a:srgbClr val="FF0000"/>
                </a:solidFill>
                <a:latin typeface="Lucida Bright" panose="02040602050505020304" pitchFamily="18" charset="77"/>
              </a:rPr>
              <a:t>www.cs.umd.edu</a:t>
            </a:r>
            <a:r>
              <a:rPr lang="en-US" sz="2400" dirty="0">
                <a:solidFill>
                  <a:srgbClr val="FF0000"/>
                </a:solidFill>
                <a:latin typeface="Lucida Bright" panose="02040602050505020304" pitchFamily="18" charset="77"/>
              </a:rPr>
              <a:t>/class/fall2026/cmsc818v/</a:t>
            </a:r>
          </a:p>
        </p:txBody>
      </p:sp>
      <p:sp>
        <p:nvSpPr>
          <p:cNvPr id="8" name="TextBox 7">
            <a:extLst>
              <a:ext uri="{FF2B5EF4-FFF2-40B4-BE49-F238E27FC236}">
                <a16:creationId xmlns:a16="http://schemas.microsoft.com/office/drawing/2014/main" id="{2D8A5B37-1EFA-644F-82BA-71AAA8B5D6D6}"/>
              </a:ext>
            </a:extLst>
          </p:cNvPr>
          <p:cNvSpPr txBox="1"/>
          <p:nvPr/>
        </p:nvSpPr>
        <p:spPr>
          <a:xfrm>
            <a:off x="237071" y="1180047"/>
            <a:ext cx="8856133" cy="830997"/>
          </a:xfrm>
          <a:prstGeom prst="rect">
            <a:avLst/>
          </a:prstGeom>
          <a:noFill/>
        </p:spPr>
        <p:txBody>
          <a:bodyPr wrap="square" rtlCol="0">
            <a:spAutoFit/>
          </a:bodyPr>
          <a:lstStyle/>
          <a:p>
            <a:r>
              <a:rPr lang="en-US" sz="2400" dirty="0">
                <a:latin typeface="Lucida Bright" panose="02040602050505020304" pitchFamily="18" charset="77"/>
              </a:rPr>
              <a:t>    Timings:  Tu-Th   12:30pm-1:45pm</a:t>
            </a:r>
          </a:p>
          <a:p>
            <a:r>
              <a:rPr lang="en-US" sz="2400" dirty="0">
                <a:latin typeface="Lucida Bright" panose="02040602050505020304" pitchFamily="18" charset="77"/>
              </a:rPr>
              <a:t>   Location:  IRB 2107</a:t>
            </a:r>
          </a:p>
        </p:txBody>
      </p:sp>
      <p:sp>
        <p:nvSpPr>
          <p:cNvPr id="9" name="TextBox 8">
            <a:extLst>
              <a:ext uri="{FF2B5EF4-FFF2-40B4-BE49-F238E27FC236}">
                <a16:creationId xmlns:a16="http://schemas.microsoft.com/office/drawing/2014/main" id="{0EAAFD5F-4B6C-5047-B392-D85E75D949D5}"/>
              </a:ext>
            </a:extLst>
          </p:cNvPr>
          <p:cNvSpPr txBox="1"/>
          <p:nvPr/>
        </p:nvSpPr>
        <p:spPr>
          <a:xfrm>
            <a:off x="304803" y="6224214"/>
            <a:ext cx="8856133" cy="461665"/>
          </a:xfrm>
          <a:prstGeom prst="rect">
            <a:avLst/>
          </a:prstGeom>
          <a:noFill/>
        </p:spPr>
        <p:txBody>
          <a:bodyPr wrap="square" rtlCol="0">
            <a:spAutoFit/>
          </a:bodyPr>
          <a:lstStyle/>
          <a:p>
            <a:r>
              <a:rPr lang="en-US" sz="2400" dirty="0">
                <a:latin typeface="Lucida Bright" panose="02040602050505020304" pitchFamily="18" charset="77"/>
              </a:rPr>
              <a:t>You are added to Piazza</a:t>
            </a:r>
            <a:endParaRPr lang="en-US" sz="2000" dirty="0">
              <a:latin typeface="Lucida Bright" panose="02040602050505020304" pitchFamily="18" charset="77"/>
            </a:endParaRPr>
          </a:p>
        </p:txBody>
      </p:sp>
      <p:sp>
        <p:nvSpPr>
          <p:cNvPr id="10" name="TextBox 9">
            <a:extLst>
              <a:ext uri="{FF2B5EF4-FFF2-40B4-BE49-F238E27FC236}">
                <a16:creationId xmlns:a16="http://schemas.microsoft.com/office/drawing/2014/main" id="{CDEBE43B-E578-5E47-835C-490A4D886553}"/>
              </a:ext>
            </a:extLst>
          </p:cNvPr>
          <p:cNvSpPr txBox="1"/>
          <p:nvPr/>
        </p:nvSpPr>
        <p:spPr>
          <a:xfrm>
            <a:off x="287867" y="5717624"/>
            <a:ext cx="8856133" cy="461665"/>
          </a:xfrm>
          <a:prstGeom prst="rect">
            <a:avLst/>
          </a:prstGeom>
          <a:noFill/>
        </p:spPr>
        <p:txBody>
          <a:bodyPr wrap="square" rtlCol="0">
            <a:spAutoFit/>
          </a:bodyPr>
          <a:lstStyle/>
          <a:p>
            <a:r>
              <a:rPr lang="en-US" sz="2400" dirty="0">
                <a:latin typeface="Lucida Bright" panose="02040602050505020304" pitchFamily="18" charset="77"/>
              </a:rPr>
              <a:t>Assignment submission: ELMS-Canvas</a:t>
            </a:r>
            <a:endParaRPr lang="en-US" sz="2400" dirty="0">
              <a:solidFill>
                <a:srgbClr val="FF0000"/>
              </a:solidFill>
              <a:latin typeface="Lucida Bright" panose="02040602050505020304" pitchFamily="18" charset="77"/>
            </a:endParaRPr>
          </a:p>
        </p:txBody>
      </p:sp>
    </p:spTree>
    <p:extLst>
      <p:ext uri="{BB962C8B-B14F-4D97-AF65-F5344CB8AC3E}">
        <p14:creationId xmlns:p14="http://schemas.microsoft.com/office/powerpoint/2010/main" val="17747970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297473-9F9F-6040-B46C-0AAD49C804CF}"/>
              </a:ext>
            </a:extLst>
          </p:cNvPr>
          <p:cNvSpPr txBox="1"/>
          <p:nvPr/>
        </p:nvSpPr>
        <p:spPr>
          <a:xfrm>
            <a:off x="213114" y="326088"/>
            <a:ext cx="2678938" cy="584775"/>
          </a:xfrm>
          <a:prstGeom prst="rect">
            <a:avLst/>
          </a:prstGeom>
          <a:noFill/>
        </p:spPr>
        <p:txBody>
          <a:bodyPr wrap="none" rtlCol="0">
            <a:spAutoFit/>
          </a:bodyPr>
          <a:lstStyle/>
          <a:p>
            <a:r>
              <a:rPr lang="en-US" sz="3200" b="1" dirty="0">
                <a:solidFill>
                  <a:schemeClr val="accent1">
                    <a:lumMod val="75000"/>
                  </a:schemeClr>
                </a:solidFill>
                <a:latin typeface="Lucida Bright" panose="02040602050505020304" pitchFamily="18" charset="77"/>
              </a:rPr>
              <a:t>Prerequisite</a:t>
            </a:r>
          </a:p>
        </p:txBody>
      </p:sp>
      <p:sp>
        <p:nvSpPr>
          <p:cNvPr id="4" name="TextBox 3">
            <a:extLst>
              <a:ext uri="{FF2B5EF4-FFF2-40B4-BE49-F238E27FC236}">
                <a16:creationId xmlns:a16="http://schemas.microsoft.com/office/drawing/2014/main" id="{4BF547F9-930C-C54F-AC70-79ACE83D3D2C}"/>
              </a:ext>
            </a:extLst>
          </p:cNvPr>
          <p:cNvSpPr txBox="1"/>
          <p:nvPr/>
        </p:nvSpPr>
        <p:spPr>
          <a:xfrm>
            <a:off x="220138" y="1281899"/>
            <a:ext cx="8856133" cy="461665"/>
          </a:xfrm>
          <a:prstGeom prst="rect">
            <a:avLst/>
          </a:prstGeom>
          <a:noFill/>
        </p:spPr>
        <p:txBody>
          <a:bodyPr wrap="square" rtlCol="0">
            <a:spAutoFit/>
          </a:bodyPr>
          <a:lstStyle/>
          <a:p>
            <a:r>
              <a:rPr lang="en-US" sz="2400" dirty="0">
                <a:latin typeface="Lucida Bright" panose="02040602050505020304" pitchFamily="18" charset="77"/>
              </a:rPr>
              <a:t>This is a CS graduate course. Non-qualifying.</a:t>
            </a:r>
          </a:p>
        </p:txBody>
      </p:sp>
      <p:sp>
        <p:nvSpPr>
          <p:cNvPr id="8" name="TextBox 7">
            <a:extLst>
              <a:ext uri="{FF2B5EF4-FFF2-40B4-BE49-F238E27FC236}">
                <a16:creationId xmlns:a16="http://schemas.microsoft.com/office/drawing/2014/main" id="{611D22DF-0B73-FB4F-AB8E-748E2ABA4E9F}"/>
              </a:ext>
            </a:extLst>
          </p:cNvPr>
          <p:cNvSpPr txBox="1"/>
          <p:nvPr/>
        </p:nvSpPr>
        <p:spPr>
          <a:xfrm>
            <a:off x="220138" y="2336136"/>
            <a:ext cx="8856133" cy="830997"/>
          </a:xfrm>
          <a:prstGeom prst="rect">
            <a:avLst/>
          </a:prstGeom>
          <a:noFill/>
        </p:spPr>
        <p:txBody>
          <a:bodyPr wrap="square" rtlCol="0">
            <a:spAutoFit/>
          </a:bodyPr>
          <a:lstStyle/>
          <a:p>
            <a:r>
              <a:rPr lang="en-US" sz="2400" dirty="0">
                <a:latin typeface="Lucida Bright" panose="02040602050505020304" pitchFamily="18" charset="77"/>
              </a:rPr>
              <a:t>Some math and programming knowledge is expected. Will expect basic ML knowledge.</a:t>
            </a:r>
          </a:p>
        </p:txBody>
      </p:sp>
      <p:sp>
        <p:nvSpPr>
          <p:cNvPr id="9" name="TextBox 8">
            <a:extLst>
              <a:ext uri="{FF2B5EF4-FFF2-40B4-BE49-F238E27FC236}">
                <a16:creationId xmlns:a16="http://schemas.microsoft.com/office/drawing/2014/main" id="{29514C01-8EAB-594F-8561-CF901ABAF135}"/>
              </a:ext>
            </a:extLst>
          </p:cNvPr>
          <p:cNvSpPr txBox="1"/>
          <p:nvPr/>
        </p:nvSpPr>
        <p:spPr>
          <a:xfrm>
            <a:off x="220138" y="3776595"/>
            <a:ext cx="8856133" cy="461665"/>
          </a:xfrm>
          <a:prstGeom prst="rect">
            <a:avLst/>
          </a:prstGeom>
          <a:noFill/>
        </p:spPr>
        <p:txBody>
          <a:bodyPr wrap="square" rtlCol="0">
            <a:spAutoFit/>
          </a:bodyPr>
          <a:lstStyle/>
          <a:p>
            <a:r>
              <a:rPr lang="en-US" sz="2400" dirty="0">
                <a:latin typeface="Lucida Bright" panose="02040602050505020304" pitchFamily="18" charset="77"/>
              </a:rPr>
              <a:t>Take a look at the topics on the website.</a:t>
            </a:r>
          </a:p>
        </p:txBody>
      </p:sp>
    </p:spTree>
    <p:extLst>
      <p:ext uri="{BB962C8B-B14F-4D97-AF65-F5344CB8AC3E}">
        <p14:creationId xmlns:p14="http://schemas.microsoft.com/office/powerpoint/2010/main" val="3604785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297473-9F9F-6040-B46C-0AAD49C804CF}"/>
              </a:ext>
            </a:extLst>
          </p:cNvPr>
          <p:cNvSpPr txBox="1"/>
          <p:nvPr/>
        </p:nvSpPr>
        <p:spPr>
          <a:xfrm>
            <a:off x="213114" y="326088"/>
            <a:ext cx="3696846" cy="584775"/>
          </a:xfrm>
          <a:prstGeom prst="rect">
            <a:avLst/>
          </a:prstGeom>
          <a:noFill/>
        </p:spPr>
        <p:txBody>
          <a:bodyPr wrap="none" rtlCol="0">
            <a:spAutoFit/>
          </a:bodyPr>
          <a:lstStyle/>
          <a:p>
            <a:r>
              <a:rPr lang="en-US" sz="3200" b="1" dirty="0">
                <a:solidFill>
                  <a:schemeClr val="accent1">
                    <a:lumMod val="75000"/>
                  </a:schemeClr>
                </a:solidFill>
                <a:latin typeface="Lucida Bright" panose="02040602050505020304" pitchFamily="18" charset="77"/>
              </a:rPr>
              <a:t>Course overview</a:t>
            </a:r>
          </a:p>
        </p:txBody>
      </p:sp>
      <p:sp>
        <p:nvSpPr>
          <p:cNvPr id="8" name="TextBox 7">
            <a:extLst>
              <a:ext uri="{FF2B5EF4-FFF2-40B4-BE49-F238E27FC236}">
                <a16:creationId xmlns:a16="http://schemas.microsoft.com/office/drawing/2014/main" id="{2D8A5B37-1EFA-644F-82BA-71AAA8B5D6D6}"/>
              </a:ext>
            </a:extLst>
          </p:cNvPr>
          <p:cNvSpPr txBox="1"/>
          <p:nvPr/>
        </p:nvSpPr>
        <p:spPr>
          <a:xfrm>
            <a:off x="1430871" y="2152647"/>
            <a:ext cx="6603996" cy="1949573"/>
          </a:xfrm>
          <a:prstGeom prst="rect">
            <a:avLst/>
          </a:prstGeom>
          <a:noFill/>
        </p:spPr>
        <p:txBody>
          <a:bodyPr wrap="square" rtlCol="0">
            <a:spAutoFit/>
          </a:bodyPr>
          <a:lstStyle/>
          <a:p>
            <a:pPr marL="457200" indent="-457200">
              <a:lnSpc>
                <a:spcPct val="150000"/>
              </a:lnSpc>
              <a:buFont typeface="Arial" panose="020B0604020202020204" pitchFamily="34" charset="0"/>
              <a:buChar char="•"/>
            </a:pPr>
            <a:r>
              <a:rPr lang="en-US" sz="2800" dirty="0">
                <a:latin typeface="Lucida Bright" panose="02040602050505020304" pitchFamily="18" charset="77"/>
              </a:rPr>
              <a:t>General information</a:t>
            </a:r>
          </a:p>
          <a:p>
            <a:pPr marL="457200" indent="-457200">
              <a:lnSpc>
                <a:spcPct val="150000"/>
              </a:lnSpc>
              <a:buFont typeface="Arial" panose="020B0604020202020204" pitchFamily="34" charset="0"/>
              <a:buChar char="•"/>
            </a:pPr>
            <a:r>
              <a:rPr lang="en-US" sz="2800" dirty="0">
                <a:solidFill>
                  <a:srgbClr val="C00000"/>
                </a:solidFill>
                <a:latin typeface="Lucida Bright" panose="02040602050505020304" pitchFamily="18" charset="77"/>
              </a:rPr>
              <a:t>Scope of this course</a:t>
            </a:r>
          </a:p>
          <a:p>
            <a:pPr marL="457200" indent="-457200">
              <a:lnSpc>
                <a:spcPct val="150000"/>
              </a:lnSpc>
              <a:buFont typeface="Arial" panose="020B0604020202020204" pitchFamily="34" charset="0"/>
              <a:buChar char="•"/>
            </a:pPr>
            <a:r>
              <a:rPr lang="en-US" sz="2800" dirty="0">
                <a:latin typeface="Lucida Bright" panose="02040602050505020304" pitchFamily="18" charset="77"/>
              </a:rPr>
              <a:t>Course organization</a:t>
            </a:r>
          </a:p>
        </p:txBody>
      </p:sp>
    </p:spTree>
    <p:extLst>
      <p:ext uri="{BB962C8B-B14F-4D97-AF65-F5344CB8AC3E}">
        <p14:creationId xmlns:p14="http://schemas.microsoft.com/office/powerpoint/2010/main" val="39774676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26905A-CCFB-9E41-93E6-EFABFA6E35F3}"/>
              </a:ext>
            </a:extLst>
          </p:cNvPr>
          <p:cNvSpPr txBox="1"/>
          <p:nvPr/>
        </p:nvSpPr>
        <p:spPr>
          <a:xfrm>
            <a:off x="213114" y="326088"/>
            <a:ext cx="4913525" cy="584775"/>
          </a:xfrm>
          <a:prstGeom prst="rect">
            <a:avLst/>
          </a:prstGeom>
          <a:noFill/>
        </p:spPr>
        <p:txBody>
          <a:bodyPr wrap="none" rtlCol="0">
            <a:spAutoFit/>
          </a:bodyPr>
          <a:lstStyle/>
          <a:p>
            <a:r>
              <a:rPr lang="en-US" sz="3200" b="1" dirty="0">
                <a:solidFill>
                  <a:schemeClr val="accent1">
                    <a:lumMod val="75000"/>
                  </a:schemeClr>
                </a:solidFill>
                <a:latin typeface="Lucida Bright" panose="02040602050505020304" pitchFamily="18" charset="77"/>
              </a:rPr>
              <a:t>This course is about …</a:t>
            </a:r>
          </a:p>
        </p:txBody>
      </p:sp>
      <p:sp>
        <p:nvSpPr>
          <p:cNvPr id="3" name="TextBox 2">
            <a:extLst>
              <a:ext uri="{FF2B5EF4-FFF2-40B4-BE49-F238E27FC236}">
                <a16:creationId xmlns:a16="http://schemas.microsoft.com/office/drawing/2014/main" id="{8ABF4286-D886-4D4B-9EBA-0CCBB958BF21}"/>
              </a:ext>
            </a:extLst>
          </p:cNvPr>
          <p:cNvSpPr txBox="1"/>
          <p:nvPr/>
        </p:nvSpPr>
        <p:spPr>
          <a:xfrm>
            <a:off x="385305" y="4867959"/>
            <a:ext cx="9144001" cy="830997"/>
          </a:xfrm>
          <a:prstGeom prst="rect">
            <a:avLst/>
          </a:prstGeom>
          <a:noFill/>
        </p:spPr>
        <p:txBody>
          <a:bodyPr wrap="square" rtlCol="0">
            <a:spAutoFit/>
          </a:bodyPr>
          <a:lstStyle/>
          <a:p>
            <a:r>
              <a:rPr lang="en-US" sz="2400" dirty="0">
                <a:latin typeface="Lucida Bright" panose="02040602050505020304" pitchFamily="18" charset="77"/>
              </a:rPr>
              <a:t>… pushing the boundaries of “physical intelligence” through research and development.</a:t>
            </a:r>
          </a:p>
        </p:txBody>
      </p:sp>
      <p:sp>
        <p:nvSpPr>
          <p:cNvPr id="4" name="TextBox 3">
            <a:extLst>
              <a:ext uri="{FF2B5EF4-FFF2-40B4-BE49-F238E27FC236}">
                <a16:creationId xmlns:a16="http://schemas.microsoft.com/office/drawing/2014/main" id="{A99D0A20-24EE-0448-8F65-FD7DC3EA44C4}"/>
              </a:ext>
            </a:extLst>
          </p:cNvPr>
          <p:cNvSpPr txBox="1"/>
          <p:nvPr/>
        </p:nvSpPr>
        <p:spPr>
          <a:xfrm>
            <a:off x="467113" y="1532677"/>
            <a:ext cx="7508787" cy="830997"/>
          </a:xfrm>
          <a:prstGeom prst="rect">
            <a:avLst/>
          </a:prstGeom>
          <a:noFill/>
        </p:spPr>
        <p:txBody>
          <a:bodyPr wrap="none" rtlCol="0">
            <a:spAutoFit/>
          </a:bodyPr>
          <a:lstStyle/>
          <a:p>
            <a:r>
              <a:rPr lang="en-US" sz="2400" dirty="0">
                <a:latin typeface="Lucida Bright" panose="02040602050505020304" pitchFamily="18" charset="77"/>
              </a:rPr>
              <a:t>… understanding state-of-the-art techniques that</a:t>
            </a:r>
          </a:p>
          <a:p>
            <a:r>
              <a:rPr lang="en-US" sz="2400" dirty="0">
                <a:latin typeface="Lucida Bright" panose="02040602050505020304" pitchFamily="18" charset="77"/>
              </a:rPr>
              <a:t>help machine perceive the physical world</a:t>
            </a:r>
          </a:p>
        </p:txBody>
      </p:sp>
      <p:sp>
        <p:nvSpPr>
          <p:cNvPr id="5" name="TextBox 4">
            <a:extLst>
              <a:ext uri="{FF2B5EF4-FFF2-40B4-BE49-F238E27FC236}">
                <a16:creationId xmlns:a16="http://schemas.microsoft.com/office/drawing/2014/main" id="{84ABA534-729C-E049-A4F0-BF3C7728E430}"/>
              </a:ext>
            </a:extLst>
          </p:cNvPr>
          <p:cNvSpPr txBox="1"/>
          <p:nvPr/>
        </p:nvSpPr>
        <p:spPr>
          <a:xfrm>
            <a:off x="467113" y="2549188"/>
            <a:ext cx="8479663" cy="830997"/>
          </a:xfrm>
          <a:prstGeom prst="rect">
            <a:avLst/>
          </a:prstGeom>
          <a:noFill/>
        </p:spPr>
        <p:txBody>
          <a:bodyPr wrap="square" rtlCol="0">
            <a:spAutoFit/>
          </a:bodyPr>
          <a:lstStyle/>
          <a:p>
            <a:r>
              <a:rPr lang="en-US" sz="2400" dirty="0">
                <a:latin typeface="Lucida Bright" panose="02040602050505020304" pitchFamily="18" charset="77"/>
              </a:rPr>
              <a:t>… how to make sense of the sensors, signals, and physical data</a:t>
            </a:r>
          </a:p>
        </p:txBody>
      </p:sp>
      <p:sp>
        <p:nvSpPr>
          <p:cNvPr id="6" name="TextBox 5">
            <a:extLst>
              <a:ext uri="{FF2B5EF4-FFF2-40B4-BE49-F238E27FC236}">
                <a16:creationId xmlns:a16="http://schemas.microsoft.com/office/drawing/2014/main" id="{32BD078D-66DB-854F-8DE9-4B4D1FE26B35}"/>
              </a:ext>
            </a:extLst>
          </p:cNvPr>
          <p:cNvSpPr txBox="1"/>
          <p:nvPr/>
        </p:nvSpPr>
        <p:spPr>
          <a:xfrm>
            <a:off x="467113" y="3708573"/>
            <a:ext cx="9144001" cy="830997"/>
          </a:xfrm>
          <a:prstGeom prst="rect">
            <a:avLst/>
          </a:prstGeom>
          <a:noFill/>
        </p:spPr>
        <p:txBody>
          <a:bodyPr wrap="square" rtlCol="0">
            <a:spAutoFit/>
          </a:bodyPr>
          <a:lstStyle/>
          <a:p>
            <a:r>
              <a:rPr lang="en-US" sz="2400" dirty="0">
                <a:latin typeface="Lucida Bright" panose="02040602050505020304" pitchFamily="18" charset="77"/>
              </a:rPr>
              <a:t>… evolution of multimodal and multi-dimensional</a:t>
            </a:r>
          </a:p>
          <a:p>
            <a:r>
              <a:rPr lang="en-US" sz="2400" dirty="0">
                <a:latin typeface="Lucida Bright" panose="02040602050505020304" pitchFamily="18" charset="77"/>
              </a:rPr>
              <a:t>sensing from analytical approaches to learning methods</a:t>
            </a:r>
          </a:p>
        </p:txBody>
      </p:sp>
    </p:spTree>
    <p:extLst>
      <p:ext uri="{BB962C8B-B14F-4D97-AF65-F5344CB8AC3E}">
        <p14:creationId xmlns:p14="http://schemas.microsoft.com/office/powerpoint/2010/main" val="16368347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26905A-CCFB-9E41-93E6-EFABFA6E35F3}"/>
              </a:ext>
            </a:extLst>
          </p:cNvPr>
          <p:cNvSpPr txBox="1"/>
          <p:nvPr/>
        </p:nvSpPr>
        <p:spPr>
          <a:xfrm>
            <a:off x="213114" y="326088"/>
            <a:ext cx="5990743" cy="584775"/>
          </a:xfrm>
          <a:prstGeom prst="rect">
            <a:avLst/>
          </a:prstGeom>
          <a:noFill/>
        </p:spPr>
        <p:txBody>
          <a:bodyPr wrap="none" rtlCol="0">
            <a:spAutoFit/>
          </a:bodyPr>
          <a:lstStyle/>
          <a:p>
            <a:r>
              <a:rPr lang="en-US" sz="3200" b="1" dirty="0">
                <a:solidFill>
                  <a:schemeClr val="accent1">
                    <a:lumMod val="75000"/>
                  </a:schemeClr>
                </a:solidFill>
                <a:latin typeface="Lucida Bright" panose="02040602050505020304" pitchFamily="18" charset="77"/>
              </a:rPr>
              <a:t>This course is </a:t>
            </a:r>
            <a:r>
              <a:rPr lang="en-US" sz="3200" b="1" dirty="0">
                <a:solidFill>
                  <a:srgbClr val="FF0000"/>
                </a:solidFill>
                <a:latin typeface="Lucida Bright" panose="02040602050505020304" pitchFamily="18" charset="77"/>
              </a:rPr>
              <a:t>NOT</a:t>
            </a:r>
            <a:r>
              <a:rPr lang="en-US" sz="3200" b="1" dirty="0">
                <a:solidFill>
                  <a:schemeClr val="accent1">
                    <a:lumMod val="75000"/>
                  </a:schemeClr>
                </a:solidFill>
                <a:latin typeface="Lucida Bright" panose="02040602050505020304" pitchFamily="18" charset="77"/>
              </a:rPr>
              <a:t> about …</a:t>
            </a:r>
          </a:p>
        </p:txBody>
      </p:sp>
      <p:sp>
        <p:nvSpPr>
          <p:cNvPr id="4" name="TextBox 3">
            <a:extLst>
              <a:ext uri="{FF2B5EF4-FFF2-40B4-BE49-F238E27FC236}">
                <a16:creationId xmlns:a16="http://schemas.microsoft.com/office/drawing/2014/main" id="{A99D0A20-24EE-0448-8F65-FD7DC3EA44C4}"/>
              </a:ext>
            </a:extLst>
          </p:cNvPr>
          <p:cNvSpPr txBox="1"/>
          <p:nvPr/>
        </p:nvSpPr>
        <p:spPr>
          <a:xfrm>
            <a:off x="624855" y="1566545"/>
            <a:ext cx="8357779" cy="461665"/>
          </a:xfrm>
          <a:prstGeom prst="rect">
            <a:avLst/>
          </a:prstGeom>
          <a:noFill/>
        </p:spPr>
        <p:txBody>
          <a:bodyPr wrap="square" rtlCol="0">
            <a:spAutoFit/>
          </a:bodyPr>
          <a:lstStyle/>
          <a:p>
            <a:r>
              <a:rPr lang="en-US" sz="2400" dirty="0">
                <a:latin typeface="Lucida Bright" panose="02040602050505020304" pitchFamily="18" charset="77"/>
              </a:rPr>
              <a:t>… building hardware/circuits, sensor DIY</a:t>
            </a:r>
          </a:p>
        </p:txBody>
      </p:sp>
      <p:sp>
        <p:nvSpPr>
          <p:cNvPr id="6" name="TextBox 5">
            <a:extLst>
              <a:ext uri="{FF2B5EF4-FFF2-40B4-BE49-F238E27FC236}">
                <a16:creationId xmlns:a16="http://schemas.microsoft.com/office/drawing/2014/main" id="{BEC52610-8A0F-0C47-B5AF-BC79C7BAA5EE}"/>
              </a:ext>
            </a:extLst>
          </p:cNvPr>
          <p:cNvSpPr txBox="1"/>
          <p:nvPr/>
        </p:nvSpPr>
        <p:spPr>
          <a:xfrm>
            <a:off x="591306" y="2765496"/>
            <a:ext cx="7463903" cy="461665"/>
          </a:xfrm>
          <a:prstGeom prst="rect">
            <a:avLst/>
          </a:prstGeom>
          <a:noFill/>
        </p:spPr>
        <p:txBody>
          <a:bodyPr wrap="square" rtlCol="0">
            <a:spAutoFit/>
          </a:bodyPr>
          <a:lstStyle/>
          <a:p>
            <a:r>
              <a:rPr lang="en-US" sz="2400" dirty="0">
                <a:latin typeface="Lucida Bright" panose="02040602050505020304" pitchFamily="18" charset="77"/>
              </a:rPr>
              <a:t>… designing apps, programming mobile devices.</a:t>
            </a:r>
          </a:p>
        </p:txBody>
      </p:sp>
      <p:sp>
        <p:nvSpPr>
          <p:cNvPr id="7" name="TextBox 6">
            <a:extLst>
              <a:ext uri="{FF2B5EF4-FFF2-40B4-BE49-F238E27FC236}">
                <a16:creationId xmlns:a16="http://schemas.microsoft.com/office/drawing/2014/main" id="{E0CF2BCB-93FD-A24E-8A1C-8834C22B53DC}"/>
              </a:ext>
            </a:extLst>
          </p:cNvPr>
          <p:cNvSpPr txBox="1"/>
          <p:nvPr/>
        </p:nvSpPr>
        <p:spPr>
          <a:xfrm>
            <a:off x="591305" y="3410192"/>
            <a:ext cx="7463903" cy="830997"/>
          </a:xfrm>
          <a:prstGeom prst="rect">
            <a:avLst/>
          </a:prstGeom>
          <a:noFill/>
        </p:spPr>
        <p:txBody>
          <a:bodyPr wrap="none" rtlCol="0">
            <a:spAutoFit/>
          </a:bodyPr>
          <a:lstStyle/>
          <a:p>
            <a:r>
              <a:rPr lang="en-US" sz="2400" dirty="0">
                <a:latin typeface="Lucida Bright" panose="02040602050505020304" pitchFamily="18" charset="77"/>
              </a:rPr>
              <a:t>… theories in DSP, linear algebra, probabilities,</a:t>
            </a:r>
          </a:p>
          <a:p>
            <a:r>
              <a:rPr lang="en-US" sz="2400" dirty="0">
                <a:latin typeface="Lucida Bright" panose="02040602050505020304" pitchFamily="18" charset="77"/>
              </a:rPr>
              <a:t>communications, networking…</a:t>
            </a:r>
          </a:p>
        </p:txBody>
      </p:sp>
      <p:sp>
        <p:nvSpPr>
          <p:cNvPr id="3" name="TextBox 2">
            <a:extLst>
              <a:ext uri="{FF2B5EF4-FFF2-40B4-BE49-F238E27FC236}">
                <a16:creationId xmlns:a16="http://schemas.microsoft.com/office/drawing/2014/main" id="{33DDD8C5-84BC-2AC4-C4CE-3B6F1599B609}"/>
              </a:ext>
            </a:extLst>
          </p:cNvPr>
          <p:cNvSpPr txBox="1"/>
          <p:nvPr/>
        </p:nvSpPr>
        <p:spPr>
          <a:xfrm>
            <a:off x="624855" y="2173684"/>
            <a:ext cx="8357779" cy="461665"/>
          </a:xfrm>
          <a:prstGeom prst="rect">
            <a:avLst/>
          </a:prstGeom>
          <a:noFill/>
        </p:spPr>
        <p:txBody>
          <a:bodyPr wrap="square" rtlCol="0">
            <a:spAutoFit/>
          </a:bodyPr>
          <a:lstStyle/>
          <a:p>
            <a:r>
              <a:rPr lang="en-US" sz="2400" dirty="0">
                <a:latin typeface="Lucida Bright" panose="02040602050505020304" pitchFamily="18" charset="77"/>
              </a:rPr>
              <a:t>… ML theories</a:t>
            </a:r>
          </a:p>
        </p:txBody>
      </p:sp>
    </p:spTree>
    <p:extLst>
      <p:ext uri="{BB962C8B-B14F-4D97-AF65-F5344CB8AC3E}">
        <p14:creationId xmlns:p14="http://schemas.microsoft.com/office/powerpoint/2010/main" val="20678274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D2BE688-4965-E94E-904F-4B6E283C635C}"/>
              </a:ext>
            </a:extLst>
          </p:cNvPr>
          <p:cNvPicPr>
            <a:picLocks noChangeAspect="1"/>
          </p:cNvPicPr>
          <p:nvPr/>
        </p:nvPicPr>
        <p:blipFill>
          <a:blip r:embed="rId2"/>
          <a:stretch>
            <a:fillRect/>
          </a:stretch>
        </p:blipFill>
        <p:spPr>
          <a:xfrm>
            <a:off x="648970" y="2701227"/>
            <a:ext cx="2766060" cy="2166747"/>
          </a:xfrm>
          <a:prstGeom prst="rect">
            <a:avLst/>
          </a:prstGeom>
        </p:spPr>
      </p:pic>
      <p:sp>
        <p:nvSpPr>
          <p:cNvPr id="5" name="TextBox 4">
            <a:extLst>
              <a:ext uri="{FF2B5EF4-FFF2-40B4-BE49-F238E27FC236}">
                <a16:creationId xmlns:a16="http://schemas.microsoft.com/office/drawing/2014/main" id="{A9773873-07CC-AF41-8BA9-B7F9E6DD0835}"/>
              </a:ext>
            </a:extLst>
          </p:cNvPr>
          <p:cNvSpPr txBox="1"/>
          <p:nvPr/>
        </p:nvSpPr>
        <p:spPr>
          <a:xfrm>
            <a:off x="151051" y="5105613"/>
            <a:ext cx="4161717" cy="954107"/>
          </a:xfrm>
          <a:prstGeom prst="rect">
            <a:avLst/>
          </a:prstGeom>
          <a:noFill/>
        </p:spPr>
        <p:txBody>
          <a:bodyPr wrap="none" rtlCol="0">
            <a:spAutoFit/>
          </a:bodyPr>
          <a:lstStyle/>
          <a:p>
            <a:r>
              <a:rPr lang="en-US" sz="2800" b="1" dirty="0">
                <a:solidFill>
                  <a:schemeClr val="accent1">
                    <a:lumMod val="75000"/>
                  </a:schemeClr>
                </a:solidFill>
                <a:latin typeface="Lucida Bright" panose="02040602050505020304" pitchFamily="18" charset="77"/>
              </a:rPr>
              <a:t>…using these ideas as</a:t>
            </a:r>
          </a:p>
          <a:p>
            <a:r>
              <a:rPr lang="en-US" sz="2800" b="1" dirty="0">
                <a:solidFill>
                  <a:schemeClr val="accent1">
                    <a:lumMod val="75000"/>
                  </a:schemeClr>
                </a:solidFill>
                <a:latin typeface="Lucida Bright" panose="02040602050505020304" pitchFamily="18" charset="77"/>
              </a:rPr>
              <a:t>building blocks</a:t>
            </a:r>
          </a:p>
        </p:txBody>
      </p:sp>
      <p:sp>
        <p:nvSpPr>
          <p:cNvPr id="7" name="TextBox 6">
            <a:extLst>
              <a:ext uri="{FF2B5EF4-FFF2-40B4-BE49-F238E27FC236}">
                <a16:creationId xmlns:a16="http://schemas.microsoft.com/office/drawing/2014/main" id="{D94523B2-011C-FF49-9245-EF2C2A40CC34}"/>
              </a:ext>
            </a:extLst>
          </p:cNvPr>
          <p:cNvSpPr txBox="1"/>
          <p:nvPr/>
        </p:nvSpPr>
        <p:spPr>
          <a:xfrm>
            <a:off x="213114" y="326088"/>
            <a:ext cx="1965603" cy="584775"/>
          </a:xfrm>
          <a:prstGeom prst="rect">
            <a:avLst/>
          </a:prstGeom>
          <a:noFill/>
        </p:spPr>
        <p:txBody>
          <a:bodyPr wrap="none" rtlCol="0">
            <a:spAutoFit/>
          </a:bodyPr>
          <a:lstStyle/>
          <a:p>
            <a:r>
              <a:rPr lang="en-US" sz="3200" b="1" dirty="0">
                <a:solidFill>
                  <a:schemeClr val="accent1">
                    <a:lumMod val="75000"/>
                  </a:schemeClr>
                </a:solidFill>
                <a:latin typeface="Lucida Bright" panose="02040602050505020304" pitchFamily="18" charset="77"/>
              </a:rPr>
              <a:t>Rather…</a:t>
            </a:r>
          </a:p>
        </p:txBody>
      </p:sp>
    </p:spTree>
    <p:extLst>
      <p:ext uri="{BB962C8B-B14F-4D97-AF65-F5344CB8AC3E}">
        <p14:creationId xmlns:p14="http://schemas.microsoft.com/office/powerpoint/2010/main" val="42077037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BC93421-2058-2743-BC11-DDB8B4E89E91}"/>
              </a:ext>
            </a:extLst>
          </p:cNvPr>
          <p:cNvPicPr>
            <a:picLocks noChangeAspect="1"/>
          </p:cNvPicPr>
          <p:nvPr/>
        </p:nvPicPr>
        <p:blipFill>
          <a:blip r:embed="rId2"/>
          <a:stretch>
            <a:fillRect/>
          </a:stretch>
        </p:blipFill>
        <p:spPr>
          <a:xfrm>
            <a:off x="3896066" y="704203"/>
            <a:ext cx="5247934" cy="4670661"/>
          </a:xfrm>
          <a:prstGeom prst="rect">
            <a:avLst/>
          </a:prstGeom>
        </p:spPr>
      </p:pic>
      <p:pic>
        <p:nvPicPr>
          <p:cNvPr id="4" name="Picture 3">
            <a:extLst>
              <a:ext uri="{FF2B5EF4-FFF2-40B4-BE49-F238E27FC236}">
                <a16:creationId xmlns:a16="http://schemas.microsoft.com/office/drawing/2014/main" id="{7D2BE688-4965-E94E-904F-4B6E283C635C}"/>
              </a:ext>
            </a:extLst>
          </p:cNvPr>
          <p:cNvPicPr>
            <a:picLocks noChangeAspect="1"/>
          </p:cNvPicPr>
          <p:nvPr/>
        </p:nvPicPr>
        <p:blipFill>
          <a:blip r:embed="rId3"/>
          <a:stretch>
            <a:fillRect/>
          </a:stretch>
        </p:blipFill>
        <p:spPr>
          <a:xfrm>
            <a:off x="648970" y="2701227"/>
            <a:ext cx="2766060" cy="2166747"/>
          </a:xfrm>
          <a:prstGeom prst="rect">
            <a:avLst/>
          </a:prstGeom>
        </p:spPr>
      </p:pic>
      <p:sp>
        <p:nvSpPr>
          <p:cNvPr id="5" name="TextBox 4">
            <a:extLst>
              <a:ext uri="{FF2B5EF4-FFF2-40B4-BE49-F238E27FC236}">
                <a16:creationId xmlns:a16="http://schemas.microsoft.com/office/drawing/2014/main" id="{A9773873-07CC-AF41-8BA9-B7F9E6DD0835}"/>
              </a:ext>
            </a:extLst>
          </p:cNvPr>
          <p:cNvSpPr txBox="1"/>
          <p:nvPr/>
        </p:nvSpPr>
        <p:spPr>
          <a:xfrm>
            <a:off x="151051" y="5105613"/>
            <a:ext cx="4161717" cy="954107"/>
          </a:xfrm>
          <a:prstGeom prst="rect">
            <a:avLst/>
          </a:prstGeom>
          <a:noFill/>
        </p:spPr>
        <p:txBody>
          <a:bodyPr wrap="none" rtlCol="0">
            <a:spAutoFit/>
          </a:bodyPr>
          <a:lstStyle/>
          <a:p>
            <a:r>
              <a:rPr lang="en-US" sz="2800" b="1" dirty="0">
                <a:solidFill>
                  <a:schemeClr val="accent1">
                    <a:lumMod val="75000"/>
                  </a:schemeClr>
                </a:solidFill>
                <a:latin typeface="Lucida Bright" panose="02040602050505020304" pitchFamily="18" charset="77"/>
              </a:rPr>
              <a:t>…using these ideas as</a:t>
            </a:r>
          </a:p>
          <a:p>
            <a:r>
              <a:rPr lang="en-US" sz="2800" b="1" dirty="0">
                <a:solidFill>
                  <a:schemeClr val="accent1">
                    <a:lumMod val="75000"/>
                  </a:schemeClr>
                </a:solidFill>
                <a:latin typeface="Lucida Bright" panose="02040602050505020304" pitchFamily="18" charset="77"/>
              </a:rPr>
              <a:t>building blocks</a:t>
            </a:r>
          </a:p>
        </p:txBody>
      </p:sp>
      <p:sp>
        <p:nvSpPr>
          <p:cNvPr id="6" name="TextBox 5">
            <a:extLst>
              <a:ext uri="{FF2B5EF4-FFF2-40B4-BE49-F238E27FC236}">
                <a16:creationId xmlns:a16="http://schemas.microsoft.com/office/drawing/2014/main" id="{239DE7F9-F81D-E24C-BBF8-FFE5E15A9E85}"/>
              </a:ext>
            </a:extLst>
          </p:cNvPr>
          <p:cNvSpPr txBox="1"/>
          <p:nvPr/>
        </p:nvSpPr>
        <p:spPr>
          <a:xfrm>
            <a:off x="4647525" y="5105613"/>
            <a:ext cx="4017446" cy="1384995"/>
          </a:xfrm>
          <a:prstGeom prst="rect">
            <a:avLst/>
          </a:prstGeom>
          <a:noFill/>
        </p:spPr>
        <p:txBody>
          <a:bodyPr wrap="none" rtlCol="0">
            <a:spAutoFit/>
          </a:bodyPr>
          <a:lstStyle/>
          <a:p>
            <a:r>
              <a:rPr lang="en-US" sz="2800" b="1" dirty="0">
                <a:solidFill>
                  <a:schemeClr val="accent1">
                    <a:lumMod val="75000"/>
                  </a:schemeClr>
                </a:solidFill>
                <a:latin typeface="Lucida Bright" panose="02040602050505020304" pitchFamily="18" charset="77"/>
              </a:rPr>
              <a:t>…and creating new</a:t>
            </a:r>
          </a:p>
          <a:p>
            <a:r>
              <a:rPr lang="en-US" sz="2800" b="1" dirty="0">
                <a:solidFill>
                  <a:schemeClr val="accent1">
                    <a:lumMod val="75000"/>
                  </a:schemeClr>
                </a:solidFill>
                <a:latin typeface="Lucida Bright" panose="02040602050505020304" pitchFamily="18" charset="77"/>
              </a:rPr>
              <a:t>technologies to solve</a:t>
            </a:r>
          </a:p>
          <a:p>
            <a:r>
              <a:rPr lang="en-US" sz="2800" b="1" dirty="0">
                <a:solidFill>
                  <a:schemeClr val="accent1">
                    <a:lumMod val="75000"/>
                  </a:schemeClr>
                </a:solidFill>
                <a:latin typeface="Lucida Bright" panose="02040602050505020304" pitchFamily="18" charset="77"/>
              </a:rPr>
              <a:t>larger problems.</a:t>
            </a:r>
          </a:p>
        </p:txBody>
      </p:sp>
      <p:sp>
        <p:nvSpPr>
          <p:cNvPr id="7" name="TextBox 6">
            <a:extLst>
              <a:ext uri="{FF2B5EF4-FFF2-40B4-BE49-F238E27FC236}">
                <a16:creationId xmlns:a16="http://schemas.microsoft.com/office/drawing/2014/main" id="{001483E4-69FE-1A4D-B74B-A9A216FE51C9}"/>
              </a:ext>
            </a:extLst>
          </p:cNvPr>
          <p:cNvSpPr txBox="1"/>
          <p:nvPr/>
        </p:nvSpPr>
        <p:spPr>
          <a:xfrm>
            <a:off x="213114" y="326088"/>
            <a:ext cx="1965603" cy="584775"/>
          </a:xfrm>
          <a:prstGeom prst="rect">
            <a:avLst/>
          </a:prstGeom>
          <a:noFill/>
        </p:spPr>
        <p:txBody>
          <a:bodyPr wrap="none" rtlCol="0">
            <a:spAutoFit/>
          </a:bodyPr>
          <a:lstStyle/>
          <a:p>
            <a:r>
              <a:rPr lang="en-US" sz="3200" b="1" dirty="0">
                <a:solidFill>
                  <a:schemeClr val="accent1">
                    <a:lumMod val="75000"/>
                  </a:schemeClr>
                </a:solidFill>
                <a:latin typeface="Lucida Bright" panose="02040602050505020304" pitchFamily="18" charset="77"/>
              </a:rPr>
              <a:t>Rather…</a:t>
            </a:r>
          </a:p>
        </p:txBody>
      </p:sp>
    </p:spTree>
    <p:extLst>
      <p:ext uri="{BB962C8B-B14F-4D97-AF65-F5344CB8AC3E}">
        <p14:creationId xmlns:p14="http://schemas.microsoft.com/office/powerpoint/2010/main" val="41955726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297473-9F9F-6040-B46C-0AAD49C804CF}"/>
              </a:ext>
            </a:extLst>
          </p:cNvPr>
          <p:cNvSpPr txBox="1"/>
          <p:nvPr/>
        </p:nvSpPr>
        <p:spPr>
          <a:xfrm>
            <a:off x="213114" y="326088"/>
            <a:ext cx="3696846" cy="584775"/>
          </a:xfrm>
          <a:prstGeom prst="rect">
            <a:avLst/>
          </a:prstGeom>
          <a:noFill/>
        </p:spPr>
        <p:txBody>
          <a:bodyPr wrap="none" rtlCol="0">
            <a:spAutoFit/>
          </a:bodyPr>
          <a:lstStyle/>
          <a:p>
            <a:r>
              <a:rPr lang="en-US" sz="3200" b="1" dirty="0">
                <a:solidFill>
                  <a:schemeClr val="accent1">
                    <a:lumMod val="75000"/>
                  </a:schemeClr>
                </a:solidFill>
                <a:latin typeface="Lucida Bright" panose="02040602050505020304" pitchFamily="18" charset="77"/>
              </a:rPr>
              <a:t>Course overview</a:t>
            </a:r>
          </a:p>
        </p:txBody>
      </p:sp>
      <p:sp>
        <p:nvSpPr>
          <p:cNvPr id="8" name="TextBox 7">
            <a:extLst>
              <a:ext uri="{FF2B5EF4-FFF2-40B4-BE49-F238E27FC236}">
                <a16:creationId xmlns:a16="http://schemas.microsoft.com/office/drawing/2014/main" id="{2D8A5B37-1EFA-644F-82BA-71AAA8B5D6D6}"/>
              </a:ext>
            </a:extLst>
          </p:cNvPr>
          <p:cNvSpPr txBox="1"/>
          <p:nvPr/>
        </p:nvSpPr>
        <p:spPr>
          <a:xfrm>
            <a:off x="1430871" y="2152647"/>
            <a:ext cx="6603996" cy="1949573"/>
          </a:xfrm>
          <a:prstGeom prst="rect">
            <a:avLst/>
          </a:prstGeom>
          <a:noFill/>
        </p:spPr>
        <p:txBody>
          <a:bodyPr wrap="square" rtlCol="0">
            <a:spAutoFit/>
          </a:bodyPr>
          <a:lstStyle/>
          <a:p>
            <a:pPr marL="457200" indent="-457200">
              <a:lnSpc>
                <a:spcPct val="150000"/>
              </a:lnSpc>
              <a:buFont typeface="Arial" panose="020B0604020202020204" pitchFamily="34" charset="0"/>
              <a:buChar char="•"/>
            </a:pPr>
            <a:r>
              <a:rPr lang="en-US" sz="2800" dirty="0">
                <a:latin typeface="Lucida Bright" panose="02040602050505020304" pitchFamily="18" charset="77"/>
              </a:rPr>
              <a:t>General information</a:t>
            </a:r>
          </a:p>
          <a:p>
            <a:pPr marL="457200" indent="-457200">
              <a:lnSpc>
                <a:spcPct val="150000"/>
              </a:lnSpc>
              <a:buFont typeface="Arial" panose="020B0604020202020204" pitchFamily="34" charset="0"/>
              <a:buChar char="•"/>
            </a:pPr>
            <a:r>
              <a:rPr lang="en-US" sz="2800" dirty="0">
                <a:latin typeface="Lucida Bright" panose="02040602050505020304" pitchFamily="18" charset="77"/>
              </a:rPr>
              <a:t>Scope of this course</a:t>
            </a:r>
          </a:p>
          <a:p>
            <a:pPr marL="457200" indent="-457200">
              <a:lnSpc>
                <a:spcPct val="150000"/>
              </a:lnSpc>
              <a:buFont typeface="Arial" panose="020B0604020202020204" pitchFamily="34" charset="0"/>
              <a:buChar char="•"/>
            </a:pPr>
            <a:r>
              <a:rPr lang="en-US" sz="2800" dirty="0">
                <a:solidFill>
                  <a:srgbClr val="C00000"/>
                </a:solidFill>
                <a:latin typeface="Lucida Bright" panose="02040602050505020304" pitchFamily="18" charset="77"/>
              </a:rPr>
              <a:t>Course organization</a:t>
            </a:r>
          </a:p>
        </p:txBody>
      </p:sp>
    </p:spTree>
    <p:extLst>
      <p:ext uri="{BB962C8B-B14F-4D97-AF65-F5344CB8AC3E}">
        <p14:creationId xmlns:p14="http://schemas.microsoft.com/office/powerpoint/2010/main" val="21700573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297473-9F9F-6040-B46C-0AAD49C804CF}"/>
              </a:ext>
            </a:extLst>
          </p:cNvPr>
          <p:cNvSpPr txBox="1"/>
          <p:nvPr/>
        </p:nvSpPr>
        <p:spPr>
          <a:xfrm>
            <a:off x="213114" y="240360"/>
            <a:ext cx="4581703" cy="584775"/>
          </a:xfrm>
          <a:prstGeom prst="rect">
            <a:avLst/>
          </a:prstGeom>
          <a:noFill/>
        </p:spPr>
        <p:txBody>
          <a:bodyPr wrap="none" rtlCol="0">
            <a:spAutoFit/>
          </a:bodyPr>
          <a:lstStyle/>
          <a:p>
            <a:r>
              <a:rPr lang="en-US" sz="3200" b="1" dirty="0">
                <a:solidFill>
                  <a:schemeClr val="accent1">
                    <a:lumMod val="75000"/>
                  </a:schemeClr>
                </a:solidFill>
                <a:latin typeface="Lucida Bright" panose="02040602050505020304" pitchFamily="18" charset="77"/>
              </a:rPr>
              <a:t>Evaluation &amp; Grading</a:t>
            </a:r>
          </a:p>
        </p:txBody>
      </p:sp>
      <p:sp>
        <p:nvSpPr>
          <p:cNvPr id="6" name="TextBox 5">
            <a:extLst>
              <a:ext uri="{FF2B5EF4-FFF2-40B4-BE49-F238E27FC236}">
                <a16:creationId xmlns:a16="http://schemas.microsoft.com/office/drawing/2014/main" id="{553584FE-9C80-094A-8A8B-E74188681638}"/>
              </a:ext>
            </a:extLst>
          </p:cNvPr>
          <p:cNvSpPr txBox="1"/>
          <p:nvPr/>
        </p:nvSpPr>
        <p:spPr>
          <a:xfrm>
            <a:off x="213114" y="754893"/>
            <a:ext cx="8417689" cy="2000548"/>
          </a:xfrm>
          <a:prstGeom prst="rect">
            <a:avLst/>
          </a:prstGeom>
          <a:noFill/>
        </p:spPr>
        <p:txBody>
          <a:bodyPr wrap="none" rtlCol="0">
            <a:spAutoFit/>
          </a:bodyPr>
          <a:lstStyle/>
          <a:p>
            <a:r>
              <a:rPr lang="en-US" sz="2400" dirty="0">
                <a:latin typeface="Lucida Bright" panose="02040602050505020304" pitchFamily="18" charset="77"/>
              </a:rPr>
              <a:t>Project (50%):</a:t>
            </a:r>
          </a:p>
          <a:p>
            <a:r>
              <a:rPr lang="en-US" sz="2000" dirty="0">
                <a:latin typeface="Lucida Bright" panose="02040602050505020304" pitchFamily="18" charset="77"/>
              </a:rPr>
              <a:t>	- Groups of 2 students</a:t>
            </a:r>
          </a:p>
          <a:p>
            <a:r>
              <a:rPr lang="en-US" sz="2000" dirty="0">
                <a:latin typeface="Lucida Bright" panose="02040602050505020304" pitchFamily="18" charset="77"/>
              </a:rPr>
              <a:t>	- Project plan – 1 pages max.</a:t>
            </a:r>
          </a:p>
          <a:p>
            <a:r>
              <a:rPr lang="en-US" sz="2000" dirty="0">
                <a:latin typeface="Lucida Bright" panose="02040602050505020304" pitchFamily="18" charset="77"/>
              </a:rPr>
              <a:t>	- Project progress report – 3 pages max.</a:t>
            </a:r>
          </a:p>
          <a:p>
            <a:r>
              <a:rPr lang="en-US" sz="2000" dirty="0">
                <a:latin typeface="Lucida Bright" panose="02040602050505020304" pitchFamily="18" charset="77"/>
              </a:rPr>
              <a:t>	- End term project report – 8 pages max. (excluding references)</a:t>
            </a:r>
          </a:p>
          <a:p>
            <a:r>
              <a:rPr lang="en-US" sz="2000" dirty="0">
                <a:latin typeface="Lucida Bright" panose="02040602050505020304" pitchFamily="18" charset="77"/>
              </a:rPr>
              <a:t>	- End-semester project presentation, Demonstration, and Q/A</a:t>
            </a:r>
          </a:p>
        </p:txBody>
      </p:sp>
    </p:spTree>
    <p:extLst>
      <p:ext uri="{BB962C8B-B14F-4D97-AF65-F5344CB8AC3E}">
        <p14:creationId xmlns:p14="http://schemas.microsoft.com/office/powerpoint/2010/main" val="28957969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297473-9F9F-6040-B46C-0AAD49C804CF}"/>
              </a:ext>
            </a:extLst>
          </p:cNvPr>
          <p:cNvSpPr txBox="1"/>
          <p:nvPr/>
        </p:nvSpPr>
        <p:spPr>
          <a:xfrm>
            <a:off x="213114" y="326088"/>
            <a:ext cx="4261103" cy="584775"/>
          </a:xfrm>
          <a:prstGeom prst="rect">
            <a:avLst/>
          </a:prstGeom>
          <a:noFill/>
        </p:spPr>
        <p:txBody>
          <a:bodyPr wrap="none" rtlCol="0">
            <a:spAutoFit/>
          </a:bodyPr>
          <a:lstStyle/>
          <a:p>
            <a:r>
              <a:rPr lang="en-US" sz="3200" b="1" dirty="0">
                <a:solidFill>
                  <a:schemeClr val="accent1">
                    <a:lumMod val="75000"/>
                  </a:schemeClr>
                </a:solidFill>
                <a:latin typeface="Lucida Bright" panose="02040602050505020304" pitchFamily="18" charset="77"/>
              </a:rPr>
              <a:t>More on the </a:t>
            </a:r>
            <a:r>
              <a:rPr lang="en-US" sz="3200" b="1" dirty="0">
                <a:solidFill>
                  <a:schemeClr val="accent2">
                    <a:lumMod val="75000"/>
                  </a:schemeClr>
                </a:solidFill>
                <a:latin typeface="Lucida Bright" panose="02040602050505020304" pitchFamily="18" charset="77"/>
              </a:rPr>
              <a:t>project</a:t>
            </a:r>
          </a:p>
        </p:txBody>
      </p:sp>
      <p:sp>
        <p:nvSpPr>
          <p:cNvPr id="7" name="TextBox 6">
            <a:extLst>
              <a:ext uri="{FF2B5EF4-FFF2-40B4-BE49-F238E27FC236}">
                <a16:creationId xmlns:a16="http://schemas.microsoft.com/office/drawing/2014/main" id="{07AD0158-9FE6-964B-8D31-74A461167391}"/>
              </a:ext>
            </a:extLst>
          </p:cNvPr>
          <p:cNvSpPr txBox="1"/>
          <p:nvPr/>
        </p:nvSpPr>
        <p:spPr>
          <a:xfrm>
            <a:off x="128390" y="1089193"/>
            <a:ext cx="9097362" cy="5632311"/>
          </a:xfrm>
          <a:prstGeom prst="rect">
            <a:avLst/>
          </a:prstGeom>
          <a:noFill/>
        </p:spPr>
        <p:txBody>
          <a:bodyPr wrap="none" rtlCol="0">
            <a:spAutoFit/>
          </a:bodyPr>
          <a:lstStyle/>
          <a:p>
            <a:r>
              <a:rPr lang="en-US" sz="2400" dirty="0">
                <a:latin typeface="Lucida Bright" panose="02040602050505020304" pitchFamily="18" charset="77"/>
              </a:rPr>
              <a:t>- Students should ideate and lead the project</a:t>
            </a:r>
            <a:br>
              <a:rPr lang="en-US" sz="2400" dirty="0">
                <a:latin typeface="Lucida Bright" panose="02040602050505020304" pitchFamily="18" charset="77"/>
              </a:rPr>
            </a:br>
            <a:endParaRPr lang="en-US" sz="2400" dirty="0">
              <a:latin typeface="Lucida Bright" panose="02040602050505020304" pitchFamily="18" charset="77"/>
            </a:endParaRPr>
          </a:p>
          <a:p>
            <a:r>
              <a:rPr lang="en-US" sz="2400" dirty="0">
                <a:latin typeface="Lucida Bright" panose="02040602050505020304" pitchFamily="18" charset="77"/>
              </a:rPr>
              <a:t>- Ideas should have major machine intelligence and</a:t>
            </a:r>
          </a:p>
          <a:p>
            <a:r>
              <a:rPr lang="en-US" sz="2400" dirty="0">
                <a:latin typeface="Lucida Bright" panose="02040602050505020304" pitchFamily="18" charset="77"/>
              </a:rPr>
              <a:t>physical sensing components</a:t>
            </a:r>
          </a:p>
          <a:p>
            <a:endParaRPr lang="en-US" sz="2400" dirty="0">
              <a:latin typeface="Lucida Bright" panose="02040602050505020304" pitchFamily="18" charset="77"/>
            </a:endParaRPr>
          </a:p>
          <a:p>
            <a:r>
              <a:rPr lang="en-US" sz="2400" dirty="0">
                <a:latin typeface="Lucida Bright" panose="02040602050505020304" pitchFamily="18" charset="77"/>
              </a:rPr>
              <a:t>- Project should pursue a novel problem from the technical,</a:t>
            </a:r>
          </a:p>
          <a:p>
            <a:r>
              <a:rPr lang="en-US" sz="2400" dirty="0">
                <a:latin typeface="Lucida Bright" panose="02040602050505020304" pitchFamily="18" charset="77"/>
              </a:rPr>
              <a:t>theoretical, or application perspective</a:t>
            </a:r>
          </a:p>
          <a:p>
            <a:endParaRPr lang="en-US" sz="2400" dirty="0">
              <a:latin typeface="Lucida Bright" panose="02040602050505020304" pitchFamily="18" charset="77"/>
            </a:endParaRPr>
          </a:p>
          <a:p>
            <a:pPr marL="342900" indent="-342900">
              <a:buFontTx/>
              <a:buChar char="-"/>
            </a:pPr>
            <a:r>
              <a:rPr lang="en-US" sz="2400" dirty="0">
                <a:latin typeface="Lucida Bright" panose="02040602050505020304" pitchFamily="18" charset="77"/>
              </a:rPr>
              <a:t>Feel free to meet and discuss with me before proposal</a:t>
            </a:r>
          </a:p>
          <a:p>
            <a:r>
              <a:rPr lang="en-US" sz="2400" dirty="0">
                <a:latin typeface="Lucida Bright" panose="02040602050505020304" pitchFamily="18" charset="77"/>
              </a:rPr>
              <a:t>deadline (tentatively by the end of September)</a:t>
            </a:r>
          </a:p>
          <a:p>
            <a:endParaRPr lang="en-US" sz="2400" dirty="0">
              <a:latin typeface="Lucida Bright" panose="02040602050505020304" pitchFamily="18" charset="77"/>
            </a:endParaRPr>
          </a:p>
          <a:p>
            <a:r>
              <a:rPr lang="en-US" sz="2400" dirty="0">
                <a:latin typeface="Lucida Bright" panose="02040602050505020304" pitchFamily="18" charset="77"/>
              </a:rPr>
              <a:t>- Any platform or programming language is fine</a:t>
            </a:r>
          </a:p>
          <a:p>
            <a:endParaRPr lang="en-US" sz="2400" dirty="0">
              <a:latin typeface="Lucida Bright" panose="02040602050505020304" pitchFamily="18" charset="77"/>
            </a:endParaRPr>
          </a:p>
          <a:p>
            <a:r>
              <a:rPr lang="en-US" sz="2400" dirty="0">
                <a:latin typeface="Lucida Bright" panose="02040602050505020304" pitchFamily="18" charset="77"/>
              </a:rPr>
              <a:t>- Feel free to take help from AI for ideation, system</a:t>
            </a:r>
          </a:p>
          <a:p>
            <a:r>
              <a:rPr lang="en-US" sz="2400" dirty="0">
                <a:latin typeface="Lucida Bright" panose="02040602050505020304" pitchFamily="18" charset="77"/>
              </a:rPr>
              <a:t>development and programming in ethical way.</a:t>
            </a:r>
          </a:p>
        </p:txBody>
      </p:sp>
    </p:spTree>
    <p:extLst>
      <p:ext uri="{BB962C8B-B14F-4D97-AF65-F5344CB8AC3E}">
        <p14:creationId xmlns:p14="http://schemas.microsoft.com/office/powerpoint/2010/main" val="23396748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4E21F-705B-E83F-039C-E6C16A925DF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A3AFF5E-409C-2AC6-DAB8-5195C99CEDAB}"/>
              </a:ext>
            </a:extLst>
          </p:cNvPr>
          <p:cNvSpPr txBox="1"/>
          <p:nvPr/>
        </p:nvSpPr>
        <p:spPr>
          <a:xfrm>
            <a:off x="213114" y="240360"/>
            <a:ext cx="4581703" cy="584775"/>
          </a:xfrm>
          <a:prstGeom prst="rect">
            <a:avLst/>
          </a:prstGeom>
          <a:noFill/>
        </p:spPr>
        <p:txBody>
          <a:bodyPr wrap="none" rtlCol="0">
            <a:spAutoFit/>
          </a:bodyPr>
          <a:lstStyle/>
          <a:p>
            <a:r>
              <a:rPr lang="en-US" sz="3200" b="1" dirty="0">
                <a:solidFill>
                  <a:schemeClr val="accent1">
                    <a:lumMod val="75000"/>
                  </a:schemeClr>
                </a:solidFill>
                <a:latin typeface="Lucida Bright" panose="02040602050505020304" pitchFamily="18" charset="77"/>
              </a:rPr>
              <a:t>Evaluation &amp; Grading</a:t>
            </a:r>
          </a:p>
        </p:txBody>
      </p:sp>
      <p:sp>
        <p:nvSpPr>
          <p:cNvPr id="6" name="TextBox 5">
            <a:extLst>
              <a:ext uri="{FF2B5EF4-FFF2-40B4-BE49-F238E27FC236}">
                <a16:creationId xmlns:a16="http://schemas.microsoft.com/office/drawing/2014/main" id="{AEEB0EAB-E251-7EA8-CBCF-D7E222DB6DD3}"/>
              </a:ext>
            </a:extLst>
          </p:cNvPr>
          <p:cNvSpPr txBox="1"/>
          <p:nvPr/>
        </p:nvSpPr>
        <p:spPr>
          <a:xfrm>
            <a:off x="213114" y="754893"/>
            <a:ext cx="8417689" cy="2000548"/>
          </a:xfrm>
          <a:prstGeom prst="rect">
            <a:avLst/>
          </a:prstGeom>
          <a:noFill/>
        </p:spPr>
        <p:txBody>
          <a:bodyPr wrap="none" rtlCol="0">
            <a:spAutoFit/>
          </a:bodyPr>
          <a:lstStyle/>
          <a:p>
            <a:r>
              <a:rPr lang="en-US" sz="2400" dirty="0">
                <a:latin typeface="Lucida Bright" panose="02040602050505020304" pitchFamily="18" charset="77"/>
              </a:rPr>
              <a:t>Project (50%):</a:t>
            </a:r>
          </a:p>
          <a:p>
            <a:r>
              <a:rPr lang="en-US" sz="2000" dirty="0">
                <a:latin typeface="Lucida Bright" panose="02040602050505020304" pitchFamily="18" charset="77"/>
              </a:rPr>
              <a:t>	- Groups of 2 students</a:t>
            </a:r>
          </a:p>
          <a:p>
            <a:r>
              <a:rPr lang="en-US" sz="2000" dirty="0">
                <a:latin typeface="Lucida Bright" panose="02040602050505020304" pitchFamily="18" charset="77"/>
              </a:rPr>
              <a:t>	- Project plan – 1 pages max.</a:t>
            </a:r>
          </a:p>
          <a:p>
            <a:r>
              <a:rPr lang="en-US" sz="2000" dirty="0">
                <a:latin typeface="Lucida Bright" panose="02040602050505020304" pitchFamily="18" charset="77"/>
              </a:rPr>
              <a:t>	- Project progress report – 3 pages max.</a:t>
            </a:r>
          </a:p>
          <a:p>
            <a:r>
              <a:rPr lang="en-US" sz="2000" dirty="0">
                <a:latin typeface="Lucida Bright" panose="02040602050505020304" pitchFamily="18" charset="77"/>
              </a:rPr>
              <a:t>	- End term project report – 8 pages max. (excluding references)</a:t>
            </a:r>
          </a:p>
          <a:p>
            <a:r>
              <a:rPr lang="en-US" sz="2000" dirty="0">
                <a:latin typeface="Lucida Bright" panose="02040602050505020304" pitchFamily="18" charset="77"/>
              </a:rPr>
              <a:t>	- End-semester project presentation, Demonstration, and Q/A</a:t>
            </a:r>
          </a:p>
        </p:txBody>
      </p:sp>
      <p:sp>
        <p:nvSpPr>
          <p:cNvPr id="9" name="TextBox 8">
            <a:extLst>
              <a:ext uri="{FF2B5EF4-FFF2-40B4-BE49-F238E27FC236}">
                <a16:creationId xmlns:a16="http://schemas.microsoft.com/office/drawing/2014/main" id="{45D0D288-6427-0B52-FE3E-7792C05551B7}"/>
              </a:ext>
            </a:extLst>
          </p:cNvPr>
          <p:cNvSpPr txBox="1"/>
          <p:nvPr/>
        </p:nvSpPr>
        <p:spPr>
          <a:xfrm>
            <a:off x="213114" y="2688321"/>
            <a:ext cx="3938899" cy="1384995"/>
          </a:xfrm>
          <a:prstGeom prst="rect">
            <a:avLst/>
          </a:prstGeom>
          <a:noFill/>
        </p:spPr>
        <p:txBody>
          <a:bodyPr wrap="none" rtlCol="0">
            <a:spAutoFit/>
          </a:bodyPr>
          <a:lstStyle/>
          <a:p>
            <a:r>
              <a:rPr lang="en-US" sz="2400" dirty="0">
                <a:latin typeface="Lucida Bright" panose="02040602050505020304" pitchFamily="18" charset="77"/>
              </a:rPr>
              <a:t>Paper Presentation (20%):</a:t>
            </a:r>
          </a:p>
          <a:p>
            <a:r>
              <a:rPr lang="en-US" sz="2000" dirty="0">
                <a:latin typeface="Lucida Bright" panose="02040602050505020304" pitchFamily="18" charset="77"/>
              </a:rPr>
              <a:t>	- Groups of 2 students</a:t>
            </a:r>
          </a:p>
          <a:p>
            <a:r>
              <a:rPr lang="en-US" sz="2000" dirty="0">
                <a:latin typeface="Lucida Bright" panose="02040602050505020304" pitchFamily="18" charset="77"/>
              </a:rPr>
              <a:t>	- One paper presentation</a:t>
            </a:r>
          </a:p>
          <a:p>
            <a:r>
              <a:rPr lang="en-US" sz="2000" dirty="0">
                <a:latin typeface="Lucida Bright" panose="02040602050505020304" pitchFamily="18" charset="77"/>
              </a:rPr>
              <a:t>	- 15 minutes + 5 min QA</a:t>
            </a:r>
          </a:p>
        </p:txBody>
      </p:sp>
    </p:spTree>
    <p:extLst>
      <p:ext uri="{BB962C8B-B14F-4D97-AF65-F5344CB8AC3E}">
        <p14:creationId xmlns:p14="http://schemas.microsoft.com/office/powerpoint/2010/main" val="31007626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297473-9F9F-6040-B46C-0AAD49C804CF}"/>
              </a:ext>
            </a:extLst>
          </p:cNvPr>
          <p:cNvSpPr txBox="1"/>
          <p:nvPr/>
        </p:nvSpPr>
        <p:spPr>
          <a:xfrm>
            <a:off x="213114" y="326088"/>
            <a:ext cx="6707285" cy="584775"/>
          </a:xfrm>
          <a:prstGeom prst="rect">
            <a:avLst/>
          </a:prstGeom>
          <a:noFill/>
        </p:spPr>
        <p:txBody>
          <a:bodyPr wrap="none" rtlCol="0">
            <a:spAutoFit/>
          </a:bodyPr>
          <a:lstStyle/>
          <a:p>
            <a:r>
              <a:rPr lang="en-US" sz="3200" b="1" dirty="0">
                <a:solidFill>
                  <a:schemeClr val="accent1">
                    <a:lumMod val="75000"/>
                  </a:schemeClr>
                </a:solidFill>
                <a:latin typeface="Lucida Bright" panose="02040602050505020304" pitchFamily="18" charset="77"/>
              </a:rPr>
              <a:t>More on the </a:t>
            </a:r>
            <a:r>
              <a:rPr lang="en-US" sz="3200" b="1" dirty="0">
                <a:solidFill>
                  <a:schemeClr val="accent2">
                    <a:lumMod val="75000"/>
                  </a:schemeClr>
                </a:solidFill>
                <a:latin typeface="Lucida Bright" panose="02040602050505020304" pitchFamily="18" charset="77"/>
              </a:rPr>
              <a:t>paper presentation</a:t>
            </a:r>
          </a:p>
        </p:txBody>
      </p:sp>
      <p:sp>
        <p:nvSpPr>
          <p:cNvPr id="7" name="TextBox 6">
            <a:extLst>
              <a:ext uri="{FF2B5EF4-FFF2-40B4-BE49-F238E27FC236}">
                <a16:creationId xmlns:a16="http://schemas.microsoft.com/office/drawing/2014/main" id="{07AD0158-9FE6-964B-8D31-74A461167391}"/>
              </a:ext>
            </a:extLst>
          </p:cNvPr>
          <p:cNvSpPr txBox="1"/>
          <p:nvPr/>
        </p:nvSpPr>
        <p:spPr>
          <a:xfrm>
            <a:off x="0" y="1417805"/>
            <a:ext cx="9405139" cy="1569660"/>
          </a:xfrm>
          <a:prstGeom prst="rect">
            <a:avLst/>
          </a:prstGeom>
          <a:noFill/>
        </p:spPr>
        <p:txBody>
          <a:bodyPr wrap="none" rtlCol="0">
            <a:spAutoFit/>
          </a:bodyPr>
          <a:lstStyle/>
          <a:p>
            <a:r>
              <a:rPr lang="en-US" sz="2400" dirty="0">
                <a:latin typeface="Lucida Bright" panose="02040602050505020304" pitchFamily="18" charset="77"/>
              </a:rPr>
              <a:t>- One presentation along with lectures</a:t>
            </a:r>
          </a:p>
          <a:p>
            <a:r>
              <a:rPr lang="en-US" sz="2400" dirty="0">
                <a:latin typeface="Lucida Bright" panose="02040602050505020304" pitchFamily="18" charset="77"/>
              </a:rPr>
              <a:t>- Presentation will be done in a group of two</a:t>
            </a:r>
          </a:p>
          <a:p>
            <a:r>
              <a:rPr lang="en-US" sz="2400" dirty="0">
                <a:latin typeface="Lucida Bright" panose="02040602050505020304" pitchFamily="18" charset="77"/>
              </a:rPr>
              <a:t>- Both students should present, will be graded independently</a:t>
            </a:r>
          </a:p>
          <a:p>
            <a:r>
              <a:rPr lang="en-US" sz="2400" dirty="0">
                <a:latin typeface="Lucida Bright" panose="02040602050505020304" pitchFamily="18" charset="77"/>
              </a:rPr>
              <a:t>- The schedule will be posted soon.</a:t>
            </a:r>
          </a:p>
        </p:txBody>
      </p:sp>
    </p:spTree>
    <p:extLst>
      <p:ext uri="{BB962C8B-B14F-4D97-AF65-F5344CB8AC3E}">
        <p14:creationId xmlns:p14="http://schemas.microsoft.com/office/powerpoint/2010/main" val="5732417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2ED02-2E5E-F1E8-0AE2-F9762DB8472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18203C9-174A-098A-C1EE-9A2132AED315}"/>
              </a:ext>
            </a:extLst>
          </p:cNvPr>
          <p:cNvSpPr txBox="1"/>
          <p:nvPr/>
        </p:nvSpPr>
        <p:spPr>
          <a:xfrm>
            <a:off x="213114" y="240360"/>
            <a:ext cx="4581703" cy="584775"/>
          </a:xfrm>
          <a:prstGeom prst="rect">
            <a:avLst/>
          </a:prstGeom>
          <a:noFill/>
        </p:spPr>
        <p:txBody>
          <a:bodyPr wrap="none" rtlCol="0">
            <a:spAutoFit/>
          </a:bodyPr>
          <a:lstStyle/>
          <a:p>
            <a:r>
              <a:rPr lang="en-US" sz="3200" b="1" dirty="0">
                <a:solidFill>
                  <a:schemeClr val="accent1">
                    <a:lumMod val="75000"/>
                  </a:schemeClr>
                </a:solidFill>
                <a:latin typeface="Lucida Bright" panose="02040602050505020304" pitchFamily="18" charset="77"/>
              </a:rPr>
              <a:t>Evaluation &amp; Grading</a:t>
            </a:r>
          </a:p>
        </p:txBody>
      </p:sp>
      <p:sp>
        <p:nvSpPr>
          <p:cNvPr id="6" name="TextBox 5">
            <a:extLst>
              <a:ext uri="{FF2B5EF4-FFF2-40B4-BE49-F238E27FC236}">
                <a16:creationId xmlns:a16="http://schemas.microsoft.com/office/drawing/2014/main" id="{7C821A09-9360-06D6-1B34-71D6E3C49C7C}"/>
              </a:ext>
            </a:extLst>
          </p:cNvPr>
          <p:cNvSpPr txBox="1"/>
          <p:nvPr/>
        </p:nvSpPr>
        <p:spPr>
          <a:xfrm>
            <a:off x="213114" y="754893"/>
            <a:ext cx="8417689" cy="2000548"/>
          </a:xfrm>
          <a:prstGeom prst="rect">
            <a:avLst/>
          </a:prstGeom>
          <a:noFill/>
        </p:spPr>
        <p:txBody>
          <a:bodyPr wrap="none" rtlCol="0">
            <a:spAutoFit/>
          </a:bodyPr>
          <a:lstStyle/>
          <a:p>
            <a:r>
              <a:rPr lang="en-US" sz="2400" dirty="0">
                <a:latin typeface="Lucida Bright" panose="02040602050505020304" pitchFamily="18" charset="77"/>
              </a:rPr>
              <a:t>Project (50%):</a:t>
            </a:r>
          </a:p>
          <a:p>
            <a:r>
              <a:rPr lang="en-US" sz="2000" dirty="0">
                <a:latin typeface="Lucida Bright" panose="02040602050505020304" pitchFamily="18" charset="77"/>
              </a:rPr>
              <a:t>	- Groups of 2 students</a:t>
            </a:r>
          </a:p>
          <a:p>
            <a:r>
              <a:rPr lang="en-US" sz="2000" dirty="0">
                <a:latin typeface="Lucida Bright" panose="02040602050505020304" pitchFamily="18" charset="77"/>
              </a:rPr>
              <a:t>	- Project plan – 1 pages max.</a:t>
            </a:r>
          </a:p>
          <a:p>
            <a:r>
              <a:rPr lang="en-US" sz="2000" dirty="0">
                <a:latin typeface="Lucida Bright" panose="02040602050505020304" pitchFamily="18" charset="77"/>
              </a:rPr>
              <a:t>	- Project progress report – 3 pages max.</a:t>
            </a:r>
          </a:p>
          <a:p>
            <a:r>
              <a:rPr lang="en-US" sz="2000" dirty="0">
                <a:latin typeface="Lucida Bright" panose="02040602050505020304" pitchFamily="18" charset="77"/>
              </a:rPr>
              <a:t>	- End term project report – 8 pages max. (excluding references)</a:t>
            </a:r>
          </a:p>
          <a:p>
            <a:r>
              <a:rPr lang="en-US" sz="2000" dirty="0">
                <a:latin typeface="Lucida Bright" panose="02040602050505020304" pitchFamily="18" charset="77"/>
              </a:rPr>
              <a:t>	- End-semester project presentation, Demonstration, and Q/A</a:t>
            </a:r>
          </a:p>
        </p:txBody>
      </p:sp>
      <p:sp>
        <p:nvSpPr>
          <p:cNvPr id="7" name="TextBox 6">
            <a:extLst>
              <a:ext uri="{FF2B5EF4-FFF2-40B4-BE49-F238E27FC236}">
                <a16:creationId xmlns:a16="http://schemas.microsoft.com/office/drawing/2014/main" id="{F5B9A641-1F75-F348-611C-7D5E0836B891}"/>
              </a:ext>
            </a:extLst>
          </p:cNvPr>
          <p:cNvSpPr txBox="1"/>
          <p:nvPr/>
        </p:nvSpPr>
        <p:spPr>
          <a:xfrm>
            <a:off x="213114" y="4033386"/>
            <a:ext cx="8853706" cy="1384995"/>
          </a:xfrm>
          <a:prstGeom prst="rect">
            <a:avLst/>
          </a:prstGeom>
          <a:noFill/>
        </p:spPr>
        <p:txBody>
          <a:bodyPr wrap="none" rtlCol="0">
            <a:spAutoFit/>
          </a:bodyPr>
          <a:lstStyle/>
          <a:p>
            <a:r>
              <a:rPr lang="en-US" sz="2400" dirty="0">
                <a:latin typeface="Lucida Bright" panose="02040602050505020304" pitchFamily="18" charset="77"/>
              </a:rPr>
              <a:t>Programming assignment (15%)</a:t>
            </a:r>
            <a:endParaRPr lang="en-US" sz="2000" dirty="0">
              <a:latin typeface="Lucida Bright" panose="02040602050505020304" pitchFamily="18" charset="77"/>
            </a:endParaRPr>
          </a:p>
          <a:p>
            <a:r>
              <a:rPr lang="en-US" sz="2000" dirty="0">
                <a:latin typeface="Lucida Bright" panose="02040602050505020304" pitchFamily="18" charset="77"/>
              </a:rPr>
              <a:t>	- Groups of 2 students</a:t>
            </a:r>
          </a:p>
          <a:p>
            <a:r>
              <a:rPr lang="en-US" sz="2000" dirty="0">
                <a:latin typeface="Lucida Bright" panose="02040602050505020304" pitchFamily="18" charset="77"/>
              </a:rPr>
              <a:t>	- Programming assignments </a:t>
            </a:r>
          </a:p>
          <a:p>
            <a:r>
              <a:rPr lang="en-US" sz="2000" dirty="0">
                <a:latin typeface="Lucida Bright" panose="02040602050505020304" pitchFamily="18" charset="77"/>
              </a:rPr>
              <a:t>	- Implementing a given deep learning model and reporting results</a:t>
            </a:r>
          </a:p>
        </p:txBody>
      </p:sp>
      <p:sp>
        <p:nvSpPr>
          <p:cNvPr id="9" name="TextBox 8">
            <a:extLst>
              <a:ext uri="{FF2B5EF4-FFF2-40B4-BE49-F238E27FC236}">
                <a16:creationId xmlns:a16="http://schemas.microsoft.com/office/drawing/2014/main" id="{776F60C4-2C2C-87A3-6FA7-7DEEC1BEF7A1}"/>
              </a:ext>
            </a:extLst>
          </p:cNvPr>
          <p:cNvSpPr txBox="1"/>
          <p:nvPr/>
        </p:nvSpPr>
        <p:spPr>
          <a:xfrm>
            <a:off x="213114" y="2688321"/>
            <a:ext cx="3938899" cy="1384995"/>
          </a:xfrm>
          <a:prstGeom prst="rect">
            <a:avLst/>
          </a:prstGeom>
          <a:noFill/>
        </p:spPr>
        <p:txBody>
          <a:bodyPr wrap="none" rtlCol="0">
            <a:spAutoFit/>
          </a:bodyPr>
          <a:lstStyle/>
          <a:p>
            <a:r>
              <a:rPr lang="en-US" sz="2400" dirty="0">
                <a:latin typeface="Lucida Bright" panose="02040602050505020304" pitchFamily="18" charset="77"/>
              </a:rPr>
              <a:t>Paper Presentation (20%):</a:t>
            </a:r>
          </a:p>
          <a:p>
            <a:r>
              <a:rPr lang="en-US" sz="2000" dirty="0">
                <a:latin typeface="Lucida Bright" panose="02040602050505020304" pitchFamily="18" charset="77"/>
              </a:rPr>
              <a:t>	- Groups of 2 students</a:t>
            </a:r>
          </a:p>
          <a:p>
            <a:r>
              <a:rPr lang="en-US" sz="2000" dirty="0">
                <a:latin typeface="Lucida Bright" panose="02040602050505020304" pitchFamily="18" charset="77"/>
              </a:rPr>
              <a:t>	- One paper presentation</a:t>
            </a:r>
          </a:p>
          <a:p>
            <a:r>
              <a:rPr lang="en-US" sz="2000" dirty="0">
                <a:latin typeface="Lucida Bright" panose="02040602050505020304" pitchFamily="18" charset="77"/>
              </a:rPr>
              <a:t>	- 20 minutes + 5 min QA</a:t>
            </a:r>
          </a:p>
        </p:txBody>
      </p:sp>
    </p:spTree>
    <p:extLst>
      <p:ext uri="{BB962C8B-B14F-4D97-AF65-F5344CB8AC3E}">
        <p14:creationId xmlns:p14="http://schemas.microsoft.com/office/powerpoint/2010/main" val="29278900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ADDAE-841B-7921-3247-2FFB0BD74C9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8DD595F-B08E-72B6-C12C-A6516A5CE6C8}"/>
              </a:ext>
            </a:extLst>
          </p:cNvPr>
          <p:cNvSpPr txBox="1"/>
          <p:nvPr/>
        </p:nvSpPr>
        <p:spPr>
          <a:xfrm>
            <a:off x="213114" y="326088"/>
            <a:ext cx="8093882" cy="584775"/>
          </a:xfrm>
          <a:prstGeom prst="rect">
            <a:avLst/>
          </a:prstGeom>
          <a:noFill/>
        </p:spPr>
        <p:txBody>
          <a:bodyPr wrap="none" rtlCol="0">
            <a:spAutoFit/>
          </a:bodyPr>
          <a:lstStyle/>
          <a:p>
            <a:r>
              <a:rPr lang="en-US" sz="3200" b="1" dirty="0">
                <a:solidFill>
                  <a:schemeClr val="accent1">
                    <a:lumMod val="75000"/>
                  </a:schemeClr>
                </a:solidFill>
                <a:latin typeface="Lucida Bright" panose="02040602050505020304" pitchFamily="18" charset="77"/>
              </a:rPr>
              <a:t>More on the </a:t>
            </a:r>
            <a:r>
              <a:rPr lang="en-US" sz="3200" b="1" dirty="0">
                <a:solidFill>
                  <a:schemeClr val="accent2">
                    <a:lumMod val="75000"/>
                  </a:schemeClr>
                </a:solidFill>
                <a:latin typeface="Lucida Bright" panose="02040602050505020304" pitchFamily="18" charset="77"/>
              </a:rPr>
              <a:t>programming assignment</a:t>
            </a:r>
          </a:p>
        </p:txBody>
      </p:sp>
      <p:sp>
        <p:nvSpPr>
          <p:cNvPr id="2" name="TextBox 1">
            <a:extLst>
              <a:ext uri="{FF2B5EF4-FFF2-40B4-BE49-F238E27FC236}">
                <a16:creationId xmlns:a16="http://schemas.microsoft.com/office/drawing/2014/main" id="{BBAA7914-BE56-E36B-1A0E-64998E5FACA4}"/>
              </a:ext>
            </a:extLst>
          </p:cNvPr>
          <p:cNvSpPr txBox="1"/>
          <p:nvPr/>
        </p:nvSpPr>
        <p:spPr>
          <a:xfrm>
            <a:off x="914400" y="5570917"/>
            <a:ext cx="9144000" cy="461665"/>
          </a:xfrm>
          <a:prstGeom prst="rect">
            <a:avLst/>
          </a:prstGeom>
          <a:noFill/>
        </p:spPr>
        <p:txBody>
          <a:bodyPr wrap="square" rtlCol="0">
            <a:spAutoFit/>
          </a:bodyPr>
          <a:lstStyle/>
          <a:p>
            <a:r>
              <a:rPr lang="en-US" sz="2400" b="1" dirty="0">
                <a:solidFill>
                  <a:schemeClr val="accent1">
                    <a:lumMod val="75000"/>
                  </a:schemeClr>
                </a:solidFill>
                <a:latin typeface="Lucida Bright" panose="02040602050505020304" pitchFamily="18" charset="77"/>
              </a:rPr>
              <a:t>A </a:t>
            </a:r>
            <a:r>
              <a:rPr lang="en-US" sz="2400" b="1" dirty="0">
                <a:solidFill>
                  <a:srgbClr val="FF0000"/>
                </a:solidFill>
                <a:latin typeface="Lucida Bright" panose="02040602050505020304" pitchFamily="18" charset="77"/>
              </a:rPr>
              <a:t>“worm”</a:t>
            </a:r>
            <a:r>
              <a:rPr lang="en-US" sz="2400" b="1" dirty="0">
                <a:solidFill>
                  <a:schemeClr val="accent1">
                    <a:lumMod val="75000"/>
                  </a:schemeClr>
                </a:solidFill>
                <a:latin typeface="Lucida Bright" panose="02040602050505020304" pitchFamily="18" charset="77"/>
              </a:rPr>
              <a:t> up project before the research project!!</a:t>
            </a:r>
            <a:endParaRPr lang="en-US" sz="2400" b="1" dirty="0">
              <a:solidFill>
                <a:schemeClr val="accent2">
                  <a:lumMod val="75000"/>
                </a:schemeClr>
              </a:solidFill>
              <a:latin typeface="Lucida Bright" panose="02040602050505020304" pitchFamily="18" charset="77"/>
            </a:endParaRPr>
          </a:p>
        </p:txBody>
      </p:sp>
      <p:pic>
        <p:nvPicPr>
          <p:cNvPr id="4" name="IMG_6945_9F1046C0-78B9-4DEA-A193-51E44372E281.mp4">
            <a:hlinkClick r:id="" action="ppaction://media"/>
            <a:extLst>
              <a:ext uri="{FF2B5EF4-FFF2-40B4-BE49-F238E27FC236}">
                <a16:creationId xmlns:a16="http://schemas.microsoft.com/office/drawing/2014/main" id="{BF696A33-483D-EDF3-5C0F-8F92F014049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293144" y="1718756"/>
            <a:ext cx="4557712" cy="3505933"/>
          </a:xfrm>
          <a:prstGeom prst="rect">
            <a:avLst/>
          </a:prstGeom>
        </p:spPr>
      </p:pic>
      <p:sp>
        <p:nvSpPr>
          <p:cNvPr id="5" name="TextBox 4">
            <a:extLst>
              <a:ext uri="{FF2B5EF4-FFF2-40B4-BE49-F238E27FC236}">
                <a16:creationId xmlns:a16="http://schemas.microsoft.com/office/drawing/2014/main" id="{C52A3553-6B75-947C-927E-43C9F32775E3}"/>
              </a:ext>
            </a:extLst>
          </p:cNvPr>
          <p:cNvSpPr txBox="1"/>
          <p:nvPr/>
        </p:nvSpPr>
        <p:spPr>
          <a:xfrm>
            <a:off x="931067" y="6070247"/>
            <a:ext cx="7855746" cy="461665"/>
          </a:xfrm>
          <a:prstGeom prst="rect">
            <a:avLst/>
          </a:prstGeom>
          <a:noFill/>
        </p:spPr>
        <p:txBody>
          <a:bodyPr wrap="square" rtlCol="0">
            <a:spAutoFit/>
          </a:bodyPr>
          <a:lstStyle/>
          <a:p>
            <a:pPr algn="ctr"/>
            <a:r>
              <a:rPr lang="en-US" sz="2400" b="1" dirty="0">
                <a:solidFill>
                  <a:schemeClr val="accent1">
                    <a:lumMod val="75000"/>
                  </a:schemeClr>
                </a:solidFill>
                <a:latin typeface="Lucida Bright" panose="02040602050505020304" pitchFamily="18" charset="77"/>
              </a:rPr>
              <a:t>Identify, track, and predict the </a:t>
            </a:r>
            <a:r>
              <a:rPr lang="en-US" sz="2400" b="1" dirty="0" err="1">
                <a:solidFill>
                  <a:schemeClr val="accent1">
                    <a:lumMod val="75000"/>
                  </a:schemeClr>
                </a:solidFill>
                <a:latin typeface="Lucida Bright" panose="02040602050505020304" pitchFamily="18" charset="77"/>
              </a:rPr>
              <a:t>robo</a:t>
            </a:r>
            <a:r>
              <a:rPr lang="en-US" sz="2400" b="1" dirty="0">
                <a:solidFill>
                  <a:schemeClr val="accent1">
                    <a:lumMod val="75000"/>
                  </a:schemeClr>
                </a:solidFill>
                <a:latin typeface="Lucida Bright" panose="02040602050505020304" pitchFamily="18" charset="77"/>
              </a:rPr>
              <a:t>-bugs!!</a:t>
            </a:r>
            <a:endParaRPr lang="en-US" sz="2400" b="1" dirty="0">
              <a:solidFill>
                <a:schemeClr val="accent2">
                  <a:lumMod val="75000"/>
                </a:schemeClr>
              </a:solidFill>
              <a:latin typeface="Lucida Bright" panose="02040602050505020304" pitchFamily="18" charset="77"/>
            </a:endParaRPr>
          </a:p>
        </p:txBody>
      </p:sp>
    </p:spTree>
    <p:extLst>
      <p:ext uri="{BB962C8B-B14F-4D97-AF65-F5344CB8AC3E}">
        <p14:creationId xmlns:p14="http://schemas.microsoft.com/office/powerpoint/2010/main" val="3501863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2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D8726-57A3-03D5-70D5-B8CD0BE9F5A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BF7B070-C702-C9AB-F401-7BB80F08AC29}"/>
              </a:ext>
            </a:extLst>
          </p:cNvPr>
          <p:cNvSpPr txBox="1"/>
          <p:nvPr/>
        </p:nvSpPr>
        <p:spPr>
          <a:xfrm>
            <a:off x="213114" y="240360"/>
            <a:ext cx="4581703" cy="584775"/>
          </a:xfrm>
          <a:prstGeom prst="rect">
            <a:avLst/>
          </a:prstGeom>
          <a:noFill/>
        </p:spPr>
        <p:txBody>
          <a:bodyPr wrap="none" rtlCol="0">
            <a:spAutoFit/>
          </a:bodyPr>
          <a:lstStyle/>
          <a:p>
            <a:r>
              <a:rPr lang="en-US" sz="3200" b="1" dirty="0">
                <a:solidFill>
                  <a:schemeClr val="accent1">
                    <a:lumMod val="75000"/>
                  </a:schemeClr>
                </a:solidFill>
                <a:latin typeface="Lucida Bright" panose="02040602050505020304" pitchFamily="18" charset="77"/>
              </a:rPr>
              <a:t>Evaluation &amp; Grading</a:t>
            </a:r>
          </a:p>
        </p:txBody>
      </p:sp>
      <p:sp>
        <p:nvSpPr>
          <p:cNvPr id="6" name="TextBox 5">
            <a:extLst>
              <a:ext uri="{FF2B5EF4-FFF2-40B4-BE49-F238E27FC236}">
                <a16:creationId xmlns:a16="http://schemas.microsoft.com/office/drawing/2014/main" id="{436F847A-D4C7-E426-9AF4-4405BE7019FA}"/>
              </a:ext>
            </a:extLst>
          </p:cNvPr>
          <p:cNvSpPr txBox="1"/>
          <p:nvPr/>
        </p:nvSpPr>
        <p:spPr>
          <a:xfrm>
            <a:off x="213114" y="754893"/>
            <a:ext cx="8417689" cy="2000548"/>
          </a:xfrm>
          <a:prstGeom prst="rect">
            <a:avLst/>
          </a:prstGeom>
          <a:noFill/>
        </p:spPr>
        <p:txBody>
          <a:bodyPr wrap="none" rtlCol="0">
            <a:spAutoFit/>
          </a:bodyPr>
          <a:lstStyle/>
          <a:p>
            <a:r>
              <a:rPr lang="en-US" sz="2400" dirty="0">
                <a:latin typeface="Lucida Bright" panose="02040602050505020304" pitchFamily="18" charset="77"/>
              </a:rPr>
              <a:t>Project (50%):</a:t>
            </a:r>
          </a:p>
          <a:p>
            <a:r>
              <a:rPr lang="en-US" sz="2000" dirty="0">
                <a:latin typeface="Lucida Bright" panose="02040602050505020304" pitchFamily="18" charset="77"/>
              </a:rPr>
              <a:t>	- Groups of 2 students</a:t>
            </a:r>
          </a:p>
          <a:p>
            <a:r>
              <a:rPr lang="en-US" sz="2000" dirty="0">
                <a:latin typeface="Lucida Bright" panose="02040602050505020304" pitchFamily="18" charset="77"/>
              </a:rPr>
              <a:t>	- Project plan – 1 pages max.</a:t>
            </a:r>
          </a:p>
          <a:p>
            <a:r>
              <a:rPr lang="en-US" sz="2000" dirty="0">
                <a:latin typeface="Lucida Bright" panose="02040602050505020304" pitchFamily="18" charset="77"/>
              </a:rPr>
              <a:t>	- Project progress report – 3 pages max.</a:t>
            </a:r>
          </a:p>
          <a:p>
            <a:r>
              <a:rPr lang="en-US" sz="2000" dirty="0">
                <a:latin typeface="Lucida Bright" panose="02040602050505020304" pitchFamily="18" charset="77"/>
              </a:rPr>
              <a:t>	- End term project report – 8 pages max. (excluding references)</a:t>
            </a:r>
          </a:p>
          <a:p>
            <a:r>
              <a:rPr lang="en-US" sz="2000" dirty="0">
                <a:latin typeface="Lucida Bright" panose="02040602050505020304" pitchFamily="18" charset="77"/>
              </a:rPr>
              <a:t>	- End-semester project presentation, Demonstration, and Q/A</a:t>
            </a:r>
          </a:p>
        </p:txBody>
      </p:sp>
      <p:sp>
        <p:nvSpPr>
          <p:cNvPr id="7" name="TextBox 6">
            <a:extLst>
              <a:ext uri="{FF2B5EF4-FFF2-40B4-BE49-F238E27FC236}">
                <a16:creationId xmlns:a16="http://schemas.microsoft.com/office/drawing/2014/main" id="{F80D0F1B-1438-A7ED-CB2B-88A389CAA2ED}"/>
              </a:ext>
            </a:extLst>
          </p:cNvPr>
          <p:cNvSpPr txBox="1"/>
          <p:nvPr/>
        </p:nvSpPr>
        <p:spPr>
          <a:xfrm>
            <a:off x="213114" y="4033386"/>
            <a:ext cx="8853706" cy="1384995"/>
          </a:xfrm>
          <a:prstGeom prst="rect">
            <a:avLst/>
          </a:prstGeom>
          <a:noFill/>
        </p:spPr>
        <p:txBody>
          <a:bodyPr wrap="none" rtlCol="0">
            <a:spAutoFit/>
          </a:bodyPr>
          <a:lstStyle/>
          <a:p>
            <a:r>
              <a:rPr lang="en-US" sz="2400" dirty="0">
                <a:latin typeface="Lucida Bright" panose="02040602050505020304" pitchFamily="18" charset="77"/>
              </a:rPr>
              <a:t>Programming assignment (15%)</a:t>
            </a:r>
            <a:endParaRPr lang="en-US" sz="2000" dirty="0">
              <a:latin typeface="Lucida Bright" panose="02040602050505020304" pitchFamily="18" charset="77"/>
            </a:endParaRPr>
          </a:p>
          <a:p>
            <a:r>
              <a:rPr lang="en-US" sz="2000" dirty="0">
                <a:latin typeface="Lucida Bright" panose="02040602050505020304" pitchFamily="18" charset="77"/>
              </a:rPr>
              <a:t>	- Groups of 2 students</a:t>
            </a:r>
          </a:p>
          <a:p>
            <a:r>
              <a:rPr lang="en-US" sz="2000" dirty="0">
                <a:latin typeface="Lucida Bright" panose="02040602050505020304" pitchFamily="18" charset="77"/>
              </a:rPr>
              <a:t>	- Programming assignments </a:t>
            </a:r>
          </a:p>
          <a:p>
            <a:r>
              <a:rPr lang="en-US" sz="2000" dirty="0">
                <a:latin typeface="Lucida Bright" panose="02040602050505020304" pitchFamily="18" charset="77"/>
              </a:rPr>
              <a:t>	- Implementing a given deep learning model and reporting results</a:t>
            </a:r>
          </a:p>
        </p:txBody>
      </p:sp>
      <p:sp>
        <p:nvSpPr>
          <p:cNvPr id="8" name="TextBox 7">
            <a:extLst>
              <a:ext uri="{FF2B5EF4-FFF2-40B4-BE49-F238E27FC236}">
                <a16:creationId xmlns:a16="http://schemas.microsoft.com/office/drawing/2014/main" id="{EC62DADD-6CFF-A62F-A5D2-25D164420A03}"/>
              </a:ext>
            </a:extLst>
          </p:cNvPr>
          <p:cNvSpPr txBox="1"/>
          <p:nvPr/>
        </p:nvSpPr>
        <p:spPr>
          <a:xfrm>
            <a:off x="213114" y="5351261"/>
            <a:ext cx="7215437" cy="1077218"/>
          </a:xfrm>
          <a:prstGeom prst="rect">
            <a:avLst/>
          </a:prstGeom>
          <a:noFill/>
        </p:spPr>
        <p:txBody>
          <a:bodyPr wrap="none" rtlCol="0">
            <a:spAutoFit/>
          </a:bodyPr>
          <a:lstStyle/>
          <a:p>
            <a:r>
              <a:rPr lang="en-US" sz="2400" dirty="0">
                <a:latin typeface="Lucida Bright" panose="02040602050505020304" pitchFamily="18" charset="77"/>
              </a:rPr>
              <a:t>Quiz (10%):</a:t>
            </a:r>
          </a:p>
          <a:p>
            <a:r>
              <a:rPr lang="en-US" sz="2000" dirty="0">
                <a:latin typeface="Lucida Bright" panose="02040602050505020304" pitchFamily="18" charset="77"/>
              </a:rPr>
              <a:t>	- Two in-class written Quiz. Independent assignment.</a:t>
            </a:r>
          </a:p>
          <a:p>
            <a:r>
              <a:rPr lang="en-US" sz="2000" dirty="0">
                <a:latin typeface="Lucida Bright" panose="02040602050505020304" pitchFamily="18" charset="77"/>
              </a:rPr>
              <a:t>	- Open book, open note, NO internet</a:t>
            </a:r>
          </a:p>
        </p:txBody>
      </p:sp>
      <p:sp>
        <p:nvSpPr>
          <p:cNvPr id="9" name="TextBox 8">
            <a:extLst>
              <a:ext uri="{FF2B5EF4-FFF2-40B4-BE49-F238E27FC236}">
                <a16:creationId xmlns:a16="http://schemas.microsoft.com/office/drawing/2014/main" id="{ECE96550-EDB8-A58A-B2DA-5D3EEBCE85B4}"/>
              </a:ext>
            </a:extLst>
          </p:cNvPr>
          <p:cNvSpPr txBox="1"/>
          <p:nvPr/>
        </p:nvSpPr>
        <p:spPr>
          <a:xfrm>
            <a:off x="213114" y="2688321"/>
            <a:ext cx="3938899" cy="1384995"/>
          </a:xfrm>
          <a:prstGeom prst="rect">
            <a:avLst/>
          </a:prstGeom>
          <a:noFill/>
        </p:spPr>
        <p:txBody>
          <a:bodyPr wrap="none" rtlCol="0">
            <a:spAutoFit/>
          </a:bodyPr>
          <a:lstStyle/>
          <a:p>
            <a:r>
              <a:rPr lang="en-US" sz="2400" dirty="0">
                <a:latin typeface="Lucida Bright" panose="02040602050505020304" pitchFamily="18" charset="77"/>
              </a:rPr>
              <a:t>Paper Presentation (20%):</a:t>
            </a:r>
          </a:p>
          <a:p>
            <a:r>
              <a:rPr lang="en-US" sz="2000" dirty="0">
                <a:latin typeface="Lucida Bright" panose="02040602050505020304" pitchFamily="18" charset="77"/>
              </a:rPr>
              <a:t>	- Groups of 2 students</a:t>
            </a:r>
          </a:p>
          <a:p>
            <a:r>
              <a:rPr lang="en-US" sz="2000" dirty="0">
                <a:latin typeface="Lucida Bright" panose="02040602050505020304" pitchFamily="18" charset="77"/>
              </a:rPr>
              <a:t>	- One paper presentation</a:t>
            </a:r>
          </a:p>
          <a:p>
            <a:r>
              <a:rPr lang="en-US" sz="2000" dirty="0">
                <a:latin typeface="Lucida Bright" panose="02040602050505020304" pitchFamily="18" charset="77"/>
              </a:rPr>
              <a:t>	- 20 minutes + 5 min QA</a:t>
            </a:r>
          </a:p>
        </p:txBody>
      </p:sp>
    </p:spTree>
    <p:extLst>
      <p:ext uri="{BB962C8B-B14F-4D97-AF65-F5344CB8AC3E}">
        <p14:creationId xmlns:p14="http://schemas.microsoft.com/office/powerpoint/2010/main" val="15069688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170A8-09E7-ED0C-0963-580BF47845C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0352A63-F190-5BFC-30B7-8DA5439CCBCE}"/>
              </a:ext>
            </a:extLst>
          </p:cNvPr>
          <p:cNvSpPr txBox="1"/>
          <p:nvPr/>
        </p:nvSpPr>
        <p:spPr>
          <a:xfrm>
            <a:off x="213114" y="240360"/>
            <a:ext cx="4581703" cy="584775"/>
          </a:xfrm>
          <a:prstGeom prst="rect">
            <a:avLst/>
          </a:prstGeom>
          <a:noFill/>
        </p:spPr>
        <p:txBody>
          <a:bodyPr wrap="none" rtlCol="0">
            <a:spAutoFit/>
          </a:bodyPr>
          <a:lstStyle/>
          <a:p>
            <a:r>
              <a:rPr lang="en-US" sz="3200" b="1" dirty="0">
                <a:solidFill>
                  <a:schemeClr val="accent1">
                    <a:lumMod val="75000"/>
                  </a:schemeClr>
                </a:solidFill>
                <a:latin typeface="Lucida Bright" panose="02040602050505020304" pitchFamily="18" charset="77"/>
              </a:rPr>
              <a:t>Evaluation &amp; Grading</a:t>
            </a:r>
          </a:p>
        </p:txBody>
      </p:sp>
      <p:sp>
        <p:nvSpPr>
          <p:cNvPr id="6" name="TextBox 5">
            <a:extLst>
              <a:ext uri="{FF2B5EF4-FFF2-40B4-BE49-F238E27FC236}">
                <a16:creationId xmlns:a16="http://schemas.microsoft.com/office/drawing/2014/main" id="{9ED8962A-D0FF-28F6-3652-F43A32B9EB7A}"/>
              </a:ext>
            </a:extLst>
          </p:cNvPr>
          <p:cNvSpPr txBox="1"/>
          <p:nvPr/>
        </p:nvSpPr>
        <p:spPr>
          <a:xfrm>
            <a:off x="213114" y="754893"/>
            <a:ext cx="8417689" cy="2000548"/>
          </a:xfrm>
          <a:prstGeom prst="rect">
            <a:avLst/>
          </a:prstGeom>
          <a:noFill/>
        </p:spPr>
        <p:txBody>
          <a:bodyPr wrap="none" rtlCol="0">
            <a:spAutoFit/>
          </a:bodyPr>
          <a:lstStyle/>
          <a:p>
            <a:r>
              <a:rPr lang="en-US" sz="2400" dirty="0">
                <a:latin typeface="Lucida Bright" panose="02040602050505020304" pitchFamily="18" charset="77"/>
              </a:rPr>
              <a:t>Project (50%):</a:t>
            </a:r>
          </a:p>
          <a:p>
            <a:r>
              <a:rPr lang="en-US" sz="2000" dirty="0">
                <a:latin typeface="Lucida Bright" panose="02040602050505020304" pitchFamily="18" charset="77"/>
              </a:rPr>
              <a:t>	- Groups of 2 students</a:t>
            </a:r>
          </a:p>
          <a:p>
            <a:r>
              <a:rPr lang="en-US" sz="2000" dirty="0">
                <a:latin typeface="Lucida Bright" panose="02040602050505020304" pitchFamily="18" charset="77"/>
              </a:rPr>
              <a:t>	- Project plan – 1 pages max.</a:t>
            </a:r>
          </a:p>
          <a:p>
            <a:r>
              <a:rPr lang="en-US" sz="2000" dirty="0">
                <a:latin typeface="Lucida Bright" panose="02040602050505020304" pitchFamily="18" charset="77"/>
              </a:rPr>
              <a:t>	- Project progress report – 3 pages max.</a:t>
            </a:r>
          </a:p>
          <a:p>
            <a:r>
              <a:rPr lang="en-US" sz="2000" dirty="0">
                <a:latin typeface="Lucida Bright" panose="02040602050505020304" pitchFamily="18" charset="77"/>
              </a:rPr>
              <a:t>	- End term project report – 8 pages max. (excluding references)</a:t>
            </a:r>
          </a:p>
          <a:p>
            <a:r>
              <a:rPr lang="en-US" sz="2000" dirty="0">
                <a:latin typeface="Lucida Bright" panose="02040602050505020304" pitchFamily="18" charset="77"/>
              </a:rPr>
              <a:t>	- End-semester project presentation, Demonstration, and Q/A</a:t>
            </a:r>
          </a:p>
        </p:txBody>
      </p:sp>
      <p:sp>
        <p:nvSpPr>
          <p:cNvPr id="7" name="TextBox 6">
            <a:extLst>
              <a:ext uri="{FF2B5EF4-FFF2-40B4-BE49-F238E27FC236}">
                <a16:creationId xmlns:a16="http://schemas.microsoft.com/office/drawing/2014/main" id="{93302C14-6630-2830-AB51-7E6860063DF1}"/>
              </a:ext>
            </a:extLst>
          </p:cNvPr>
          <p:cNvSpPr txBox="1"/>
          <p:nvPr/>
        </p:nvSpPr>
        <p:spPr>
          <a:xfrm>
            <a:off x="213114" y="4033386"/>
            <a:ext cx="8853706" cy="1384995"/>
          </a:xfrm>
          <a:prstGeom prst="rect">
            <a:avLst/>
          </a:prstGeom>
          <a:noFill/>
        </p:spPr>
        <p:txBody>
          <a:bodyPr wrap="none" rtlCol="0">
            <a:spAutoFit/>
          </a:bodyPr>
          <a:lstStyle/>
          <a:p>
            <a:r>
              <a:rPr lang="en-US" sz="2400" dirty="0">
                <a:latin typeface="Lucida Bright" panose="02040602050505020304" pitchFamily="18" charset="77"/>
              </a:rPr>
              <a:t>Programming assignment (15%)</a:t>
            </a:r>
            <a:endParaRPr lang="en-US" sz="2000" dirty="0">
              <a:latin typeface="Lucida Bright" panose="02040602050505020304" pitchFamily="18" charset="77"/>
            </a:endParaRPr>
          </a:p>
          <a:p>
            <a:r>
              <a:rPr lang="en-US" sz="2000" dirty="0">
                <a:latin typeface="Lucida Bright" panose="02040602050505020304" pitchFamily="18" charset="77"/>
              </a:rPr>
              <a:t>	- Groups of 2 students</a:t>
            </a:r>
          </a:p>
          <a:p>
            <a:r>
              <a:rPr lang="en-US" sz="2000" dirty="0">
                <a:latin typeface="Lucida Bright" panose="02040602050505020304" pitchFamily="18" charset="77"/>
              </a:rPr>
              <a:t>	- Programming assignments </a:t>
            </a:r>
          </a:p>
          <a:p>
            <a:r>
              <a:rPr lang="en-US" sz="2000" dirty="0">
                <a:latin typeface="Lucida Bright" panose="02040602050505020304" pitchFamily="18" charset="77"/>
              </a:rPr>
              <a:t>	- Implementing a given deep learning model and reporting results</a:t>
            </a:r>
          </a:p>
        </p:txBody>
      </p:sp>
      <p:sp>
        <p:nvSpPr>
          <p:cNvPr id="8" name="TextBox 7">
            <a:extLst>
              <a:ext uri="{FF2B5EF4-FFF2-40B4-BE49-F238E27FC236}">
                <a16:creationId xmlns:a16="http://schemas.microsoft.com/office/drawing/2014/main" id="{F3A8F4B3-064F-AF39-2810-53F716DD3FA6}"/>
              </a:ext>
            </a:extLst>
          </p:cNvPr>
          <p:cNvSpPr txBox="1"/>
          <p:nvPr/>
        </p:nvSpPr>
        <p:spPr>
          <a:xfrm>
            <a:off x="213114" y="5351261"/>
            <a:ext cx="7215437" cy="1077218"/>
          </a:xfrm>
          <a:prstGeom prst="rect">
            <a:avLst/>
          </a:prstGeom>
          <a:noFill/>
        </p:spPr>
        <p:txBody>
          <a:bodyPr wrap="none" rtlCol="0">
            <a:spAutoFit/>
          </a:bodyPr>
          <a:lstStyle/>
          <a:p>
            <a:r>
              <a:rPr lang="en-US" sz="2400" dirty="0">
                <a:latin typeface="Lucida Bright" panose="02040602050505020304" pitchFamily="18" charset="77"/>
              </a:rPr>
              <a:t>Quiz (10%):</a:t>
            </a:r>
          </a:p>
          <a:p>
            <a:r>
              <a:rPr lang="en-US" sz="2000" dirty="0">
                <a:latin typeface="Lucida Bright" panose="02040602050505020304" pitchFamily="18" charset="77"/>
              </a:rPr>
              <a:t>	- Two in-class written Quiz. Independent assignment.</a:t>
            </a:r>
          </a:p>
          <a:p>
            <a:r>
              <a:rPr lang="en-US" sz="2000" dirty="0">
                <a:latin typeface="Lucida Bright" panose="02040602050505020304" pitchFamily="18" charset="77"/>
              </a:rPr>
              <a:t>	- Open book, open note, NO internet</a:t>
            </a:r>
          </a:p>
        </p:txBody>
      </p:sp>
      <p:sp>
        <p:nvSpPr>
          <p:cNvPr id="9" name="TextBox 8">
            <a:extLst>
              <a:ext uri="{FF2B5EF4-FFF2-40B4-BE49-F238E27FC236}">
                <a16:creationId xmlns:a16="http://schemas.microsoft.com/office/drawing/2014/main" id="{06E6A5D8-CC6D-B176-07A4-E294E0656FC3}"/>
              </a:ext>
            </a:extLst>
          </p:cNvPr>
          <p:cNvSpPr txBox="1"/>
          <p:nvPr/>
        </p:nvSpPr>
        <p:spPr>
          <a:xfrm>
            <a:off x="213114" y="2688321"/>
            <a:ext cx="3938899" cy="1384995"/>
          </a:xfrm>
          <a:prstGeom prst="rect">
            <a:avLst/>
          </a:prstGeom>
          <a:noFill/>
        </p:spPr>
        <p:txBody>
          <a:bodyPr wrap="none" rtlCol="0">
            <a:spAutoFit/>
          </a:bodyPr>
          <a:lstStyle/>
          <a:p>
            <a:r>
              <a:rPr lang="en-US" sz="2400" dirty="0">
                <a:latin typeface="Lucida Bright" panose="02040602050505020304" pitchFamily="18" charset="77"/>
              </a:rPr>
              <a:t>Paper Presentation (20%):</a:t>
            </a:r>
          </a:p>
          <a:p>
            <a:r>
              <a:rPr lang="en-US" sz="2000" dirty="0">
                <a:latin typeface="Lucida Bright" panose="02040602050505020304" pitchFamily="18" charset="77"/>
              </a:rPr>
              <a:t>	- Groups of 2 students</a:t>
            </a:r>
          </a:p>
          <a:p>
            <a:r>
              <a:rPr lang="en-US" sz="2000" dirty="0">
                <a:latin typeface="Lucida Bright" panose="02040602050505020304" pitchFamily="18" charset="77"/>
              </a:rPr>
              <a:t>	- One paper presentation</a:t>
            </a:r>
          </a:p>
          <a:p>
            <a:r>
              <a:rPr lang="en-US" sz="2000" dirty="0">
                <a:latin typeface="Lucida Bright" panose="02040602050505020304" pitchFamily="18" charset="77"/>
              </a:rPr>
              <a:t>	- 20 minutes + 5 min QA</a:t>
            </a:r>
          </a:p>
        </p:txBody>
      </p:sp>
      <p:sp>
        <p:nvSpPr>
          <p:cNvPr id="2" name="TextBox 1">
            <a:extLst>
              <a:ext uri="{FF2B5EF4-FFF2-40B4-BE49-F238E27FC236}">
                <a16:creationId xmlns:a16="http://schemas.microsoft.com/office/drawing/2014/main" id="{F8ACE9C7-E499-AE61-83B4-3F2AC7C3322D}"/>
              </a:ext>
            </a:extLst>
          </p:cNvPr>
          <p:cNvSpPr txBox="1"/>
          <p:nvPr/>
        </p:nvSpPr>
        <p:spPr>
          <a:xfrm>
            <a:off x="213114" y="6394578"/>
            <a:ext cx="6130536" cy="461665"/>
          </a:xfrm>
          <a:prstGeom prst="rect">
            <a:avLst/>
          </a:prstGeom>
          <a:noFill/>
        </p:spPr>
        <p:txBody>
          <a:bodyPr wrap="square" rtlCol="0">
            <a:spAutoFit/>
          </a:bodyPr>
          <a:lstStyle/>
          <a:p>
            <a:r>
              <a:rPr lang="en-US" sz="2400" dirty="0">
                <a:latin typeface="Lucida Bright" panose="02040602050505020304" pitchFamily="18" charset="77"/>
              </a:rPr>
              <a:t>Attendance and participation (5%)</a:t>
            </a:r>
          </a:p>
        </p:txBody>
      </p:sp>
    </p:spTree>
    <p:extLst>
      <p:ext uri="{BB962C8B-B14F-4D97-AF65-F5344CB8AC3E}">
        <p14:creationId xmlns:p14="http://schemas.microsoft.com/office/powerpoint/2010/main" val="5859813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233EBDA-B442-904A-AD32-5E122BF36E2B}"/>
              </a:ext>
            </a:extLst>
          </p:cNvPr>
          <p:cNvSpPr txBox="1"/>
          <p:nvPr/>
        </p:nvSpPr>
        <p:spPr>
          <a:xfrm>
            <a:off x="203200" y="438541"/>
            <a:ext cx="4121641" cy="584775"/>
          </a:xfrm>
          <a:prstGeom prst="rect">
            <a:avLst/>
          </a:prstGeom>
          <a:noFill/>
        </p:spPr>
        <p:txBody>
          <a:bodyPr wrap="none" rtlCol="0">
            <a:spAutoFit/>
          </a:bodyPr>
          <a:lstStyle/>
          <a:p>
            <a:r>
              <a:rPr lang="en-US" sz="3200" b="1" dirty="0">
                <a:solidFill>
                  <a:schemeClr val="accent1">
                    <a:lumMod val="75000"/>
                  </a:schemeClr>
                </a:solidFill>
                <a:latin typeface="Lucida Bright" panose="02040602050505020304" pitchFamily="18" charset="77"/>
              </a:rPr>
              <a:t>Teaching approach</a:t>
            </a:r>
          </a:p>
        </p:txBody>
      </p:sp>
      <p:sp>
        <p:nvSpPr>
          <p:cNvPr id="3" name="TextBox 2">
            <a:extLst>
              <a:ext uri="{FF2B5EF4-FFF2-40B4-BE49-F238E27FC236}">
                <a16:creationId xmlns:a16="http://schemas.microsoft.com/office/drawing/2014/main" id="{37D22207-47DF-E848-ACE5-77E2DC72416B}"/>
              </a:ext>
            </a:extLst>
          </p:cNvPr>
          <p:cNvSpPr txBox="1"/>
          <p:nvPr/>
        </p:nvSpPr>
        <p:spPr>
          <a:xfrm>
            <a:off x="1219200" y="1454542"/>
            <a:ext cx="5589992" cy="461665"/>
          </a:xfrm>
          <a:prstGeom prst="rect">
            <a:avLst/>
          </a:prstGeom>
          <a:noFill/>
        </p:spPr>
        <p:txBody>
          <a:bodyPr wrap="none" rtlCol="0">
            <a:spAutoFit/>
          </a:bodyPr>
          <a:lstStyle/>
          <a:p>
            <a:r>
              <a:rPr lang="en-US" sz="2400" dirty="0">
                <a:latin typeface="Lucida Bright" panose="02040602050505020304" pitchFamily="18" charset="77"/>
              </a:rPr>
              <a:t>- will start from the first principles</a:t>
            </a:r>
          </a:p>
        </p:txBody>
      </p:sp>
      <p:sp>
        <p:nvSpPr>
          <p:cNvPr id="4" name="TextBox 3">
            <a:extLst>
              <a:ext uri="{FF2B5EF4-FFF2-40B4-BE49-F238E27FC236}">
                <a16:creationId xmlns:a16="http://schemas.microsoft.com/office/drawing/2014/main" id="{3BBEA2CD-3A0F-8C4A-B287-CF599B66B6CD}"/>
              </a:ext>
            </a:extLst>
          </p:cNvPr>
          <p:cNvSpPr txBox="1"/>
          <p:nvPr/>
        </p:nvSpPr>
        <p:spPr>
          <a:xfrm>
            <a:off x="1219200" y="1985699"/>
            <a:ext cx="4254691" cy="461665"/>
          </a:xfrm>
          <a:prstGeom prst="rect">
            <a:avLst/>
          </a:prstGeom>
          <a:noFill/>
        </p:spPr>
        <p:txBody>
          <a:bodyPr wrap="none" rtlCol="0">
            <a:spAutoFit/>
          </a:bodyPr>
          <a:lstStyle/>
          <a:p>
            <a:r>
              <a:rPr lang="en-US" sz="2400" dirty="0">
                <a:latin typeface="Lucida Bright" panose="02040602050505020304" pitchFamily="18" charset="77"/>
              </a:rPr>
              <a:t>- explain the system design</a:t>
            </a:r>
          </a:p>
        </p:txBody>
      </p:sp>
      <p:sp>
        <p:nvSpPr>
          <p:cNvPr id="5" name="TextBox 4">
            <a:extLst>
              <a:ext uri="{FF2B5EF4-FFF2-40B4-BE49-F238E27FC236}">
                <a16:creationId xmlns:a16="http://schemas.microsoft.com/office/drawing/2014/main" id="{EFAA2918-C25C-6C43-8387-1C49E29C218A}"/>
              </a:ext>
            </a:extLst>
          </p:cNvPr>
          <p:cNvSpPr txBox="1"/>
          <p:nvPr/>
        </p:nvSpPr>
        <p:spPr>
          <a:xfrm>
            <a:off x="1219200" y="2516856"/>
            <a:ext cx="4884671" cy="461665"/>
          </a:xfrm>
          <a:prstGeom prst="rect">
            <a:avLst/>
          </a:prstGeom>
          <a:noFill/>
        </p:spPr>
        <p:txBody>
          <a:bodyPr wrap="none" rtlCol="0">
            <a:spAutoFit/>
          </a:bodyPr>
          <a:lstStyle/>
          <a:p>
            <a:r>
              <a:rPr lang="en-US" sz="2400" dirty="0">
                <a:latin typeface="Lucida Bright" panose="02040602050505020304" pitchFamily="18" charset="77"/>
              </a:rPr>
              <a:t>- discuss possible applications</a:t>
            </a:r>
          </a:p>
        </p:txBody>
      </p:sp>
      <p:sp>
        <p:nvSpPr>
          <p:cNvPr id="7" name="TextBox 6">
            <a:extLst>
              <a:ext uri="{FF2B5EF4-FFF2-40B4-BE49-F238E27FC236}">
                <a16:creationId xmlns:a16="http://schemas.microsoft.com/office/drawing/2014/main" id="{FEF227CB-4F98-1E42-9191-A525ACE5F2F8}"/>
              </a:ext>
            </a:extLst>
          </p:cNvPr>
          <p:cNvSpPr txBox="1"/>
          <p:nvPr/>
        </p:nvSpPr>
        <p:spPr>
          <a:xfrm>
            <a:off x="1219200" y="3048483"/>
            <a:ext cx="7924800" cy="830997"/>
          </a:xfrm>
          <a:prstGeom prst="rect">
            <a:avLst/>
          </a:prstGeom>
          <a:noFill/>
        </p:spPr>
        <p:txBody>
          <a:bodyPr wrap="square" rtlCol="0">
            <a:spAutoFit/>
          </a:bodyPr>
          <a:lstStyle/>
          <a:p>
            <a:r>
              <a:rPr lang="en-US" sz="2400" dirty="0">
                <a:latin typeface="Lucida Bright" panose="02040602050505020304" pitchFamily="18" charset="77"/>
              </a:rPr>
              <a:t>- happy to reiterate some of modules in class or during office hours if needed.</a:t>
            </a:r>
          </a:p>
        </p:txBody>
      </p:sp>
    </p:spTree>
    <p:extLst>
      <p:ext uri="{BB962C8B-B14F-4D97-AF65-F5344CB8AC3E}">
        <p14:creationId xmlns:p14="http://schemas.microsoft.com/office/powerpoint/2010/main" val="15406252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E7637-B810-B2F5-DD3F-6DBD95C8168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9B4FF40-BC7B-3D23-A44A-49A058386ECF}"/>
              </a:ext>
            </a:extLst>
          </p:cNvPr>
          <p:cNvSpPr txBox="1"/>
          <p:nvPr/>
        </p:nvSpPr>
        <p:spPr>
          <a:xfrm>
            <a:off x="203200" y="438541"/>
            <a:ext cx="2044149" cy="584775"/>
          </a:xfrm>
          <a:prstGeom prst="rect">
            <a:avLst/>
          </a:prstGeom>
          <a:noFill/>
        </p:spPr>
        <p:txBody>
          <a:bodyPr wrap="none" rtlCol="0">
            <a:spAutoFit/>
          </a:bodyPr>
          <a:lstStyle/>
          <a:p>
            <a:r>
              <a:rPr lang="en-US" sz="3200" b="1" dirty="0">
                <a:solidFill>
                  <a:schemeClr val="accent1">
                    <a:lumMod val="75000"/>
                  </a:schemeClr>
                </a:solidFill>
                <a:latin typeface="Lucida Bright" panose="02040602050505020304" pitchFamily="18" charset="77"/>
              </a:rPr>
              <a:t>AI Policy</a:t>
            </a:r>
          </a:p>
        </p:txBody>
      </p:sp>
      <p:sp>
        <p:nvSpPr>
          <p:cNvPr id="3" name="TextBox 2">
            <a:extLst>
              <a:ext uri="{FF2B5EF4-FFF2-40B4-BE49-F238E27FC236}">
                <a16:creationId xmlns:a16="http://schemas.microsoft.com/office/drawing/2014/main" id="{FBB52737-1B44-0EAF-20BA-0FCD67B4F5E5}"/>
              </a:ext>
            </a:extLst>
          </p:cNvPr>
          <p:cNvSpPr txBox="1"/>
          <p:nvPr/>
        </p:nvSpPr>
        <p:spPr>
          <a:xfrm>
            <a:off x="1219200" y="1040198"/>
            <a:ext cx="5864106" cy="461665"/>
          </a:xfrm>
          <a:prstGeom prst="rect">
            <a:avLst/>
          </a:prstGeom>
          <a:noFill/>
        </p:spPr>
        <p:txBody>
          <a:bodyPr wrap="none" rtlCol="0">
            <a:spAutoFit/>
          </a:bodyPr>
          <a:lstStyle/>
          <a:p>
            <a:r>
              <a:rPr lang="en-US" sz="2400" dirty="0">
                <a:latin typeface="Lucida Bright" panose="02040602050505020304" pitchFamily="18" charset="77"/>
              </a:rPr>
              <a:t>Use AI actively but “responsibly” for...</a:t>
            </a:r>
          </a:p>
        </p:txBody>
      </p:sp>
      <p:sp>
        <p:nvSpPr>
          <p:cNvPr id="6" name="TextBox 5">
            <a:extLst>
              <a:ext uri="{FF2B5EF4-FFF2-40B4-BE49-F238E27FC236}">
                <a16:creationId xmlns:a16="http://schemas.microsoft.com/office/drawing/2014/main" id="{1C2A1051-8444-D7EF-65AD-C77E4EA78823}"/>
              </a:ext>
            </a:extLst>
          </p:cNvPr>
          <p:cNvSpPr txBox="1"/>
          <p:nvPr/>
        </p:nvSpPr>
        <p:spPr>
          <a:xfrm>
            <a:off x="1728782" y="1471424"/>
            <a:ext cx="4230645" cy="461665"/>
          </a:xfrm>
          <a:prstGeom prst="rect">
            <a:avLst/>
          </a:prstGeom>
          <a:noFill/>
        </p:spPr>
        <p:txBody>
          <a:bodyPr wrap="none" rtlCol="0">
            <a:spAutoFit/>
          </a:bodyPr>
          <a:lstStyle/>
          <a:p>
            <a:r>
              <a:rPr lang="en-US" sz="2400" dirty="0">
                <a:latin typeface="Lucida Bright" panose="02040602050505020304" pitchFamily="18" charset="77"/>
              </a:rPr>
              <a:t>Programming Assignments</a:t>
            </a:r>
          </a:p>
        </p:txBody>
      </p:sp>
      <p:sp>
        <p:nvSpPr>
          <p:cNvPr id="8" name="TextBox 7">
            <a:extLst>
              <a:ext uri="{FF2B5EF4-FFF2-40B4-BE49-F238E27FC236}">
                <a16:creationId xmlns:a16="http://schemas.microsoft.com/office/drawing/2014/main" id="{76CC51D2-C738-C138-6B8F-0128BC92A658}"/>
              </a:ext>
            </a:extLst>
          </p:cNvPr>
          <p:cNvSpPr txBox="1"/>
          <p:nvPr/>
        </p:nvSpPr>
        <p:spPr>
          <a:xfrm>
            <a:off x="1728781" y="1902650"/>
            <a:ext cx="1228221" cy="461665"/>
          </a:xfrm>
          <a:prstGeom prst="rect">
            <a:avLst/>
          </a:prstGeom>
          <a:noFill/>
        </p:spPr>
        <p:txBody>
          <a:bodyPr wrap="none" rtlCol="0">
            <a:spAutoFit/>
          </a:bodyPr>
          <a:lstStyle/>
          <a:p>
            <a:r>
              <a:rPr lang="en-US" sz="2400" dirty="0">
                <a:latin typeface="Lucida Bright" panose="02040602050505020304" pitchFamily="18" charset="77"/>
              </a:rPr>
              <a:t>Project</a:t>
            </a:r>
          </a:p>
        </p:txBody>
      </p:sp>
      <p:sp>
        <p:nvSpPr>
          <p:cNvPr id="9" name="TextBox 8">
            <a:extLst>
              <a:ext uri="{FF2B5EF4-FFF2-40B4-BE49-F238E27FC236}">
                <a16:creationId xmlns:a16="http://schemas.microsoft.com/office/drawing/2014/main" id="{0882C68E-E11D-FB5A-D423-F1D0E4BFFACD}"/>
              </a:ext>
            </a:extLst>
          </p:cNvPr>
          <p:cNvSpPr txBox="1"/>
          <p:nvPr/>
        </p:nvSpPr>
        <p:spPr>
          <a:xfrm>
            <a:off x="1728780" y="2333876"/>
            <a:ext cx="3536546" cy="461665"/>
          </a:xfrm>
          <a:prstGeom prst="rect">
            <a:avLst/>
          </a:prstGeom>
          <a:noFill/>
        </p:spPr>
        <p:txBody>
          <a:bodyPr wrap="none" rtlCol="0">
            <a:spAutoFit/>
          </a:bodyPr>
          <a:lstStyle/>
          <a:p>
            <a:r>
              <a:rPr lang="en-US" sz="2400" dirty="0">
                <a:latin typeface="Lucida Bright" panose="02040602050505020304" pitchFamily="18" charset="77"/>
              </a:rPr>
              <a:t>Presentation materials</a:t>
            </a:r>
          </a:p>
        </p:txBody>
      </p:sp>
      <p:sp>
        <p:nvSpPr>
          <p:cNvPr id="10" name="TextBox 9">
            <a:extLst>
              <a:ext uri="{FF2B5EF4-FFF2-40B4-BE49-F238E27FC236}">
                <a16:creationId xmlns:a16="http://schemas.microsoft.com/office/drawing/2014/main" id="{0138584A-5970-6968-4C72-8EB64DA3DF72}"/>
              </a:ext>
            </a:extLst>
          </p:cNvPr>
          <p:cNvSpPr txBox="1"/>
          <p:nvPr/>
        </p:nvSpPr>
        <p:spPr>
          <a:xfrm>
            <a:off x="1728779" y="2765102"/>
            <a:ext cx="5992346" cy="461665"/>
          </a:xfrm>
          <a:prstGeom prst="rect">
            <a:avLst/>
          </a:prstGeom>
          <a:noFill/>
        </p:spPr>
        <p:txBody>
          <a:bodyPr wrap="none" rtlCol="0">
            <a:spAutoFit/>
          </a:bodyPr>
          <a:lstStyle/>
          <a:p>
            <a:r>
              <a:rPr lang="en-US" sz="2400" dirty="0">
                <a:latin typeface="Lucida Bright" panose="02040602050505020304" pitchFamily="18" charset="77"/>
              </a:rPr>
              <a:t>Preparing for presentations and exams</a:t>
            </a:r>
          </a:p>
        </p:txBody>
      </p:sp>
      <p:sp>
        <p:nvSpPr>
          <p:cNvPr id="11" name="TextBox 10">
            <a:extLst>
              <a:ext uri="{FF2B5EF4-FFF2-40B4-BE49-F238E27FC236}">
                <a16:creationId xmlns:a16="http://schemas.microsoft.com/office/drawing/2014/main" id="{FBCD1671-C096-6F9A-FBB0-4278E60DE238}"/>
              </a:ext>
            </a:extLst>
          </p:cNvPr>
          <p:cNvSpPr txBox="1"/>
          <p:nvPr/>
        </p:nvSpPr>
        <p:spPr>
          <a:xfrm>
            <a:off x="1728779" y="3226767"/>
            <a:ext cx="4253087" cy="461665"/>
          </a:xfrm>
          <a:prstGeom prst="rect">
            <a:avLst/>
          </a:prstGeom>
          <a:noFill/>
        </p:spPr>
        <p:txBody>
          <a:bodyPr wrap="none" rtlCol="0">
            <a:spAutoFit/>
          </a:bodyPr>
          <a:lstStyle/>
          <a:p>
            <a:r>
              <a:rPr lang="en-US" sz="2400" dirty="0">
                <a:latin typeface="Lucida Bright" panose="02040602050505020304" pitchFamily="18" charset="77"/>
              </a:rPr>
              <a:t>Additional study and notes</a:t>
            </a:r>
          </a:p>
        </p:txBody>
      </p:sp>
      <p:sp>
        <p:nvSpPr>
          <p:cNvPr id="12" name="TextBox 11">
            <a:extLst>
              <a:ext uri="{FF2B5EF4-FFF2-40B4-BE49-F238E27FC236}">
                <a16:creationId xmlns:a16="http://schemas.microsoft.com/office/drawing/2014/main" id="{FA419E2F-B41F-CD01-139E-DA8351B0113E}"/>
              </a:ext>
            </a:extLst>
          </p:cNvPr>
          <p:cNvSpPr txBox="1"/>
          <p:nvPr/>
        </p:nvSpPr>
        <p:spPr>
          <a:xfrm>
            <a:off x="1297585" y="4032021"/>
            <a:ext cx="2274982" cy="461665"/>
          </a:xfrm>
          <a:prstGeom prst="rect">
            <a:avLst/>
          </a:prstGeom>
          <a:noFill/>
        </p:spPr>
        <p:txBody>
          <a:bodyPr wrap="none" rtlCol="0">
            <a:spAutoFit/>
          </a:bodyPr>
          <a:lstStyle/>
          <a:p>
            <a:r>
              <a:rPr lang="en-US" sz="2400" dirty="0">
                <a:latin typeface="Lucida Bright" panose="02040602050505020304" pitchFamily="18" charset="77"/>
              </a:rPr>
              <a:t>Don’t use AI...</a:t>
            </a:r>
          </a:p>
        </p:txBody>
      </p:sp>
      <p:sp>
        <p:nvSpPr>
          <p:cNvPr id="13" name="TextBox 12">
            <a:extLst>
              <a:ext uri="{FF2B5EF4-FFF2-40B4-BE49-F238E27FC236}">
                <a16:creationId xmlns:a16="http://schemas.microsoft.com/office/drawing/2014/main" id="{4EA92ABE-AB11-BD97-9CFD-E9F2D8CBAB4E}"/>
              </a:ext>
            </a:extLst>
          </p:cNvPr>
          <p:cNvSpPr txBox="1"/>
          <p:nvPr/>
        </p:nvSpPr>
        <p:spPr>
          <a:xfrm>
            <a:off x="1807167" y="4463247"/>
            <a:ext cx="2255746" cy="461665"/>
          </a:xfrm>
          <a:prstGeom prst="rect">
            <a:avLst/>
          </a:prstGeom>
          <a:noFill/>
        </p:spPr>
        <p:txBody>
          <a:bodyPr wrap="none" rtlCol="0">
            <a:spAutoFit/>
          </a:bodyPr>
          <a:lstStyle/>
          <a:p>
            <a:r>
              <a:rPr lang="en-US" sz="2400" dirty="0">
                <a:latin typeface="Lucida Bright" panose="02040602050505020304" pitchFamily="18" charset="77"/>
              </a:rPr>
              <a:t>During exams</a:t>
            </a:r>
          </a:p>
        </p:txBody>
      </p:sp>
      <p:sp>
        <p:nvSpPr>
          <p:cNvPr id="14" name="TextBox 13">
            <a:extLst>
              <a:ext uri="{FF2B5EF4-FFF2-40B4-BE49-F238E27FC236}">
                <a16:creationId xmlns:a16="http://schemas.microsoft.com/office/drawing/2014/main" id="{554AA538-1CAD-2753-1CF3-4A1040732490}"/>
              </a:ext>
            </a:extLst>
          </p:cNvPr>
          <p:cNvSpPr txBox="1"/>
          <p:nvPr/>
        </p:nvSpPr>
        <p:spPr>
          <a:xfrm>
            <a:off x="1807167" y="4894473"/>
            <a:ext cx="6085320" cy="461665"/>
          </a:xfrm>
          <a:prstGeom prst="rect">
            <a:avLst/>
          </a:prstGeom>
          <a:noFill/>
        </p:spPr>
        <p:txBody>
          <a:bodyPr wrap="none" rtlCol="0">
            <a:spAutoFit/>
          </a:bodyPr>
          <a:lstStyle/>
          <a:p>
            <a:r>
              <a:rPr lang="en-US" sz="2400" dirty="0">
                <a:latin typeface="Lucida Bright" panose="02040602050505020304" pitchFamily="18" charset="77"/>
              </a:rPr>
              <a:t>As a proxy for you as a learner/student</a:t>
            </a:r>
          </a:p>
        </p:txBody>
      </p:sp>
      <p:sp>
        <p:nvSpPr>
          <p:cNvPr id="15" name="TextBox 14">
            <a:extLst>
              <a:ext uri="{FF2B5EF4-FFF2-40B4-BE49-F238E27FC236}">
                <a16:creationId xmlns:a16="http://schemas.microsoft.com/office/drawing/2014/main" id="{FD396153-A4F0-29E0-5D52-0285838C6CFA}"/>
              </a:ext>
            </a:extLst>
          </p:cNvPr>
          <p:cNvSpPr txBox="1"/>
          <p:nvPr/>
        </p:nvSpPr>
        <p:spPr>
          <a:xfrm>
            <a:off x="1807167" y="5356137"/>
            <a:ext cx="7213834" cy="461665"/>
          </a:xfrm>
          <a:prstGeom prst="rect">
            <a:avLst/>
          </a:prstGeom>
          <a:noFill/>
        </p:spPr>
        <p:txBody>
          <a:bodyPr wrap="none" rtlCol="0">
            <a:spAutoFit/>
          </a:bodyPr>
          <a:lstStyle/>
          <a:p>
            <a:r>
              <a:rPr lang="en-US" sz="2400" dirty="0">
                <a:latin typeface="Lucida Bright" panose="02040602050505020304" pitchFamily="18" charset="77"/>
              </a:rPr>
              <a:t>For anything that you can not stand for or own</a:t>
            </a:r>
          </a:p>
        </p:txBody>
      </p:sp>
    </p:spTree>
    <p:extLst>
      <p:ext uri="{BB962C8B-B14F-4D97-AF65-F5344CB8AC3E}">
        <p14:creationId xmlns:p14="http://schemas.microsoft.com/office/powerpoint/2010/main" val="30998781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A775D-74D5-F3D9-A28C-9F14F00ABD5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DEB9CA9-37D9-A409-984F-E3B4F268D2C7}"/>
              </a:ext>
            </a:extLst>
          </p:cNvPr>
          <p:cNvSpPr txBox="1"/>
          <p:nvPr/>
        </p:nvSpPr>
        <p:spPr>
          <a:xfrm>
            <a:off x="203200" y="438541"/>
            <a:ext cx="2044149" cy="584775"/>
          </a:xfrm>
          <a:prstGeom prst="rect">
            <a:avLst/>
          </a:prstGeom>
          <a:noFill/>
        </p:spPr>
        <p:txBody>
          <a:bodyPr wrap="none" rtlCol="0">
            <a:spAutoFit/>
          </a:bodyPr>
          <a:lstStyle/>
          <a:p>
            <a:r>
              <a:rPr lang="en-US" sz="3200" b="1" dirty="0">
                <a:solidFill>
                  <a:schemeClr val="accent1">
                    <a:lumMod val="75000"/>
                  </a:schemeClr>
                </a:solidFill>
                <a:latin typeface="Lucida Bright" panose="02040602050505020304" pitchFamily="18" charset="77"/>
              </a:rPr>
              <a:t>AI Policy</a:t>
            </a:r>
          </a:p>
        </p:txBody>
      </p:sp>
      <p:pic>
        <p:nvPicPr>
          <p:cNvPr id="5" name="Picture 4" descr="Hammer hand sketch worker Vector Images &amp; Graphics for Commercial Use |  VectorStock">
            <a:extLst>
              <a:ext uri="{FF2B5EF4-FFF2-40B4-BE49-F238E27FC236}">
                <a16:creationId xmlns:a16="http://schemas.microsoft.com/office/drawing/2014/main" id="{0AD0C9DB-E3C2-634C-27B5-8E6F200C7171}"/>
              </a:ext>
            </a:extLst>
          </p:cNvPr>
          <p:cNvPicPr>
            <a:picLocks noChangeAspect="1"/>
          </p:cNvPicPr>
          <p:nvPr/>
        </p:nvPicPr>
        <p:blipFill>
          <a:blip r:embed="rId2"/>
          <a:stretch>
            <a:fillRect/>
          </a:stretch>
        </p:blipFill>
        <p:spPr>
          <a:xfrm>
            <a:off x="4843463" y="1663700"/>
            <a:ext cx="4059237" cy="4059237"/>
          </a:xfrm>
          <a:prstGeom prst="rect">
            <a:avLst/>
          </a:prstGeom>
        </p:spPr>
      </p:pic>
      <p:pic>
        <p:nvPicPr>
          <p:cNvPr id="7" name="Picture 6" descr="Blacksmith forging a sword with hammer in flat art style illustration  60392537 Vector Art at Vecteezy">
            <a:extLst>
              <a:ext uri="{FF2B5EF4-FFF2-40B4-BE49-F238E27FC236}">
                <a16:creationId xmlns:a16="http://schemas.microsoft.com/office/drawing/2014/main" id="{4CD3E467-8D6A-FD93-3F87-98ABEE466E5E}"/>
              </a:ext>
            </a:extLst>
          </p:cNvPr>
          <p:cNvPicPr>
            <a:picLocks noChangeAspect="1"/>
          </p:cNvPicPr>
          <p:nvPr/>
        </p:nvPicPr>
        <p:blipFill>
          <a:blip r:embed="rId3"/>
          <a:stretch>
            <a:fillRect/>
          </a:stretch>
        </p:blipFill>
        <p:spPr>
          <a:xfrm>
            <a:off x="203200" y="1206500"/>
            <a:ext cx="4445000" cy="4445000"/>
          </a:xfrm>
          <a:prstGeom prst="rect">
            <a:avLst/>
          </a:prstGeom>
        </p:spPr>
      </p:pic>
      <p:sp>
        <p:nvSpPr>
          <p:cNvPr id="16" name="TextBox 15">
            <a:extLst>
              <a:ext uri="{FF2B5EF4-FFF2-40B4-BE49-F238E27FC236}">
                <a16:creationId xmlns:a16="http://schemas.microsoft.com/office/drawing/2014/main" id="{B25602CB-291F-6AAA-FFE4-BA5617258226}"/>
              </a:ext>
            </a:extLst>
          </p:cNvPr>
          <p:cNvSpPr txBox="1"/>
          <p:nvPr/>
        </p:nvSpPr>
        <p:spPr>
          <a:xfrm>
            <a:off x="271624" y="5651500"/>
            <a:ext cx="4756431" cy="830997"/>
          </a:xfrm>
          <a:prstGeom prst="rect">
            <a:avLst/>
          </a:prstGeom>
          <a:noFill/>
        </p:spPr>
        <p:txBody>
          <a:bodyPr wrap="none" rtlCol="0">
            <a:spAutoFit/>
          </a:bodyPr>
          <a:lstStyle/>
          <a:p>
            <a:pPr algn="ctr"/>
            <a:r>
              <a:rPr lang="en-US" sz="2400" dirty="0">
                <a:latin typeface="Lucida Bright" panose="02040602050505020304" pitchFamily="18" charset="77"/>
              </a:rPr>
              <a:t>It’s a tool,</a:t>
            </a:r>
          </a:p>
          <a:p>
            <a:pPr algn="ctr"/>
            <a:r>
              <a:rPr lang="en-US" sz="2400" dirty="0">
                <a:latin typeface="Lucida Bright" panose="02040602050505020304" pitchFamily="18" charset="77"/>
              </a:rPr>
              <a:t>use it to work/learn efficiently</a:t>
            </a:r>
          </a:p>
        </p:txBody>
      </p:sp>
      <p:sp>
        <p:nvSpPr>
          <p:cNvPr id="17" name="TextBox 16">
            <a:extLst>
              <a:ext uri="{FF2B5EF4-FFF2-40B4-BE49-F238E27FC236}">
                <a16:creationId xmlns:a16="http://schemas.microsoft.com/office/drawing/2014/main" id="{D98A3E40-7329-15AC-B0F3-75AD62F1C77E}"/>
              </a:ext>
            </a:extLst>
          </p:cNvPr>
          <p:cNvSpPr txBox="1"/>
          <p:nvPr/>
        </p:nvSpPr>
        <p:spPr>
          <a:xfrm>
            <a:off x="5172678" y="5651499"/>
            <a:ext cx="3550973" cy="830997"/>
          </a:xfrm>
          <a:prstGeom prst="rect">
            <a:avLst/>
          </a:prstGeom>
          <a:noFill/>
        </p:spPr>
        <p:txBody>
          <a:bodyPr wrap="none" rtlCol="0">
            <a:spAutoFit/>
          </a:bodyPr>
          <a:lstStyle/>
          <a:p>
            <a:pPr algn="ctr"/>
            <a:r>
              <a:rPr lang="en-US" sz="2400" dirty="0">
                <a:latin typeface="Lucida Bright" panose="02040602050505020304" pitchFamily="18" charset="77"/>
              </a:rPr>
              <a:t>Don’t outsource your</a:t>
            </a:r>
          </a:p>
          <a:p>
            <a:pPr algn="ctr"/>
            <a:r>
              <a:rPr lang="en-US" sz="2400" dirty="0">
                <a:latin typeface="Lucida Bright" panose="02040602050505020304" pitchFamily="18" charset="77"/>
              </a:rPr>
              <a:t>learning objective to it</a:t>
            </a:r>
          </a:p>
        </p:txBody>
      </p:sp>
    </p:spTree>
    <p:extLst>
      <p:ext uri="{BB962C8B-B14F-4D97-AF65-F5344CB8AC3E}">
        <p14:creationId xmlns:p14="http://schemas.microsoft.com/office/powerpoint/2010/main" val="17243214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7E1C3E-A7A4-C7B4-5105-18ECFFCC873C}"/>
              </a:ext>
            </a:extLst>
          </p:cNvPr>
          <p:cNvSpPr txBox="1"/>
          <p:nvPr/>
        </p:nvSpPr>
        <p:spPr>
          <a:xfrm>
            <a:off x="3545821" y="3136612"/>
            <a:ext cx="2052357" cy="584775"/>
          </a:xfrm>
          <a:prstGeom prst="rect">
            <a:avLst/>
          </a:prstGeom>
          <a:noFill/>
        </p:spPr>
        <p:txBody>
          <a:bodyPr wrap="none" rtlCol="0">
            <a:spAutoFit/>
          </a:bodyPr>
          <a:lstStyle/>
          <a:p>
            <a:r>
              <a:rPr lang="en-US" sz="3200" dirty="0"/>
              <a:t>Questions?</a:t>
            </a:r>
          </a:p>
        </p:txBody>
      </p:sp>
    </p:spTree>
    <p:extLst>
      <p:ext uri="{BB962C8B-B14F-4D97-AF65-F5344CB8AC3E}">
        <p14:creationId xmlns:p14="http://schemas.microsoft.com/office/powerpoint/2010/main" val="305945726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4546</TotalTime>
  <Words>1620</Words>
  <Application>Microsoft Macintosh PowerPoint</Application>
  <PresentationFormat>On-screen Show (4:3)</PresentationFormat>
  <Paragraphs>273</Paragraphs>
  <Slides>47</Slides>
  <Notes>16</Notes>
  <HiddenSlides>0</HiddenSlides>
  <MMClips>2</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47</vt:i4>
      </vt:variant>
    </vt:vector>
  </HeadingPairs>
  <TitlesOfParts>
    <vt:vector size="58" baseType="lpstr">
      <vt:lpstr>-webkit-standard</vt:lpstr>
      <vt:lpstr>Aptos</vt:lpstr>
      <vt:lpstr>Aptos Display</vt:lpstr>
      <vt:lpstr>Arial</vt:lpstr>
      <vt:lpstr>Avenir Light</vt:lpstr>
      <vt:lpstr>Calibri</vt:lpstr>
      <vt:lpstr>Calibri Light</vt:lpstr>
      <vt:lpstr>Lucida Bright</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Nirupam Roy</dc:creator>
  <cp:lastModifiedBy>Nirupam Roy</cp:lastModifiedBy>
  <cp:revision>517</cp:revision>
  <dcterms:created xsi:type="dcterms:W3CDTF">2019-01-28T20:09:31Z</dcterms:created>
  <dcterms:modified xsi:type="dcterms:W3CDTF">2026-09-01T00:43:53Z</dcterms:modified>
</cp:coreProperties>
</file>