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media/image20.jpg" ContentType="image/jpeg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86"/>
  </p:notesMasterIdLst>
  <p:sldIdLst>
    <p:sldId id="256" r:id="rId3"/>
    <p:sldId id="1508" r:id="rId4"/>
    <p:sldId id="1831" r:id="rId5"/>
    <p:sldId id="1745" r:id="rId6"/>
    <p:sldId id="1528" r:id="rId7"/>
    <p:sldId id="1527" r:id="rId8"/>
    <p:sldId id="1761" r:id="rId9"/>
    <p:sldId id="1830" r:id="rId10"/>
    <p:sldId id="300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572" r:id="rId21"/>
    <p:sldId id="1521" r:id="rId22"/>
    <p:sldId id="1837" r:id="rId23"/>
    <p:sldId id="495" r:id="rId24"/>
    <p:sldId id="266" r:id="rId25"/>
    <p:sldId id="1839" r:id="rId26"/>
    <p:sldId id="267" r:id="rId27"/>
    <p:sldId id="268" r:id="rId28"/>
    <p:sldId id="269" r:id="rId29"/>
    <p:sldId id="270" r:id="rId30"/>
    <p:sldId id="271" r:id="rId31"/>
    <p:sldId id="1836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98" r:id="rId43"/>
    <p:sldId id="299" r:id="rId44"/>
    <p:sldId id="1832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282" r:id="rId54"/>
    <p:sldId id="283" r:id="rId55"/>
    <p:sldId id="284" r:id="rId56"/>
    <p:sldId id="285" r:id="rId57"/>
    <p:sldId id="1835" r:id="rId58"/>
    <p:sldId id="286" r:id="rId59"/>
    <p:sldId id="1833" r:id="rId60"/>
    <p:sldId id="1834" r:id="rId61"/>
    <p:sldId id="287" r:id="rId62"/>
    <p:sldId id="309" r:id="rId63"/>
    <p:sldId id="310" r:id="rId64"/>
    <p:sldId id="311" r:id="rId65"/>
    <p:sldId id="312" r:id="rId66"/>
    <p:sldId id="1838" r:id="rId67"/>
    <p:sldId id="313" r:id="rId68"/>
    <p:sldId id="314" r:id="rId69"/>
    <p:sldId id="315" r:id="rId70"/>
    <p:sldId id="316" r:id="rId71"/>
    <p:sldId id="317" r:id="rId72"/>
    <p:sldId id="318" r:id="rId73"/>
    <p:sldId id="319" r:id="rId74"/>
    <p:sldId id="291" r:id="rId75"/>
    <p:sldId id="320" r:id="rId76"/>
    <p:sldId id="288" r:id="rId77"/>
    <p:sldId id="289" r:id="rId78"/>
    <p:sldId id="290" r:id="rId79"/>
    <p:sldId id="292" r:id="rId80"/>
    <p:sldId id="293" r:id="rId81"/>
    <p:sldId id="295" r:id="rId82"/>
    <p:sldId id="297" r:id="rId83"/>
    <p:sldId id="294" r:id="rId84"/>
    <p:sldId id="296" r:id="rId85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73D746-D642-DF47-9882-D28C777CEDF2}" v="16" dt="2026-09-03T15:42:27.195"/>
    <p1510:client id="{FEC247A5-B848-4246-8C04-53E522665383}" v="40" dt="2026-09-03T13:10:53.1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6301"/>
  </p:normalViewPr>
  <p:slideViewPr>
    <p:cSldViewPr snapToGrid="0" snapToObjects="1">
      <p:cViewPr varScale="1">
        <p:scale>
          <a:sx n="118" d="100"/>
          <a:sy n="118" d="100"/>
        </p:scale>
        <p:origin x="19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theme" Target="theme/theme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tableStyles" Target="tableStyles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viewProps" Target="viewProps.xml"/><Relationship Id="rId9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presProps" Target="pres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rupam Roy" userId="6973802884_tp_box_2" providerId="OAuth2" clId="{645D9F31-FC54-575E-BE0F-649B4D32C570}"/>
    <pc:docChg chg="undo custSel addSld delSld modSld sldOrd">
      <pc:chgData name="Nirupam Roy" userId="6973802884_tp_box_2" providerId="OAuth2" clId="{645D9F31-FC54-575E-BE0F-649B4D32C570}" dt="2026-09-03T15:59:55.064" v="514" actId="680"/>
      <pc:docMkLst>
        <pc:docMk/>
      </pc:docMkLst>
      <pc:sldChg chg="modSp mod">
        <pc:chgData name="Nirupam Roy" userId="6973802884_tp_box_2" providerId="OAuth2" clId="{645D9F31-FC54-575E-BE0F-649B4D32C570}" dt="2026-09-03T11:16:54.545" v="9" actId="1036"/>
        <pc:sldMkLst>
          <pc:docMk/>
          <pc:sldMk cId="0" sldId="256"/>
        </pc:sldMkLst>
        <pc:spChg chg="mod">
          <ac:chgData name="Nirupam Roy" userId="6973802884_tp_box_2" providerId="OAuth2" clId="{645D9F31-FC54-575E-BE0F-649B4D32C570}" dt="2026-09-03T11:16:54.545" v="9" actId="1036"/>
          <ac:spMkLst>
            <pc:docMk/>
            <pc:sldMk cId="0" sldId="256"/>
            <ac:spMk id="13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1:01:02.944" v="6" actId="20577"/>
          <ac:spMkLst>
            <pc:docMk/>
            <pc:sldMk cId="0" sldId="256"/>
            <ac:spMk id="16" creationId="{00000000-0000-0000-0000-000000000000}"/>
          </ac:spMkLst>
        </pc:spChg>
      </pc:sldChg>
      <pc:sldChg chg="delSp mod">
        <pc:chgData name="Nirupam Roy" userId="6973802884_tp_box_2" providerId="OAuth2" clId="{645D9F31-FC54-575E-BE0F-649B4D32C570}" dt="2026-09-03T11:17:02.493" v="10" actId="478"/>
        <pc:sldMkLst>
          <pc:docMk/>
          <pc:sldMk cId="0" sldId="257"/>
        </pc:sldMkLst>
        <pc:spChg chg="del">
          <ac:chgData name="Nirupam Roy" userId="6973802884_tp_box_2" providerId="OAuth2" clId="{645D9F31-FC54-575E-BE0F-649B4D32C570}" dt="2026-09-03T11:17:02.493" v="10" actId="478"/>
          <ac:spMkLst>
            <pc:docMk/>
            <pc:sldMk cId="0" sldId="257"/>
            <ac:spMk id="2" creationId="{00000000-0000-0000-0000-000000000000}"/>
          </ac:spMkLst>
        </pc:spChg>
        <pc:spChg chg="del">
          <ac:chgData name="Nirupam Roy" userId="6973802884_tp_box_2" providerId="OAuth2" clId="{645D9F31-FC54-575E-BE0F-649B4D32C570}" dt="2026-09-03T11:17:02.493" v="10" actId="478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03T11:29:48.535" v="57" actId="20577"/>
        <pc:sldMkLst>
          <pc:docMk/>
          <pc:sldMk cId="0" sldId="259"/>
        </pc:sldMkLst>
        <pc:spChg chg="mod">
          <ac:chgData name="Nirupam Roy" userId="6973802884_tp_box_2" providerId="OAuth2" clId="{645D9F31-FC54-575E-BE0F-649B4D32C570}" dt="2026-09-03T11:29:48.535" v="57" actId="20577"/>
          <ac:spMkLst>
            <pc:docMk/>
            <pc:sldMk cId="0" sldId="259"/>
            <ac:spMk id="5" creationId="{00000000-0000-0000-0000-000000000000}"/>
          </ac:spMkLst>
        </pc:spChg>
      </pc:sldChg>
      <pc:sldChg chg="mod modShow">
        <pc:chgData name="Nirupam Roy" userId="6973802884_tp_box_2" providerId="OAuth2" clId="{645D9F31-FC54-575E-BE0F-649B4D32C570}" dt="2026-09-03T11:37:42.130" v="76" actId="729"/>
        <pc:sldMkLst>
          <pc:docMk/>
          <pc:sldMk cId="0" sldId="260"/>
        </pc:sldMkLst>
      </pc:sldChg>
      <pc:sldChg chg="delSp modSp mod">
        <pc:chgData name="Nirupam Roy" userId="6973802884_tp_box_2" providerId="OAuth2" clId="{645D9F31-FC54-575E-BE0F-649B4D32C570}" dt="2026-09-03T12:20:12.441" v="191" actId="20577"/>
        <pc:sldMkLst>
          <pc:docMk/>
          <pc:sldMk cId="0" sldId="261"/>
        </pc:sldMkLst>
        <pc:spChg chg="del">
          <ac:chgData name="Nirupam Roy" userId="6973802884_tp_box_2" providerId="OAuth2" clId="{645D9F31-FC54-575E-BE0F-649B4D32C570}" dt="2026-09-03T12:20:02.989" v="184" actId="478"/>
          <ac:spMkLst>
            <pc:docMk/>
            <pc:sldMk cId="0" sldId="261"/>
            <ac:spMk id="4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20:12.441" v="191" actId="20577"/>
          <ac:spMkLst>
            <pc:docMk/>
            <pc:sldMk cId="0" sldId="261"/>
            <ac:spMk id="5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03T13:02:12.187" v="379" actId="20577"/>
        <pc:sldMkLst>
          <pc:docMk/>
          <pc:sldMk cId="0" sldId="264"/>
        </pc:sldMkLst>
        <pc:spChg chg="mod">
          <ac:chgData name="Nirupam Roy" userId="6973802884_tp_box_2" providerId="OAuth2" clId="{645D9F31-FC54-575E-BE0F-649B4D32C570}" dt="2026-09-03T13:02:12.187" v="379" actId="20577"/>
          <ac:spMkLst>
            <pc:docMk/>
            <pc:sldMk cId="0" sldId="264"/>
            <ac:spMk id="18" creationId="{00000000-0000-0000-0000-000000000000}"/>
          </ac:spMkLst>
        </pc:spChg>
      </pc:sldChg>
      <pc:sldChg chg="delSp mod">
        <pc:chgData name="Nirupam Roy" userId="6973802884_tp_box_2" providerId="OAuth2" clId="{645D9F31-FC54-575E-BE0F-649B4D32C570}" dt="2026-09-03T12:22:46.733" v="195" actId="478"/>
        <pc:sldMkLst>
          <pc:docMk/>
          <pc:sldMk cId="0" sldId="265"/>
        </pc:sldMkLst>
        <pc:spChg chg="del">
          <ac:chgData name="Nirupam Roy" userId="6973802884_tp_box_2" providerId="OAuth2" clId="{645D9F31-FC54-575E-BE0F-649B4D32C570}" dt="2026-09-03T12:21:46.678" v="192" actId="478"/>
          <ac:spMkLst>
            <pc:docMk/>
            <pc:sldMk cId="0" sldId="265"/>
            <ac:spMk id="4" creationId="{00000000-0000-0000-0000-000000000000}"/>
          </ac:spMkLst>
        </pc:spChg>
        <pc:spChg chg="del">
          <ac:chgData name="Nirupam Roy" userId="6973802884_tp_box_2" providerId="OAuth2" clId="{645D9F31-FC54-575E-BE0F-649B4D32C570}" dt="2026-09-03T12:22:46.733" v="195" actId="478"/>
          <ac:spMkLst>
            <pc:docMk/>
            <pc:sldMk cId="0" sldId="265"/>
            <ac:spMk id="5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03T11:38:59.989" v="79" actId="20577"/>
        <pc:sldMkLst>
          <pc:docMk/>
          <pc:sldMk cId="0" sldId="268"/>
        </pc:sldMkLst>
        <pc:spChg chg="mod">
          <ac:chgData name="Nirupam Roy" userId="6973802884_tp_box_2" providerId="OAuth2" clId="{645D9F31-FC54-575E-BE0F-649B4D32C570}" dt="2026-09-03T11:38:59.989" v="79" actId="20577"/>
          <ac:spMkLst>
            <pc:docMk/>
            <pc:sldMk cId="0" sldId="268"/>
            <ac:spMk id="5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03T13:03:36.980" v="380" actId="20577"/>
        <pc:sldMkLst>
          <pc:docMk/>
          <pc:sldMk cId="0" sldId="269"/>
        </pc:sldMkLst>
        <pc:spChg chg="del">
          <ac:chgData name="Nirupam Roy" userId="6973802884_tp_box_2" providerId="OAuth2" clId="{645D9F31-FC54-575E-BE0F-649B4D32C570}" dt="2026-09-03T11:39:15.312" v="80" actId="478"/>
          <ac:spMkLst>
            <pc:docMk/>
            <pc:sldMk cId="0" sldId="269"/>
            <ac:spMk id="4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3:03:36.980" v="380" actId="20577"/>
          <ac:spMkLst>
            <pc:docMk/>
            <pc:sldMk cId="0" sldId="269"/>
            <ac:spMk id="5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03T12:28:34.440" v="229" actId="20577"/>
        <pc:sldMkLst>
          <pc:docMk/>
          <pc:sldMk cId="0" sldId="270"/>
        </pc:sldMkLst>
        <pc:spChg chg="mod">
          <ac:chgData name="Nirupam Roy" userId="6973802884_tp_box_2" providerId="OAuth2" clId="{645D9F31-FC54-575E-BE0F-649B4D32C570}" dt="2026-09-03T12:23:51.770" v="227" actId="207"/>
          <ac:spMkLst>
            <pc:docMk/>
            <pc:sldMk cId="0" sldId="270"/>
            <ac:spMk id="20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28:34.440" v="229" actId="20577"/>
          <ac:spMkLst>
            <pc:docMk/>
            <pc:sldMk cId="0" sldId="270"/>
            <ac:spMk id="23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03T12:29:31.654" v="233" actId="478"/>
        <pc:sldMkLst>
          <pc:docMk/>
          <pc:sldMk cId="0" sldId="271"/>
        </pc:sldMkLst>
        <pc:spChg chg="mod">
          <ac:chgData name="Nirupam Roy" userId="6973802884_tp_box_2" providerId="OAuth2" clId="{645D9F31-FC54-575E-BE0F-649B4D32C570}" dt="2026-09-03T12:28:46.364" v="230" actId="20577"/>
          <ac:spMkLst>
            <pc:docMk/>
            <pc:sldMk cId="0" sldId="271"/>
            <ac:spMk id="6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29:00.514" v="232" actId="20577"/>
          <ac:spMkLst>
            <pc:docMk/>
            <pc:sldMk cId="0" sldId="271"/>
            <ac:spMk id="8" creationId="{00000000-0000-0000-0000-000000000000}"/>
          </ac:spMkLst>
        </pc:spChg>
        <pc:spChg chg="del">
          <ac:chgData name="Nirupam Roy" userId="6973802884_tp_box_2" providerId="OAuth2" clId="{645D9F31-FC54-575E-BE0F-649B4D32C570}" dt="2026-09-03T12:29:31.654" v="233" actId="478"/>
          <ac:spMkLst>
            <pc:docMk/>
            <pc:sldMk cId="0" sldId="271"/>
            <ac:spMk id="12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03T12:29:35.945" v="234" actId="20577"/>
        <pc:sldMkLst>
          <pc:docMk/>
          <pc:sldMk cId="0" sldId="272"/>
        </pc:sldMkLst>
        <pc:spChg chg="mod">
          <ac:chgData name="Nirupam Roy" userId="6973802884_tp_box_2" providerId="OAuth2" clId="{645D9F31-FC54-575E-BE0F-649B4D32C570}" dt="2026-09-03T12:29:35.945" v="234" actId="20577"/>
          <ac:spMkLst>
            <pc:docMk/>
            <pc:sldMk cId="0" sldId="272"/>
            <ac:spMk id="16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03T12:30:15.277" v="238" actId="20577"/>
        <pc:sldMkLst>
          <pc:docMk/>
          <pc:sldMk cId="0" sldId="273"/>
        </pc:sldMkLst>
        <pc:spChg chg="mod">
          <ac:chgData name="Nirupam Roy" userId="6973802884_tp_box_2" providerId="OAuth2" clId="{645D9F31-FC54-575E-BE0F-649B4D32C570}" dt="2026-09-03T12:30:11.266" v="237" actId="20577"/>
          <ac:spMkLst>
            <pc:docMk/>
            <pc:sldMk cId="0" sldId="273"/>
            <ac:spMk id="20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30:15.277" v="238" actId="20577"/>
          <ac:spMkLst>
            <pc:docMk/>
            <pc:sldMk cId="0" sldId="273"/>
            <ac:spMk id="21" creationId="{00000000-0000-0000-0000-000000000000}"/>
          </ac:spMkLst>
        </pc:spChg>
      </pc:sldChg>
      <pc:sldChg chg="delSp mod modShow">
        <pc:chgData name="Nirupam Roy" userId="6973802884_tp_box_2" providerId="OAuth2" clId="{645D9F31-FC54-575E-BE0F-649B4D32C570}" dt="2026-09-03T15:20:38.569" v="440" actId="729"/>
        <pc:sldMkLst>
          <pc:docMk/>
          <pc:sldMk cId="0" sldId="275"/>
        </pc:sldMkLst>
        <pc:spChg chg="del">
          <ac:chgData name="Nirupam Roy" userId="6973802884_tp_box_2" providerId="OAuth2" clId="{645D9F31-FC54-575E-BE0F-649B4D32C570}" dt="2026-09-03T15:20:16.953" v="439" actId="478"/>
          <ac:spMkLst>
            <pc:docMk/>
            <pc:sldMk cId="0" sldId="275"/>
            <ac:spMk id="5" creationId="{00000000-0000-0000-0000-000000000000}"/>
          </ac:spMkLst>
        </pc:spChg>
      </pc:sldChg>
      <pc:sldChg chg="delSp mod modShow">
        <pc:chgData name="Nirupam Roy" userId="6973802884_tp_box_2" providerId="OAuth2" clId="{645D9F31-FC54-575E-BE0F-649B4D32C570}" dt="2026-09-03T12:31:26.536" v="243" actId="729"/>
        <pc:sldMkLst>
          <pc:docMk/>
          <pc:sldMk cId="0" sldId="276"/>
        </pc:sldMkLst>
        <pc:spChg chg="del">
          <ac:chgData name="Nirupam Roy" userId="6973802884_tp_box_2" providerId="OAuth2" clId="{645D9F31-FC54-575E-BE0F-649B4D32C570}" dt="2026-09-03T12:30:55.793" v="239" actId="478"/>
          <ac:spMkLst>
            <pc:docMk/>
            <pc:sldMk cId="0" sldId="276"/>
            <ac:spMk id="4" creationId="{00000000-0000-0000-0000-000000000000}"/>
          </ac:spMkLst>
        </pc:spChg>
      </pc:sldChg>
      <pc:sldChg chg="mod modShow">
        <pc:chgData name="Nirupam Roy" userId="6973802884_tp_box_2" providerId="OAuth2" clId="{645D9F31-FC54-575E-BE0F-649B4D32C570}" dt="2026-09-03T12:31:26.536" v="243" actId="729"/>
        <pc:sldMkLst>
          <pc:docMk/>
          <pc:sldMk cId="0" sldId="277"/>
        </pc:sldMkLst>
      </pc:sldChg>
      <pc:sldChg chg="delSp modSp mod modShow">
        <pc:chgData name="Nirupam Roy" userId="6973802884_tp_box_2" providerId="OAuth2" clId="{645D9F31-FC54-575E-BE0F-649B4D32C570}" dt="2026-09-03T12:31:26.536" v="243" actId="729"/>
        <pc:sldMkLst>
          <pc:docMk/>
          <pc:sldMk cId="0" sldId="278"/>
        </pc:sldMkLst>
        <pc:spChg chg="mod">
          <ac:chgData name="Nirupam Roy" userId="6973802884_tp_box_2" providerId="OAuth2" clId="{645D9F31-FC54-575E-BE0F-649B4D32C570}" dt="2026-09-03T12:31:06.557" v="240" actId="20577"/>
          <ac:spMkLst>
            <pc:docMk/>
            <pc:sldMk cId="0" sldId="278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31:11.977" v="242" actId="20577"/>
          <ac:spMkLst>
            <pc:docMk/>
            <pc:sldMk cId="0" sldId="278"/>
            <ac:spMk id="8" creationId="{00000000-0000-0000-0000-000000000000}"/>
          </ac:spMkLst>
        </pc:spChg>
        <pc:spChg chg="del">
          <ac:chgData name="Nirupam Roy" userId="6973802884_tp_box_2" providerId="OAuth2" clId="{645D9F31-FC54-575E-BE0F-649B4D32C570}" dt="2026-09-03T11:40:25.155" v="81" actId="478"/>
          <ac:spMkLst>
            <pc:docMk/>
            <pc:sldMk cId="0" sldId="278"/>
            <ac:spMk id="26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03T15:20:48.879" v="443" actId="20577"/>
        <pc:sldMkLst>
          <pc:docMk/>
          <pc:sldMk cId="0" sldId="279"/>
        </pc:sldMkLst>
        <pc:spChg chg="mod">
          <ac:chgData name="Nirupam Roy" userId="6973802884_tp_box_2" providerId="OAuth2" clId="{645D9F31-FC54-575E-BE0F-649B4D32C570}" dt="2026-09-03T15:20:48.879" v="443" actId="20577"/>
          <ac:spMkLst>
            <pc:docMk/>
            <pc:sldMk cId="0" sldId="279"/>
            <ac:spMk id="3" creationId="{00000000-0000-0000-0000-000000000000}"/>
          </ac:spMkLst>
        </pc:spChg>
        <pc:spChg chg="del">
          <ac:chgData name="Nirupam Roy" userId="6973802884_tp_box_2" providerId="OAuth2" clId="{645D9F31-FC54-575E-BE0F-649B4D32C570}" dt="2026-09-03T12:31:31.999" v="244" actId="478"/>
          <ac:spMkLst>
            <pc:docMk/>
            <pc:sldMk cId="0" sldId="279"/>
            <ac:spMk id="4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31:40.239" v="245" actId="20577"/>
          <ac:spMkLst>
            <pc:docMk/>
            <pc:sldMk cId="0" sldId="279"/>
            <ac:spMk id="5" creationId="{00000000-0000-0000-0000-000000000000}"/>
          </ac:spMkLst>
        </pc:spChg>
      </pc:sldChg>
      <pc:sldChg chg="modSp mod modAnim">
        <pc:chgData name="Nirupam Roy" userId="6973802884_tp_box_2" providerId="OAuth2" clId="{645D9F31-FC54-575E-BE0F-649B4D32C570}" dt="2026-09-03T15:21:47.007" v="445"/>
        <pc:sldMkLst>
          <pc:docMk/>
          <pc:sldMk cId="0" sldId="280"/>
        </pc:sldMkLst>
        <pc:spChg chg="mod">
          <ac:chgData name="Nirupam Roy" userId="6973802884_tp_box_2" providerId="OAuth2" clId="{645D9F31-FC54-575E-BE0F-649B4D32C570}" dt="2026-09-03T11:40:45.559" v="106" actId="20577"/>
          <ac:spMkLst>
            <pc:docMk/>
            <pc:sldMk cId="0" sldId="280"/>
            <ac:spMk id="3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31:55.284" v="248" actId="20577"/>
          <ac:spMkLst>
            <pc:docMk/>
            <pc:sldMk cId="0" sldId="280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32:18.779" v="251" actId="20577"/>
          <ac:spMkLst>
            <pc:docMk/>
            <pc:sldMk cId="0" sldId="280"/>
            <ac:spMk id="8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32:26.152" v="254" actId="20577"/>
          <ac:spMkLst>
            <pc:docMk/>
            <pc:sldMk cId="0" sldId="280"/>
            <ac:spMk id="11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03T12:32:56.830" v="257" actId="20577"/>
        <pc:sldMkLst>
          <pc:docMk/>
          <pc:sldMk cId="0" sldId="281"/>
        </pc:sldMkLst>
        <pc:spChg chg="mod">
          <ac:chgData name="Nirupam Roy" userId="6973802884_tp_box_2" providerId="OAuth2" clId="{645D9F31-FC54-575E-BE0F-649B4D32C570}" dt="2026-09-03T12:32:51.514" v="255" actId="20577"/>
          <ac:spMkLst>
            <pc:docMk/>
            <pc:sldMk cId="0" sldId="281"/>
            <ac:spMk id="6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32:56.830" v="257" actId="20577"/>
          <ac:spMkLst>
            <pc:docMk/>
            <pc:sldMk cId="0" sldId="281"/>
            <ac:spMk id="9" creationId="{00000000-0000-0000-0000-000000000000}"/>
          </ac:spMkLst>
        </pc:spChg>
      </pc:sldChg>
      <pc:sldChg chg="mod modShow">
        <pc:chgData name="Nirupam Roy" userId="6973802884_tp_box_2" providerId="OAuth2" clId="{645D9F31-FC54-575E-BE0F-649B4D32C570}" dt="2026-09-03T12:43:19.432" v="301" actId="729"/>
        <pc:sldMkLst>
          <pc:docMk/>
          <pc:sldMk cId="0" sldId="282"/>
        </pc:sldMkLst>
      </pc:sldChg>
      <pc:sldChg chg="modSp mod">
        <pc:chgData name="Nirupam Roy" userId="6973802884_tp_box_2" providerId="OAuth2" clId="{645D9F31-FC54-575E-BE0F-649B4D32C570}" dt="2026-09-03T12:33:09.287" v="260" actId="20577"/>
        <pc:sldMkLst>
          <pc:docMk/>
          <pc:sldMk cId="0" sldId="284"/>
        </pc:sldMkLst>
        <pc:spChg chg="mod">
          <ac:chgData name="Nirupam Roy" userId="6973802884_tp_box_2" providerId="OAuth2" clId="{645D9F31-FC54-575E-BE0F-649B4D32C570}" dt="2026-09-03T12:33:09.287" v="260" actId="20577"/>
          <ac:spMkLst>
            <pc:docMk/>
            <pc:sldMk cId="0" sldId="284"/>
            <ac:spMk id="6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1:42:11.451" v="122" actId="20577"/>
          <ac:spMkLst>
            <pc:docMk/>
            <pc:sldMk cId="0" sldId="284"/>
            <ac:spMk id="9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03T12:33:26.749" v="262" actId="20577"/>
        <pc:sldMkLst>
          <pc:docMk/>
          <pc:sldMk cId="0" sldId="285"/>
        </pc:sldMkLst>
        <pc:spChg chg="del">
          <ac:chgData name="Nirupam Roy" userId="6973802884_tp_box_2" providerId="OAuth2" clId="{645D9F31-FC54-575E-BE0F-649B4D32C570}" dt="2026-09-03T12:33:21.514" v="261" actId="478"/>
          <ac:spMkLst>
            <pc:docMk/>
            <pc:sldMk cId="0" sldId="285"/>
            <ac:spMk id="4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33:26.749" v="262" actId="20577"/>
          <ac:spMkLst>
            <pc:docMk/>
            <pc:sldMk cId="0" sldId="285"/>
            <ac:spMk id="5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03T12:34:11.160" v="272" actId="20577"/>
        <pc:sldMkLst>
          <pc:docMk/>
          <pc:sldMk cId="0" sldId="286"/>
        </pc:sldMkLst>
        <pc:spChg chg="mod">
          <ac:chgData name="Nirupam Roy" userId="6973802884_tp_box_2" providerId="OAuth2" clId="{645D9F31-FC54-575E-BE0F-649B4D32C570}" dt="2026-09-03T12:33:45.197" v="265" actId="20577"/>
          <ac:spMkLst>
            <pc:docMk/>
            <pc:sldMk cId="0" sldId="286"/>
            <ac:spMk id="6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34:11.160" v="272" actId="20577"/>
          <ac:spMkLst>
            <pc:docMk/>
            <pc:sldMk cId="0" sldId="286"/>
            <ac:spMk id="8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03T12:35:10.315" v="279" actId="20577"/>
        <pc:sldMkLst>
          <pc:docMk/>
          <pc:sldMk cId="0" sldId="287"/>
        </pc:sldMkLst>
        <pc:spChg chg="mod">
          <ac:chgData name="Nirupam Roy" userId="6973802884_tp_box_2" providerId="OAuth2" clId="{645D9F31-FC54-575E-BE0F-649B4D32C570}" dt="2026-09-03T12:34:27.640" v="276" actId="20577"/>
          <ac:spMkLst>
            <pc:docMk/>
            <pc:sldMk cId="0" sldId="287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34:42.688" v="277" actId="20577"/>
          <ac:spMkLst>
            <pc:docMk/>
            <pc:sldMk cId="0" sldId="287"/>
            <ac:spMk id="7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35:10.315" v="279" actId="20577"/>
          <ac:spMkLst>
            <pc:docMk/>
            <pc:sldMk cId="0" sldId="287"/>
            <ac:spMk id="10" creationId="{00000000-0000-0000-0000-000000000000}"/>
          </ac:spMkLst>
        </pc:spChg>
      </pc:sldChg>
      <pc:sldChg chg="delSp modSp mod modShow">
        <pc:chgData name="Nirupam Roy" userId="6973802884_tp_box_2" providerId="OAuth2" clId="{645D9F31-FC54-575E-BE0F-649B4D32C570}" dt="2026-09-03T13:10:34.627" v="389" actId="729"/>
        <pc:sldMkLst>
          <pc:docMk/>
          <pc:sldMk cId="0" sldId="288"/>
        </pc:sldMkLst>
        <pc:spChg chg="del">
          <ac:chgData name="Nirupam Roy" userId="6973802884_tp_box_2" providerId="OAuth2" clId="{645D9F31-FC54-575E-BE0F-649B4D32C570}" dt="2026-09-03T12:35:01.457" v="278" actId="478"/>
          <ac:spMkLst>
            <pc:docMk/>
            <pc:sldMk cId="0" sldId="288"/>
            <ac:spMk id="4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35:15.066" v="280" actId="20577"/>
          <ac:spMkLst>
            <pc:docMk/>
            <pc:sldMk cId="0" sldId="288"/>
            <ac:spMk id="5" creationId="{00000000-0000-0000-0000-000000000000}"/>
          </ac:spMkLst>
        </pc:spChg>
      </pc:sldChg>
      <pc:sldChg chg="mod modShow">
        <pc:chgData name="Nirupam Roy" userId="6973802884_tp_box_2" providerId="OAuth2" clId="{645D9F31-FC54-575E-BE0F-649B4D32C570}" dt="2026-09-03T13:10:34.627" v="389" actId="729"/>
        <pc:sldMkLst>
          <pc:docMk/>
          <pc:sldMk cId="0" sldId="289"/>
        </pc:sldMkLst>
      </pc:sldChg>
      <pc:sldChg chg="modSp mod modShow">
        <pc:chgData name="Nirupam Roy" userId="6973802884_tp_box_2" providerId="OAuth2" clId="{645D9F31-FC54-575E-BE0F-649B4D32C570}" dt="2026-09-03T13:10:34.627" v="389" actId="729"/>
        <pc:sldMkLst>
          <pc:docMk/>
          <pc:sldMk cId="0" sldId="290"/>
        </pc:sldMkLst>
        <pc:spChg chg="mod">
          <ac:chgData name="Nirupam Roy" userId="6973802884_tp_box_2" providerId="OAuth2" clId="{645D9F31-FC54-575E-BE0F-649B4D32C570}" dt="2026-09-03T12:44:39.935" v="303" actId="20577"/>
          <ac:spMkLst>
            <pc:docMk/>
            <pc:sldMk cId="0" sldId="290"/>
            <ac:spMk id="5" creationId="{00000000-0000-0000-0000-000000000000}"/>
          </ac:spMkLst>
        </pc:spChg>
      </pc:sldChg>
      <pc:sldChg chg="addSp delSp del mod">
        <pc:chgData name="Nirupam Roy" userId="6973802884_tp_box_2" providerId="OAuth2" clId="{645D9F31-FC54-575E-BE0F-649B4D32C570}" dt="2026-09-03T13:10:49.547" v="391" actId="2696"/>
        <pc:sldMkLst>
          <pc:docMk/>
          <pc:sldMk cId="0" sldId="291"/>
        </pc:sldMkLst>
        <pc:spChg chg="add del">
          <ac:chgData name="Nirupam Roy" userId="6973802884_tp_box_2" providerId="OAuth2" clId="{645D9F31-FC54-575E-BE0F-649B4D32C570}" dt="2026-09-03T11:43:24.894" v="125" actId="478"/>
          <ac:spMkLst>
            <pc:docMk/>
            <pc:sldMk cId="0" sldId="291"/>
            <ac:spMk id="7" creationId="{00000000-0000-0000-0000-000000000000}"/>
          </ac:spMkLst>
        </pc:spChg>
      </pc:sldChg>
      <pc:sldChg chg="add setBg">
        <pc:chgData name="Nirupam Roy" userId="6973802884_tp_box_2" providerId="OAuth2" clId="{645D9F31-FC54-575E-BE0F-649B4D32C570}" dt="2026-09-03T13:10:53.133" v="392"/>
        <pc:sldMkLst>
          <pc:docMk/>
          <pc:sldMk cId="3789444231" sldId="291"/>
        </pc:sldMkLst>
      </pc:sldChg>
      <pc:sldChg chg="modSp mod ord modShow">
        <pc:chgData name="Nirupam Roy" userId="6973802884_tp_box_2" providerId="OAuth2" clId="{645D9F31-FC54-575E-BE0F-649B4D32C570}" dt="2026-09-03T11:45:17.594" v="131" actId="729"/>
        <pc:sldMkLst>
          <pc:docMk/>
          <pc:sldMk cId="0" sldId="294"/>
        </pc:sldMkLst>
        <pc:spChg chg="mod">
          <ac:chgData name="Nirupam Roy" userId="6973802884_tp_box_2" providerId="OAuth2" clId="{645D9F31-FC54-575E-BE0F-649B4D32C570}" dt="2026-09-03T11:45:09.994" v="130" actId="20577"/>
          <ac:spMkLst>
            <pc:docMk/>
            <pc:sldMk cId="0" sldId="294"/>
            <ac:spMk id="11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03T11:44:42.840" v="129" actId="20577"/>
        <pc:sldMkLst>
          <pc:docMk/>
          <pc:sldMk cId="0" sldId="295"/>
        </pc:sldMkLst>
        <pc:spChg chg="mod">
          <ac:chgData name="Nirupam Roy" userId="6973802884_tp_box_2" providerId="OAuth2" clId="{645D9F31-FC54-575E-BE0F-649B4D32C570}" dt="2026-09-03T11:44:42.840" v="129" actId="20577"/>
          <ac:spMkLst>
            <pc:docMk/>
            <pc:sldMk cId="0" sldId="295"/>
            <ac:spMk id="3" creationId="{00000000-0000-0000-0000-000000000000}"/>
          </ac:spMkLst>
        </pc:spChg>
        <pc:spChg chg="del">
          <ac:chgData name="Nirupam Roy" userId="6973802884_tp_box_2" providerId="OAuth2" clId="{645D9F31-FC54-575E-BE0F-649B4D32C570}" dt="2026-09-03T11:44:40.399" v="128" actId="478"/>
          <ac:spMkLst>
            <pc:docMk/>
            <pc:sldMk cId="0" sldId="295"/>
            <ac:spMk id="5" creationId="{00000000-0000-0000-0000-000000000000}"/>
          </ac:spMkLst>
        </pc:spChg>
        <pc:spChg chg="del">
          <ac:chgData name="Nirupam Roy" userId="6973802884_tp_box_2" providerId="OAuth2" clId="{645D9F31-FC54-575E-BE0F-649B4D32C570}" dt="2026-09-03T11:44:22.179" v="127" actId="478"/>
          <ac:spMkLst>
            <pc:docMk/>
            <pc:sldMk cId="0" sldId="295"/>
            <ac:spMk id="22" creationId="{00000000-0000-0000-0000-000000000000}"/>
          </ac:spMkLst>
        </pc:spChg>
      </pc:sldChg>
      <pc:sldChg chg="add setBg">
        <pc:chgData name="Nirupam Roy" userId="6973802884_tp_box_2" providerId="OAuth2" clId="{645D9F31-FC54-575E-BE0F-649B4D32C570}" dt="2026-09-03T11:23:19.762" v="11"/>
        <pc:sldMkLst>
          <pc:docMk/>
          <pc:sldMk cId="0" sldId="297"/>
        </pc:sldMkLst>
      </pc:sldChg>
      <pc:sldChg chg="add mod setBg modShow">
        <pc:chgData name="Nirupam Roy" userId="6973802884_tp_box_2" providerId="OAuth2" clId="{645D9F31-FC54-575E-BE0F-649B4D32C570}" dt="2026-09-03T12:40:11.167" v="282" actId="729"/>
        <pc:sldMkLst>
          <pc:docMk/>
          <pc:sldMk cId="0" sldId="298"/>
        </pc:sldMkLst>
      </pc:sldChg>
      <pc:sldChg chg="addSp modSp new del mod">
        <pc:chgData name="Nirupam Roy" userId="6973802884_tp_box_2" providerId="OAuth2" clId="{645D9F31-FC54-575E-BE0F-649B4D32C570}" dt="2026-09-03T11:37:25.277" v="75" actId="2696"/>
        <pc:sldMkLst>
          <pc:docMk/>
          <pc:sldMk cId="2080061805" sldId="298"/>
        </pc:sldMkLst>
        <pc:spChg chg="add mod">
          <ac:chgData name="Nirupam Roy" userId="6973802884_tp_box_2" providerId="OAuth2" clId="{645D9F31-FC54-575E-BE0F-649B4D32C570}" dt="2026-09-03T11:29:07.621" v="54" actId="1076"/>
          <ac:spMkLst>
            <pc:docMk/>
            <pc:sldMk cId="2080061805" sldId="298"/>
            <ac:spMk id="2" creationId="{C7A19775-B2B8-0F84-D1BC-873AAE522B1B}"/>
          </ac:spMkLst>
        </pc:spChg>
      </pc:sldChg>
      <pc:sldChg chg="add setBg">
        <pc:chgData name="Nirupam Roy" userId="6973802884_tp_box_2" providerId="OAuth2" clId="{645D9F31-FC54-575E-BE0F-649B4D32C570}" dt="2026-09-03T12:40:04.838" v="281"/>
        <pc:sldMkLst>
          <pc:docMk/>
          <pc:sldMk cId="0" sldId="299"/>
        </pc:sldMkLst>
      </pc:sldChg>
      <pc:sldChg chg="addSp modSp new del mod">
        <pc:chgData name="Nirupam Roy" userId="6973802884_tp_box_2" providerId="OAuth2" clId="{645D9F31-FC54-575E-BE0F-649B4D32C570}" dt="2026-09-03T11:36:28.142" v="73" actId="2696"/>
        <pc:sldMkLst>
          <pc:docMk/>
          <pc:sldMk cId="1287721508" sldId="299"/>
        </pc:sldMkLst>
        <pc:picChg chg="add mod">
          <ac:chgData name="Nirupam Roy" userId="6973802884_tp_box_2" providerId="OAuth2" clId="{645D9F31-FC54-575E-BE0F-649B4D32C570}" dt="2026-09-03T11:32:43.552" v="62" actId="1076"/>
          <ac:picMkLst>
            <pc:docMk/>
            <pc:sldMk cId="1287721508" sldId="299"/>
            <ac:picMk id="2" creationId="{5F5C0E52-AD17-AFDC-E8FF-0D647997D8EC}"/>
          </ac:picMkLst>
        </pc:picChg>
      </pc:sldChg>
      <pc:sldChg chg="modSp add del mod ord">
        <pc:chgData name="Nirupam Roy" userId="6973802884_tp_box_2" providerId="OAuth2" clId="{645D9F31-FC54-575E-BE0F-649B4D32C570}" dt="2026-09-03T12:13:04.850" v="140" actId="2696"/>
        <pc:sldMkLst>
          <pc:docMk/>
          <pc:sldMk cId="2528078331" sldId="299"/>
        </pc:sldMkLst>
        <pc:picChg chg="mod">
          <ac:chgData name="Nirupam Roy" userId="6973802884_tp_box_2" providerId="OAuth2" clId="{645D9F31-FC54-575E-BE0F-649B4D32C570}" dt="2026-09-03T12:12:57.680" v="139" actId="1076"/>
          <ac:picMkLst>
            <pc:docMk/>
            <pc:sldMk cId="2528078331" sldId="299"/>
            <ac:picMk id="2" creationId="{5F5C0E52-AD17-AFDC-E8FF-0D647997D8EC}"/>
          </ac:picMkLst>
        </pc:picChg>
      </pc:sldChg>
      <pc:sldChg chg="addSp new del mod">
        <pc:chgData name="Nirupam Roy" userId="6973802884_tp_box_2" providerId="OAuth2" clId="{645D9F31-FC54-575E-BE0F-649B4D32C570}" dt="2026-09-03T11:36:28.142" v="73" actId="2696"/>
        <pc:sldMkLst>
          <pc:docMk/>
          <pc:sldMk cId="1564556270" sldId="300"/>
        </pc:sldMkLst>
        <pc:picChg chg="add">
          <ac:chgData name="Nirupam Roy" userId="6973802884_tp_box_2" providerId="OAuth2" clId="{645D9F31-FC54-575E-BE0F-649B4D32C570}" dt="2026-09-03T11:33:36.455" v="65"/>
          <ac:picMkLst>
            <pc:docMk/>
            <pc:sldMk cId="1564556270" sldId="300"/>
            <ac:picMk id="2" creationId="{6628FB89-7FBC-30DD-1B4B-911CDA6E89E5}"/>
          </ac:picMkLst>
        </pc:picChg>
      </pc:sldChg>
      <pc:sldChg chg="modSp add mod">
        <pc:chgData name="Nirupam Roy" userId="6973802884_tp_box_2" providerId="OAuth2" clId="{645D9F31-FC54-575E-BE0F-649B4D32C570}" dt="2026-09-03T12:12:31.972" v="136" actId="14100"/>
        <pc:sldMkLst>
          <pc:docMk/>
          <pc:sldMk cId="2517973065" sldId="300"/>
        </pc:sldMkLst>
        <pc:picChg chg="mod">
          <ac:chgData name="Nirupam Roy" userId="6973802884_tp_box_2" providerId="OAuth2" clId="{645D9F31-FC54-575E-BE0F-649B4D32C570}" dt="2026-09-03T12:12:31.972" v="136" actId="14100"/>
          <ac:picMkLst>
            <pc:docMk/>
            <pc:sldMk cId="2517973065" sldId="300"/>
            <ac:picMk id="2" creationId="{6628FB89-7FBC-30DD-1B4B-911CDA6E89E5}"/>
          </ac:picMkLst>
        </pc:picChg>
      </pc:sldChg>
      <pc:sldChg chg="modSp add mod setBg">
        <pc:chgData name="Nirupam Roy" userId="6973802884_tp_box_2" providerId="OAuth2" clId="{645D9F31-FC54-575E-BE0F-649B4D32C570}" dt="2026-09-03T15:26:03.012" v="449"/>
        <pc:sldMkLst>
          <pc:docMk/>
          <pc:sldMk cId="0" sldId="301"/>
        </pc:sldMkLst>
        <pc:spChg chg="mod">
          <ac:chgData name="Nirupam Roy" userId="6973802884_tp_box_2" providerId="OAuth2" clId="{645D9F31-FC54-575E-BE0F-649B4D32C570}" dt="2026-09-03T15:26:03.012" v="449"/>
          <ac:spMkLst>
            <pc:docMk/>
            <pc:sldMk cId="0" sldId="301"/>
            <ac:spMk id="12" creationId="{00000000-0000-0000-0000-000000000000}"/>
          </ac:spMkLst>
        </pc:spChg>
      </pc:sldChg>
      <pc:sldChg chg="addSp new del mod">
        <pc:chgData name="Nirupam Roy" userId="6973802884_tp_box_2" providerId="OAuth2" clId="{645D9F31-FC54-575E-BE0F-649B4D32C570}" dt="2026-09-03T11:36:28.142" v="73" actId="2696"/>
        <pc:sldMkLst>
          <pc:docMk/>
          <pc:sldMk cId="1096481822" sldId="301"/>
        </pc:sldMkLst>
        <pc:picChg chg="add">
          <ac:chgData name="Nirupam Roy" userId="6973802884_tp_box_2" providerId="OAuth2" clId="{645D9F31-FC54-575E-BE0F-649B4D32C570}" dt="2026-09-03T11:34:45.960" v="68"/>
          <ac:picMkLst>
            <pc:docMk/>
            <pc:sldMk cId="1096481822" sldId="301"/>
            <ac:picMk id="2" creationId="{698AFCBA-2F25-A69F-44A8-8F02BB5467DE}"/>
          </ac:picMkLst>
        </pc:picChg>
      </pc:sldChg>
      <pc:sldChg chg="add del">
        <pc:chgData name="Nirupam Roy" userId="6973802884_tp_box_2" providerId="OAuth2" clId="{645D9F31-FC54-575E-BE0F-649B4D32C570}" dt="2026-09-03T12:12:22.558" v="132" actId="2696"/>
        <pc:sldMkLst>
          <pc:docMk/>
          <pc:sldMk cId="3178601695" sldId="301"/>
        </pc:sldMkLst>
      </pc:sldChg>
      <pc:sldChg chg="add setBg">
        <pc:chgData name="Nirupam Roy" userId="6973802884_tp_box_2" providerId="OAuth2" clId="{645D9F31-FC54-575E-BE0F-649B4D32C570}" dt="2026-09-03T12:40:04.838" v="281"/>
        <pc:sldMkLst>
          <pc:docMk/>
          <pc:sldMk cId="0" sldId="302"/>
        </pc:sldMkLst>
      </pc:sldChg>
      <pc:sldChg chg="add setBg">
        <pc:chgData name="Nirupam Roy" userId="6973802884_tp_box_2" providerId="OAuth2" clId="{645D9F31-FC54-575E-BE0F-649B4D32C570}" dt="2026-09-03T12:40:04.838" v="281"/>
        <pc:sldMkLst>
          <pc:docMk/>
          <pc:sldMk cId="0" sldId="303"/>
        </pc:sldMkLst>
      </pc:sldChg>
      <pc:sldChg chg="add setBg">
        <pc:chgData name="Nirupam Roy" userId="6973802884_tp_box_2" providerId="OAuth2" clId="{645D9F31-FC54-575E-BE0F-649B4D32C570}" dt="2026-09-03T12:40:04.838" v="281"/>
        <pc:sldMkLst>
          <pc:docMk/>
          <pc:sldMk cId="0" sldId="304"/>
        </pc:sldMkLst>
      </pc:sldChg>
      <pc:sldChg chg="add setBg">
        <pc:chgData name="Nirupam Roy" userId="6973802884_tp_box_2" providerId="OAuth2" clId="{645D9F31-FC54-575E-BE0F-649B4D32C570}" dt="2026-09-03T12:40:04.838" v="281"/>
        <pc:sldMkLst>
          <pc:docMk/>
          <pc:sldMk cId="0" sldId="305"/>
        </pc:sldMkLst>
      </pc:sldChg>
      <pc:sldChg chg="add mod setBg modShow">
        <pc:chgData name="Nirupam Roy" userId="6973802884_tp_box_2" providerId="OAuth2" clId="{645D9F31-FC54-575E-BE0F-649B4D32C570}" dt="2026-09-03T12:41:47.315" v="284" actId="729"/>
        <pc:sldMkLst>
          <pc:docMk/>
          <pc:sldMk cId="0" sldId="306"/>
        </pc:sldMkLst>
      </pc:sldChg>
      <pc:sldChg chg="modSp add mod setBg">
        <pc:chgData name="Nirupam Roy" userId="6973802884_tp_box_2" providerId="OAuth2" clId="{645D9F31-FC54-575E-BE0F-649B4D32C570}" dt="2026-09-03T12:43:01.552" v="300" actId="20577"/>
        <pc:sldMkLst>
          <pc:docMk/>
          <pc:sldMk cId="0" sldId="307"/>
        </pc:sldMkLst>
        <pc:spChg chg="mod">
          <ac:chgData name="Nirupam Roy" userId="6973802884_tp_box_2" providerId="OAuth2" clId="{645D9F31-FC54-575E-BE0F-649B4D32C570}" dt="2026-09-03T12:43:01.552" v="300" actId="20577"/>
          <ac:spMkLst>
            <pc:docMk/>
            <pc:sldMk cId="0" sldId="307"/>
            <ac:spMk id="6" creationId="{00000000-0000-0000-0000-000000000000}"/>
          </ac:spMkLst>
        </pc:spChg>
      </pc:sldChg>
      <pc:sldChg chg="add setBg">
        <pc:chgData name="Nirupam Roy" userId="6973802884_tp_box_2" providerId="OAuth2" clId="{645D9F31-FC54-575E-BE0F-649B4D32C570}" dt="2026-09-03T12:40:04.838" v="281"/>
        <pc:sldMkLst>
          <pc:docMk/>
          <pc:sldMk cId="0" sldId="308"/>
        </pc:sldMkLst>
      </pc:sldChg>
      <pc:sldChg chg="delSp modSp add mod setBg">
        <pc:chgData name="Nirupam Roy" userId="6973802884_tp_box_2" providerId="OAuth2" clId="{645D9F31-FC54-575E-BE0F-649B4D32C570}" dt="2026-09-03T13:09:59.896" v="388" actId="1076"/>
        <pc:sldMkLst>
          <pc:docMk/>
          <pc:sldMk cId="0" sldId="309"/>
        </pc:sldMkLst>
        <pc:spChg chg="mod">
          <ac:chgData name="Nirupam Roy" userId="6973802884_tp_box_2" providerId="OAuth2" clId="{645D9F31-FC54-575E-BE0F-649B4D32C570}" dt="2026-09-03T13:09:59.896" v="388" actId="1076"/>
          <ac:spMkLst>
            <pc:docMk/>
            <pc:sldMk cId="0" sldId="309"/>
            <ac:spMk id="4" creationId="{00000000-0000-0000-0000-000000000000}"/>
          </ac:spMkLst>
        </pc:spChg>
        <pc:spChg chg="del">
          <ac:chgData name="Nirupam Roy" userId="6973802884_tp_box_2" providerId="OAuth2" clId="{645D9F31-FC54-575E-BE0F-649B4D32C570}" dt="2026-09-03T13:09:52.297" v="387" actId="478"/>
          <ac:spMkLst>
            <pc:docMk/>
            <pc:sldMk cId="0" sldId="309"/>
            <ac:spMk id="5" creationId="{00000000-0000-0000-0000-000000000000}"/>
          </ac:spMkLst>
        </pc:spChg>
      </pc:sldChg>
      <pc:sldChg chg="modSp add mod setBg">
        <pc:chgData name="Nirupam Roy" userId="6973802884_tp_box_2" providerId="OAuth2" clId="{645D9F31-FC54-575E-BE0F-649B4D32C570}" dt="2026-09-03T15:34:25.994" v="496" actId="20577"/>
        <pc:sldMkLst>
          <pc:docMk/>
          <pc:sldMk cId="0" sldId="310"/>
        </pc:sldMkLst>
        <pc:spChg chg="mod">
          <ac:chgData name="Nirupam Roy" userId="6973802884_tp_box_2" providerId="OAuth2" clId="{645D9F31-FC54-575E-BE0F-649B4D32C570}" dt="2026-09-03T15:34:20.230" v="493" actId="20577"/>
          <ac:spMkLst>
            <pc:docMk/>
            <pc:sldMk cId="0" sldId="310"/>
            <ac:spMk id="8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5:34:25.994" v="496" actId="20577"/>
          <ac:spMkLst>
            <pc:docMk/>
            <pc:sldMk cId="0" sldId="310"/>
            <ac:spMk id="10" creationId="{00000000-0000-0000-0000-000000000000}"/>
          </ac:spMkLst>
        </pc:spChg>
      </pc:sldChg>
      <pc:sldChg chg="add setBg">
        <pc:chgData name="Nirupam Roy" userId="6973802884_tp_box_2" providerId="OAuth2" clId="{645D9F31-FC54-575E-BE0F-649B4D32C570}" dt="2026-09-03T13:09:46.317" v="386"/>
        <pc:sldMkLst>
          <pc:docMk/>
          <pc:sldMk cId="0" sldId="311"/>
        </pc:sldMkLst>
      </pc:sldChg>
      <pc:sldChg chg="add setBg">
        <pc:chgData name="Nirupam Roy" userId="6973802884_tp_box_2" providerId="OAuth2" clId="{645D9F31-FC54-575E-BE0F-649B4D32C570}" dt="2026-09-03T13:09:46.317" v="386"/>
        <pc:sldMkLst>
          <pc:docMk/>
          <pc:sldMk cId="0" sldId="312"/>
        </pc:sldMkLst>
      </pc:sldChg>
      <pc:sldChg chg="add setBg">
        <pc:chgData name="Nirupam Roy" userId="6973802884_tp_box_2" providerId="OAuth2" clId="{645D9F31-FC54-575E-BE0F-649B4D32C570}" dt="2026-09-03T13:09:46.317" v="386"/>
        <pc:sldMkLst>
          <pc:docMk/>
          <pc:sldMk cId="0" sldId="313"/>
        </pc:sldMkLst>
      </pc:sldChg>
      <pc:sldChg chg="add setBg">
        <pc:chgData name="Nirupam Roy" userId="6973802884_tp_box_2" providerId="OAuth2" clId="{645D9F31-FC54-575E-BE0F-649B4D32C570}" dt="2026-09-03T13:09:46.317" v="386"/>
        <pc:sldMkLst>
          <pc:docMk/>
          <pc:sldMk cId="0" sldId="314"/>
        </pc:sldMkLst>
      </pc:sldChg>
      <pc:sldChg chg="add setBg">
        <pc:chgData name="Nirupam Roy" userId="6973802884_tp_box_2" providerId="OAuth2" clId="{645D9F31-FC54-575E-BE0F-649B4D32C570}" dt="2026-09-03T13:09:46.317" v="386"/>
        <pc:sldMkLst>
          <pc:docMk/>
          <pc:sldMk cId="0" sldId="315"/>
        </pc:sldMkLst>
      </pc:sldChg>
      <pc:sldChg chg="add setBg">
        <pc:chgData name="Nirupam Roy" userId="6973802884_tp_box_2" providerId="OAuth2" clId="{645D9F31-FC54-575E-BE0F-649B4D32C570}" dt="2026-09-03T13:09:46.317" v="386"/>
        <pc:sldMkLst>
          <pc:docMk/>
          <pc:sldMk cId="0" sldId="316"/>
        </pc:sldMkLst>
      </pc:sldChg>
      <pc:sldChg chg="add setBg">
        <pc:chgData name="Nirupam Roy" userId="6973802884_tp_box_2" providerId="OAuth2" clId="{645D9F31-FC54-575E-BE0F-649B4D32C570}" dt="2026-09-03T13:09:46.317" v="386"/>
        <pc:sldMkLst>
          <pc:docMk/>
          <pc:sldMk cId="0" sldId="317"/>
        </pc:sldMkLst>
      </pc:sldChg>
      <pc:sldChg chg="add setBg">
        <pc:chgData name="Nirupam Roy" userId="6973802884_tp_box_2" providerId="OAuth2" clId="{645D9F31-FC54-575E-BE0F-649B4D32C570}" dt="2026-09-03T13:09:46.317" v="386"/>
        <pc:sldMkLst>
          <pc:docMk/>
          <pc:sldMk cId="0" sldId="318"/>
        </pc:sldMkLst>
      </pc:sldChg>
      <pc:sldChg chg="add setBg">
        <pc:chgData name="Nirupam Roy" userId="6973802884_tp_box_2" providerId="OAuth2" clId="{645D9F31-FC54-575E-BE0F-649B4D32C570}" dt="2026-09-03T13:09:46.317" v="386"/>
        <pc:sldMkLst>
          <pc:docMk/>
          <pc:sldMk cId="0" sldId="319"/>
        </pc:sldMkLst>
      </pc:sldChg>
      <pc:sldChg chg="delSp add mod setBg">
        <pc:chgData name="Nirupam Roy" userId="6973802884_tp_box_2" providerId="OAuth2" clId="{645D9F31-FC54-575E-BE0F-649B4D32C570}" dt="2026-09-03T13:10:43.527" v="390" actId="478"/>
        <pc:sldMkLst>
          <pc:docMk/>
          <pc:sldMk cId="0" sldId="320"/>
        </pc:sldMkLst>
        <pc:spChg chg="del">
          <ac:chgData name="Nirupam Roy" userId="6973802884_tp_box_2" providerId="OAuth2" clId="{645D9F31-FC54-575E-BE0F-649B4D32C570}" dt="2026-09-03T13:10:43.527" v="390" actId="478"/>
          <ac:spMkLst>
            <pc:docMk/>
            <pc:sldMk cId="0" sldId="320"/>
            <ac:spMk id="10" creationId="{00000000-0000-0000-0000-000000000000}"/>
          </ac:spMkLst>
        </pc:spChg>
        <pc:spChg chg="del">
          <ac:chgData name="Nirupam Roy" userId="6973802884_tp_box_2" providerId="OAuth2" clId="{645D9F31-FC54-575E-BE0F-649B4D32C570}" dt="2026-09-03T13:10:43.527" v="390" actId="478"/>
          <ac:spMkLst>
            <pc:docMk/>
            <pc:sldMk cId="0" sldId="320"/>
            <ac:spMk id="11" creationId="{00000000-0000-0000-0000-000000000000}"/>
          </ac:spMkLst>
        </pc:spChg>
      </pc:sldChg>
      <pc:sldChg chg="add">
        <pc:chgData name="Nirupam Roy" userId="6973802884_tp_box_2" providerId="OAuth2" clId="{645D9F31-FC54-575E-BE0F-649B4D32C570}" dt="2026-09-03T12:22:16.640" v="194"/>
        <pc:sldMkLst>
          <pc:docMk/>
          <pc:sldMk cId="2733617140" sldId="495"/>
        </pc:sldMkLst>
      </pc:sldChg>
      <pc:sldChg chg="add del">
        <pc:chgData name="Nirupam Roy" userId="6973802884_tp_box_2" providerId="OAuth2" clId="{645D9F31-FC54-575E-BE0F-649B4D32C570}" dt="2026-09-03T12:22:07.019" v="193" actId="2696"/>
        <pc:sldMkLst>
          <pc:docMk/>
          <pc:sldMk cId="3659473798" sldId="495"/>
        </pc:sldMkLst>
      </pc:sldChg>
      <pc:sldChg chg="add modNotesTx">
        <pc:chgData name="Nirupam Roy" userId="6973802884_tp_box_2" providerId="OAuth2" clId="{645D9F31-FC54-575E-BE0F-649B4D32C570}" dt="2026-09-03T12:22:57.265" v="223" actId="20577"/>
        <pc:sldMkLst>
          <pc:docMk/>
          <pc:sldMk cId="279422286" sldId="572"/>
        </pc:sldMkLst>
      </pc:sldChg>
      <pc:sldChg chg="add del">
        <pc:chgData name="Nirupam Roy" userId="6973802884_tp_box_2" providerId="OAuth2" clId="{645D9F31-FC54-575E-BE0F-649B4D32C570}" dt="2026-09-03T12:22:07.019" v="193" actId="2696"/>
        <pc:sldMkLst>
          <pc:docMk/>
          <pc:sldMk cId="727899980" sldId="572"/>
        </pc:sldMkLst>
      </pc:sldChg>
      <pc:sldChg chg="add del">
        <pc:chgData name="Nirupam Roy" userId="6973802884_tp_box_2" providerId="OAuth2" clId="{645D9F31-FC54-575E-BE0F-649B4D32C570}" dt="2026-09-03T11:35:57.472" v="72"/>
        <pc:sldMkLst>
          <pc:docMk/>
          <pc:sldMk cId="1909755228" sldId="1508"/>
        </pc:sldMkLst>
      </pc:sldChg>
      <pc:sldChg chg="add del">
        <pc:chgData name="Nirupam Roy" userId="6973802884_tp_box_2" providerId="OAuth2" clId="{645D9F31-FC54-575E-BE0F-649B4D32C570}" dt="2026-09-03T12:22:07.019" v="193" actId="2696"/>
        <pc:sldMkLst>
          <pc:docMk/>
          <pc:sldMk cId="1775934089" sldId="1521"/>
        </pc:sldMkLst>
      </pc:sldChg>
      <pc:sldChg chg="add">
        <pc:chgData name="Nirupam Roy" userId="6973802884_tp_box_2" providerId="OAuth2" clId="{645D9F31-FC54-575E-BE0F-649B4D32C570}" dt="2026-09-03T12:22:16.640" v="194"/>
        <pc:sldMkLst>
          <pc:docMk/>
          <pc:sldMk cId="3487380972" sldId="1521"/>
        </pc:sldMkLst>
      </pc:sldChg>
      <pc:sldChg chg="add del">
        <pc:chgData name="Nirupam Roy" userId="6973802884_tp_box_2" providerId="OAuth2" clId="{645D9F31-FC54-575E-BE0F-649B4D32C570}" dt="2026-09-03T11:35:57.472" v="72"/>
        <pc:sldMkLst>
          <pc:docMk/>
          <pc:sldMk cId="1326630447" sldId="1527"/>
        </pc:sldMkLst>
      </pc:sldChg>
      <pc:sldChg chg="add del">
        <pc:chgData name="Nirupam Roy" userId="6973802884_tp_box_2" providerId="OAuth2" clId="{645D9F31-FC54-575E-BE0F-649B4D32C570}" dt="2026-09-03T11:35:57.472" v="72"/>
        <pc:sldMkLst>
          <pc:docMk/>
          <pc:sldMk cId="1345652663" sldId="1528"/>
        </pc:sldMkLst>
      </pc:sldChg>
      <pc:sldChg chg="addSp delSp add del mod modShow">
        <pc:chgData name="Nirupam Roy" userId="6973802884_tp_box_2" providerId="OAuth2" clId="{645D9F31-FC54-575E-BE0F-649B4D32C570}" dt="2026-09-03T12:18:32.019" v="180" actId="729"/>
        <pc:sldMkLst>
          <pc:docMk/>
          <pc:sldMk cId="2848770153" sldId="1745"/>
        </pc:sldMkLst>
        <pc:picChg chg="add del">
          <ac:chgData name="Nirupam Roy" userId="6973802884_tp_box_2" providerId="OAuth2" clId="{645D9F31-FC54-575E-BE0F-649B4D32C570}" dt="2026-09-03T12:17:48.063" v="161" actId="478"/>
          <ac:picMkLst>
            <pc:docMk/>
            <pc:sldMk cId="2848770153" sldId="1745"/>
            <ac:picMk id="3076" creationId="{C17757D3-5B83-0A67-B627-B74E41FB002E}"/>
          </ac:picMkLst>
        </pc:picChg>
      </pc:sldChg>
      <pc:sldChg chg="addSp delSp modSp add mod">
        <pc:chgData name="Nirupam Roy" userId="6973802884_tp_box_2" providerId="OAuth2" clId="{645D9F31-FC54-575E-BE0F-649B4D32C570}" dt="2026-09-03T12:19:15.654" v="183"/>
        <pc:sldMkLst>
          <pc:docMk/>
          <pc:sldMk cId="3141933926" sldId="1761"/>
        </pc:sldMkLst>
        <pc:spChg chg="del">
          <ac:chgData name="Nirupam Roy" userId="6973802884_tp_box_2" providerId="OAuth2" clId="{645D9F31-FC54-575E-BE0F-649B4D32C570}" dt="2026-09-03T12:19:09.308" v="182" actId="478"/>
          <ac:spMkLst>
            <pc:docMk/>
            <pc:sldMk cId="3141933926" sldId="1761"/>
            <ac:spMk id="2" creationId="{E307D7EE-9037-EDCB-AE36-21F8BFBFE7C3}"/>
          </ac:spMkLst>
        </pc:spChg>
        <pc:spChg chg="add mod">
          <ac:chgData name="Nirupam Roy" userId="6973802884_tp_box_2" providerId="OAuth2" clId="{645D9F31-FC54-575E-BE0F-649B4D32C570}" dt="2026-09-03T12:19:15.654" v="183"/>
          <ac:spMkLst>
            <pc:docMk/>
            <pc:sldMk cId="3141933926" sldId="1761"/>
            <ac:spMk id="28" creationId="{8EC9EF6A-B01E-B2A8-90A1-5BAF8DDDCBCB}"/>
          </ac:spMkLst>
        </pc:spChg>
      </pc:sldChg>
      <pc:sldChg chg="addSp delSp add del setBg delDesignElem">
        <pc:chgData name="Nirupam Roy" userId="6973802884_tp_box_2" providerId="OAuth2" clId="{645D9F31-FC54-575E-BE0F-649B4D32C570}" dt="2026-09-03T11:35:57.472" v="72"/>
        <pc:sldMkLst>
          <pc:docMk/>
          <pc:sldMk cId="2464216980" sldId="1830"/>
        </pc:sldMkLst>
        <pc:spChg chg="add del">
          <ac:chgData name="Nirupam Roy" userId="6973802884_tp_box_2" providerId="OAuth2" clId="{645D9F31-FC54-575E-BE0F-649B4D32C570}" dt="2026-09-03T11:35:57.453" v="71"/>
          <ac:spMkLst>
            <pc:docMk/>
            <pc:sldMk cId="2464216980" sldId="1830"/>
            <ac:spMk id="3079" creationId="{42A4FC2C-047E-45A5-965D-8E1E3BF09BC6}"/>
          </ac:spMkLst>
        </pc:spChg>
      </pc:sldChg>
      <pc:sldChg chg="addSp delSp modSp new mod modAnim">
        <pc:chgData name="Nirupam Roy" userId="6973802884_tp_box_2" providerId="OAuth2" clId="{645D9F31-FC54-575E-BE0F-649B4D32C570}" dt="2026-09-03T12:18:28.453" v="179"/>
        <pc:sldMkLst>
          <pc:docMk/>
          <pc:sldMk cId="3224739348" sldId="1831"/>
        </pc:sldMkLst>
        <pc:spChg chg="add mod">
          <ac:chgData name="Nirupam Roy" userId="6973802884_tp_box_2" providerId="OAuth2" clId="{645D9F31-FC54-575E-BE0F-649B4D32C570}" dt="2026-09-03T12:17:52.762" v="162"/>
          <ac:spMkLst>
            <pc:docMk/>
            <pc:sldMk cId="3224739348" sldId="1831"/>
            <ac:spMk id="7" creationId="{A607073C-8E10-903B-BA7C-E2EE095CE3A6}"/>
          </ac:spMkLst>
        </pc:spChg>
        <pc:spChg chg="add mod">
          <ac:chgData name="Nirupam Roy" userId="6973802884_tp_box_2" providerId="OAuth2" clId="{645D9F31-FC54-575E-BE0F-649B4D32C570}" dt="2026-09-03T12:18:11.484" v="170" actId="1076"/>
          <ac:spMkLst>
            <pc:docMk/>
            <pc:sldMk cId="3224739348" sldId="1831"/>
            <ac:spMk id="8" creationId="{8D1F8AC4-09A4-1FD6-E9CB-4E81728894DA}"/>
          </ac:spMkLst>
        </pc:spChg>
        <pc:spChg chg="add mod">
          <ac:chgData name="Nirupam Roy" userId="6973802884_tp_box_2" providerId="OAuth2" clId="{645D9F31-FC54-575E-BE0F-649B4D32C570}" dt="2026-09-03T12:18:17.761" v="178" actId="20577"/>
          <ac:spMkLst>
            <pc:docMk/>
            <pc:sldMk cId="3224739348" sldId="1831"/>
            <ac:spMk id="9" creationId="{AC9BEA01-7963-0C3A-BC5A-E29FC2FFA981}"/>
          </ac:spMkLst>
        </pc:spChg>
        <pc:picChg chg="add mod">
          <ac:chgData name="Nirupam Roy" userId="6973802884_tp_box_2" providerId="OAuth2" clId="{645D9F31-FC54-575E-BE0F-649B4D32C570}" dt="2026-09-03T12:17:36.762" v="159" actId="1076"/>
          <ac:picMkLst>
            <pc:docMk/>
            <pc:sldMk cId="3224739348" sldId="1831"/>
            <ac:picMk id="2" creationId="{5E696D72-1B90-38FB-4340-567145A3A556}"/>
          </ac:picMkLst>
        </pc:picChg>
        <pc:picChg chg="add del">
          <ac:chgData name="Nirupam Roy" userId="6973802884_tp_box_2" providerId="OAuth2" clId="{645D9F31-FC54-575E-BE0F-649B4D32C570}" dt="2026-09-03T12:16:00.791" v="147" actId="478"/>
          <ac:picMkLst>
            <pc:docMk/>
            <pc:sldMk cId="3224739348" sldId="1831"/>
            <ac:picMk id="3" creationId="{5324E26B-3C41-7D19-1FB3-532C4053DD75}"/>
          </ac:picMkLst>
        </pc:picChg>
        <pc:picChg chg="add del">
          <ac:chgData name="Nirupam Roy" userId="6973802884_tp_box_2" providerId="OAuth2" clId="{645D9F31-FC54-575E-BE0F-649B4D32C570}" dt="2026-09-03T12:16:41.729" v="150" actId="478"/>
          <ac:picMkLst>
            <pc:docMk/>
            <pc:sldMk cId="3224739348" sldId="1831"/>
            <ac:picMk id="4" creationId="{34ADBA22-819F-EE67-BCEA-A96D29089EBF}"/>
          </ac:picMkLst>
        </pc:picChg>
        <pc:picChg chg="add del">
          <ac:chgData name="Nirupam Roy" userId="6973802884_tp_box_2" providerId="OAuth2" clId="{645D9F31-FC54-575E-BE0F-649B4D32C570}" dt="2026-09-03T12:16:45.848" v="153" actId="478"/>
          <ac:picMkLst>
            <pc:docMk/>
            <pc:sldMk cId="3224739348" sldId="1831"/>
            <ac:picMk id="5" creationId="{0091CB47-097E-A0B5-7984-CDE75450F571}"/>
          </ac:picMkLst>
        </pc:picChg>
        <pc:picChg chg="add mod">
          <ac:chgData name="Nirupam Roy" userId="6973802884_tp_box_2" providerId="OAuth2" clId="{645D9F31-FC54-575E-BE0F-649B4D32C570}" dt="2026-09-03T12:17:26.259" v="157" actId="1076"/>
          <ac:picMkLst>
            <pc:docMk/>
            <pc:sldMk cId="3224739348" sldId="1831"/>
            <ac:picMk id="6" creationId="{E1D8E8B2-C265-9520-755E-370585ED0648}"/>
          </ac:picMkLst>
        </pc:picChg>
      </pc:sldChg>
      <pc:sldChg chg="add setBg">
        <pc:chgData name="Nirupam Roy" userId="6973802884_tp_box_2" providerId="OAuth2" clId="{645D9F31-FC54-575E-BE0F-649B4D32C570}" dt="2026-09-03T12:40:04.838" v="281"/>
        <pc:sldMkLst>
          <pc:docMk/>
          <pc:sldMk cId="0" sldId="1832"/>
        </pc:sldMkLst>
      </pc:sldChg>
      <pc:sldChg chg="addSp modSp new mod">
        <pc:chgData name="Nirupam Roy" userId="6973802884_tp_box_2" providerId="OAuth2" clId="{645D9F31-FC54-575E-BE0F-649B4D32C570}" dt="2026-09-03T15:34:04.973" v="490"/>
        <pc:sldMkLst>
          <pc:docMk/>
          <pc:sldMk cId="2342281552" sldId="1833"/>
        </pc:sldMkLst>
        <pc:spChg chg="add mod">
          <ac:chgData name="Nirupam Roy" userId="6973802884_tp_box_2" providerId="OAuth2" clId="{645D9F31-FC54-575E-BE0F-649B4D32C570}" dt="2026-09-03T15:34:04.973" v="490"/>
          <ac:spMkLst>
            <pc:docMk/>
            <pc:sldMk cId="2342281552" sldId="1833"/>
            <ac:spMk id="7" creationId="{CF1F0C41-6A66-0740-113C-6CFCF4F7E66D}"/>
          </ac:spMkLst>
        </pc:spChg>
        <pc:spChg chg="add mod">
          <ac:chgData name="Nirupam Roy" userId="6973802884_tp_box_2" providerId="OAuth2" clId="{645D9F31-FC54-575E-BE0F-649B4D32C570}" dt="2026-09-03T15:34:04.973" v="490"/>
          <ac:spMkLst>
            <pc:docMk/>
            <pc:sldMk cId="2342281552" sldId="1833"/>
            <ac:spMk id="8" creationId="{BAF5EB12-E8EB-E9FB-74DC-5C8FDB70F4F9}"/>
          </ac:spMkLst>
        </pc:spChg>
        <pc:picChg chg="add mod">
          <ac:chgData name="Nirupam Roy" userId="6973802884_tp_box_2" providerId="OAuth2" clId="{645D9F31-FC54-575E-BE0F-649B4D32C570}" dt="2026-09-03T12:50:37.634" v="310" actId="1076"/>
          <ac:picMkLst>
            <pc:docMk/>
            <pc:sldMk cId="2342281552" sldId="1833"/>
            <ac:picMk id="2" creationId="{261A8E26-5D3D-20DD-E9E9-ECF9D9317739}"/>
          </ac:picMkLst>
        </pc:picChg>
        <pc:picChg chg="add mod">
          <ac:chgData name="Nirupam Roy" userId="6973802884_tp_box_2" providerId="OAuth2" clId="{645D9F31-FC54-575E-BE0F-649B4D32C570}" dt="2026-09-03T15:33:34.807" v="482" actId="1076"/>
          <ac:picMkLst>
            <pc:docMk/>
            <pc:sldMk cId="2342281552" sldId="1833"/>
            <ac:picMk id="3" creationId="{9FEAF9CD-5D4E-B23F-7E15-DEA5FC2F0AA2}"/>
          </ac:picMkLst>
        </pc:picChg>
        <pc:picChg chg="add mod">
          <ac:chgData name="Nirupam Roy" userId="6973802884_tp_box_2" providerId="OAuth2" clId="{645D9F31-FC54-575E-BE0F-649B4D32C570}" dt="2026-09-03T15:33:36.300" v="483" actId="1076"/>
          <ac:picMkLst>
            <pc:docMk/>
            <pc:sldMk cId="2342281552" sldId="1833"/>
            <ac:picMk id="4" creationId="{20E78C1C-1524-E9DE-DB2E-A6F2DF7628E3}"/>
          </ac:picMkLst>
        </pc:picChg>
        <pc:picChg chg="add mod">
          <ac:chgData name="Nirupam Roy" userId="6973802884_tp_box_2" providerId="OAuth2" clId="{645D9F31-FC54-575E-BE0F-649B4D32C570}" dt="2026-09-03T15:33:37.949" v="484" actId="1076"/>
          <ac:picMkLst>
            <pc:docMk/>
            <pc:sldMk cId="2342281552" sldId="1833"/>
            <ac:picMk id="5" creationId="{F1E552C7-F71B-4269-0BB7-6AF643CBB69C}"/>
          </ac:picMkLst>
        </pc:picChg>
        <pc:picChg chg="add mod">
          <ac:chgData name="Nirupam Roy" userId="6973802884_tp_box_2" providerId="OAuth2" clId="{645D9F31-FC54-575E-BE0F-649B4D32C570}" dt="2026-09-03T15:33:40.636" v="485" actId="1076"/>
          <ac:picMkLst>
            <pc:docMk/>
            <pc:sldMk cId="2342281552" sldId="1833"/>
            <ac:picMk id="6" creationId="{AF88F9C5-F4F6-4886-3ED4-E10185A4A636}"/>
          </ac:picMkLst>
        </pc:picChg>
      </pc:sldChg>
      <pc:sldChg chg="addSp delSp modSp new mod">
        <pc:chgData name="Nirupam Roy" userId="6973802884_tp_box_2" providerId="OAuth2" clId="{645D9F31-FC54-575E-BE0F-649B4D32C570}" dt="2026-09-03T15:33:56.197" v="489"/>
        <pc:sldMkLst>
          <pc:docMk/>
          <pc:sldMk cId="1677479880" sldId="1834"/>
        </pc:sldMkLst>
        <pc:spChg chg="add mod">
          <ac:chgData name="Nirupam Roy" userId="6973802884_tp_box_2" providerId="OAuth2" clId="{645D9F31-FC54-575E-BE0F-649B4D32C570}" dt="2026-09-03T15:33:56.197" v="489"/>
          <ac:spMkLst>
            <pc:docMk/>
            <pc:sldMk cId="1677479880" sldId="1834"/>
            <ac:spMk id="4" creationId="{DAE97B93-3841-2F1B-265E-4D4DEF691A63}"/>
          </ac:spMkLst>
        </pc:spChg>
        <pc:spChg chg="add mod">
          <ac:chgData name="Nirupam Roy" userId="6973802884_tp_box_2" providerId="OAuth2" clId="{645D9F31-FC54-575E-BE0F-649B4D32C570}" dt="2026-09-03T15:33:56.197" v="489"/>
          <ac:spMkLst>
            <pc:docMk/>
            <pc:sldMk cId="1677479880" sldId="1834"/>
            <ac:spMk id="6" creationId="{D1931E6B-C29A-0EF5-4852-FB4CA1145E77}"/>
          </ac:spMkLst>
        </pc:spChg>
        <pc:picChg chg="add mod">
          <ac:chgData name="Nirupam Roy" userId="6973802884_tp_box_2" providerId="OAuth2" clId="{645D9F31-FC54-575E-BE0F-649B4D32C570}" dt="2026-09-03T15:33:44.004" v="486" actId="1076"/>
          <ac:picMkLst>
            <pc:docMk/>
            <pc:sldMk cId="1677479880" sldId="1834"/>
            <ac:picMk id="2" creationId="{EC84640A-8ED6-448F-37D2-1E332E879885}"/>
          </ac:picMkLst>
        </pc:picChg>
        <pc:picChg chg="add mod">
          <ac:chgData name="Nirupam Roy" userId="6973802884_tp_box_2" providerId="OAuth2" clId="{645D9F31-FC54-575E-BE0F-649B4D32C570}" dt="2026-09-03T15:33:45.379" v="487" actId="1076"/>
          <ac:picMkLst>
            <pc:docMk/>
            <pc:sldMk cId="1677479880" sldId="1834"/>
            <ac:picMk id="3" creationId="{CDBAF7EE-E9E4-0138-2A3C-BE3601E563FD}"/>
          </ac:picMkLst>
        </pc:picChg>
        <pc:picChg chg="add del mod">
          <ac:chgData name="Nirupam Roy" userId="6973802884_tp_box_2" providerId="OAuth2" clId="{645D9F31-FC54-575E-BE0F-649B4D32C570}" dt="2026-09-03T12:53:10.971" v="325" actId="478"/>
          <ac:picMkLst>
            <pc:docMk/>
            <pc:sldMk cId="1677479880" sldId="1834"/>
            <ac:picMk id="4" creationId="{F557951C-9FB1-6DC2-FA4B-F209718420A0}"/>
          </ac:picMkLst>
        </pc:picChg>
        <pc:picChg chg="add mod">
          <ac:chgData name="Nirupam Roy" userId="6973802884_tp_box_2" providerId="OAuth2" clId="{645D9F31-FC54-575E-BE0F-649B4D32C570}" dt="2026-09-03T15:33:48.116" v="488" actId="1076"/>
          <ac:picMkLst>
            <pc:docMk/>
            <pc:sldMk cId="1677479880" sldId="1834"/>
            <ac:picMk id="5" creationId="{E291FB2A-7149-5489-4310-A37B10B41BF1}"/>
          </ac:picMkLst>
        </pc:picChg>
      </pc:sldChg>
      <pc:sldChg chg="addSp delSp modSp new mod ord modAnim">
        <pc:chgData name="Nirupam Roy" userId="6973802884_tp_box_2" providerId="OAuth2" clId="{645D9F31-FC54-575E-BE0F-649B4D32C570}" dt="2026-09-03T15:33:02.889" v="481"/>
        <pc:sldMkLst>
          <pc:docMk/>
          <pc:sldMk cId="1965795531" sldId="1835"/>
        </pc:sldMkLst>
        <pc:spChg chg="add mod">
          <ac:chgData name="Nirupam Roy" userId="6973802884_tp_box_2" providerId="OAuth2" clId="{645D9F31-FC54-575E-BE0F-649B4D32C570}" dt="2026-09-03T15:31:44.214" v="459"/>
          <ac:spMkLst>
            <pc:docMk/>
            <pc:sldMk cId="1965795531" sldId="1835"/>
            <ac:spMk id="6" creationId="{4EDC22A4-1180-99EE-C7B6-D66035EF8050}"/>
          </ac:spMkLst>
        </pc:spChg>
        <pc:spChg chg="add mod">
          <ac:chgData name="Nirupam Roy" userId="6973802884_tp_box_2" providerId="OAuth2" clId="{645D9F31-FC54-575E-BE0F-649B4D32C570}" dt="2026-09-03T15:31:49.050" v="473" actId="20577"/>
          <ac:spMkLst>
            <pc:docMk/>
            <pc:sldMk cId="1965795531" sldId="1835"/>
            <ac:spMk id="7" creationId="{00EFF73D-62B9-F95F-9904-CB1679CFF222}"/>
          </ac:spMkLst>
        </pc:spChg>
        <pc:picChg chg="add mod">
          <ac:chgData name="Nirupam Roy" userId="6973802884_tp_box_2" providerId="OAuth2" clId="{645D9F31-FC54-575E-BE0F-649B4D32C570}" dt="2026-09-03T15:31:38.824" v="458" actId="1076"/>
          <ac:picMkLst>
            <pc:docMk/>
            <pc:sldMk cId="1965795531" sldId="1835"/>
            <ac:picMk id="2" creationId="{B93D074F-7CFB-9193-010B-299B0D496C5F}"/>
          </ac:picMkLst>
        </pc:picChg>
        <pc:picChg chg="add del mod">
          <ac:chgData name="Nirupam Roy" userId="6973802884_tp_box_2" providerId="OAuth2" clId="{645D9F31-FC54-575E-BE0F-649B4D32C570}" dt="2026-09-03T15:30:15.499" v="451" actId="478"/>
          <ac:picMkLst>
            <pc:docMk/>
            <pc:sldMk cId="1965795531" sldId="1835"/>
            <ac:picMk id="3" creationId="{5432260F-5365-9323-D87D-BAB46645ABB0}"/>
          </ac:picMkLst>
        </pc:picChg>
        <pc:picChg chg="add del mod">
          <ac:chgData name="Nirupam Roy" userId="6973802884_tp_box_2" providerId="OAuth2" clId="{645D9F31-FC54-575E-BE0F-649B4D32C570}" dt="2026-09-03T15:32:40.166" v="474" actId="478"/>
          <ac:picMkLst>
            <pc:docMk/>
            <pc:sldMk cId="1965795531" sldId="1835"/>
            <ac:picMk id="4" creationId="{35812514-3558-FB46-C886-6A8CB7DA7DC6}"/>
          </ac:picMkLst>
        </pc:picChg>
        <pc:picChg chg="add mod">
          <ac:chgData name="Nirupam Roy" userId="6973802884_tp_box_2" providerId="OAuth2" clId="{645D9F31-FC54-575E-BE0F-649B4D32C570}" dt="2026-09-03T15:31:36.983" v="457" actId="1076"/>
          <ac:picMkLst>
            <pc:docMk/>
            <pc:sldMk cId="1965795531" sldId="1835"/>
            <ac:picMk id="5" creationId="{9BEDEC21-229E-17C3-257F-3892B1D3F720}"/>
          </ac:picMkLst>
        </pc:picChg>
        <pc:picChg chg="add mod">
          <ac:chgData name="Nirupam Roy" userId="6973802884_tp_box_2" providerId="OAuth2" clId="{645D9F31-FC54-575E-BE0F-649B4D32C570}" dt="2026-09-03T15:32:46.657" v="479" actId="1076"/>
          <ac:picMkLst>
            <pc:docMk/>
            <pc:sldMk cId="1965795531" sldId="1835"/>
            <ac:picMk id="8" creationId="{2156310D-9E8C-0E97-DDDB-A15306855A45}"/>
          </ac:picMkLst>
        </pc:picChg>
      </pc:sldChg>
      <pc:sldChg chg="addSp modSp new mod">
        <pc:chgData name="Nirupam Roy" userId="6973802884_tp_box_2" providerId="OAuth2" clId="{645D9F31-FC54-575E-BE0F-649B4D32C570}" dt="2026-09-03T15:18:21.115" v="438"/>
        <pc:sldMkLst>
          <pc:docMk/>
          <pc:sldMk cId="2595244902" sldId="1836"/>
        </pc:sldMkLst>
        <pc:spChg chg="add mod">
          <ac:chgData name="Nirupam Roy" userId="6973802884_tp_box_2" providerId="OAuth2" clId="{645D9F31-FC54-575E-BE0F-649B4D32C570}" dt="2026-09-03T15:18:21.115" v="438"/>
          <ac:spMkLst>
            <pc:docMk/>
            <pc:sldMk cId="2595244902" sldId="1836"/>
            <ac:spMk id="3" creationId="{A502BDC8-69D6-EE01-C177-F88C03AA926D}"/>
          </ac:spMkLst>
        </pc:spChg>
        <pc:spChg chg="add mod">
          <ac:chgData name="Nirupam Roy" userId="6973802884_tp_box_2" providerId="OAuth2" clId="{645D9F31-FC54-575E-BE0F-649B4D32C570}" dt="2026-09-03T15:18:21.115" v="438"/>
          <ac:spMkLst>
            <pc:docMk/>
            <pc:sldMk cId="2595244902" sldId="1836"/>
            <ac:spMk id="4" creationId="{E380FB7C-DA73-1EFF-A961-FF8DE3AA9F80}"/>
          </ac:spMkLst>
        </pc:spChg>
        <pc:picChg chg="add mod">
          <ac:chgData name="Nirupam Roy" userId="6973802884_tp_box_2" providerId="OAuth2" clId="{645D9F31-FC54-575E-BE0F-649B4D32C570}" dt="2026-09-03T13:07:11.445" v="385" actId="14100"/>
          <ac:picMkLst>
            <pc:docMk/>
            <pc:sldMk cId="2595244902" sldId="1836"/>
            <ac:picMk id="2" creationId="{6AAEA329-22C9-7F8F-3C00-FEFD22650BBB}"/>
          </ac:picMkLst>
        </pc:picChg>
      </pc:sldChg>
      <pc:sldChg chg="addSp modSp new mod ord">
        <pc:chgData name="Nirupam Roy" userId="6973802884_tp_box_2" providerId="OAuth2" clId="{645D9F31-FC54-575E-BE0F-649B4D32C570}" dt="2026-09-03T15:16:55.137" v="437"/>
        <pc:sldMkLst>
          <pc:docMk/>
          <pc:sldMk cId="3795180171" sldId="1837"/>
        </pc:sldMkLst>
        <pc:spChg chg="add mod">
          <ac:chgData name="Nirupam Roy" userId="6973802884_tp_box_2" providerId="OAuth2" clId="{645D9F31-FC54-575E-BE0F-649B4D32C570}" dt="2026-09-03T15:16:20.500" v="428" actId="1076"/>
          <ac:spMkLst>
            <pc:docMk/>
            <pc:sldMk cId="3795180171" sldId="1837"/>
            <ac:spMk id="2" creationId="{45DAC172-D8F9-CD7C-2C74-DD4A99BF7384}"/>
          </ac:spMkLst>
        </pc:spChg>
        <pc:spChg chg="add mod">
          <ac:chgData name="Nirupam Roy" userId="6973802884_tp_box_2" providerId="OAuth2" clId="{645D9F31-FC54-575E-BE0F-649B4D32C570}" dt="2026-09-03T15:16:33.184" v="435" actId="1076"/>
          <ac:spMkLst>
            <pc:docMk/>
            <pc:sldMk cId="3795180171" sldId="1837"/>
            <ac:spMk id="3" creationId="{7655B906-39C1-8A75-C7EE-65D7E5613194}"/>
          </ac:spMkLst>
        </pc:spChg>
        <pc:spChg chg="add mod">
          <ac:chgData name="Nirupam Roy" userId="6973802884_tp_box_2" providerId="OAuth2" clId="{645D9F31-FC54-575E-BE0F-649B4D32C570}" dt="2026-09-03T15:16:55.137" v="437"/>
          <ac:spMkLst>
            <pc:docMk/>
            <pc:sldMk cId="3795180171" sldId="1837"/>
            <ac:spMk id="4" creationId="{18FA33DC-D7BC-B993-3D64-219467DDF52A}"/>
          </ac:spMkLst>
        </pc:spChg>
      </pc:sldChg>
      <pc:sldChg chg="addSp modSp new mod">
        <pc:chgData name="Nirupam Roy" userId="6973802884_tp_box_2" providerId="OAuth2" clId="{645D9F31-FC54-575E-BE0F-649B4D32C570}" dt="2026-09-03T15:43:45.493" v="513" actId="1076"/>
        <pc:sldMkLst>
          <pc:docMk/>
          <pc:sldMk cId="3596792958" sldId="1838"/>
        </pc:sldMkLst>
        <pc:spChg chg="add mod">
          <ac:chgData name="Nirupam Roy" userId="6973802884_tp_box_2" providerId="OAuth2" clId="{645D9F31-FC54-575E-BE0F-649B4D32C570}" dt="2026-09-03T15:42:27.195" v="511"/>
          <ac:spMkLst>
            <pc:docMk/>
            <pc:sldMk cId="3596792958" sldId="1838"/>
            <ac:spMk id="3" creationId="{AF2EA9D9-33CC-72F6-2ACD-69F968AC3004}"/>
          </ac:spMkLst>
        </pc:spChg>
        <pc:spChg chg="add mod">
          <ac:chgData name="Nirupam Roy" userId="6973802884_tp_box_2" providerId="OAuth2" clId="{645D9F31-FC54-575E-BE0F-649B4D32C570}" dt="2026-09-03T15:42:27.195" v="511"/>
          <ac:spMkLst>
            <pc:docMk/>
            <pc:sldMk cId="3596792958" sldId="1838"/>
            <ac:spMk id="4" creationId="{88BD5117-7F7C-AA33-42A6-EFD151825C83}"/>
          </ac:spMkLst>
        </pc:spChg>
        <pc:picChg chg="add mod">
          <ac:chgData name="Nirupam Roy" userId="6973802884_tp_box_2" providerId="OAuth2" clId="{645D9F31-FC54-575E-BE0F-649B4D32C570}" dt="2026-09-03T15:43:45.493" v="513" actId="1076"/>
          <ac:picMkLst>
            <pc:docMk/>
            <pc:sldMk cId="3596792958" sldId="1838"/>
            <ac:picMk id="2" creationId="{7E58D471-0851-3042-F4ED-62DE1852B93F}"/>
          </ac:picMkLst>
        </pc:picChg>
      </pc:sldChg>
      <pc:sldChg chg="new">
        <pc:chgData name="Nirupam Roy" userId="6973802884_tp_box_2" providerId="OAuth2" clId="{645D9F31-FC54-575E-BE0F-649B4D32C570}" dt="2026-09-03T15:59:55.064" v="514" actId="680"/>
        <pc:sldMkLst>
          <pc:docMk/>
          <pc:sldMk cId="2806775258" sldId="183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7376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</a:t>
            </a:r>
            <a:r>
              <a:rPr lang="en-US" dirty="0" err="1"/>
              <a:t>www.electronicshub.org</a:t>
            </a:r>
            <a:r>
              <a:rPr lang="en-US" dirty="0"/>
              <a:t>/different-types-sensors/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82B4D-0A54-5948-B9EA-262A85599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424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Generalization beyond camera</a:t>
            </a:r>
          </a:p>
        </p:txBody>
      </p:sp>
    </p:spTree>
    <p:extLst>
      <p:ext uri="{BB962C8B-B14F-4D97-AF65-F5344CB8AC3E}">
        <p14:creationId xmlns:p14="http://schemas.microsoft.com/office/powerpoint/2010/main" val="2328479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(Don’t worry about the * operator yet — formal convolution is Lecture 2. The physical meaning is what matters today.)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is the question Lectures 2–4 will progressively answer.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8207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26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862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03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739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221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123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522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930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76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40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43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33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570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64162-6F1C-6F4C-8394-B0DD7AFB2C6E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67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tif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ecture1_pptx/assets/image1.jpg"/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9144" y="0"/>
            <a:ext cx="1993392" cy="1344168"/>
          </a:xfrm>
          <a:prstGeom prst="rect">
            <a:avLst/>
          </a:prstGeom>
        </p:spPr>
      </p:pic>
      <p:pic>
        <p:nvPicPr>
          <p:cNvPr id="3" name="Image 1" descr="/home/claude/lecture1_pptx/assets/image3.jpg"/>
          <p:cNvPicPr>
            <a:picLocks noChangeAspect="1"/>
          </p:cNvPicPr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2286000" y="0"/>
            <a:ext cx="2029968" cy="1344168"/>
          </a:xfrm>
          <a:prstGeom prst="rect">
            <a:avLst/>
          </a:prstGeom>
        </p:spPr>
      </p:pic>
      <p:pic>
        <p:nvPicPr>
          <p:cNvPr id="4" name="Image 2" descr="/home/claude/lecture1_pptx/assets/image2.jpg"/>
          <p:cNvPicPr>
            <a:picLocks noChangeAspect="1"/>
          </p:cNvPicPr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4599432" y="0"/>
            <a:ext cx="2020824" cy="1344168"/>
          </a:xfrm>
          <a:prstGeom prst="rect">
            <a:avLst/>
          </a:prstGeom>
        </p:spPr>
      </p:pic>
      <p:pic>
        <p:nvPicPr>
          <p:cNvPr id="5" name="Image 3" descr="/home/claude/lecture1_pptx/assets/image8.jpg"/>
          <p:cNvPicPr>
            <a:picLocks noChangeAspect="1"/>
          </p:cNvPicPr>
          <p:nvPr/>
        </p:nvPicPr>
        <p:blipFill>
          <a:blip r:embed="rId6">
            <a:alphaModFix amt="30000"/>
          </a:blip>
          <a:stretch>
            <a:fillRect/>
          </a:stretch>
        </p:blipFill>
        <p:spPr>
          <a:xfrm>
            <a:off x="6903720" y="0"/>
            <a:ext cx="2240280" cy="1362456"/>
          </a:xfrm>
          <a:prstGeom prst="rect">
            <a:avLst/>
          </a:prstGeom>
        </p:spPr>
      </p:pic>
      <p:pic>
        <p:nvPicPr>
          <p:cNvPr id="6" name="Image 4" descr="/home/claude/lecture1_pptx/assets/image5.JPG"/>
          <p:cNvPicPr>
            <a:picLocks noChangeAspect="1"/>
          </p:cNvPicPr>
          <p:nvPr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144" y="5504688"/>
            <a:ext cx="1993392" cy="1344168"/>
          </a:xfrm>
          <a:prstGeom prst="rect">
            <a:avLst/>
          </a:prstGeom>
        </p:spPr>
      </p:pic>
      <p:pic>
        <p:nvPicPr>
          <p:cNvPr id="7" name="Image 5" descr="/home/claude/lecture1_pptx/assets/image6.png"/>
          <p:cNvPicPr>
            <a:picLocks noChangeAspect="1"/>
          </p:cNvPicPr>
          <p:nvPr/>
        </p:nvPicPr>
        <p:blipFill>
          <a:blip r:embed="rId8">
            <a:alphaModFix amt="30000"/>
          </a:blip>
          <a:stretch>
            <a:fillRect/>
          </a:stretch>
        </p:blipFill>
        <p:spPr>
          <a:xfrm>
            <a:off x="2395728" y="5504688"/>
            <a:ext cx="2039112" cy="1353312"/>
          </a:xfrm>
          <a:prstGeom prst="rect">
            <a:avLst/>
          </a:prstGeom>
        </p:spPr>
      </p:pic>
      <p:pic>
        <p:nvPicPr>
          <p:cNvPr id="8" name="Image 6" descr="/home/claude/lecture1_pptx/assets/image7.jpg"/>
          <p:cNvPicPr>
            <a:picLocks noChangeAspect="1"/>
          </p:cNvPicPr>
          <p:nvPr/>
        </p:nvPicPr>
        <p:blipFill>
          <a:blip r:embed="rId9">
            <a:alphaModFix amt="30000"/>
          </a:blip>
          <a:stretch>
            <a:fillRect/>
          </a:stretch>
        </p:blipFill>
        <p:spPr>
          <a:xfrm>
            <a:off x="4828032" y="5504688"/>
            <a:ext cx="2112264" cy="1362456"/>
          </a:xfrm>
          <a:prstGeom prst="rect">
            <a:avLst/>
          </a:prstGeom>
        </p:spPr>
      </p:pic>
      <p:pic>
        <p:nvPicPr>
          <p:cNvPr id="9" name="Image 7" descr="/home/claude/lecture1_pptx/assets/image4.jpg"/>
          <p:cNvPicPr>
            <a:picLocks noChangeAspect="1"/>
          </p:cNvPicPr>
          <p:nvPr/>
        </p:nvPicPr>
        <p:blipFill>
          <a:blip r:embed="rId10">
            <a:alphaModFix amt="30000"/>
          </a:blip>
          <a:stretch>
            <a:fillRect/>
          </a:stretch>
        </p:blipFill>
        <p:spPr>
          <a:xfrm>
            <a:off x="7324344" y="5504688"/>
            <a:ext cx="1819656" cy="1353312"/>
          </a:xfrm>
          <a:prstGeom prst="rect">
            <a:avLst/>
          </a:prstGeom>
        </p:spPr>
      </p:pic>
      <p:pic>
        <p:nvPicPr>
          <p:cNvPr id="10" name="Image 8" descr="/home/claude/lecture1_pptx/assets/image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76" y="4663440"/>
            <a:ext cx="2185416" cy="758952"/>
          </a:xfrm>
          <a:prstGeom prst="rect">
            <a:avLst/>
          </a:prstGeom>
        </p:spPr>
      </p:pic>
      <p:sp>
        <p:nvSpPr>
          <p:cNvPr id="11" name="Shape 0"/>
          <p:cNvSpPr/>
          <p:nvPr/>
        </p:nvSpPr>
        <p:spPr>
          <a:xfrm>
            <a:off x="0" y="1408176"/>
            <a:ext cx="9144000" cy="1197864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"/>
          <p:cNvSpPr/>
          <p:nvPr/>
        </p:nvSpPr>
        <p:spPr>
          <a:xfrm>
            <a:off x="274320" y="1408176"/>
            <a:ext cx="8595360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FFFFFF"/>
                </a:solidFill>
                <a:latin typeface="Avenir Light" pitchFamily="34" charset="0"/>
                <a:ea typeface="Avenir Light" pitchFamily="34" charset="-122"/>
                <a:cs typeface="Avenir Light" pitchFamily="34" charset="-120"/>
              </a:rPr>
              <a:t>Machine Learning for Physical Sensing &amp; Perception</a:t>
            </a:r>
            <a:endParaRPr lang="en-US" sz="3200" dirty="0"/>
          </a:p>
        </p:txBody>
      </p:sp>
      <p:sp>
        <p:nvSpPr>
          <p:cNvPr id="13" name="Text 2"/>
          <p:cNvSpPr/>
          <p:nvPr/>
        </p:nvSpPr>
        <p:spPr>
          <a:xfrm>
            <a:off x="0" y="2620410"/>
            <a:ext cx="9144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E5395"/>
                </a:solidFill>
                <a:latin typeface="Lucida Bright" pitchFamily="34" charset="0"/>
                <a:ea typeface="Lucida Bright" pitchFamily="34" charset="-122"/>
                <a:cs typeface="Lucida Bright" pitchFamily="34" charset="-120"/>
              </a:rPr>
              <a:t>CMSC 818V : Fall 2026</a:t>
            </a:r>
            <a:endParaRPr lang="en-US" sz="2400" dirty="0"/>
          </a:p>
        </p:txBody>
      </p:sp>
      <p:sp>
        <p:nvSpPr>
          <p:cNvPr id="14" name="Text 3"/>
          <p:cNvSpPr/>
          <p:nvPr/>
        </p:nvSpPr>
        <p:spPr>
          <a:xfrm>
            <a:off x="0" y="3511296"/>
            <a:ext cx="9144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E5395"/>
                </a:solidFill>
                <a:latin typeface="Lucida Bright" pitchFamily="34" charset="0"/>
                <a:ea typeface="Lucida Bright" pitchFamily="34" charset="-122"/>
                <a:cs typeface="Lucida Bright" pitchFamily="34" charset="-120"/>
              </a:rPr>
              <a:t>Lecture 1: From the Physical World to Sensor Data</a:t>
            </a:r>
            <a:endParaRPr lang="en-US" sz="2400" dirty="0"/>
          </a:p>
        </p:txBody>
      </p:sp>
      <p:sp>
        <p:nvSpPr>
          <p:cNvPr id="15" name="Text 4"/>
          <p:cNvSpPr/>
          <p:nvPr/>
        </p:nvSpPr>
        <p:spPr>
          <a:xfrm>
            <a:off x="0" y="4407408"/>
            <a:ext cx="9144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941100"/>
                </a:solidFill>
                <a:latin typeface="Lucida Bright" pitchFamily="34" charset="0"/>
                <a:ea typeface="Lucida Bright" pitchFamily="34" charset="-122"/>
                <a:cs typeface="Lucida Bright" pitchFamily="34" charset="-120"/>
              </a:rPr>
              <a:t>Nirupam Roy</a:t>
            </a:r>
            <a:endParaRPr lang="en-US" sz="2400" dirty="0"/>
          </a:p>
        </p:txBody>
      </p:sp>
      <p:sp>
        <p:nvSpPr>
          <p:cNvPr id="16" name="Text 5"/>
          <p:cNvSpPr/>
          <p:nvPr/>
        </p:nvSpPr>
        <p:spPr>
          <a:xfrm>
            <a:off x="1828800" y="4828032"/>
            <a:ext cx="54864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000" b="1">
                <a:solidFill>
                  <a:srgbClr val="000000"/>
                </a:solidFill>
                <a:latin typeface="Lucida Bright" pitchFamily="34" charset="0"/>
                <a:ea typeface="Lucida Bright" pitchFamily="34" charset="-122"/>
                <a:cs typeface="Lucida Bright" pitchFamily="34" charset="-120"/>
              </a:rPr>
              <a:t>Tu-Th 12:30 – 1:45pm</a:t>
            </a:r>
            <a:endParaRPr lang="en-US" sz="200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Lucida Bright" pitchFamily="34" charset="0"/>
                <a:ea typeface="Lucida Bright" pitchFamily="34" charset="-122"/>
                <a:cs typeface="Lucida Bright" pitchFamily="34" charset="-120"/>
              </a:rPr>
              <a:t>IRB 2107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ypes of Sensors Image 2">
            <a:extLst>
              <a:ext uri="{FF2B5EF4-FFF2-40B4-BE49-F238E27FC236}">
                <a16:creationId xmlns:a16="http://schemas.microsoft.com/office/drawing/2014/main" id="{98B23CC8-06A9-7145-98D0-2CDD0D781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5263"/>
            <a:ext cx="9144000" cy="392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234F60-140B-CF4A-BE99-CF62551158CB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a sensor?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91594B-8EDC-3643-B8A4-B3146B42E543}"/>
              </a:ext>
            </a:extLst>
          </p:cNvPr>
          <p:cNvSpPr txBox="1"/>
          <p:nvPr/>
        </p:nvSpPr>
        <p:spPr>
          <a:xfrm>
            <a:off x="0" y="5563752"/>
            <a:ext cx="9144000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there a common principle?</a:t>
            </a:r>
          </a:p>
        </p:txBody>
      </p:sp>
    </p:spTree>
    <p:extLst>
      <p:ext uri="{BB962C8B-B14F-4D97-AF65-F5344CB8AC3E}">
        <p14:creationId xmlns:p14="http://schemas.microsoft.com/office/powerpoint/2010/main" val="190975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und Fields Radiated by Simple Sources">
            <a:extLst>
              <a:ext uri="{FF2B5EF4-FFF2-40B4-BE49-F238E27FC236}">
                <a16:creationId xmlns:a16="http://schemas.microsoft.com/office/drawing/2014/main" id="{5E696D72-1B90-38FB-4340-567145A3A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1747158"/>
            <a:ext cx="3222171" cy="3222171"/>
          </a:xfrm>
          <a:prstGeom prst="rect">
            <a:avLst/>
          </a:prstGeom>
        </p:spPr>
      </p:pic>
      <p:pic>
        <p:nvPicPr>
          <p:cNvPr id="6" name="Picture 5" descr="How Do We Hear? How the Human Ear Works Animation - Structure &amp; Function  Video Mechanism of Hearing on Make a GIF">
            <a:extLst>
              <a:ext uri="{FF2B5EF4-FFF2-40B4-BE49-F238E27FC236}">
                <a16:creationId xmlns:a16="http://schemas.microsoft.com/office/drawing/2014/main" id="{E1D8E8B2-C265-9520-755E-370585ED0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742" y="1698172"/>
            <a:ext cx="4361543" cy="32711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07073C-8E10-903B-BA7C-E2EE095CE3A6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does 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sound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sensor work?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1F8AC4-09A4-1FD6-E9CB-4E81728894DA}"/>
              </a:ext>
            </a:extLst>
          </p:cNvPr>
          <p:cNvSpPr txBox="1"/>
          <p:nvPr/>
        </p:nvSpPr>
        <p:spPr>
          <a:xfrm>
            <a:off x="228599" y="5423826"/>
            <a:ext cx="3222171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9BEA01-7963-0C3A-BC5A-E29FC2FFA981}"/>
              </a:ext>
            </a:extLst>
          </p:cNvPr>
          <p:cNvSpPr txBox="1"/>
          <p:nvPr/>
        </p:nvSpPr>
        <p:spPr>
          <a:xfrm>
            <a:off x="5040085" y="5423826"/>
            <a:ext cx="3222171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Sensor</a:t>
            </a:r>
          </a:p>
        </p:txBody>
      </p:sp>
    </p:spTree>
    <p:extLst>
      <p:ext uri="{BB962C8B-B14F-4D97-AF65-F5344CB8AC3E}">
        <p14:creationId xmlns:p14="http://schemas.microsoft.com/office/powerpoint/2010/main" val="322473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C17757D3-5B83-0A67-B627-B74E41FB0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5988"/>
            <a:ext cx="9144000" cy="502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12BF930-C416-EBF5-73CC-39A6BC517EBC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does 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sound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sensor work?</a:t>
            </a:r>
          </a:p>
        </p:txBody>
      </p:sp>
    </p:spTree>
    <p:extLst>
      <p:ext uri="{BB962C8B-B14F-4D97-AF65-F5344CB8AC3E}">
        <p14:creationId xmlns:p14="http://schemas.microsoft.com/office/powerpoint/2010/main" val="2848770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89BED0-B134-E048-8069-ED25E04980D9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does 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sound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sensor (microphone) work?</a:t>
            </a:r>
          </a:p>
        </p:txBody>
      </p:sp>
    </p:spTree>
    <p:extLst>
      <p:ext uri="{BB962C8B-B14F-4D97-AF65-F5344CB8AC3E}">
        <p14:creationId xmlns:p14="http://schemas.microsoft.com/office/powerpoint/2010/main" val="1345652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w Dynamic Microphones Create Audio Signal">
            <a:extLst>
              <a:ext uri="{FF2B5EF4-FFF2-40B4-BE49-F238E27FC236}">
                <a16:creationId xmlns:a16="http://schemas.microsoft.com/office/drawing/2014/main" id="{67E2B110-A109-DBB3-961C-4A32E9993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088" y="1694688"/>
            <a:ext cx="6462126" cy="372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3A629C-C1FD-BAFC-B6AE-F4F835F217E7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does 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sound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sensor (microphone) work?</a:t>
            </a:r>
          </a:p>
        </p:txBody>
      </p:sp>
    </p:spTree>
    <p:extLst>
      <p:ext uri="{BB962C8B-B14F-4D97-AF65-F5344CB8AC3E}">
        <p14:creationId xmlns:p14="http://schemas.microsoft.com/office/powerpoint/2010/main" val="1326630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944F2-2D8A-2471-1B53-B8D4BBB86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w Dynamic Microphones Create Audio Signal">
            <a:extLst>
              <a:ext uri="{FF2B5EF4-FFF2-40B4-BE49-F238E27FC236}">
                <a16:creationId xmlns:a16="http://schemas.microsoft.com/office/drawing/2014/main" id="{24323DBE-FC52-F290-70E4-0C4E861C7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65" y="65185"/>
            <a:ext cx="6462126" cy="372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6F6661B-D9A6-86F3-5E8E-17191F3BDEBB}"/>
              </a:ext>
            </a:extLst>
          </p:cNvPr>
          <p:cNvGrpSpPr/>
          <p:nvPr/>
        </p:nvGrpSpPr>
        <p:grpSpPr>
          <a:xfrm>
            <a:off x="471365" y="4277016"/>
            <a:ext cx="8443103" cy="2580984"/>
            <a:chOff x="457077" y="543351"/>
            <a:chExt cx="8443103" cy="2580984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7ED7154-74B1-9E86-C16D-4DFD0B11617D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00D62ED-ADC9-974A-95B7-CBB2FD5B85A4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73D8079-07F5-0D80-B8FB-1957C8A7154D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Amplitude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BC34B84-09BB-EC15-D880-521828AD2F32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8D0B131-6242-64D5-09DA-0AAE9C37524B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C7771B6-3CBC-D8D0-9912-26E692DC39F4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7274481-F956-B95E-F4A8-50C0658DF04C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45A1BBF-0B2D-9756-7856-A032AE8973FB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C0C7442-949A-CCC5-DA9A-4875A1BA2F66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0.25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8842763-13D4-4B1B-6558-3AD4D1853664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0.50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D1BD7A5-23CE-B75D-AD51-FBFC1549A084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0.75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0A859FF-55AF-B2AF-AC94-70C0AD3357E1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1.00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D98B92B-DA77-27E3-A283-39F930E7A8A0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1.25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DB1A901-BAF7-9774-C68B-6AB141D6B66E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Time (sec)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33629C8-C10A-4DDC-2218-882DE2D87CC1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0.00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BD432AD-D875-8D20-C91C-420D951EB533}"/>
              </a:ext>
            </a:extLst>
          </p:cNvPr>
          <p:cNvGrpSpPr/>
          <p:nvPr/>
        </p:nvGrpSpPr>
        <p:grpSpPr>
          <a:xfrm>
            <a:off x="2367712" y="4840207"/>
            <a:ext cx="4402515" cy="1441502"/>
            <a:chOff x="2353424" y="3696496"/>
            <a:chExt cx="4402515" cy="144150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C806A1-E064-A48A-14CB-6A25FCE1A49C}"/>
                </a:ext>
              </a:extLst>
            </p:cNvPr>
            <p:cNvCxnSpPr/>
            <p:nvPr/>
          </p:nvCxnSpPr>
          <p:spPr>
            <a:xfrm>
              <a:off x="2353424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25A19BF-8F05-4DF6-7E88-FCA75DA48BFF}"/>
                </a:ext>
              </a:extLst>
            </p:cNvPr>
            <p:cNvCxnSpPr/>
            <p:nvPr/>
          </p:nvCxnSpPr>
          <p:spPr>
            <a:xfrm>
              <a:off x="3820929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C513A51-1F4D-3551-9251-694F91598E29}"/>
                </a:ext>
              </a:extLst>
            </p:cNvPr>
            <p:cNvCxnSpPr/>
            <p:nvPr/>
          </p:nvCxnSpPr>
          <p:spPr>
            <a:xfrm>
              <a:off x="5288434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66CD25-4D94-984C-3498-138A2E07C20B}"/>
                </a:ext>
              </a:extLst>
            </p:cNvPr>
            <p:cNvCxnSpPr/>
            <p:nvPr/>
          </p:nvCxnSpPr>
          <p:spPr>
            <a:xfrm>
              <a:off x="6755939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Freeform 23">
            <a:extLst>
              <a:ext uri="{FF2B5EF4-FFF2-40B4-BE49-F238E27FC236}">
                <a16:creationId xmlns:a16="http://schemas.microsoft.com/office/drawing/2014/main" id="{34F638A6-856C-BB02-4807-D2DA3C22ADAF}"/>
              </a:ext>
            </a:extLst>
          </p:cNvPr>
          <p:cNvSpPr/>
          <p:nvPr/>
        </p:nvSpPr>
        <p:spPr>
          <a:xfrm>
            <a:off x="919724" y="4872075"/>
            <a:ext cx="1442106" cy="1484610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81A09C2F-7AE5-5A22-FD02-C97B3F6B26D2}"/>
              </a:ext>
            </a:extLst>
          </p:cNvPr>
          <p:cNvSpPr/>
          <p:nvPr/>
        </p:nvSpPr>
        <p:spPr>
          <a:xfrm>
            <a:off x="2347363" y="4822395"/>
            <a:ext cx="1442106" cy="1484610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26666ECA-D30C-F119-F157-E9EDEBC312B7}"/>
              </a:ext>
            </a:extLst>
          </p:cNvPr>
          <p:cNvSpPr/>
          <p:nvPr/>
        </p:nvSpPr>
        <p:spPr>
          <a:xfrm>
            <a:off x="3775002" y="4772715"/>
            <a:ext cx="1442106" cy="1484610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B1D8409F-6385-1DE3-7255-A89F61B05514}"/>
              </a:ext>
            </a:extLst>
          </p:cNvPr>
          <p:cNvSpPr/>
          <p:nvPr/>
        </p:nvSpPr>
        <p:spPr>
          <a:xfrm>
            <a:off x="5202641" y="4723035"/>
            <a:ext cx="1442106" cy="1484610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B715AD-8593-1FE2-246A-D5207DA9A367}"/>
              </a:ext>
            </a:extLst>
          </p:cNvPr>
          <p:cNvCxnSpPr/>
          <p:nvPr/>
        </p:nvCxnSpPr>
        <p:spPr>
          <a:xfrm>
            <a:off x="6471581" y="2371725"/>
            <a:ext cx="0" cy="1905291"/>
          </a:xfrm>
          <a:prstGeom prst="straightConnector1">
            <a:avLst/>
          </a:prstGeom>
          <a:ln w="31750">
            <a:solidFill>
              <a:schemeClr val="tx1"/>
            </a:solidFill>
            <a:headEnd type="oval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EC9EF6A-B01E-B2A8-90A1-5BAF8DDDCBCB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does 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sound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sensor (microphone) work?</a:t>
            </a:r>
          </a:p>
        </p:txBody>
      </p:sp>
    </p:spTree>
    <p:extLst>
      <p:ext uri="{BB962C8B-B14F-4D97-AF65-F5344CB8AC3E}">
        <p14:creationId xmlns:p14="http://schemas.microsoft.com/office/powerpoint/2010/main" val="3141933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Smart Eye”, A Computer Inside Our Eyes - SK hynix Newsroom">
            <a:extLst>
              <a:ext uri="{FF2B5EF4-FFF2-40B4-BE49-F238E27FC236}">
                <a16:creationId xmlns:a16="http://schemas.microsoft.com/office/drawing/2014/main" id="{958CB8D6-186F-E26B-3CF7-C192EB6EE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" b="3214"/>
          <a:stretch>
            <a:fillRect/>
          </a:stretch>
        </p:blipFill>
        <p:spPr bwMode="auto">
          <a:xfrm>
            <a:off x="9" y="301324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C349EA-5DB1-8B70-50A9-38AC65BF365B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does 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camera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sensor work?</a:t>
            </a:r>
          </a:p>
        </p:txBody>
      </p:sp>
    </p:spTree>
    <p:extLst>
      <p:ext uri="{BB962C8B-B14F-4D97-AF65-F5344CB8AC3E}">
        <p14:creationId xmlns:p14="http://schemas.microsoft.com/office/powerpoint/2010/main" val="2464216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w do machine vision cameras work? - Products &amp; Technology - Gibson  Engineering Support Community">
            <a:extLst>
              <a:ext uri="{FF2B5EF4-FFF2-40B4-BE49-F238E27FC236}">
                <a16:creationId xmlns:a16="http://schemas.microsoft.com/office/drawing/2014/main" id="{6628FB89-7FBC-30DD-1B4B-911CDA6E8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60" y="277306"/>
            <a:ext cx="7902480" cy="630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973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55448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data is </a:t>
            </a:r>
            <a:r>
              <a:rPr lang="en-US" sz="4000" b="1" i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r>
              <a:rPr lang="en-US" sz="4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physical world.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502920" y="260604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2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the result of a physical process acting on the world.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02920" y="3794760"/>
            <a:ext cx="128016" cy="128016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95528" y="3703320"/>
            <a:ext cx="7845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photograph is photons at pixels</a:t>
            </a:r>
            <a:r>
              <a:rPr lang="en-US" sz="17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not "flower."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4361688"/>
            <a:ext cx="128016" cy="128016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95528" y="4270248"/>
            <a:ext cx="7845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recording is air pressure at a diaphragm</a:t>
            </a:r>
            <a:r>
              <a:rPr lang="en-US" sz="17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not "voice."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02920" y="4928616"/>
            <a:ext cx="128016" cy="128016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95528" y="4837176"/>
            <a:ext cx="7845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IQ sample is a reflected echo</a:t>
            </a:r>
            <a:r>
              <a:rPr lang="en-US" sz="17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not "car."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physical state to sensor data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77240" y="2286000"/>
            <a:ext cx="1828800" cy="13716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502920" y="374904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 physical state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657600" y="2286000"/>
            <a:ext cx="1828800" cy="13716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703320" y="228600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3383280" y="374904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propagated / interacted field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537960" y="2286000"/>
            <a:ext cx="1828800" cy="137160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583680" y="228600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263640" y="374904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observed sensor data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2679192" y="2971800"/>
            <a:ext cx="905256" cy="0"/>
          </a:xfrm>
          <a:prstGeom prst="line">
            <a:avLst/>
          </a:prstGeom>
          <a:noFill/>
          <a:ln w="38100">
            <a:solidFill>
              <a:srgbClr val="2E539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194560" y="1719072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interaction / propagation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559552" y="2971800"/>
            <a:ext cx="905256" cy="0"/>
          </a:xfrm>
          <a:prstGeom prst="line">
            <a:avLst/>
          </a:prstGeom>
          <a:noFill/>
          <a:ln w="38100">
            <a:solidFill>
              <a:srgbClr val="2E539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074920" y="1719072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/ transduction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02920" y="4800600"/>
            <a:ext cx="8138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sensing system, however different its physics, follows this same three-stage abstraction. We will map camera, microphone, and radar onto it repeatedly today.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forward measurement model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173736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5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5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5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5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5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; </a:t>
            </a:r>
            <a:r>
              <a:rPr lang="en-US" sz="5400" i="1" dirty="0" err="1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5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5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5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502920" y="3246120"/>
            <a:ext cx="1627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76072" y="3657600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 physical state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2130552" y="3246120"/>
            <a:ext cx="1627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203704" y="3657600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/ measurement process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758184" y="3246120"/>
            <a:ext cx="1627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3831336" y="3657600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or sensor parameters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385816" y="3246120"/>
            <a:ext cx="1627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5458968" y="3657600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observed sensor data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013448" y="3246120"/>
            <a:ext cx="1627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086600" y="3657600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noise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02920" y="484632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02920" y="507492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equation the whole semester keeps coming back to — for every sensing system we study, we will identify each of these five terms.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plan  ·  75 minutes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316736"/>
            <a:ext cx="292608" cy="292608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28930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234440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state vs. sensor observation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452360" y="1234440"/>
            <a:ext cx="1188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2920" y="1856232"/>
            <a:ext cx="8138160" cy="0"/>
          </a:xfrm>
          <a:prstGeom prst="line">
            <a:avLst/>
          </a:prstGeom>
          <a:noFill/>
          <a:ln w="12700">
            <a:solidFill>
              <a:srgbClr val="E7E7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02920" y="1938528"/>
            <a:ext cx="292608" cy="292608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191109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05840" y="1856232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universal sensing pipeline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7452360" y="1856232"/>
            <a:ext cx="1188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02920" y="2478024"/>
            <a:ext cx="8138160" cy="0"/>
          </a:xfrm>
          <a:prstGeom prst="line">
            <a:avLst/>
          </a:prstGeom>
          <a:noFill/>
          <a:ln w="12700">
            <a:solidFill>
              <a:srgbClr val="E7E7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02920" y="2560320"/>
            <a:ext cx="292608" cy="292608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02920" y="25328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05840" y="2478024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phenomena, three sensing systems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7452360" y="2478024"/>
            <a:ext cx="1188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02920" y="3099816"/>
            <a:ext cx="8138160" cy="0"/>
          </a:xfrm>
          <a:prstGeom prst="line">
            <a:avLst/>
          </a:prstGeom>
          <a:noFill/>
          <a:ln w="12700">
            <a:solidFill>
              <a:srgbClr val="E7E7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502920" y="3182112"/>
            <a:ext cx="292608" cy="292608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02920" y="3154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005840" y="3099816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Sensors are transducers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7452360" y="3099816"/>
            <a:ext cx="1188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min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02920" y="3721608"/>
            <a:ext cx="8138160" cy="0"/>
          </a:xfrm>
          <a:prstGeom prst="line">
            <a:avLst/>
          </a:prstGeom>
          <a:noFill/>
          <a:ln w="12700">
            <a:solidFill>
              <a:srgbClr val="E7E7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502920" y="3803904"/>
            <a:ext cx="292608" cy="292608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502920" y="37764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05840" y="3721608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complete forward measurement model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7452360" y="3721608"/>
            <a:ext cx="1188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502920" y="4343400"/>
            <a:ext cx="8138160" cy="0"/>
          </a:xfrm>
          <a:prstGeom prst="line">
            <a:avLst/>
          </a:prstGeom>
          <a:noFill/>
          <a:ln w="12700">
            <a:solidFill>
              <a:srgbClr val="E7E7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502920" y="4425696"/>
            <a:ext cx="292608" cy="292608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502920" y="439826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005840" y="4343400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Deterministic model vs. stochastic measurement</a:t>
            </a:r>
            <a:endParaRPr lang="en-US" sz="1700" dirty="0"/>
          </a:p>
        </p:txBody>
      </p:sp>
      <p:sp>
        <p:nvSpPr>
          <p:cNvPr id="33" name="Text 31"/>
          <p:cNvSpPr/>
          <p:nvPr/>
        </p:nvSpPr>
        <p:spPr>
          <a:xfrm>
            <a:off x="7452360" y="4343400"/>
            <a:ext cx="1188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502920" y="4965192"/>
            <a:ext cx="8138160" cy="0"/>
          </a:xfrm>
          <a:prstGeom prst="line">
            <a:avLst/>
          </a:prstGeom>
          <a:noFill/>
          <a:ln w="12700">
            <a:solidFill>
              <a:srgbClr val="E7E7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502920" y="5047488"/>
            <a:ext cx="292608" cy="292608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502920" y="50200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005840" y="4965192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information was lost?</a:t>
            </a:r>
            <a:endParaRPr lang="en-US" sz="1700" dirty="0"/>
          </a:p>
        </p:txBody>
      </p:sp>
      <p:sp>
        <p:nvSpPr>
          <p:cNvPr id="38" name="Text 36"/>
          <p:cNvSpPr/>
          <p:nvPr/>
        </p:nvSpPr>
        <p:spPr>
          <a:xfrm>
            <a:off x="7452360" y="4965192"/>
            <a:ext cx="1188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min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502920" y="5586984"/>
            <a:ext cx="8138160" cy="0"/>
          </a:xfrm>
          <a:prstGeom prst="line">
            <a:avLst/>
          </a:prstGeom>
          <a:noFill/>
          <a:ln w="12700">
            <a:solidFill>
              <a:srgbClr val="E7E7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97480"/>
            <a:ext cx="9144000" cy="11887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269748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State vs. Sensor Observation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731520" y="406908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a sensor actually measure? 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photograph of a flower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96012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9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did the camera actually measure?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02920" y="169164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9A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did NOT measure…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02920" y="2103120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"Flower" (a semantic category)</a:t>
            </a:r>
            <a:endParaRPr lang="en-US" sz="160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</a:t>
            </a:r>
            <a:endParaRPr lang="en-US" sz="160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</a:t>
            </a:r>
            <a:endParaRPr lang="en-US" sz="160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Color as an abstract property</a:t>
            </a:r>
            <a:endParaRPr lang="en-US" sz="160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120640" y="1691640"/>
            <a:ext cx="3520440" cy="26517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394960" y="192024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DID measure…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394960" y="2377440"/>
            <a:ext cx="2971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Photons converted into electrical charge at pixels.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imaging pipeline, physically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084217" cy="123444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1280160"/>
            <a:ext cx="992777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Illumination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605425" y="1897380"/>
            <a:ext cx="54864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678577" y="1280160"/>
            <a:ext cx="1084217" cy="123444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724297" y="1280160"/>
            <a:ext cx="992777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interaction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781082" y="1897380"/>
            <a:ext cx="54864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854234" y="1280160"/>
            <a:ext cx="1084217" cy="123444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899954" y="1280160"/>
            <a:ext cx="992777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Propa-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gation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956739" y="1897380"/>
            <a:ext cx="54864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029891" y="1280160"/>
            <a:ext cx="1084217" cy="123444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075611" y="1280160"/>
            <a:ext cx="992777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Optics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132397" y="1897380"/>
            <a:ext cx="54864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205549" y="1280160"/>
            <a:ext cx="1084217" cy="123444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251269" y="1280160"/>
            <a:ext cx="992777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Photo-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detector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308054" y="1897380"/>
            <a:ext cx="54864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381206" y="1280160"/>
            <a:ext cx="1084217" cy="123444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426926" y="1280160"/>
            <a:ext cx="992777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ADC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483711" y="1897380"/>
            <a:ext cx="54864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7556863" y="1280160"/>
            <a:ext cx="1084217" cy="123444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602583" y="1280160"/>
            <a:ext cx="992777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Pixels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02920" y="265176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502920" y="288036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 scene:   </a:t>
            </a:r>
            <a:r>
              <a:rPr lang="en-US" sz="2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{ geometry, material, illumination, pose }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502920" y="34290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Observation:   </a:t>
            </a:r>
            <a:r>
              <a:rPr lang="en-US" sz="2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pixel intensities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502920" y="416052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photograph is a highly indirect trace of x — filtered through illumination, surfaces, propagation, and the sensor itself.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02920" y="626364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cf. Berkeley CS 180 — pinhole camera → pixels → physics of light → image formation → computation.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concepts to fix today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554480"/>
            <a:ext cx="457200" cy="4572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02920" y="2176272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5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 variable / physical state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502920" y="2926080"/>
            <a:ext cx="2468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quantity that exists physically but is not directly observed.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337560" y="1554480"/>
            <a:ext cx="457200" cy="4572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33756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337560" y="2176272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5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Observable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3337560" y="2926080"/>
            <a:ext cx="2468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sensor actually measures.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172200" y="1554480"/>
            <a:ext cx="457200" cy="4572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17220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172200" y="2176272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5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operator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6172200" y="2926080"/>
            <a:ext cx="2468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= F(x) — the mapping from latent state to measurement.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02920" y="470916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" y="493776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distinction — latent state vs. observable, linked by an operator — is foundational for inverse problems covered later lectures.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97480"/>
            <a:ext cx="9144000" cy="11887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269748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Universal Sensing Pipeline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920E935-960F-4F41-B4D3-DB825B3333F8}"/>
              </a:ext>
            </a:extLst>
          </p:cNvPr>
          <p:cNvGrpSpPr/>
          <p:nvPr/>
        </p:nvGrpSpPr>
        <p:grpSpPr>
          <a:xfrm>
            <a:off x="169064" y="1996544"/>
            <a:ext cx="2897956" cy="2165666"/>
            <a:chOff x="169064" y="1996544"/>
            <a:chExt cx="2897956" cy="216566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8E78F25-BE69-2F4E-8064-EAEA788B77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6360" t="22262" b="20168"/>
            <a:stretch/>
          </p:blipFill>
          <p:spPr>
            <a:xfrm>
              <a:off x="1425388" y="1996544"/>
              <a:ext cx="1641632" cy="216566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6E707C2-DC95-3641-8A46-F36509194A11}"/>
                </a:ext>
              </a:extLst>
            </p:cNvPr>
            <p:cNvSpPr txBox="1"/>
            <p:nvPr/>
          </p:nvSpPr>
          <p:spPr>
            <a:xfrm>
              <a:off x="169064" y="2779076"/>
              <a:ext cx="11548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Air flow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437BA90-53B5-C14F-9F84-4402E92F11F2}"/>
              </a:ext>
            </a:extLst>
          </p:cNvPr>
          <p:cNvGrpSpPr/>
          <p:nvPr/>
        </p:nvGrpSpPr>
        <p:grpSpPr>
          <a:xfrm>
            <a:off x="3356687" y="2473969"/>
            <a:ext cx="1462439" cy="2240119"/>
            <a:chOff x="3356687" y="2473969"/>
            <a:chExt cx="1462439" cy="22401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CFAFF21-A023-1B4B-A532-68DBA11FA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56687" y="2520430"/>
              <a:ext cx="1462439" cy="2193658"/>
            </a:xfrm>
            <a:prstGeom prst="rect">
              <a:avLst/>
            </a:prstGeom>
          </p:spPr>
        </p:pic>
        <p:sp>
          <p:nvSpPr>
            <p:cNvPr id="8" name="Arc 7">
              <a:extLst>
                <a:ext uri="{FF2B5EF4-FFF2-40B4-BE49-F238E27FC236}">
                  <a16:creationId xmlns:a16="http://schemas.microsoft.com/office/drawing/2014/main" id="{0E6CE056-1D3B-0E44-9CE5-A2016583512B}"/>
                </a:ext>
              </a:extLst>
            </p:cNvPr>
            <p:cNvSpPr/>
            <p:nvPr/>
          </p:nvSpPr>
          <p:spPr>
            <a:xfrm rot="15190993" flipV="1">
              <a:off x="3926303" y="2514310"/>
              <a:ext cx="860611" cy="779930"/>
            </a:xfrm>
            <a:prstGeom prst="arc">
              <a:avLst>
                <a:gd name="adj1" fmla="val 14400056"/>
                <a:gd name="adj2" fmla="val 0"/>
              </a:avLst>
            </a:prstGeom>
            <a:ln w="31750"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D051E82-3E36-5E4E-88CB-CF2F3615DE04}"/>
              </a:ext>
            </a:extLst>
          </p:cNvPr>
          <p:cNvGrpSpPr/>
          <p:nvPr/>
        </p:nvGrpSpPr>
        <p:grpSpPr>
          <a:xfrm>
            <a:off x="4356847" y="2249462"/>
            <a:ext cx="4355133" cy="2852407"/>
            <a:chOff x="4356847" y="2249462"/>
            <a:chExt cx="4355133" cy="2852407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7974B17-8FE3-0E4D-A1A9-0F36DE355C10}"/>
                </a:ext>
              </a:extLst>
            </p:cNvPr>
            <p:cNvSpPr/>
            <p:nvPr/>
          </p:nvSpPr>
          <p:spPr>
            <a:xfrm>
              <a:off x="5611906" y="3617259"/>
              <a:ext cx="1442106" cy="1484610"/>
            </a:xfrm>
            <a:custGeom>
              <a:avLst/>
              <a:gdLst>
                <a:gd name="connsiteX0" fmla="*/ 0 w 1411941"/>
                <a:gd name="connsiteY0" fmla="*/ 1143954 h 1484610"/>
                <a:gd name="connsiteX1" fmla="*/ 174812 w 1411941"/>
                <a:gd name="connsiteY1" fmla="*/ 444707 h 1484610"/>
                <a:gd name="connsiteX2" fmla="*/ 268941 w 1411941"/>
                <a:gd name="connsiteY2" fmla="*/ 780883 h 1484610"/>
                <a:gd name="connsiteX3" fmla="*/ 336176 w 1411941"/>
                <a:gd name="connsiteY3" fmla="*/ 229554 h 1484610"/>
                <a:gd name="connsiteX4" fmla="*/ 430306 w 1411941"/>
                <a:gd name="connsiteY4" fmla="*/ 659860 h 1484610"/>
                <a:gd name="connsiteX5" fmla="*/ 524435 w 1411941"/>
                <a:gd name="connsiteY5" fmla="*/ 14401 h 1484610"/>
                <a:gd name="connsiteX6" fmla="*/ 645459 w 1411941"/>
                <a:gd name="connsiteY6" fmla="*/ 1412895 h 1484610"/>
                <a:gd name="connsiteX7" fmla="*/ 726141 w 1411941"/>
                <a:gd name="connsiteY7" fmla="*/ 861565 h 1484610"/>
                <a:gd name="connsiteX8" fmla="*/ 847165 w 1411941"/>
                <a:gd name="connsiteY8" fmla="*/ 1251530 h 1484610"/>
                <a:gd name="connsiteX9" fmla="*/ 954741 w 1411941"/>
                <a:gd name="connsiteY9" fmla="*/ 81636 h 1484610"/>
                <a:gd name="connsiteX10" fmla="*/ 1062318 w 1411941"/>
                <a:gd name="connsiteY10" fmla="*/ 1480130 h 1484610"/>
                <a:gd name="connsiteX11" fmla="*/ 1210235 w 1411941"/>
                <a:gd name="connsiteY11" fmla="*/ 552283 h 1484610"/>
                <a:gd name="connsiteX12" fmla="*/ 1304365 w 1411941"/>
                <a:gd name="connsiteY12" fmla="*/ 1305318 h 1484610"/>
                <a:gd name="connsiteX13" fmla="*/ 1411941 w 1411941"/>
                <a:gd name="connsiteY13" fmla="*/ 1009483 h 148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1941" h="1484610">
                  <a:moveTo>
                    <a:pt x="0" y="1143954"/>
                  </a:moveTo>
                  <a:cubicBezTo>
                    <a:pt x="64994" y="824586"/>
                    <a:pt x="129989" y="505219"/>
                    <a:pt x="174812" y="444707"/>
                  </a:cubicBezTo>
                  <a:cubicBezTo>
                    <a:pt x="219636" y="384195"/>
                    <a:pt x="242047" y="816742"/>
                    <a:pt x="268941" y="780883"/>
                  </a:cubicBezTo>
                  <a:cubicBezTo>
                    <a:pt x="295835" y="745024"/>
                    <a:pt x="309282" y="249724"/>
                    <a:pt x="336176" y="229554"/>
                  </a:cubicBezTo>
                  <a:cubicBezTo>
                    <a:pt x="363070" y="209384"/>
                    <a:pt x="398930" y="695719"/>
                    <a:pt x="430306" y="659860"/>
                  </a:cubicBezTo>
                  <a:cubicBezTo>
                    <a:pt x="461682" y="624001"/>
                    <a:pt x="488576" y="-111105"/>
                    <a:pt x="524435" y="14401"/>
                  </a:cubicBezTo>
                  <a:cubicBezTo>
                    <a:pt x="560294" y="139907"/>
                    <a:pt x="611841" y="1271701"/>
                    <a:pt x="645459" y="1412895"/>
                  </a:cubicBezTo>
                  <a:cubicBezTo>
                    <a:pt x="679077" y="1554089"/>
                    <a:pt x="692523" y="888459"/>
                    <a:pt x="726141" y="861565"/>
                  </a:cubicBezTo>
                  <a:cubicBezTo>
                    <a:pt x="759759" y="834671"/>
                    <a:pt x="809065" y="1381518"/>
                    <a:pt x="847165" y="1251530"/>
                  </a:cubicBezTo>
                  <a:cubicBezTo>
                    <a:pt x="885265" y="1121542"/>
                    <a:pt x="918882" y="43536"/>
                    <a:pt x="954741" y="81636"/>
                  </a:cubicBezTo>
                  <a:cubicBezTo>
                    <a:pt x="990600" y="119736"/>
                    <a:pt x="1019736" y="1401689"/>
                    <a:pt x="1062318" y="1480130"/>
                  </a:cubicBezTo>
                  <a:cubicBezTo>
                    <a:pt x="1104900" y="1558571"/>
                    <a:pt x="1169894" y="581418"/>
                    <a:pt x="1210235" y="552283"/>
                  </a:cubicBezTo>
                  <a:cubicBezTo>
                    <a:pt x="1250576" y="523148"/>
                    <a:pt x="1270747" y="1229118"/>
                    <a:pt x="1304365" y="1305318"/>
                  </a:cubicBezTo>
                  <a:cubicBezTo>
                    <a:pt x="1337983" y="1381518"/>
                    <a:pt x="1374962" y="1195500"/>
                    <a:pt x="1411941" y="1009483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4DF732F-2FD5-7248-95D2-65C65D04F520}"/>
                </a:ext>
              </a:extLst>
            </p:cNvPr>
            <p:cNvCxnSpPr/>
            <p:nvPr/>
          </p:nvCxnSpPr>
          <p:spPr>
            <a:xfrm>
              <a:off x="4356847" y="4437529"/>
              <a:ext cx="1021976" cy="0"/>
            </a:xfrm>
            <a:prstGeom prst="straightConnector1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D40F93-E087-8C4D-B0EE-BFCF0960A2CD}"/>
                </a:ext>
              </a:extLst>
            </p:cNvPr>
            <p:cNvSpPr txBox="1"/>
            <p:nvPr/>
          </p:nvSpPr>
          <p:spPr>
            <a:xfrm>
              <a:off x="5378823" y="2249462"/>
              <a:ext cx="333315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Electrical fluctuations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proportional to the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speed/volume of air-flow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0D77A87-9077-0340-8687-7F2EA5772D30}"/>
              </a:ext>
            </a:extLst>
          </p:cNvPr>
          <p:cNvSpPr txBox="1"/>
          <p:nvPr/>
        </p:nvSpPr>
        <p:spPr>
          <a:xfrm>
            <a:off x="7433653" y="7735171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Mapping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B21C69F-A647-F243-8992-3C4797F63495}"/>
              </a:ext>
            </a:extLst>
          </p:cNvPr>
          <p:cNvGrpSpPr/>
          <p:nvPr/>
        </p:nvGrpSpPr>
        <p:grpSpPr>
          <a:xfrm>
            <a:off x="5109883" y="5235388"/>
            <a:ext cx="2591902" cy="1199073"/>
            <a:chOff x="5109883" y="5235388"/>
            <a:chExt cx="2591902" cy="1199073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8EE5825-57BF-AB4B-A229-3884851459FF}"/>
                </a:ext>
              </a:extLst>
            </p:cNvPr>
            <p:cNvCxnSpPr>
              <a:cxnSpLocks/>
            </p:cNvCxnSpPr>
            <p:nvPr/>
          </p:nvCxnSpPr>
          <p:spPr>
            <a:xfrm>
              <a:off x="6311153" y="5235388"/>
              <a:ext cx="0" cy="708212"/>
            </a:xfrm>
            <a:prstGeom prst="straightConnector1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BA13987-DF1E-7A46-81A3-95DA77995403}"/>
                </a:ext>
              </a:extLst>
            </p:cNvPr>
            <p:cNvSpPr txBox="1"/>
            <p:nvPr/>
          </p:nvSpPr>
          <p:spPr>
            <a:xfrm>
              <a:off x="6406238" y="5235388"/>
              <a:ext cx="12955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Mapping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096E7C5-8539-3241-B157-FADCAA238E11}"/>
                </a:ext>
              </a:extLst>
            </p:cNvPr>
            <p:cNvSpPr txBox="1"/>
            <p:nvPr/>
          </p:nvSpPr>
          <p:spPr>
            <a:xfrm>
              <a:off x="5109883" y="5972796"/>
              <a:ext cx="23968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 Miles per hour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446F02F-AB38-4D43-9C81-FD2E4F68F8E6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Fundamental principle of sensors</a:t>
            </a:r>
          </a:p>
        </p:txBody>
      </p:sp>
    </p:spTree>
    <p:extLst>
      <p:ext uri="{BB962C8B-B14F-4D97-AF65-F5344CB8AC3E}">
        <p14:creationId xmlns:p14="http://schemas.microsoft.com/office/powerpoint/2010/main" val="27942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A7759FD-63C9-EE42-B6BB-85D1E7D8AECB}"/>
              </a:ext>
            </a:extLst>
          </p:cNvPr>
          <p:cNvGrpSpPr/>
          <p:nvPr/>
        </p:nvGrpSpPr>
        <p:grpSpPr>
          <a:xfrm>
            <a:off x="118264" y="1996280"/>
            <a:ext cx="2680927" cy="2458317"/>
            <a:chOff x="118264" y="1996280"/>
            <a:chExt cx="2680927" cy="245831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661189D-6601-1D4D-ADC4-5A3344C654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360" t="22262" b="20168"/>
            <a:stretch/>
          </p:blipFill>
          <p:spPr>
            <a:xfrm>
              <a:off x="828488" y="1996280"/>
              <a:ext cx="1641632" cy="216566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6C7628D-E250-884C-89B8-CFB044C04C0E}"/>
                </a:ext>
              </a:extLst>
            </p:cNvPr>
            <p:cNvSpPr txBox="1"/>
            <p:nvPr/>
          </p:nvSpPr>
          <p:spPr>
            <a:xfrm>
              <a:off x="118264" y="3746711"/>
              <a:ext cx="26809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 physical phenomenon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We want to measure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A549092-FC48-7343-B152-0F7780CD2518}"/>
              </a:ext>
            </a:extLst>
          </p:cNvPr>
          <p:cNvSpPr txBox="1"/>
          <p:nvPr/>
        </p:nvSpPr>
        <p:spPr>
          <a:xfrm>
            <a:off x="3003297" y="2016976"/>
            <a:ext cx="2348460" cy="1631216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structure or material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that reacts to the physical phenomenon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C8C8BF-C845-1344-B5BB-50CBD8C9DB0F}"/>
              </a:ext>
            </a:extLst>
          </p:cNvPr>
          <p:cNvSpPr txBox="1"/>
          <p:nvPr/>
        </p:nvSpPr>
        <p:spPr>
          <a:xfrm>
            <a:off x="6344811" y="1681954"/>
            <a:ext cx="2348460" cy="2246769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circuit that converts the reaction to  measurable electrical signal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(voltage, current, or energy)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C082BD-1B78-6B47-9204-201E8A648F08}"/>
              </a:ext>
            </a:extLst>
          </p:cNvPr>
          <p:cNvSpPr txBox="1"/>
          <p:nvPr/>
        </p:nvSpPr>
        <p:spPr>
          <a:xfrm>
            <a:off x="6344811" y="4755720"/>
            <a:ext cx="2348460" cy="1015663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Interpretation of the signal, storing the data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5992A48-F316-EA4B-B94A-D7B5EB297003}"/>
              </a:ext>
            </a:extLst>
          </p:cNvPr>
          <p:cNvCxnSpPr>
            <a:cxnSpLocks/>
          </p:cNvCxnSpPr>
          <p:nvPr/>
        </p:nvCxnSpPr>
        <p:spPr>
          <a:xfrm>
            <a:off x="5351757" y="2850005"/>
            <a:ext cx="993054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8F82C3B-DADC-BF4C-AAD0-857E5D7BA00A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7510757" y="3935272"/>
            <a:ext cx="8284" cy="820448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160F39B-56AB-F842-B007-4B7C40C800C2}"/>
              </a:ext>
            </a:extLst>
          </p:cNvPr>
          <p:cNvSpPr/>
          <p:nvPr/>
        </p:nvSpPr>
        <p:spPr>
          <a:xfrm>
            <a:off x="2799190" y="839452"/>
            <a:ext cx="6239878" cy="5154948"/>
          </a:xfrm>
          <a:prstGeom prst="roundRect">
            <a:avLst>
              <a:gd name="adj" fmla="val 6167"/>
            </a:avLst>
          </a:prstGeom>
          <a:noFill/>
          <a:ln w="1111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068973-16DF-B742-BFB8-74DE53BB575C}"/>
              </a:ext>
            </a:extLst>
          </p:cNvPr>
          <p:cNvSpPr txBox="1"/>
          <p:nvPr/>
        </p:nvSpPr>
        <p:spPr>
          <a:xfrm>
            <a:off x="5351757" y="1017062"/>
            <a:ext cx="13548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SENSOR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8714A75-1E4D-4643-96E3-7F81ED6C64FA}"/>
              </a:ext>
            </a:extLst>
          </p:cNvPr>
          <p:cNvCxnSpPr>
            <a:cxnSpLocks/>
          </p:cNvCxnSpPr>
          <p:nvPr/>
        </p:nvCxnSpPr>
        <p:spPr>
          <a:xfrm>
            <a:off x="7510757" y="5771383"/>
            <a:ext cx="0" cy="738328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7380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DAC172-D8F9-CD7C-2C74-DD4A99BF7384}"/>
              </a:ext>
            </a:extLst>
          </p:cNvPr>
          <p:cNvSpPr txBox="1"/>
          <p:nvPr/>
        </p:nvSpPr>
        <p:spPr>
          <a:xfrm>
            <a:off x="381001" y="4288971"/>
            <a:ext cx="77179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 transducer is a device that converts energy from one physical form into another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55B906-39C1-8A75-C7EE-65D7E5613194}"/>
              </a:ext>
            </a:extLst>
          </p:cNvPr>
          <p:cNvSpPr txBox="1"/>
          <p:nvPr/>
        </p:nvSpPr>
        <p:spPr>
          <a:xfrm>
            <a:off x="2801772" y="3190473"/>
            <a:ext cx="354045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accent2">
                    <a:lumMod val="75000"/>
                  </a:schemeClr>
                </a:solidFill>
              </a:rPr>
              <a:t>“Sensors are transducers”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FA33DC-D7BC-B993-3D64-219467DDF52A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Fundamental principle of sensors</a:t>
            </a:r>
          </a:p>
        </p:txBody>
      </p:sp>
    </p:spTree>
    <p:extLst>
      <p:ext uri="{BB962C8B-B14F-4D97-AF65-F5344CB8AC3E}">
        <p14:creationId xmlns:p14="http://schemas.microsoft.com/office/powerpoint/2010/main" val="3795180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43353B7-A57D-0944-BB2E-3D5AF58C37BF}"/>
              </a:ext>
            </a:extLst>
          </p:cNvPr>
          <p:cNvGrpSpPr/>
          <p:nvPr/>
        </p:nvGrpSpPr>
        <p:grpSpPr>
          <a:xfrm>
            <a:off x="169064" y="1573310"/>
            <a:ext cx="8946416" cy="1893214"/>
            <a:chOff x="169064" y="2487710"/>
            <a:chExt cx="8946416" cy="189321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6A695AA-8EA3-F245-AD27-382EBE703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151132" y="2487710"/>
              <a:ext cx="1893214" cy="1893214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665073E-D4E5-2940-BAB4-A2985E366FED}"/>
                </a:ext>
              </a:extLst>
            </p:cNvPr>
            <p:cNvSpPr txBox="1"/>
            <p:nvPr/>
          </p:nvSpPr>
          <p:spPr>
            <a:xfrm>
              <a:off x="169064" y="2779076"/>
              <a:ext cx="17903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Temperature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5CEA875-D631-494E-AE1F-3E29AD5F76A2}"/>
                </a:ext>
              </a:extLst>
            </p:cNvPr>
            <p:cNvSpPr txBox="1"/>
            <p:nvPr/>
          </p:nvSpPr>
          <p:spPr>
            <a:xfrm>
              <a:off x="3878065" y="3429000"/>
              <a:ext cx="2097690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Thermo-couple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4F251BA-4856-1C4A-9212-EEB1738D95C3}"/>
                </a:ext>
              </a:extLst>
            </p:cNvPr>
            <p:cNvCxnSpPr/>
            <p:nvPr/>
          </p:nvCxnSpPr>
          <p:spPr>
            <a:xfrm>
              <a:off x="3112194" y="3659832"/>
              <a:ext cx="698023" cy="0"/>
            </a:xfrm>
            <a:prstGeom prst="straightConnector1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4D5BC12-8934-0447-8B59-9FF5EBB727CC}"/>
                </a:ext>
              </a:extLst>
            </p:cNvPr>
            <p:cNvCxnSpPr/>
            <p:nvPr/>
          </p:nvCxnSpPr>
          <p:spPr>
            <a:xfrm>
              <a:off x="6034688" y="3659832"/>
              <a:ext cx="698023" cy="0"/>
            </a:xfrm>
            <a:prstGeom prst="straightConnector1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EE48CAD-3224-334A-9B9A-A1B982C0803B}"/>
                </a:ext>
              </a:extLst>
            </p:cNvPr>
            <p:cNvSpPr/>
            <p:nvPr/>
          </p:nvSpPr>
          <p:spPr>
            <a:xfrm>
              <a:off x="7131424" y="3211030"/>
              <a:ext cx="1442106" cy="629619"/>
            </a:xfrm>
            <a:custGeom>
              <a:avLst/>
              <a:gdLst>
                <a:gd name="connsiteX0" fmla="*/ 0 w 1411941"/>
                <a:gd name="connsiteY0" fmla="*/ 1143954 h 1484610"/>
                <a:gd name="connsiteX1" fmla="*/ 174812 w 1411941"/>
                <a:gd name="connsiteY1" fmla="*/ 444707 h 1484610"/>
                <a:gd name="connsiteX2" fmla="*/ 268941 w 1411941"/>
                <a:gd name="connsiteY2" fmla="*/ 780883 h 1484610"/>
                <a:gd name="connsiteX3" fmla="*/ 336176 w 1411941"/>
                <a:gd name="connsiteY3" fmla="*/ 229554 h 1484610"/>
                <a:gd name="connsiteX4" fmla="*/ 430306 w 1411941"/>
                <a:gd name="connsiteY4" fmla="*/ 659860 h 1484610"/>
                <a:gd name="connsiteX5" fmla="*/ 524435 w 1411941"/>
                <a:gd name="connsiteY5" fmla="*/ 14401 h 1484610"/>
                <a:gd name="connsiteX6" fmla="*/ 645459 w 1411941"/>
                <a:gd name="connsiteY6" fmla="*/ 1412895 h 1484610"/>
                <a:gd name="connsiteX7" fmla="*/ 726141 w 1411941"/>
                <a:gd name="connsiteY7" fmla="*/ 861565 h 1484610"/>
                <a:gd name="connsiteX8" fmla="*/ 847165 w 1411941"/>
                <a:gd name="connsiteY8" fmla="*/ 1251530 h 1484610"/>
                <a:gd name="connsiteX9" fmla="*/ 954741 w 1411941"/>
                <a:gd name="connsiteY9" fmla="*/ 81636 h 1484610"/>
                <a:gd name="connsiteX10" fmla="*/ 1062318 w 1411941"/>
                <a:gd name="connsiteY10" fmla="*/ 1480130 h 1484610"/>
                <a:gd name="connsiteX11" fmla="*/ 1210235 w 1411941"/>
                <a:gd name="connsiteY11" fmla="*/ 552283 h 1484610"/>
                <a:gd name="connsiteX12" fmla="*/ 1304365 w 1411941"/>
                <a:gd name="connsiteY12" fmla="*/ 1305318 h 1484610"/>
                <a:gd name="connsiteX13" fmla="*/ 1411941 w 1411941"/>
                <a:gd name="connsiteY13" fmla="*/ 1009483 h 148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1941" h="1484610">
                  <a:moveTo>
                    <a:pt x="0" y="1143954"/>
                  </a:moveTo>
                  <a:cubicBezTo>
                    <a:pt x="64994" y="824586"/>
                    <a:pt x="129989" y="505219"/>
                    <a:pt x="174812" y="444707"/>
                  </a:cubicBezTo>
                  <a:cubicBezTo>
                    <a:pt x="219636" y="384195"/>
                    <a:pt x="242047" y="816742"/>
                    <a:pt x="268941" y="780883"/>
                  </a:cubicBezTo>
                  <a:cubicBezTo>
                    <a:pt x="295835" y="745024"/>
                    <a:pt x="309282" y="249724"/>
                    <a:pt x="336176" y="229554"/>
                  </a:cubicBezTo>
                  <a:cubicBezTo>
                    <a:pt x="363070" y="209384"/>
                    <a:pt x="398930" y="695719"/>
                    <a:pt x="430306" y="659860"/>
                  </a:cubicBezTo>
                  <a:cubicBezTo>
                    <a:pt x="461682" y="624001"/>
                    <a:pt x="488576" y="-111105"/>
                    <a:pt x="524435" y="14401"/>
                  </a:cubicBezTo>
                  <a:cubicBezTo>
                    <a:pt x="560294" y="139907"/>
                    <a:pt x="611841" y="1271701"/>
                    <a:pt x="645459" y="1412895"/>
                  </a:cubicBezTo>
                  <a:cubicBezTo>
                    <a:pt x="679077" y="1554089"/>
                    <a:pt x="692523" y="888459"/>
                    <a:pt x="726141" y="861565"/>
                  </a:cubicBezTo>
                  <a:cubicBezTo>
                    <a:pt x="759759" y="834671"/>
                    <a:pt x="809065" y="1381518"/>
                    <a:pt x="847165" y="1251530"/>
                  </a:cubicBezTo>
                  <a:cubicBezTo>
                    <a:pt x="885265" y="1121542"/>
                    <a:pt x="918882" y="43536"/>
                    <a:pt x="954741" y="81636"/>
                  </a:cubicBezTo>
                  <a:cubicBezTo>
                    <a:pt x="990600" y="119736"/>
                    <a:pt x="1019736" y="1401689"/>
                    <a:pt x="1062318" y="1480130"/>
                  </a:cubicBezTo>
                  <a:cubicBezTo>
                    <a:pt x="1104900" y="1558571"/>
                    <a:pt x="1169894" y="581418"/>
                    <a:pt x="1210235" y="552283"/>
                  </a:cubicBezTo>
                  <a:cubicBezTo>
                    <a:pt x="1250576" y="523148"/>
                    <a:pt x="1270747" y="1229118"/>
                    <a:pt x="1304365" y="1305318"/>
                  </a:cubicBezTo>
                  <a:cubicBezTo>
                    <a:pt x="1337983" y="1381518"/>
                    <a:pt x="1374962" y="1195500"/>
                    <a:pt x="1411941" y="1009483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E5CBBA6-6D50-A442-9C77-914DC666863C}"/>
                </a:ext>
              </a:extLst>
            </p:cNvPr>
            <p:cNvCxnSpPr/>
            <p:nvPr/>
          </p:nvCxnSpPr>
          <p:spPr>
            <a:xfrm>
              <a:off x="6913240" y="3122236"/>
              <a:ext cx="0" cy="984576"/>
            </a:xfrm>
            <a:prstGeom prst="line">
              <a:avLst/>
            </a:prstGeom>
            <a:ln w="2857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2CDD684-C950-7144-BD2E-6443C9AAC96F}"/>
                </a:ext>
              </a:extLst>
            </p:cNvPr>
            <p:cNvSpPr txBox="1"/>
            <p:nvPr/>
          </p:nvSpPr>
          <p:spPr>
            <a:xfrm>
              <a:off x="7850726" y="3980814"/>
              <a:ext cx="12647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90075F9-8924-0F4D-BFF0-68047EEA39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32711" y="4008972"/>
              <a:ext cx="2196136" cy="0"/>
            </a:xfrm>
            <a:prstGeom prst="line">
              <a:avLst/>
            </a:prstGeom>
            <a:ln w="2857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243377-CFC1-FC4F-86D6-5C7E5C5E59AB}"/>
                </a:ext>
              </a:extLst>
            </p:cNvPr>
            <p:cNvSpPr txBox="1"/>
            <p:nvPr/>
          </p:nvSpPr>
          <p:spPr>
            <a:xfrm rot="16200000">
              <a:off x="6087859" y="2998460"/>
              <a:ext cx="12647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Voltage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2905458-9AD6-8A46-B678-3A7D85B1027B}"/>
              </a:ext>
            </a:extLst>
          </p:cNvPr>
          <p:cNvGrpSpPr/>
          <p:nvPr/>
        </p:nvGrpSpPr>
        <p:grpSpPr>
          <a:xfrm>
            <a:off x="4867835" y="3220570"/>
            <a:ext cx="3147948" cy="2495256"/>
            <a:chOff x="4867835" y="4134970"/>
            <a:chExt cx="3147948" cy="2495256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E61370D-C2F6-9A4A-874C-BAE3F15571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28144" y="4134970"/>
              <a:ext cx="877021" cy="1493880"/>
            </a:xfrm>
            <a:prstGeom prst="straightConnector1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4049DF4-438C-D549-8B27-1C15156293D8}"/>
                </a:ext>
              </a:extLst>
            </p:cNvPr>
            <p:cNvSpPr/>
            <p:nvPr/>
          </p:nvSpPr>
          <p:spPr>
            <a:xfrm>
              <a:off x="5463689" y="5491110"/>
              <a:ext cx="1442106" cy="629619"/>
            </a:xfrm>
            <a:custGeom>
              <a:avLst/>
              <a:gdLst>
                <a:gd name="connsiteX0" fmla="*/ 0 w 1411941"/>
                <a:gd name="connsiteY0" fmla="*/ 1143954 h 1484610"/>
                <a:gd name="connsiteX1" fmla="*/ 174812 w 1411941"/>
                <a:gd name="connsiteY1" fmla="*/ 444707 h 1484610"/>
                <a:gd name="connsiteX2" fmla="*/ 268941 w 1411941"/>
                <a:gd name="connsiteY2" fmla="*/ 780883 h 1484610"/>
                <a:gd name="connsiteX3" fmla="*/ 336176 w 1411941"/>
                <a:gd name="connsiteY3" fmla="*/ 229554 h 1484610"/>
                <a:gd name="connsiteX4" fmla="*/ 430306 w 1411941"/>
                <a:gd name="connsiteY4" fmla="*/ 659860 h 1484610"/>
                <a:gd name="connsiteX5" fmla="*/ 524435 w 1411941"/>
                <a:gd name="connsiteY5" fmla="*/ 14401 h 1484610"/>
                <a:gd name="connsiteX6" fmla="*/ 645459 w 1411941"/>
                <a:gd name="connsiteY6" fmla="*/ 1412895 h 1484610"/>
                <a:gd name="connsiteX7" fmla="*/ 726141 w 1411941"/>
                <a:gd name="connsiteY7" fmla="*/ 861565 h 1484610"/>
                <a:gd name="connsiteX8" fmla="*/ 847165 w 1411941"/>
                <a:gd name="connsiteY8" fmla="*/ 1251530 h 1484610"/>
                <a:gd name="connsiteX9" fmla="*/ 954741 w 1411941"/>
                <a:gd name="connsiteY9" fmla="*/ 81636 h 1484610"/>
                <a:gd name="connsiteX10" fmla="*/ 1062318 w 1411941"/>
                <a:gd name="connsiteY10" fmla="*/ 1480130 h 1484610"/>
                <a:gd name="connsiteX11" fmla="*/ 1210235 w 1411941"/>
                <a:gd name="connsiteY11" fmla="*/ 552283 h 1484610"/>
                <a:gd name="connsiteX12" fmla="*/ 1304365 w 1411941"/>
                <a:gd name="connsiteY12" fmla="*/ 1305318 h 1484610"/>
                <a:gd name="connsiteX13" fmla="*/ 1411941 w 1411941"/>
                <a:gd name="connsiteY13" fmla="*/ 1009483 h 148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1941" h="1484610">
                  <a:moveTo>
                    <a:pt x="0" y="1143954"/>
                  </a:moveTo>
                  <a:cubicBezTo>
                    <a:pt x="64994" y="824586"/>
                    <a:pt x="129989" y="505219"/>
                    <a:pt x="174812" y="444707"/>
                  </a:cubicBezTo>
                  <a:cubicBezTo>
                    <a:pt x="219636" y="384195"/>
                    <a:pt x="242047" y="816742"/>
                    <a:pt x="268941" y="780883"/>
                  </a:cubicBezTo>
                  <a:cubicBezTo>
                    <a:pt x="295835" y="745024"/>
                    <a:pt x="309282" y="249724"/>
                    <a:pt x="336176" y="229554"/>
                  </a:cubicBezTo>
                  <a:cubicBezTo>
                    <a:pt x="363070" y="209384"/>
                    <a:pt x="398930" y="695719"/>
                    <a:pt x="430306" y="659860"/>
                  </a:cubicBezTo>
                  <a:cubicBezTo>
                    <a:pt x="461682" y="624001"/>
                    <a:pt x="488576" y="-111105"/>
                    <a:pt x="524435" y="14401"/>
                  </a:cubicBezTo>
                  <a:cubicBezTo>
                    <a:pt x="560294" y="139907"/>
                    <a:pt x="611841" y="1271701"/>
                    <a:pt x="645459" y="1412895"/>
                  </a:cubicBezTo>
                  <a:cubicBezTo>
                    <a:pt x="679077" y="1554089"/>
                    <a:pt x="692523" y="888459"/>
                    <a:pt x="726141" y="861565"/>
                  </a:cubicBezTo>
                  <a:cubicBezTo>
                    <a:pt x="759759" y="834671"/>
                    <a:pt x="809065" y="1381518"/>
                    <a:pt x="847165" y="1251530"/>
                  </a:cubicBezTo>
                  <a:cubicBezTo>
                    <a:pt x="885265" y="1121542"/>
                    <a:pt x="918882" y="43536"/>
                    <a:pt x="954741" y="81636"/>
                  </a:cubicBezTo>
                  <a:cubicBezTo>
                    <a:pt x="990600" y="119736"/>
                    <a:pt x="1019736" y="1401689"/>
                    <a:pt x="1062318" y="1480130"/>
                  </a:cubicBezTo>
                  <a:cubicBezTo>
                    <a:pt x="1104900" y="1558571"/>
                    <a:pt x="1169894" y="581418"/>
                    <a:pt x="1210235" y="552283"/>
                  </a:cubicBezTo>
                  <a:cubicBezTo>
                    <a:pt x="1250576" y="523148"/>
                    <a:pt x="1270747" y="1229118"/>
                    <a:pt x="1304365" y="1305318"/>
                  </a:cubicBezTo>
                  <a:cubicBezTo>
                    <a:pt x="1337983" y="1381518"/>
                    <a:pt x="1374962" y="1195500"/>
                    <a:pt x="1411941" y="1009483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0D88270-9BB2-7348-AC92-767FF9C925A8}"/>
                </a:ext>
              </a:extLst>
            </p:cNvPr>
            <p:cNvCxnSpPr/>
            <p:nvPr/>
          </p:nvCxnSpPr>
          <p:spPr>
            <a:xfrm>
              <a:off x="5245505" y="5402316"/>
              <a:ext cx="0" cy="984576"/>
            </a:xfrm>
            <a:prstGeom prst="line">
              <a:avLst/>
            </a:prstGeom>
            <a:ln w="2857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883906-4306-DC46-B12C-E25F6868B592}"/>
                </a:ext>
              </a:extLst>
            </p:cNvPr>
            <p:cNvSpPr txBox="1"/>
            <p:nvPr/>
          </p:nvSpPr>
          <p:spPr>
            <a:xfrm>
              <a:off x="6182991" y="6260894"/>
              <a:ext cx="12647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2940A51-50EB-5549-A696-BBC98C45A9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64976" y="6289052"/>
              <a:ext cx="2196136" cy="0"/>
            </a:xfrm>
            <a:prstGeom prst="line">
              <a:avLst/>
            </a:prstGeom>
            <a:ln w="2857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85024FB-A139-FF4B-993E-5C310ED4B1C7}"/>
                </a:ext>
              </a:extLst>
            </p:cNvPr>
            <p:cNvSpPr txBox="1"/>
            <p:nvPr/>
          </p:nvSpPr>
          <p:spPr>
            <a:xfrm rot="16200000">
              <a:off x="4420124" y="5278540"/>
              <a:ext cx="12647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Temp.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6533737-8E9A-2445-954E-7A645C93EE10}"/>
                </a:ext>
              </a:extLst>
            </p:cNvPr>
            <p:cNvSpPr txBox="1"/>
            <p:nvPr/>
          </p:nvSpPr>
          <p:spPr>
            <a:xfrm>
              <a:off x="6720236" y="4581054"/>
              <a:ext cx="1295547" cy="46166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Mapping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7B50D8F-EDD9-B44A-8695-4D99745AFA04}"/>
              </a:ext>
            </a:extLst>
          </p:cNvPr>
          <p:cNvGrpSpPr/>
          <p:nvPr/>
        </p:nvGrpSpPr>
        <p:grpSpPr>
          <a:xfrm>
            <a:off x="2260766" y="3334969"/>
            <a:ext cx="3696281" cy="1830091"/>
            <a:chOff x="2260766" y="4249369"/>
            <a:chExt cx="3696281" cy="183009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28F2AE9-472E-3E4B-9A8B-3C143FBAEA83}"/>
                </a:ext>
              </a:extLst>
            </p:cNvPr>
            <p:cNvSpPr/>
            <p:nvPr/>
          </p:nvSpPr>
          <p:spPr>
            <a:xfrm>
              <a:off x="3348318" y="4612181"/>
              <a:ext cx="2608729" cy="780090"/>
            </a:xfrm>
            <a:custGeom>
              <a:avLst/>
              <a:gdLst>
                <a:gd name="connsiteX0" fmla="*/ 2608729 w 2608729"/>
                <a:gd name="connsiteY0" fmla="*/ 780090 h 780090"/>
                <a:gd name="connsiteX1" fmla="*/ 1250576 w 2608729"/>
                <a:gd name="connsiteY1" fmla="*/ 160 h 780090"/>
                <a:gd name="connsiteX2" fmla="*/ 0 w 2608729"/>
                <a:gd name="connsiteY2" fmla="*/ 726301 h 78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8729" h="780090">
                  <a:moveTo>
                    <a:pt x="2608729" y="780090"/>
                  </a:moveTo>
                  <a:cubicBezTo>
                    <a:pt x="2147046" y="394607"/>
                    <a:pt x="1685364" y="9125"/>
                    <a:pt x="1250576" y="160"/>
                  </a:cubicBezTo>
                  <a:cubicBezTo>
                    <a:pt x="815788" y="-8805"/>
                    <a:pt x="407894" y="358748"/>
                    <a:pt x="0" y="726301"/>
                  </a:cubicBezTo>
                </a:path>
              </a:pathLst>
            </a:custGeom>
            <a:noFill/>
            <a:ln w="28575">
              <a:prstDash val="sysDot"/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A4423E9-0936-8542-9FAD-7795ED38C825}"/>
                </a:ext>
              </a:extLst>
            </p:cNvPr>
            <p:cNvSpPr txBox="1"/>
            <p:nvPr/>
          </p:nvSpPr>
          <p:spPr>
            <a:xfrm>
              <a:off x="3861355" y="4249369"/>
              <a:ext cx="12647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At time t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752CBDC-7389-AC48-9914-48C8918237EF}"/>
                </a:ext>
              </a:extLst>
            </p:cNvPr>
            <p:cNvSpPr txBox="1"/>
            <p:nvPr/>
          </p:nvSpPr>
          <p:spPr>
            <a:xfrm>
              <a:off x="2260766" y="5433129"/>
              <a:ext cx="17154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40° F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(a scalar value)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A1C953BA-5C91-3642-B4E8-E2E63FADF17E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Fundamental principle of sensors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505CE85-0210-6D61-FCBC-CE594719DB7E}"/>
              </a:ext>
            </a:extLst>
          </p:cNvPr>
          <p:cNvGrpSpPr/>
          <p:nvPr/>
        </p:nvGrpSpPr>
        <p:grpSpPr>
          <a:xfrm>
            <a:off x="2636371" y="5500688"/>
            <a:ext cx="3507254" cy="1050248"/>
            <a:chOff x="2636371" y="5500688"/>
            <a:chExt cx="3507254" cy="105024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88C9060-23A4-B987-CEC4-154049D50B76}"/>
                </a:ext>
              </a:extLst>
            </p:cNvPr>
            <p:cNvSpPr txBox="1"/>
            <p:nvPr/>
          </p:nvSpPr>
          <p:spPr>
            <a:xfrm>
              <a:off x="2636371" y="6089271"/>
              <a:ext cx="25742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Temperature signal</a:t>
              </a: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E57018F-9F4F-B1BD-4062-DBFF4C26D8B5}"/>
                </a:ext>
              </a:extLst>
            </p:cNvPr>
            <p:cNvSpPr/>
            <p:nvPr/>
          </p:nvSpPr>
          <p:spPr>
            <a:xfrm>
              <a:off x="5129213" y="5500688"/>
              <a:ext cx="1014412" cy="800100"/>
            </a:xfrm>
            <a:custGeom>
              <a:avLst/>
              <a:gdLst>
                <a:gd name="connsiteX0" fmla="*/ 0 w 1014412"/>
                <a:gd name="connsiteY0" fmla="*/ 800100 h 800100"/>
                <a:gd name="connsiteX1" fmla="*/ 714375 w 1014412"/>
                <a:gd name="connsiteY1" fmla="*/ 471487 h 800100"/>
                <a:gd name="connsiteX2" fmla="*/ 1014412 w 1014412"/>
                <a:gd name="connsiteY2" fmla="*/ 0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4412" h="800100">
                  <a:moveTo>
                    <a:pt x="0" y="800100"/>
                  </a:moveTo>
                  <a:cubicBezTo>
                    <a:pt x="272653" y="702468"/>
                    <a:pt x="545306" y="604837"/>
                    <a:pt x="714375" y="471487"/>
                  </a:cubicBezTo>
                  <a:cubicBezTo>
                    <a:pt x="883444" y="338137"/>
                    <a:pt x="948928" y="169068"/>
                    <a:pt x="1014412" y="0"/>
                  </a:cubicBezTo>
                </a:path>
              </a:pathLst>
            </a:custGeom>
            <a:noFill/>
            <a:ln w="34925">
              <a:solidFill>
                <a:srgbClr val="FF0000"/>
              </a:solidFill>
              <a:prstDash val="sysDot"/>
              <a:tailEnd type="arrow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361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Generalizing beyond the camera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1188720" cy="118872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1463040"/>
            <a:ext cx="1097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709928" y="2057400"/>
            <a:ext cx="164592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892808" y="1463040"/>
            <a:ext cx="1188720" cy="118872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938528" y="1463040"/>
            <a:ext cx="1097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Phenom-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enon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099816" y="2057400"/>
            <a:ext cx="164592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282696" y="1463040"/>
            <a:ext cx="1188720" cy="118872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328416" y="1463040"/>
            <a:ext cx="1097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Propagation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489704" y="2057400"/>
            <a:ext cx="164592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72584" y="1463040"/>
            <a:ext cx="1188720" cy="118872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718304" y="1463040"/>
            <a:ext cx="1097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879592" y="2057400"/>
            <a:ext cx="164592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062472" y="1463040"/>
            <a:ext cx="1188720" cy="118872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108192" y="1463040"/>
            <a:ext cx="1097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Transducer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269480" y="2057400"/>
            <a:ext cx="164592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452360" y="1463040"/>
            <a:ext cx="1188720" cy="118872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498080" y="1463040"/>
            <a:ext cx="1097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2920" y="288036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02920" y="3108960"/>
            <a:ext cx="81381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sensing system — camera, microphone, radar, or otherwise — instantiates this same six-stage chain.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differs across modalities is the physics of propagation and interaction, and what counts as the transducer.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general form of x → z → y from before, expanded one level.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67752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 vs. active sensing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280160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9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 sensing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02920" y="1664208"/>
            <a:ext cx="3794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sensor observes energy it did not emit.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2240280"/>
            <a:ext cx="3794760" cy="5943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8640" y="2240280"/>
            <a:ext cx="3703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Camera:  illumination → scene → camera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02920" y="2926080"/>
            <a:ext cx="3794760" cy="5943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48640" y="2926080"/>
            <a:ext cx="3703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Microphone:  source → acoustic field → mic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3657600"/>
            <a:ext cx="3794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sensor has no control over the illumination or the source — it only listens.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937760" y="128016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9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sensing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937760" y="1664208"/>
            <a:ext cx="3703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sensor emits energy and measures what returns.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937760" y="2240280"/>
            <a:ext cx="3703320" cy="91440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983480" y="2240280"/>
            <a:ext cx="3611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Radar:  transmitter → EM propagation → target → EM propagation → receiver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937760" y="324612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Also: sonar, ultrasound, LiDAR, structured light.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37760" y="3703320"/>
            <a:ext cx="3703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we control the transmitted signal, we control part of F itself.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572000" y="1280160"/>
            <a:ext cx="0" cy="370332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sensing → sensing system design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160020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4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48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4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48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4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; </a:t>
            </a:r>
            <a:r>
              <a:rPr lang="en-US" sz="4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u </a:t>
            </a:r>
            <a:r>
              <a:rPr lang="en-US" sz="4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502920" y="260604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u</a:t>
            </a: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=  a design variable we control: transmitted waveform, illumination pattern, frequency, sensor position, …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02920" y="352044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384048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idea worth planting early: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02920" y="4251960"/>
            <a:ext cx="8138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learning may eventually optimize u — the sensing process itself — not merely infer x from fixed measurements.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423160"/>
            <a:ext cx="9144000" cy="173736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2423160"/>
            <a:ext cx="7680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Physical Phenomena,</a:t>
            </a:r>
            <a:endParaRPr lang="en-US" sz="28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Sensing Systems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43434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→ camera   ·   Sound → microphone   ·   RF → radar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Light → camera:  from radiance to pixels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417320"/>
            <a:ext cx="1466698" cy="10515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1417320"/>
            <a:ext cx="137525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source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(illumination)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987906" y="1943100"/>
            <a:ext cx="164592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170786" y="1417320"/>
            <a:ext cx="1466698" cy="10515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216506" y="1417320"/>
            <a:ext cx="137525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interaction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655771" y="1943100"/>
            <a:ext cx="164592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838651" y="1417320"/>
            <a:ext cx="1466698" cy="10515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884371" y="1417320"/>
            <a:ext cx="137525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reflected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323637" y="1943100"/>
            <a:ext cx="164592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5506517" y="1417320"/>
            <a:ext cx="1466698" cy="10515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552237" y="1417320"/>
            <a:ext cx="137525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991502" y="1943100"/>
            <a:ext cx="164592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174382" y="1417320"/>
            <a:ext cx="1466698" cy="10515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220102" y="1417320"/>
            <a:ext cx="137525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02920" y="265176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Reflection, at the level we need today: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02920" y="301752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I</a:t>
            </a:r>
            <a:r>
              <a:rPr lang="en-US" sz="1400" i="1" baseline="-40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measured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∝  (</a:t>
            </a:r>
            <a:r>
              <a:rPr lang="en-US" sz="2400" i="1" dirty="0" err="1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I</a:t>
            </a:r>
            <a:r>
              <a:rPr lang="en-US" sz="1400" i="1" baseline="-40000" dirty="0" err="1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illumination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×  </a:t>
            </a:r>
            <a:r>
              <a:rPr lang="en-US" sz="2400" i="1" dirty="0" err="1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ρ</a:t>
            </a:r>
            <a:r>
              <a:rPr lang="en-US" sz="2400" i="1" dirty="0"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5074920" y="2651760"/>
            <a:ext cx="3566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–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Diffuse reflection</a:t>
            </a:r>
            <a:endParaRPr lang="en-US" sz="1600" dirty="0"/>
          </a:p>
          <a:p>
            <a:pPr marL="203200" indent="-203200">
              <a:spcAft>
                <a:spcPts val="800"/>
              </a:spcAft>
              <a:buSzPct val="100000"/>
              <a:buChar char="–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Specular reflection</a:t>
            </a:r>
            <a:endParaRPr lang="en-US" sz="1600" dirty="0"/>
          </a:p>
          <a:p>
            <a:pPr marL="203200" indent="-203200">
              <a:spcAft>
                <a:spcPts val="800"/>
              </a:spcAft>
              <a:buSzPct val="100000"/>
              <a:buChar char="–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Wavelength-dependent reflectance (ρ)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2920" y="397764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02920" y="420624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Pixel intensity depends jointly on object, illumination, geometry, and sensor — so two images of the same object need not have the same y.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Sound → microphone:  from pressure to a waveform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field: a speaker creates a pressure variation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02920" y="187452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 </a:t>
            </a:r>
            <a:r>
              <a:rPr lang="en-US" sz="2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8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 </a:t>
            </a:r>
            <a:r>
              <a:rPr lang="en-US" sz="2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 ∝  1 / </a:t>
            </a:r>
            <a:r>
              <a:rPr lang="en-US" sz="2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8006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put the speaker in a room: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800600" y="182880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= </a:t>
            </a:r>
            <a:r>
              <a:rPr lang="en-US" sz="24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* </a:t>
            </a:r>
            <a:r>
              <a:rPr lang="en-US" sz="24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+ </a:t>
            </a:r>
            <a:r>
              <a:rPr lang="en-US" sz="2400" i="1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4800600" y="265176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s(t): source     h(t): acoustic channel / room     y(t): mic signal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02920" y="3429000"/>
            <a:ext cx="8138160" cy="91440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77240" y="342900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microphone observes the source convolved with the environment: measurement contains information about both source AND environment.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 Is An Impulse Response? - ProSoundWeb">
            <a:extLst>
              <a:ext uri="{FF2B5EF4-FFF2-40B4-BE49-F238E27FC236}">
                <a16:creationId xmlns:a16="http://schemas.microsoft.com/office/drawing/2014/main" id="{6AAEA329-22C9-7F8F-3C00-FEFD22650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910" y="944732"/>
            <a:ext cx="8298180" cy="4968536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A502BDC8-69D6-EE01-C177-F88C03AA926D}"/>
              </a:ext>
            </a:extLst>
          </p:cNvPr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E380FB7C-DA73-1EFF-A961-FF8DE3AA9F80}"/>
              </a:ext>
            </a:extLst>
          </p:cNvPr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Sound → microphone:  from pressure to a waveform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952449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equation, five research directions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1444752" cy="73152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737360"/>
            <a:ext cx="14447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separation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176272" y="1737360"/>
            <a:ext cx="1444752" cy="73152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176272" y="1737360"/>
            <a:ext cx="14447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Localization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849624" y="1737360"/>
            <a:ext cx="1444752" cy="73152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849624" y="1737360"/>
            <a:ext cx="14447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inference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522976" y="1737360"/>
            <a:ext cx="1444752" cy="73152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522976" y="1737360"/>
            <a:ext cx="14447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Dereverberation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196328" y="1737360"/>
            <a:ext cx="1444752" cy="73152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196328" y="1737360"/>
            <a:ext cx="14447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audio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274320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02920" y="3063240"/>
            <a:ext cx="8138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= </a:t>
            </a: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 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* </a:t>
            </a: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+ </a:t>
            </a:r>
            <a:r>
              <a:rPr lang="en-US" sz="2600" i="1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502920" y="384048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five directions follow from one physical fact: this equation mixes what you want (s) with where you are (h).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RF / radar → receiver:  distance is encoded in time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371600"/>
            <a:ext cx="1466698" cy="10515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1371600"/>
            <a:ext cx="137525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Transmit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s(t)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987906" y="1897380"/>
            <a:ext cx="164592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170786" y="1371600"/>
            <a:ext cx="1466698" cy="10515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216506" y="1371600"/>
            <a:ext cx="137525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propagation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655771" y="1897380"/>
            <a:ext cx="164592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838651" y="1371600"/>
            <a:ext cx="1466698" cy="10515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884371" y="1371600"/>
            <a:ext cx="137525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Reflector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323637" y="1897380"/>
            <a:ext cx="164592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5506517" y="1371600"/>
            <a:ext cx="1466698" cy="10515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552237" y="1371600"/>
            <a:ext cx="137525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991502" y="1897380"/>
            <a:ext cx="164592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174382" y="1371600"/>
            <a:ext cx="1466698" cy="10515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220102" y="1371600"/>
            <a:ext cx="137525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y(t)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02920" y="26060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one ideal reflector at distance d: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02920" y="301752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 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= α </a:t>
            </a: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 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 − </a:t>
            </a:r>
            <a:r>
              <a:rPr lang="en-US" sz="2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τ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2200" i="1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 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502920" y="365760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i="1" dirty="0" err="1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τ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= 2</a:t>
            </a:r>
            <a:r>
              <a:rPr lang="en-US" sz="22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d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/ </a:t>
            </a:r>
            <a:r>
              <a:rPr lang="en-US" sz="22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5989320" y="2606040"/>
            <a:ext cx="2651760" cy="219456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217920" y="28346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217920" y="333756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encoded in delay τ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 and direction, too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417320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object moves…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02920" y="1920240"/>
            <a:ext cx="3794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1400" i="1" baseline="-40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D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∝  </a:t>
            </a:r>
            <a:r>
              <a:rPr lang="en-US" sz="26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v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02920" y="2743200"/>
            <a:ext cx="3794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reflected frequency shifts — the Doppler effect. Velocity is encoded in frequency.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937760" y="141732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multiple antennas…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937760" y="1920240"/>
            <a:ext cx="3703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 / direction becomes encoded in the phase differences between receivers.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937760" y="3017520"/>
            <a:ext cx="3703320" cy="10515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166360" y="3017520"/>
            <a:ext cx="3246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properties are transformed by propagation into measurable signal properties.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2000" y="1417320"/>
            <a:ext cx="0" cy="310896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table worth remembering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7863840" cy="4572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68680" y="160020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quantity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977640" y="1600200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manifestation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2057400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977640" y="2057400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40080" y="2057400"/>
            <a:ext cx="786384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68680" y="2624328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977640" y="2624328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Doppler shift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40080" y="2624328"/>
            <a:ext cx="786384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68680" y="3191256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977640" y="3191256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Inter-sensor phase / time difference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40080" y="3191256"/>
            <a:ext cx="786384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68680" y="3758184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977640" y="3758184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Reflection / absorption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40080" y="3758184"/>
            <a:ext cx="786384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68680" y="4325112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977640" y="4325112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Multipath / scattering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40080" y="4325112"/>
            <a:ext cx="786384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868680" y="4892040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Motion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3977640" y="4892040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Temporal modulation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40080" y="4892040"/>
            <a:ext cx="786384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40080" y="5458968"/>
            <a:ext cx="786384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97480"/>
            <a:ext cx="9144000" cy="11887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269748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Sensors Are Transducers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731520" y="406908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sensor performs a physical conversion, not magic  ·  ~8 minutes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sensor converts a physical quantity to an electrical one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960120"/>
            <a:ext cx="1188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Analog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452360" y="960120"/>
            <a:ext cx="1188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1600200"/>
            <a:ext cx="1737360" cy="1280160"/>
          </a:xfrm>
          <a:prstGeom prst="rect">
            <a:avLst/>
          </a:prstGeom>
          <a:solidFill>
            <a:srgbClr val="5B9BD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1600200"/>
            <a:ext cx="1463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physical phenomenon we want to measure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286000" y="2240280"/>
            <a:ext cx="457200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834640" y="1234440"/>
            <a:ext cx="5303520" cy="2377440"/>
          </a:xfrm>
          <a:prstGeom prst="roundRect">
            <a:avLst>
              <a:gd name="adj" fmla="val 2308"/>
            </a:avLst>
          </a:prstGeom>
          <a:ln w="19050">
            <a:solidFill>
              <a:srgbClr val="000000"/>
            </a:solidFill>
            <a:prstDash val="sysDot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063240" y="1033272"/>
            <a:ext cx="1234440" cy="384048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063240" y="1033272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063240" y="1737360"/>
            <a:ext cx="14325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108960" y="1737360"/>
            <a:ext cx="13411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structure or material that reacts to the physical phenomenon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23232" y="2537460"/>
            <a:ext cx="219456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770120" y="1737360"/>
            <a:ext cx="14325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815840" y="1737360"/>
            <a:ext cx="13411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circuit that converts the reaction to a measurable electrical signal (e.g. voltage)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230112" y="2537460"/>
            <a:ext cx="219456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477000" y="1737360"/>
            <a:ext cx="143256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522720" y="1737360"/>
            <a:ext cx="13411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Interpretation of the signal, storing the data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183880" y="2423160"/>
            <a:ext cx="457200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502920" y="393192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02920" y="411480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Microphone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02920" y="443484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→ voltage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709160" y="411480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Camera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709160" y="443484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photons → electrons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02920" y="498348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Accelerometer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02920" y="530352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 → proof-mass displacement → electrical signal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709160" y="498348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Antenna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4709160" y="530352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field → voltage / current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generic sensor response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417320"/>
            <a:ext cx="3291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v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30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g 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30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q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21945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idealized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931920" y="1783080"/>
            <a:ext cx="548640" cy="0"/>
          </a:xfrm>
          <a:prstGeom prst="line">
            <a:avLst/>
          </a:prstGeom>
          <a:noFill/>
          <a:ln w="3175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617720" y="1371600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v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30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g 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30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q 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; </a:t>
            </a: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1400" i="1" baseline="-40000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r>
              <a:rPr lang="en-US" sz="1400" i="1" baseline="-40000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4617720" y="219456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realistic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02920" y="278892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01752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one equation introduces the practical vocabulary of every real sensor: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3474720"/>
            <a:ext cx="1045029" cy="6858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30352" y="3474720"/>
            <a:ext cx="9901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Sensitivity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685109" y="3474720"/>
            <a:ext cx="1045029" cy="6858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712541" y="3474720"/>
            <a:ext cx="9901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range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2867297" y="3474720"/>
            <a:ext cx="1045029" cy="6858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2894729" y="3474720"/>
            <a:ext cx="9901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Saturation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049486" y="3474720"/>
            <a:ext cx="1045029" cy="6858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076918" y="3474720"/>
            <a:ext cx="9901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231674" y="3474720"/>
            <a:ext cx="1045029" cy="6858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259106" y="3474720"/>
            <a:ext cx="9901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Calibration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413863" y="3474720"/>
            <a:ext cx="1045029" cy="6858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441295" y="3474720"/>
            <a:ext cx="9901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Nonlinear-</a:t>
            </a:r>
            <a:endParaRPr lang="en-US" sz="16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ity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596051" y="3474720"/>
            <a:ext cx="1045029" cy="6858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623483" y="3474720"/>
            <a:ext cx="9901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noise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02920" y="4800600"/>
            <a:ext cx="8138160" cy="59436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02920" y="4800600"/>
            <a:ext cx="8138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characteristics are part of the forward model.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423160"/>
            <a:ext cx="9144000" cy="173736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2423160"/>
            <a:ext cx="7680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Forward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Model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43434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Assembling x, θ, F, and 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Measurement Model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737360"/>
            <a:ext cx="240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= </a:t>
            </a:r>
            <a:r>
              <a:rPr lang="en-US" sz="2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02920" y="2560320"/>
            <a:ext cx="240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deterministic map from state to measurement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956560" y="2057400"/>
            <a:ext cx="365760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368040" y="1737360"/>
            <a:ext cx="240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2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; </a:t>
            </a:r>
            <a:r>
              <a:rPr lang="en-US" sz="2400" i="1" dirty="0" err="1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24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368040" y="2560320"/>
            <a:ext cx="240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environment / sensor parameters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821680" y="2057400"/>
            <a:ext cx="365760" cy="0"/>
          </a:xfrm>
          <a:prstGeom prst="line">
            <a:avLst/>
          </a:prstGeom>
          <a:noFill/>
          <a:ln w="2540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233160" y="1737360"/>
            <a:ext cx="240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; </a:t>
            </a:r>
            <a:r>
              <a:rPr lang="en-US" sz="2400" i="1" dirty="0" err="1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233160" y="2560320"/>
            <a:ext cx="240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measurement noise — the full model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2920" y="342900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657600"/>
            <a:ext cx="813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addition makes the model more physically honest — and each will matter for how we later estimate x.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x:  the latent physical state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 vector of physical quantities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02920" y="182880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= [ position, velocity, orientation ]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02920" y="2606040"/>
            <a:ext cx="3840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e.g., the state of a target tracked by radar, or a rigid body sensed by an IMU.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8006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 spatial field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800600" y="182880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17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17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 </a:t>
            </a:r>
            <a:r>
              <a:rPr lang="en-US" sz="1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= reflectivity at </a:t>
            </a:r>
            <a:r>
              <a:rPr lang="en-US" sz="17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800600" y="2606040"/>
            <a:ext cx="3840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e.g., a scene’s reflectivity map, or a room’s acoustic impulse response.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572000" y="1371600"/>
            <a:ext cx="0" cy="246888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02920" y="411480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2920" y="434340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can be a finite-dimensional vector or a continuous field — the abstraction covers both.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97480"/>
            <a:ext cx="9144000" cy="11887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269748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Forward Model and θ, In Depth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21945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Extended notes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406908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questions students ask most often  ·  reference slides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1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forward model?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105156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4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4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; </a:t>
            </a:r>
            <a:r>
              <a:rPr lang="en-US" sz="4400" i="1" dirty="0" err="1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4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4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502920" y="2148840"/>
            <a:ext cx="8138160" cy="91440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21488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model of the physical process that maps the state of the world to the measurements produced by a sensor.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02920" y="333756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maps the latent physical state </a:t>
            </a:r>
            <a:r>
              <a:rPr lang="en-US" sz="1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into the expected sensor measurement </a:t>
            </a: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given system/environment parameters </a:t>
            </a:r>
            <a:r>
              <a:rPr lang="en-US" sz="1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02920" y="438912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461772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 what F does not have to be: it does not need to be the physical state itself, or the measurement itself — it is the mapping between them.</a:t>
            </a:r>
            <a:endParaRPr lang="en-US" sz="16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forward model doesn't have to be exact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00584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can take many forms: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02920" y="1508760"/>
            <a:ext cx="8138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Derived from physics</a:t>
            </a:r>
            <a:endParaRPr lang="en-US" sz="180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Simulated numerically</a:t>
            </a:r>
            <a:endParaRPr lang="en-US" sz="180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Approximated</a:t>
            </a:r>
            <a:endParaRPr lang="en-US" sz="180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Partly learned from data</a:t>
            </a:r>
            <a:endParaRPr lang="en-US" sz="180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Completely learned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370332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393192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test: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02920" y="4343400"/>
            <a:ext cx="8138160" cy="118872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22960" y="434340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“If I gave you the true physical state, could your model predict what the sensor would measure?”  If yes — you have a forward model.</a:t>
            </a:r>
            <a:endParaRPr lang="en-US" sz="1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forward question vs. the inverse question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051560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forward question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794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“If I know where the target is, what signal should the radar receive?”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937760" y="105156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inverse question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4937760" y="1463040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“Given the received signal, where is the target?”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0" y="1051560"/>
            <a:ext cx="0" cy="137160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02920" y="265176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83464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concrete instance — a target at distance d: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0" y="315468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 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= α </a:t>
            </a: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 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 − 2</a:t>
            </a:r>
            <a:r>
              <a:rPr lang="en-US" sz="2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x</a:t>
            </a:r>
            <a:r>
              <a:rPr lang="en-US" sz="2800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/</a:t>
            </a:r>
            <a:r>
              <a:rPr lang="en-US" sz="26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2600" i="1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0" y="41148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3000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 →   </a:t>
            </a: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0" y="45720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model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0" y="49834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3000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 →   </a:t>
            </a:r>
            <a:r>
              <a:rPr lang="en-US" sz="3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x̂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0" y="54406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inverse problem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1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forward model, across sensing systems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77724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every system, the forward model predicts the measurement from the physical state.</a:t>
            </a:r>
            <a:endParaRPr lang="en-US" sz="1400" dirty="0"/>
          </a:p>
        </p:txBody>
      </p:sp>
      <p:graphicFrame>
        <p:nvGraphicFramePr>
          <p:cNvPr id="48" name="Table 0"/>
          <p:cNvGraphicFramePr>
            <a:graphicFrameLocks noGrp="1"/>
          </p:cNvGraphicFramePr>
          <p:nvPr/>
        </p:nvGraphicFramePr>
        <p:xfrm>
          <a:off x="502920" y="1234440"/>
          <a:ext cx="8138160" cy="241808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Physical state x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Forward model predicts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Camera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3D scene, materials, lighting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Pixel intensities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Microphone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Sound source + room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Recorded waveform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Radar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 position / velocity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RF echo / IQ samples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LiDAR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Surface geometry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Return times / intensities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IMU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Body motion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Acceleration and gyro readings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Internal attenuation map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X-ray projections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θ: what does it actually mean?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100584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4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4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; </a:t>
            </a:r>
            <a:r>
              <a:rPr lang="en-US" sz="4400" i="1" dirty="0" err="1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4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4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502920" y="2103120"/>
            <a:ext cx="8138160" cy="105156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2103120"/>
            <a:ext cx="7589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Parameters describing the sensing system, environment, and propagation conditions that determine the forward process.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02920" y="3429000"/>
            <a:ext cx="813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is not what we are trying to infer — it is what the forward model needs to know to relate </a:t>
            </a:r>
            <a:r>
              <a:rPr lang="en-US" sz="1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</a:t>
            </a: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02920" y="443484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466344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 is a parameter of the model, not a label — some θ are known and chosen, others are unknown and must be estimated alongside x.</a:t>
            </a:r>
            <a:endParaRPr lang="en-US" sz="16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 across five sensing systems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1400" dirty="0"/>
          </a:p>
        </p:txBody>
      </p:sp>
      <p:graphicFrame>
        <p:nvGraphicFramePr>
          <p:cNvPr id="50" name="Table 0"/>
          <p:cNvGraphicFramePr>
            <a:graphicFrameLocks noGrp="1"/>
          </p:cNvGraphicFramePr>
          <p:nvPr/>
        </p:nvGraphicFramePr>
        <p:xfrm>
          <a:off x="502920" y="1097280"/>
          <a:ext cx="8138160" cy="2682240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9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 — quantity of interest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θ — forward-model parameters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Camera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Object geometry / pose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Illumination, camera pose, focal length, exposure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Microphone array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 location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Room geometry/materials, mic locations, speed of sound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Radar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 position / velocity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Antenna geometry, carrier frequency, transmitted waveform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WiFi localization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User location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 position, room geometry, furniture, antenna response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IMU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Motion / trajectory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Sensor bias, scale factor, orientation, gravity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x / θ boundary depends on the task, not the quantity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097280"/>
            <a:ext cx="3794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Task: speaker localization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02920" y="173736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speaker location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02920" y="224028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1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room geometry / materials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937760" y="1097280"/>
            <a:ext cx="3703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Task: room reconstruction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937760" y="1737360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room geometry / materials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937760" y="2240280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1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everything else (source signal, mic array geometry, …)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572000" y="1097280"/>
            <a:ext cx="0" cy="187452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02920" y="324612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2920" y="3474720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physical quantity — room geometry — is θ in one task and x in the other. The split is set by what you are trying to infer, not by the physics itself.</a:t>
            </a:r>
            <a:endParaRPr lang="en-US" sz="17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terminology for the whole pipeline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024128"/>
            <a:ext cx="457200" cy="384048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024128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143000" y="1005840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state of interest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02920" y="1536192"/>
            <a:ext cx="457200" cy="384048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1536192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143000" y="1517904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system/environment parameters governing measurement formation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02920" y="2048256"/>
            <a:ext cx="457200" cy="384048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2048256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143000" y="2029968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model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502920" y="2560320"/>
            <a:ext cx="457200" cy="384048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2560320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143000" y="2542032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measurement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02920" y="3072384"/>
            <a:ext cx="457200" cy="384048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" y="3072384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143000" y="3054096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noise / unmodeled effects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02920" y="365760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2011680" y="4069080"/>
            <a:ext cx="1554480" cy="9144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057400" y="406908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1737360" y="505663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want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577840" y="4069080"/>
            <a:ext cx="1554480" cy="91440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623560" y="406908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5303520" y="505663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measure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3639312" y="4526280"/>
            <a:ext cx="1865376" cy="0"/>
          </a:xfrm>
          <a:prstGeom prst="line">
            <a:avLst/>
          </a:prstGeom>
          <a:noFill/>
          <a:ln w="38100">
            <a:solidFill>
              <a:srgbClr val="2E539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3566160" y="3739896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3566160" y="461772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</a:t>
            </a:r>
            <a:endParaRPr lang="en-US" sz="16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vs. θ: model structure vs. instantiation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91440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specifies the structure of the forward model; </a:t>
            </a:r>
            <a:r>
              <a:rPr lang="en-US" sz="17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specifies the parameters that instantiate it for a particular system or environment.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0" y="169164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 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= (1/</a:t>
            </a:r>
            <a:r>
              <a:rPr lang="en-US" sz="3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</a:t>
            </a:r>
            <a:r>
              <a:rPr lang="en-US" sz="3000" i="1" dirty="0"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</a:t>
            </a:r>
            <a:r>
              <a:rPr lang="en-US" sz="3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 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 − </a:t>
            </a:r>
            <a:r>
              <a:rPr lang="en-US" sz="3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/</a:t>
            </a: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3000" i="1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0" y="242316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</a:t>
            </a:r>
            <a:r>
              <a:rPr lang="en-US" sz="1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 (distance)      </a:t>
            </a:r>
            <a:r>
              <a:rPr lang="en-US" sz="2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2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</a:t>
            </a:r>
            <a:r>
              <a:rPr lang="en-US" sz="1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 (propagation speed)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502920" y="306324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32461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richer room-acoustic model: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361188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= { room geometry, wall reflection coefficients, microphone positions, </a:t>
            </a:r>
            <a:r>
              <a:rPr lang="en-US" sz="17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</a:t>
            </a: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… }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02920" y="4434840"/>
            <a:ext cx="2468880" cy="123444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454456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85800" y="493776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structure / physical laws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337560" y="4434840"/>
            <a:ext cx="2468880" cy="123444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337560" y="454456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3520440" y="493776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parameters that instantiate that model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172200" y="4434840"/>
            <a:ext cx="2468880" cy="123444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172200" y="454456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355080" y="493776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state we want to infer</a:t>
            </a:r>
            <a:endParaRPr lang="en-US" sz="16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not just call θ "nuisance parameters"?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05156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θ are known, deliberately chosen design parameters: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02920" y="1508760"/>
            <a:ext cx="8138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Antenna spacing</a:t>
            </a:r>
            <a:endParaRPr lang="en-US" sz="1700" dirty="0"/>
          </a:p>
          <a:p>
            <a:pPr marL="203200" indent="-203200">
              <a:spcAft>
                <a:spcPts val="8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Radar carrier frequency</a:t>
            </a:r>
            <a:endParaRPr lang="en-US" sz="1700" dirty="0"/>
          </a:p>
          <a:p>
            <a:pPr marL="203200" indent="-203200">
              <a:spcAft>
                <a:spcPts val="8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Camera focal length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02920" y="27432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Others are genuinely unknown nuisance parameters: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502920" y="320040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materials — and other unmodeled environmental conditions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411480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02920" y="4434840"/>
            <a:ext cx="8138160" cy="100584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77240" y="4434840"/>
            <a:ext cx="7589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 mixes both known design choices and unknown nuisances — so "nuisance parameters" is too narrow a name for what it actually captures.</a:t>
            </a:r>
            <a:endParaRPr lang="en-US" sz="17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θ:  nuisance / environment parameters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1883664" cy="86868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1463040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geometry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587752" y="1463040"/>
            <a:ext cx="1883664" cy="86868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679192" y="1463040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672584" y="1463040"/>
            <a:ext cx="1883664" cy="86868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764024" y="1463040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Illumination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757416" y="1463040"/>
            <a:ext cx="1883664" cy="86868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848856" y="1463040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2920" y="2532888"/>
            <a:ext cx="1883664" cy="86868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94360" y="2532888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gain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587752" y="2532888"/>
            <a:ext cx="1883664" cy="86868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2679192" y="2532888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Microphone response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672584" y="2532888"/>
            <a:ext cx="1883664" cy="86868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764024" y="2532888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Antenna configuration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3675888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02920" y="3904488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is not what we usually want to estimate — but it shapes </a:t>
            </a: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so ignoring it silently biases our inference of </a:t>
            </a: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4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and n:  process and uncertainty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46304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the forward model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2103120"/>
            <a:ext cx="3840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known — or partially known — physical process transforming x into measurements. Sometimes physics-based, sometimes learned, often both.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0600" y="146304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measurement noise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800600" y="2103120"/>
            <a:ext cx="3840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measurement uncertainty not captured by the deterministic part of the model — sensor electronics, thermal noise, unmodeled effects.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0" y="1463040"/>
            <a:ext cx="0" cy="246888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4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deterministic map to a probabilistic model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28016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we admit noise, y is no longer a deterministic function of x — it is a random variable given x.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0" y="228600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 </a:t>
            </a:r>
            <a:r>
              <a:rPr lang="en-US" sz="4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 </a:t>
            </a:r>
            <a:r>
              <a:rPr lang="en-US" sz="4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4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| </a:t>
            </a:r>
            <a:r>
              <a:rPr lang="en-US" sz="4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4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0" y="32461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probabilistic measurement model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393192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416052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Bayesian inference (later lectures) are built on this model.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4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423160"/>
            <a:ext cx="9144000" cy="173736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2423160"/>
            <a:ext cx="7680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Deterministic Model vs.</a:t>
            </a:r>
            <a:endParaRPr lang="en-US" sz="28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Stochastic Measurement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43434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y = F(x) is almost never literally true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roduction to AWGN (Additive White Gaussian Noise)">
            <a:extLst>
              <a:ext uri="{FF2B5EF4-FFF2-40B4-BE49-F238E27FC236}">
                <a16:creationId xmlns:a16="http://schemas.microsoft.com/office/drawing/2014/main" id="{B93D074F-7CFB-9193-010B-299B0D496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664" y="832757"/>
            <a:ext cx="6540500" cy="3263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EDEC21-229E-17C3-257F-3892B1D3F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78" y="4236382"/>
            <a:ext cx="3226707" cy="2549022"/>
          </a:xfrm>
          <a:prstGeom prst="rect">
            <a:avLst/>
          </a:prstGeom>
        </p:spPr>
      </p:pic>
      <p:sp>
        <p:nvSpPr>
          <p:cNvPr id="6" name="Shape 0">
            <a:extLst>
              <a:ext uri="{FF2B5EF4-FFF2-40B4-BE49-F238E27FC236}">
                <a16:creationId xmlns:a16="http://schemas.microsoft.com/office/drawing/2014/main" id="{4EDC22A4-1180-99EE-C7B6-D66035EF8050}"/>
              </a:ext>
            </a:extLst>
          </p:cNvPr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00EFF73D-62B9-F95F-9904-CB1679CFF222}"/>
              </a:ext>
            </a:extLst>
          </p:cNvPr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Gaussian noise</a:t>
            </a:r>
            <a:endParaRPr lang="en-US" sz="2600" dirty="0"/>
          </a:p>
        </p:txBody>
      </p:sp>
      <p:pic>
        <p:nvPicPr>
          <p:cNvPr id="8" name="Picture 7" descr="White Noise : Simulation and Analysis using Matlab – GaussianWaves">
            <a:extLst>
              <a:ext uri="{FF2B5EF4-FFF2-40B4-BE49-F238E27FC236}">
                <a16:creationId xmlns:a16="http://schemas.microsoft.com/office/drawing/2014/main" id="{2156310D-9E8C-0E97-DDDB-A15306855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805" y="4497639"/>
            <a:ext cx="4271417" cy="218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9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y = F(x) is almost never literally true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2344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Instead, we write y = F(x) + n. For Gaussian noise: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02920" y="1783080"/>
            <a:ext cx="3291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~ </a:t>
            </a:r>
            <a:r>
              <a:rPr lang="en-US" sz="2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𝒩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(0, </a:t>
            </a:r>
            <a:r>
              <a:rPr lang="en-US" sz="2400" i="1" dirty="0" err="1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σ</a:t>
            </a:r>
            <a:r>
              <a:rPr lang="en-US" sz="2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1400" baseline="30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2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931920" y="2148840"/>
            <a:ext cx="457200" cy="0"/>
          </a:xfrm>
          <a:prstGeom prst="line">
            <a:avLst/>
          </a:prstGeom>
          <a:noFill/>
          <a:ln w="3175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26280" y="1600200"/>
            <a:ext cx="4114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 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 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|</a:t>
            </a: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∝ exp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[ −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‖</a:t>
            </a:r>
            <a:r>
              <a:rPr lang="en-US" sz="18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−</a:t>
            </a:r>
            <a:r>
              <a:rPr lang="en-US" sz="18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18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)‖</a:t>
            </a:r>
            <a:r>
              <a:rPr lang="en-US" sz="1400" baseline="30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2 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/ 2</a:t>
            </a:r>
            <a:r>
              <a:rPr lang="en-US" sz="18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σ </a:t>
            </a:r>
            <a:r>
              <a:rPr lang="en-US" sz="1400" baseline="30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2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]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02920" y="292608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3200400"/>
            <a:ext cx="8138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origin of a very common pattern in estimation: under Gaussian measurement noise, maximizing p(y|x) becomes minimizing squared measurement error.</a:t>
            </a:r>
            <a:endParaRPr lang="en-US" sz="16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will not derive it in detail today — just recognize the shape when it returns in Lecture 3.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4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1A8E26-5D3D-20DD-E9E9-ECF9D9317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136" y="1132114"/>
            <a:ext cx="1943100" cy="723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EAF9CD-5D4E-B23F-7E15-DEA5FC2F0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036" y="2313214"/>
            <a:ext cx="1854200" cy="723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E78C1C-1524-E9DE-DB2E-A6F2DF762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5500" y="3364593"/>
            <a:ext cx="2413000" cy="76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E552C7-F71B-4269-0BB7-6AF643CBB6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0065" y="4462238"/>
            <a:ext cx="4711700" cy="1092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88F9C5-F4F6-4886-3ED4-E10185A4A6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808" y="6010731"/>
            <a:ext cx="1600200" cy="685800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CF1F0C41-6A66-0740-113C-6CFCF4F7E66D}"/>
              </a:ext>
            </a:extLst>
          </p:cNvPr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BAF5EB12-E8EB-E9FB-74DC-5C8FDB70F4F9}"/>
              </a:ext>
            </a:extLst>
          </p:cNvPr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y = F(x) is almost never literally true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3422815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84640A-8ED6-448F-37D2-1E332E879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800" y="1807936"/>
            <a:ext cx="2946400" cy="749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BAF7EE-E9E4-0138-2A3C-BE3601E56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200" y="3226707"/>
            <a:ext cx="3911600" cy="85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91FB2A-7149-5489-4310-A37B10B41B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000" y="4899478"/>
            <a:ext cx="2870200" cy="876300"/>
          </a:xfrm>
          <a:prstGeom prst="rect">
            <a:avLst/>
          </a:prstGeom>
        </p:spPr>
      </p:pic>
      <p:sp>
        <p:nvSpPr>
          <p:cNvPr id="4" name="Shape 0">
            <a:extLst>
              <a:ext uri="{FF2B5EF4-FFF2-40B4-BE49-F238E27FC236}">
                <a16:creationId xmlns:a16="http://schemas.microsoft.com/office/drawing/2014/main" id="{DAE97B93-3841-2F1B-265E-4D4DEF691A63}"/>
              </a:ext>
            </a:extLst>
          </p:cNvPr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D1931E6B-C29A-0EF5-4852-FB4CA1145E77}"/>
              </a:ext>
            </a:extLst>
          </p:cNvPr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least-squares appear everywhere?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774798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least-squares appear everywhere?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173736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argmax</a:t>
            </a:r>
            <a:r>
              <a:rPr lang="en-US" sz="1400" i="1" baseline="-40000" dirty="0" err="1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</a:t>
            </a:r>
            <a:r>
              <a:rPr lang="en-US" sz="22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 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2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 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| </a:t>
            </a:r>
            <a:r>
              <a:rPr lang="en-US" sz="22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0" y="25146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≡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0" y="297180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argmin</a:t>
            </a:r>
            <a:r>
              <a:rPr lang="en-US" sz="1400" i="1" baseline="-40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‖</a:t>
            </a:r>
            <a:r>
              <a:rPr lang="en-US" sz="26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− </a:t>
            </a:r>
            <a:r>
              <a:rPr lang="en-US" sz="26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6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)‖</a:t>
            </a:r>
            <a:r>
              <a:rPr lang="en-US" sz="1400" baseline="30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2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502920" y="402336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02920" y="4297680"/>
            <a:ext cx="8138160" cy="105156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77240" y="4297680"/>
            <a:ext cx="7589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under Gaussian measurement noise, maximizing the likelihood of y given x is the same optimization as minimizing measurement error. That is why least-squares estimation appears everywhere.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4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97480"/>
            <a:ext cx="9144000" cy="11887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269748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Information Is Lost During Sensing?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731520" y="3921034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forward models to inverse problems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14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information is lost during sensing?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sensor does not capture the complete physical state of the world.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forward process transforms, mixes, compresses, and often irreversibly discards information before producing the measurement.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224028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0" y="2423160"/>
            <a:ext cx="9144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; </a:t>
            </a:r>
            <a:r>
              <a:rPr lang="en-US" sz="3200" i="1" dirty="0" err="1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0" y="30632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with no noise: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0" y="338328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; </a:t>
            </a:r>
            <a:r>
              <a:rPr lang="en-US" sz="3200" i="1" dirty="0" err="1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3200" dirty="0"/>
          </a:p>
        </p:txBody>
      </p:sp>
      <p:sp>
        <p:nvSpPr>
          <p:cNvPr id="11" name="Shape 9"/>
          <p:cNvSpPr/>
          <p:nvPr/>
        </p:nvSpPr>
        <p:spPr>
          <a:xfrm>
            <a:off x="502920" y="4251960"/>
            <a:ext cx="8138160" cy="96012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77240" y="4251960"/>
            <a:ext cx="7589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generally cannot uniquely recover x from y.</a:t>
            </a:r>
            <a:endParaRPr lang="en-US" sz="19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Dimensionality reduction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77724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physical world often has many more degrees of freedom than the measurement — the clearest example is a camera.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77240" y="1783080"/>
            <a:ext cx="1645920" cy="6858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2960" y="178308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world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720840" y="1783080"/>
            <a:ext cx="1645920" cy="68580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766560" y="178308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2D image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2496312" y="2125980"/>
            <a:ext cx="4151376" cy="0"/>
          </a:xfrm>
          <a:prstGeom prst="line">
            <a:avLst/>
          </a:prstGeom>
          <a:noFill/>
          <a:ln w="38100">
            <a:solidFill>
              <a:srgbClr val="2E539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423160" y="1472184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projection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02920" y="27432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pixel tells us where something projects onto the image plane, but not its depth.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0" y="320040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u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26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fX/Z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    </a:t>
            </a: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v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26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fY/Z</a:t>
            </a:r>
            <a:endParaRPr lang="en-US" sz="2600" dirty="0"/>
          </a:p>
        </p:txBody>
      </p:sp>
      <p:sp>
        <p:nvSpPr>
          <p:cNvPr id="14" name="Shape 12"/>
          <p:cNvSpPr/>
          <p:nvPr/>
        </p:nvSpPr>
        <p:spPr>
          <a:xfrm>
            <a:off x="502920" y="388620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406908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3D points can produce the same (u, v) — e.g. (X, Y, Z) and (2X, 2Y, 2Z) project to the same image location.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02920" y="480060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Depth information has been partially lost through projection.</a:t>
            </a:r>
            <a:endParaRPr lang="en-US" sz="16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Multiple causes, one measurement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Suppose a camera measures a dark pixel. Why is it dark?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Dark material</a:t>
            </a:r>
            <a:endParaRPr lang="en-US" sz="1700" dirty="0"/>
          </a:p>
          <a:p>
            <a:pPr marL="203200" indent="-203200">
              <a:spcAft>
                <a:spcPts val="7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 illumination</a:t>
            </a:r>
            <a:endParaRPr lang="en-US" sz="1700" dirty="0"/>
          </a:p>
          <a:p>
            <a:pPr marL="203200" indent="-203200">
              <a:spcAft>
                <a:spcPts val="7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orientation</a:t>
            </a:r>
            <a:endParaRPr lang="en-US" sz="1700" dirty="0"/>
          </a:p>
          <a:p>
            <a:pPr marL="203200" indent="-203200">
              <a:spcAft>
                <a:spcPts val="7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Shadow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02920" y="288036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0" y="306324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∝  illumination  ×  reflectance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Illumination is governed by θ; reflectance depends on x (and sometimes θ too).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0" y="406908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₁ ≠ </a:t>
            </a: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₂    but    </a:t>
            </a:r>
            <a:r>
              <a:rPr lang="en-US" sz="2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₁; </a:t>
            </a:r>
            <a:r>
              <a:rPr lang="en-US" sz="2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₁) = </a:t>
            </a:r>
            <a:r>
              <a:rPr lang="en-US" sz="2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₂; </a:t>
            </a:r>
            <a:r>
              <a:rPr lang="en-US" sz="2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₂)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02920" y="4892040"/>
            <a:ext cx="8138160" cy="105156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77240" y="4892040"/>
            <a:ext cx="7589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combinations of physical quantities can give the same y — the fundamental many-to-one nature of many forward models.</a:t>
            </a:r>
            <a:endParaRPr lang="en-US" sz="17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 is the electromagnetic spectrum?">
            <a:extLst>
              <a:ext uri="{FF2B5EF4-FFF2-40B4-BE49-F238E27FC236}">
                <a16:creationId xmlns:a16="http://schemas.microsoft.com/office/drawing/2014/main" id="{7E58D471-0851-3042-F4ED-62DE1852B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622" y="1466959"/>
            <a:ext cx="7336755" cy="4192432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AF2EA9D9-33CC-72F6-2ACD-69F968AC3004}"/>
              </a:ext>
            </a:extLst>
          </p:cNvPr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88BD5117-7F7C-AA33-42A6-EFD151825C83}"/>
              </a:ext>
            </a:extLst>
          </p:cNvPr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The sensor is an information bottleneck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5967929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The sensor is an information bottleneck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sensor has limited sensitivity.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0" y="146304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L</a:t>
            </a:r>
            <a:r>
              <a:rPr lang="en-US" sz="2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(λ)   ⟶   (</a:t>
            </a:r>
            <a:r>
              <a:rPr lang="en-US" sz="2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R, G, B</a:t>
            </a:r>
            <a:r>
              <a:rPr lang="en-US" sz="2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02920" y="205740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rich electromagnetic spectrum is reduced to approximately three channels.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02920" y="260604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28346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different spectral distributions can therefore produce the same RGB values.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502920" y="342900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Similarly, a microphone measures pressure variation over a limited frequency range — it does not capture every property of the acoustic field.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02920" y="4434840"/>
            <a:ext cx="8138160" cy="91440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77240" y="44348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sensor itself acts as an information bottleneck.</a:t>
            </a:r>
            <a:endParaRPr lang="en-US" sz="18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Finite resolution destroys detail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two objects are closer than the radar's range resolution, their reflections may merge into one return.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0" y="16002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continuous scene   →   finite pixels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0" y="21031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  →   </a:t>
            </a: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[n]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02920" y="269748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Fine-scale spatial or temporal information can disappear.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324612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02920" y="3520440"/>
            <a:ext cx="3886200" cy="13716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04088" y="3611880"/>
            <a:ext cx="3483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9F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PREVIEW — LECTURE 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04088" y="3886200"/>
            <a:ext cx="34838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can destroy information.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754880" y="3520440"/>
            <a:ext cx="3886200" cy="137160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956048" y="3611880"/>
            <a:ext cx="3483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9F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PREVIEW — LECTURE 6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956048" y="3886200"/>
            <a:ext cx="34838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geometry determines resolution.</a:t>
            </a:r>
            <a:endParaRPr lang="en-US" sz="15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Occlusion: some states are never measured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camera observes the front surface of a box, but not the back.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0" y="14630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complete 3D object   →   visible-surface projection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210312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33172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amount of processing of a single image can directly recover measurements that were never acquired. Any reconstruction of the back must come from assumptions or prior knowledge.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3383280"/>
            <a:ext cx="8138160" cy="9144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77240" y="338328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issue occurs in radar shadowing, ultrasound, LiDAR, and many other sensing systems.</a:t>
            </a:r>
            <a:endParaRPr lang="en-US" sz="17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Mixing: contributions become entangled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86868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2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= </a:t>
            </a:r>
            <a:r>
              <a:rPr lang="en-US" sz="2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</a:t>
            </a:r>
            <a:r>
              <a:rPr lang="en-US" sz="2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∗ </a:t>
            </a:r>
            <a:r>
              <a:rPr lang="en-US" sz="2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r>
              <a:rPr lang="en-US" sz="2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+ </a:t>
            </a:r>
            <a:r>
              <a:rPr lang="en-US" sz="2800" i="1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r>
              <a:rPr lang="en-US" sz="2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microphone measurement contains both the source s(t) and the environment h(t) — they are not separately observed.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201168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9456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Likewise, wireless CSI may contain the superposition of many propagation paths: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0" y="265176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(f) = Σₖ  </a:t>
            </a: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αₖ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exp(−j2πf</a:t>
            </a: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τₖ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502920" y="320040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receiver measures the combined channel, not necessarily each individual reflector/path.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2920" y="374904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393192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may not be completely absent — it may be entangled.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02920" y="4526280"/>
            <a:ext cx="8138160" cy="86868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77240" y="4526280"/>
            <a:ext cx="7589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lost information ≠ mixed/latent information — a sophisticated inverse method can sometimes disentangle the latter.</a:t>
            </a:r>
            <a:endParaRPr lang="en-US" sz="16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Noise limits distinguishability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96012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; </a:t>
            </a: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691640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Suppose two physical states produce slightly different ideal measurements: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0" y="219456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₁) ≈ </a:t>
            </a: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₂)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502920" y="288036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310896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difference is smaller than the measurement noise, the sensor may not be able to distinguish them.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02920" y="3977640"/>
            <a:ext cx="8138160" cy="91440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77240" y="39776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a theoretically invertible mapping may be practically unrecoverable.</a:t>
            </a:r>
            <a:endParaRPr lang="en-US" sz="18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concepts this motivates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868680"/>
            <a:ext cx="73152" cy="77724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8686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Ambiguity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28016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different physical states explain the same measurement?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02920" y="1783080"/>
            <a:ext cx="73152" cy="10515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77240" y="17830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Identifiability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77240" y="21945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the physical state of interest be uniquely determined from the available measurements?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02920" y="2971800"/>
            <a:ext cx="73152" cy="1188720"/>
          </a:xfrm>
          <a:prstGeom prst="rect">
            <a:avLst/>
          </a:prstGeom>
          <a:solidFill>
            <a:srgbClr val="4040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77240" y="29718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Observability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7724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the measurements contain enough information about the state to recover it?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777240" y="37947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Especially important for dynamical systems, later in the course.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₁ ≠ </a:t>
            </a:r>
            <a:r>
              <a:rPr lang="en-US" sz="2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₂,    </a:t>
            </a:r>
            <a:r>
              <a:rPr lang="en-US" sz="2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₁) ≈ </a:t>
            </a:r>
            <a:r>
              <a:rPr lang="en-US" sz="2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₂)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502920" y="475488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02920" y="48920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Lecture 1 we emphasize ambiguity and identifiability, and only briefly mention observability — formal observability fits better with state estimation.</a:t>
            </a:r>
            <a:endParaRPr lang="en-US" sz="14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does the lost information go?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868680"/>
            <a:ext cx="1371600" cy="6858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868680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886200" y="868680"/>
            <a:ext cx="1371600" cy="68580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931920" y="868680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F(⋅; θ)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269480" y="868680"/>
            <a:ext cx="1371600" cy="68580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315200" y="868680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929384" y="1211580"/>
            <a:ext cx="1901952" cy="0"/>
          </a:xfrm>
          <a:prstGeom prst="line">
            <a:avLst/>
          </a:prstGeom>
          <a:noFill/>
          <a:ln w="38100">
            <a:solidFill>
              <a:srgbClr val="2E539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312664" y="1211580"/>
            <a:ext cx="1901952" cy="0"/>
          </a:xfrm>
          <a:prstGeom prst="line">
            <a:avLst/>
          </a:prstGeom>
          <a:noFill/>
          <a:ln w="38100">
            <a:solidFill>
              <a:srgbClr val="2E539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02920" y="1874520"/>
            <a:ext cx="8138160" cy="23042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0080" y="1874520"/>
            <a:ext cx="504565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→ 2D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711342" y="1874520"/>
            <a:ext cx="276697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projection loss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02920" y="2258568"/>
            <a:ext cx="8138160" cy="384048"/>
          </a:xfrm>
          <a:prstGeom prst="rect">
            <a:avLst/>
          </a:prstGeom>
          <a:solidFill>
            <a:srgbClr val="F2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080" y="2258568"/>
            <a:ext cx="504565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→ sampled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711342" y="2258568"/>
            <a:ext cx="276697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 loss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40080" y="2642616"/>
            <a:ext cx="504565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wavelengths → RGB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11342" y="2642616"/>
            <a:ext cx="276697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spectral loss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502920" y="3026664"/>
            <a:ext cx="8138160" cy="384048"/>
          </a:xfrm>
          <a:prstGeom prst="rect">
            <a:avLst/>
          </a:prstGeom>
          <a:solidFill>
            <a:srgbClr val="F2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40080" y="3026664"/>
            <a:ext cx="504565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paths → one signal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711342" y="3026664"/>
            <a:ext cx="276697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40080" y="3410712"/>
            <a:ext cx="504565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hidden surfaces → no measurement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5711342" y="3410712"/>
            <a:ext cx="276697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occlusion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502920" y="3794760"/>
            <a:ext cx="8138160" cy="384048"/>
          </a:xfrm>
          <a:prstGeom prst="rect">
            <a:avLst/>
          </a:prstGeom>
          <a:solidFill>
            <a:srgbClr val="F2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40080" y="3794760"/>
            <a:ext cx="504565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signal → noisy signal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5711342" y="3794760"/>
            <a:ext cx="276697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502920" y="4453128"/>
            <a:ext cx="8138160" cy="82296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777240" y="4453128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forward process loses information, how can we recover the physical state?</a:t>
            </a:r>
            <a:endParaRPr lang="en-US" sz="18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information was lost?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2103120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sensor gives us </a:t>
            </a:r>
            <a:r>
              <a:rPr lang="en-US" sz="3600" b="1" i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We actually want </a:t>
            </a:r>
            <a:r>
              <a:rPr lang="en-US" sz="3600" b="1" i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02920" y="310896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2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get from y back to x?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8944423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bridge to inverse problems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105156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Measurements + Physics + Priors + Learning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0" y="160020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⟶   Physical inference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502920" y="242316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65176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 of physical sensing ML exists because the measurement alone is insufficient.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02920" y="3246120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use physical structure, multiple measurements, priors, and learned regularities to resolve what the forward process made ambiguous.</a:t>
            </a:r>
            <a:endParaRPr lang="en-US" sz="18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97480"/>
            <a:ext cx="9144000" cy="11887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269748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Information Was Lost?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731520" y="406908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we recover x uniquely from y?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4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states, one measurement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2801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camera maps 3D → 2D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02920" y="1828800"/>
            <a:ext cx="3840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different 3D scenes can produce the exact same photograph — the projection discards depth.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0600" y="1280160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microphone recording is ambiguous, too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4800600" y="2057400"/>
            <a:ext cx="3840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may be compatible with many combinations of source, location, and room.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0" y="1280160"/>
            <a:ext cx="0" cy="228600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77240" y="4023360"/>
            <a:ext cx="1005840" cy="50292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" y="402336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x₁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874520" y="4279392"/>
            <a:ext cx="1920240" cy="685800"/>
          </a:xfrm>
          <a:prstGeom prst="line">
            <a:avLst/>
          </a:prstGeom>
          <a:noFill/>
          <a:ln w="22225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77240" y="4709160"/>
            <a:ext cx="1005840" cy="50292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2960" y="470916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x₂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1874520" y="4965192"/>
            <a:ext cx="1920240" cy="0"/>
          </a:xfrm>
          <a:prstGeom prst="line">
            <a:avLst/>
          </a:prstGeom>
          <a:noFill/>
          <a:ln w="22225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77240" y="5394960"/>
            <a:ext cx="1005840" cy="50292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2960" y="539496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x₃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 flipV="1">
            <a:off x="1874520" y="4965192"/>
            <a:ext cx="1920240" cy="685800"/>
          </a:xfrm>
          <a:prstGeom prst="line">
            <a:avLst/>
          </a:prstGeom>
          <a:noFill/>
          <a:ln w="22225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3886200" y="4526280"/>
            <a:ext cx="1188720" cy="59436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931920" y="4526280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349240" y="452628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measurement, different causes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4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the phenomenon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137160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400" baseline="-40000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1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= </a:t>
            </a:r>
            <a:r>
              <a:rPr lang="en-US" sz="2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400" baseline="-40000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2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  even when   </a:t>
            </a: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400" baseline="-40000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1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≠ </a:t>
            </a: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400" baseline="-40000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2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02920" y="228600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2606040"/>
            <a:ext cx="17602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loss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02920" y="3108960"/>
            <a:ext cx="17602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gets discarded when x is compressed into y.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628900" y="2606040"/>
            <a:ext cx="17602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Ambiguity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628900" y="3108960"/>
            <a:ext cx="17602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several distinct x explain the same y equally well.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54880" y="2606040"/>
            <a:ext cx="17602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Observability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754880" y="3108960"/>
            <a:ext cx="17602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x can in principle be determined from y.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880860" y="2606040"/>
            <a:ext cx="17602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Identifiability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880860" y="3108960"/>
            <a:ext cx="17602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that determination is unique.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4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 concepts to leave with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353312"/>
            <a:ext cx="256032" cy="256032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128016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 physical state x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754880" y="1353312"/>
            <a:ext cx="256032" cy="256032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166360" y="128016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Observable measurement y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02920" y="2121408"/>
            <a:ext cx="256032" cy="256032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14400" y="204825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/ measurement operator F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54880" y="2121408"/>
            <a:ext cx="256032" cy="256032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166360" y="204825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propagation &amp; interaction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2920" y="2889504"/>
            <a:ext cx="256032" cy="256032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4400" y="281635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Transduction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754880" y="2889504"/>
            <a:ext cx="256032" cy="256032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166360" y="281635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noise &amp; uncertainty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02920" y="3657600"/>
            <a:ext cx="256032" cy="256032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14400" y="3584448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Nuisance / environmental parameters θ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754880" y="3657600"/>
            <a:ext cx="256032" cy="256032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166360" y="3584448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Identifiability / ambiguity, intuitively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02920" y="4672584"/>
            <a:ext cx="813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target: 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comfortably interpret </a:t>
            </a:r>
            <a:r>
              <a:rPr lang="en-US" sz="1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 = F(x; θ) + n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 any new sensing problem.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4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In-class exercise: decompose four sensing systems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96012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system, fill in: x, physical phenomenon, F, y, θ, n.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02920" y="1463040"/>
            <a:ext cx="1897380" cy="50292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18973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83180" y="1463040"/>
            <a:ext cx="1897380" cy="50292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583180" y="1463040"/>
            <a:ext cx="18973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Microphone array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663440" y="1463040"/>
            <a:ext cx="1897380" cy="50292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663440" y="1463040"/>
            <a:ext cx="18973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Automotive radar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743700" y="1463040"/>
            <a:ext cx="1897380" cy="50292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743700" y="1463040"/>
            <a:ext cx="18973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Smartphone IMU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02920" y="219456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 — Automotive radar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260604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02920" y="27889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143000" y="27889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 { 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position, velocity, reflectivity</a:t>
            </a: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}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02920" y="331927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143000" y="3319272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 { 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propagation + reflection + antenna + receiver</a:t>
            </a: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}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02920" y="3849624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143000" y="3849624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 { 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 IQ samples</a:t>
            </a: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}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02920" y="4379976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143000" y="4379976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 { 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antenna geometry, carrier frequency, environment</a:t>
            </a: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}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01768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02920" y="5184648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can perform this decomposition for an unfamiliar sensing system, Lecture 1 has succeeded.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4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recurring analytical language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2920" y="1600200"/>
            <a:ext cx="365760" cy="36576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600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51560" y="1600200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x?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02920" y="2167128"/>
            <a:ext cx="365760" cy="36576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21671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51560" y="2167128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y?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02920" y="2734056"/>
            <a:ext cx="365760" cy="36576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2920" y="27340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51560" y="2734056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F?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02920" y="3300984"/>
            <a:ext cx="365760" cy="36576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02920" y="33009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51560" y="3300984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parts of F are known? Which are learned?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502920" y="3867912"/>
            <a:ext cx="365760" cy="36576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02920" y="38679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51560" y="3867912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information about x actually survives into y?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502920" y="452628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4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forward model, decomposed across eight sensing systems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74320" y="658368"/>
            <a:ext cx="8595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every system: y = F(x; θ) + n — the same five terms, instantiated differently.</a:t>
            </a:r>
            <a:endParaRPr lang="en-US" sz="1200" dirty="0"/>
          </a:p>
        </p:txBody>
      </p:sp>
      <p:graphicFrame>
        <p:nvGraphicFramePr>
          <p:cNvPr id="43" name="Table 0"/>
          <p:cNvGraphicFramePr>
            <a:graphicFrameLocks noGrp="1"/>
          </p:cNvGraphicFramePr>
          <p:nvPr/>
        </p:nvGraphicFramePr>
        <p:xfrm>
          <a:off x="274320" y="1005840"/>
          <a:ext cx="8595360" cy="5379720"/>
        </p:xfrm>
        <a:graphic>
          <a:graphicData uri="http://schemas.openxmlformats.org/drawingml/2006/table">
            <a:tbl>
              <a:tblPr/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Sensor / System</a:t>
                      </a:r>
                      <a:endParaRPr lang="en-US" sz="1200" dirty="0"/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i="1" dirty="0">
                          <a:solidFill>
                            <a:srgbClr val="ED7D31"/>
                          </a:solidFill>
                          <a:latin typeface="Cambria Math" pitchFamily="34" charset="0"/>
                          <a:ea typeface="Cambria Math" pitchFamily="34" charset="-122"/>
                          <a:cs typeface="Cambria Math" pitchFamily="34" charset="-120"/>
                        </a:rPr>
                        <a:t>x  </a:t>
                      </a: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Latent physical state</a:t>
                      </a:r>
                      <a:endParaRPr lang="en-US" sz="1200" dirty="0"/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i="1" dirty="0">
                          <a:solidFill>
                            <a:srgbClr val="ED7D31"/>
                          </a:solidFill>
                          <a:latin typeface="Cambria Math" pitchFamily="34" charset="0"/>
                          <a:ea typeface="Cambria Math" pitchFamily="34" charset="-122"/>
                          <a:cs typeface="Cambria Math" pitchFamily="34" charset="-120"/>
                        </a:rPr>
                        <a:t>F  </a:t>
                      </a: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Forward process</a:t>
                      </a:r>
                      <a:endParaRPr lang="en-US" sz="1200" dirty="0"/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i="1" dirty="0">
                          <a:solidFill>
                            <a:srgbClr val="ED7D31"/>
                          </a:solidFill>
                          <a:latin typeface="Cambria Math" pitchFamily="34" charset="0"/>
                          <a:ea typeface="Cambria Math" pitchFamily="34" charset="-122"/>
                          <a:cs typeface="Cambria Math" pitchFamily="34" charset="-120"/>
                        </a:rPr>
                        <a:t>y  </a:t>
                      </a: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Measurement</a:t>
                      </a:r>
                      <a:endParaRPr lang="en-US" sz="1200" dirty="0"/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i="1" dirty="0">
                          <a:solidFill>
                            <a:srgbClr val="ED7D31"/>
                          </a:solidFill>
                          <a:latin typeface="Cambria Math" pitchFamily="34" charset="0"/>
                          <a:ea typeface="Cambria Math" pitchFamily="34" charset="-122"/>
                          <a:cs typeface="Cambria Math" pitchFamily="34" charset="-120"/>
                        </a:rPr>
                        <a:t>θ  </a:t>
                      </a: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Nuisance parameters</a:t>
                      </a:r>
                      <a:endParaRPr lang="en-US" sz="1200" dirty="0"/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Information encoded</a:t>
                      </a:r>
                      <a:endParaRPr lang="en-US" sz="1200" dirty="0"/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Ambiguity</a:t>
                      </a:r>
                      <a:endParaRPr lang="en-US" sz="1200" dirty="0"/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5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Camera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3D position, geometry, pose, material/appearance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Illumination → surface interaction/reflection → propagation → optics → image sensor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Pixel intensities / RGB image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Illumination, camera pose, focal length, exposure, reflectance, background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Projection, texture, edges, apparent size, motion, perspective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3D→2D projection loses depth; different geometry/material/illumination combinations can yield similar images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5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Microphone Array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 position, source signal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Sound generation → acoustic propagation → reflections/reverberation → microphones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Multichannel audio waveforms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Room geometry, wall materials, microphone geometry, speed of sound, microphone response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Inter-microphone delay, phase difference, amplitude, reverberation structure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Multipath can mimic direct paths; symmetric locations or poor array geometry can produce similar measurements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5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Automotive Radar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 range, velocity, angle, reflectivity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RF transmission → propagation → target reflection/scattering → return propagation → antenna/receiver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Complex IQ samples; range-Doppler data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Carrier frequency, waveform, antenna geometry, environment, target reflectivity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Delay → range; Doppler → velocity; inter-antenna phase → angle; amplitude → reflectivity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Multiple targets may overlap; multipath can create ghost targets; finite bandwidth/aperture limits resolution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5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Smartphone IMU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Position, velocity, orientation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Physical motion → inertial forces/rotation → MEMS transduction → electrical signal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3-axis acceleration and angular velocity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Sensor orientation, gravity, scale factors, bias, temperature, calibration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Translational acceleration, angular motion, short-term dynamics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Absolute position is not directly observed; bias/noise integration causes severe drift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5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LiDAR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3D surface geometry, reflectivity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Laser emission → propagation → surface reflection → return propagation → photodetector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Return time, intensity, point cloud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Sensor pose, beam direction, surface reflectivity, atmosphere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Delay → depth; scan angle + range → 3D location; intensity → reflectivity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Occlusion; weak returns from dark surfaces; glass, fog, and multiple reflections can confuse measurements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5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WiFi CSI Localization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Device/person location, orientation, environment state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RF transmission → multipath propagation/reflection/diffraction → receiving antenna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Complex CSI across antennas/subcarriers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AP/receiver geometry, room layout, walls, furniture, people, frequency, antenna response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Amplitude, phase, multipath delay structure, frequency-selective fading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Different locations can yield similar CSI; environmental changes can alter CSI without changing location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5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Medical Ultrasound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Tissue geometry/properties, acoustic impedance/scattering distribution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Ultrasound transmission → propagation through tissue → reflection/scattering → return propagation → transducer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Echo RF waveforms across transducer elements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Speed of sound, attenuation, transducer geometry, transmitted pulse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Delay → depth; amplitude → tissue/interface properties; array differences → direction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Multiple scattering, variable sound speed, and similar tissue responses can create ambiguous reconstructions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5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Thermal Camera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Surface temperature, emissivity, geometry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Thermal emission → atmospheric propagation → IR optics → detector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Infrared intensity image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Emissivity, ambient temperature, atmospheric absorption, camera calibration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Thermal radiation intensity related to temperature/material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Temperature and emissivity are entangled; different combinations can produce similar measured intensity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Further looking, not required reading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335024"/>
            <a:ext cx="128016" cy="128016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95528" y="1280160"/>
            <a:ext cx="7845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6.011 — Signals, Systems and Inference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5528" y="1664208"/>
            <a:ext cx="7845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background. Philosophically closest to this course: signals, systems, and inference rather than DSP in isolation. Recommend the introductory lecture material, not extensive reading.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2560320"/>
            <a:ext cx="8138160" cy="0"/>
          </a:xfrm>
          <a:prstGeom prst="line">
            <a:avLst/>
          </a:prstGeom>
          <a:noFill/>
          <a:ln w="12700">
            <a:solidFill>
              <a:srgbClr val="E7E7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02920" y="2843784"/>
            <a:ext cx="128016" cy="128016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95528" y="2788920"/>
            <a:ext cx="7845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Signals and Systems — Oppenheim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95528" y="3172968"/>
            <a:ext cx="7845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classical signals/systems refresher. The full course (convolution, Fourier transforms, sampling, quantization) serves as a semester-long reference.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02920" y="4069080"/>
            <a:ext cx="8138160" cy="0"/>
          </a:xfrm>
          <a:prstGeom prst="line">
            <a:avLst/>
          </a:prstGeom>
          <a:noFill/>
          <a:ln w="12700">
            <a:solidFill>
              <a:srgbClr val="E7E7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02920" y="4352544"/>
            <a:ext cx="128016" cy="128016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95528" y="4297680"/>
            <a:ext cx="7845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Berkeley CS 180 — Computer Vision and Computational Photography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95528" y="4681728"/>
            <a:ext cx="7845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of the light → optics → image pipeline: pinhole cameras, pixels, physics of light, and image formation.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02920" y="5577840"/>
            <a:ext cx="8138160" cy="0"/>
          </a:xfrm>
          <a:prstGeom prst="line">
            <a:avLst/>
          </a:prstGeom>
          <a:noFill/>
          <a:ln w="12700">
            <a:solidFill>
              <a:srgbClr val="E7E7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4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560320"/>
            <a:ext cx="9144000" cy="11887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256032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731520" y="406908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Next:  </a:t>
            </a: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2 — Signal Representations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4948</Words>
  <Application>Microsoft Macintosh PowerPoint</Application>
  <PresentationFormat>On-screen Show (4:3)</PresentationFormat>
  <Paragraphs>848</Paragraphs>
  <Slides>83</Slides>
  <Notes>67</Notes>
  <HiddenSlides>13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83</vt:i4>
      </vt:variant>
    </vt:vector>
  </HeadingPairs>
  <TitlesOfParts>
    <vt:vector size="91" baseType="lpstr">
      <vt:lpstr>Arial</vt:lpstr>
      <vt:lpstr>Avenir Light</vt:lpstr>
      <vt:lpstr>Calibri</vt:lpstr>
      <vt:lpstr>Calibri Light</vt:lpstr>
      <vt:lpstr>Cambria Math</vt:lpstr>
      <vt:lpstr>Lucida Bright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CMSC 818V — Machine Learning for Physical Sensing and Perception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From the Physical World to Sensor Data</dc:title>
  <dc:subject>PptxGenJS Presentation</dc:subject>
  <dc:creator>Nirupam Roy</dc:creator>
  <cp:lastModifiedBy>Nirupam Roy</cp:lastModifiedBy>
  <cp:revision>1</cp:revision>
  <dcterms:created xsi:type="dcterms:W3CDTF">2026-09-03T10:53:26Z</dcterms:created>
  <dcterms:modified xsi:type="dcterms:W3CDTF">2026-09-03T16:00:05Z</dcterms:modified>
</cp:coreProperties>
</file>