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mp4" ContentType="video/mp4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media/image20.jpg" ContentType="image/jpeg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media/image55.jpg" ContentType="image/jpeg"/>
  <Override PartName="/ppt/media/image56.jpg" ContentType="image/jpeg"/>
  <Override PartName="/ppt/media/image57.jpg" ContentType="image/jpeg"/>
  <Override PartName="/ppt/media/image58.jpg" ContentType="image/jpeg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media/image79.jpg" ContentType="image/jpeg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4" r:id="rId2"/>
  </p:sldMasterIdLst>
  <p:notesMasterIdLst>
    <p:notesMasterId r:id="rId154"/>
  </p:notesMasterIdLst>
  <p:sldIdLst>
    <p:sldId id="256" r:id="rId3"/>
    <p:sldId id="279" r:id="rId4"/>
    <p:sldId id="299" r:id="rId5"/>
    <p:sldId id="1832" r:id="rId6"/>
    <p:sldId id="301" r:id="rId7"/>
    <p:sldId id="302" r:id="rId8"/>
    <p:sldId id="303" r:id="rId9"/>
    <p:sldId id="1866" r:id="rId10"/>
    <p:sldId id="304" r:id="rId11"/>
    <p:sldId id="305" r:id="rId12"/>
    <p:sldId id="306" r:id="rId13"/>
    <p:sldId id="307" r:id="rId14"/>
    <p:sldId id="308" r:id="rId15"/>
    <p:sldId id="282" r:id="rId16"/>
    <p:sldId id="283" r:id="rId17"/>
    <p:sldId id="284" r:id="rId18"/>
    <p:sldId id="285" r:id="rId19"/>
    <p:sldId id="1835" r:id="rId20"/>
    <p:sldId id="1867" r:id="rId21"/>
    <p:sldId id="286" r:id="rId22"/>
    <p:sldId id="309" r:id="rId23"/>
    <p:sldId id="310" r:id="rId24"/>
    <p:sldId id="311" r:id="rId25"/>
    <p:sldId id="312" r:id="rId26"/>
    <p:sldId id="1838" r:id="rId27"/>
    <p:sldId id="313" r:id="rId28"/>
    <p:sldId id="314" r:id="rId29"/>
    <p:sldId id="315" r:id="rId30"/>
    <p:sldId id="316" r:id="rId31"/>
    <p:sldId id="317" r:id="rId32"/>
    <p:sldId id="318" r:id="rId33"/>
    <p:sldId id="319" r:id="rId34"/>
    <p:sldId id="291" r:id="rId35"/>
    <p:sldId id="320" r:id="rId36"/>
    <p:sldId id="258" r:id="rId37"/>
    <p:sldId id="261" r:id="rId38"/>
    <p:sldId id="1761" r:id="rId39"/>
    <p:sldId id="1869" r:id="rId40"/>
    <p:sldId id="1868" r:id="rId41"/>
    <p:sldId id="1870" r:id="rId42"/>
    <p:sldId id="1825" r:id="rId43"/>
    <p:sldId id="1831" r:id="rId44"/>
    <p:sldId id="1522" r:id="rId45"/>
    <p:sldId id="575" r:id="rId46"/>
    <p:sldId id="1523" r:id="rId47"/>
    <p:sldId id="1839" r:id="rId48"/>
    <p:sldId id="1833" r:id="rId49"/>
    <p:sldId id="1747" r:id="rId50"/>
    <p:sldId id="1748" r:id="rId51"/>
    <p:sldId id="1751" r:id="rId52"/>
    <p:sldId id="1752" r:id="rId53"/>
    <p:sldId id="1765" r:id="rId54"/>
    <p:sldId id="263" r:id="rId55"/>
    <p:sldId id="264" r:id="rId56"/>
    <p:sldId id="1766" r:id="rId57"/>
    <p:sldId id="1767" r:id="rId58"/>
    <p:sldId id="1828" r:id="rId59"/>
    <p:sldId id="1770" r:id="rId60"/>
    <p:sldId id="1771" r:id="rId61"/>
    <p:sldId id="1800" r:id="rId62"/>
    <p:sldId id="1834" r:id="rId63"/>
    <p:sldId id="1871" r:id="rId64"/>
    <p:sldId id="1801" r:id="rId65"/>
    <p:sldId id="1864" r:id="rId66"/>
    <p:sldId id="1810" r:id="rId67"/>
    <p:sldId id="1811" r:id="rId68"/>
    <p:sldId id="1812" r:id="rId69"/>
    <p:sldId id="1829" r:id="rId70"/>
    <p:sldId id="1836" r:id="rId71"/>
    <p:sldId id="1813" r:id="rId72"/>
    <p:sldId id="1814" r:id="rId73"/>
    <p:sldId id="1815" r:id="rId74"/>
    <p:sldId id="1816" r:id="rId75"/>
    <p:sldId id="1817" r:id="rId76"/>
    <p:sldId id="1819" r:id="rId77"/>
    <p:sldId id="1820" r:id="rId78"/>
    <p:sldId id="1821" r:id="rId79"/>
    <p:sldId id="1822" r:id="rId80"/>
    <p:sldId id="1865" r:id="rId81"/>
    <p:sldId id="1535" r:id="rId82"/>
    <p:sldId id="1538" r:id="rId83"/>
    <p:sldId id="1772" r:id="rId84"/>
    <p:sldId id="1773" r:id="rId85"/>
    <p:sldId id="1774" r:id="rId86"/>
    <p:sldId id="1775" r:id="rId87"/>
    <p:sldId id="1776" r:id="rId88"/>
    <p:sldId id="1777" r:id="rId89"/>
    <p:sldId id="1490" r:id="rId90"/>
    <p:sldId id="1802" r:id="rId91"/>
    <p:sldId id="1803" r:id="rId92"/>
    <p:sldId id="1498" r:id="rId93"/>
    <p:sldId id="1804" r:id="rId94"/>
    <p:sldId id="1525" r:id="rId95"/>
    <p:sldId id="1652" r:id="rId96"/>
    <p:sldId id="1500" r:id="rId97"/>
    <p:sldId id="1805" r:id="rId98"/>
    <p:sldId id="1849" r:id="rId99"/>
    <p:sldId id="1845" r:id="rId100"/>
    <p:sldId id="508" r:id="rId101"/>
    <p:sldId id="567" r:id="rId102"/>
    <p:sldId id="1532" r:id="rId103"/>
    <p:sldId id="1533" r:id="rId104"/>
    <p:sldId id="1534" r:id="rId105"/>
    <p:sldId id="1763" r:id="rId106"/>
    <p:sldId id="1844" r:id="rId107"/>
    <p:sldId id="1850" r:id="rId108"/>
    <p:sldId id="1852" r:id="rId109"/>
    <p:sldId id="1506" r:id="rId110"/>
    <p:sldId id="1527" r:id="rId111"/>
    <p:sldId id="1472" r:id="rId112"/>
    <p:sldId id="585" r:id="rId113"/>
    <p:sldId id="509" r:id="rId114"/>
    <p:sldId id="1539" r:id="rId115"/>
    <p:sldId id="512" r:id="rId116"/>
    <p:sldId id="1485" r:id="rId117"/>
    <p:sldId id="1536" r:id="rId118"/>
    <p:sldId id="1486" r:id="rId119"/>
    <p:sldId id="1487" r:id="rId120"/>
    <p:sldId id="1848" r:id="rId121"/>
    <p:sldId id="1837" r:id="rId122"/>
    <p:sldId id="1780" r:id="rId123"/>
    <p:sldId id="1779" r:id="rId124"/>
    <p:sldId id="1853" r:id="rId125"/>
    <p:sldId id="1854" r:id="rId126"/>
    <p:sldId id="1840" r:id="rId127"/>
    <p:sldId id="1841" r:id="rId128"/>
    <p:sldId id="1842" r:id="rId129"/>
    <p:sldId id="1778" r:id="rId130"/>
    <p:sldId id="1875" r:id="rId131"/>
    <p:sldId id="514" r:id="rId132"/>
    <p:sldId id="515" r:id="rId133"/>
    <p:sldId id="516" r:id="rId134"/>
    <p:sldId id="517" r:id="rId135"/>
    <p:sldId id="1877" r:id="rId136"/>
    <p:sldId id="519" r:id="rId137"/>
    <p:sldId id="1782" r:id="rId138"/>
    <p:sldId id="1876" r:id="rId139"/>
    <p:sldId id="1528" r:id="rId140"/>
    <p:sldId id="589" r:id="rId141"/>
    <p:sldId id="1855" r:id="rId142"/>
    <p:sldId id="1856" r:id="rId143"/>
    <p:sldId id="1861" r:id="rId144"/>
    <p:sldId id="1859" r:id="rId145"/>
    <p:sldId id="1860" r:id="rId146"/>
    <p:sldId id="1862" r:id="rId147"/>
    <p:sldId id="1846" r:id="rId148"/>
    <p:sldId id="1818" r:id="rId149"/>
    <p:sldId id="1863" r:id="rId150"/>
    <p:sldId id="1872" r:id="rId151"/>
    <p:sldId id="1873" r:id="rId152"/>
    <p:sldId id="1874" r:id="rId153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CC9BFB-31A2-F542-8D48-C4994D019310}" v="9" dt="2026-09-10T16:13:40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6266"/>
  </p:normalViewPr>
  <p:slideViewPr>
    <p:cSldViewPr snapToGrid="0" snapToObjects="1">
      <p:cViewPr varScale="1">
        <p:scale>
          <a:sx n="117" d="100"/>
          <a:sy n="117" d="100"/>
        </p:scale>
        <p:origin x="7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microsoft.com/office/2016/11/relationships/changesInfo" Target="changesInfos/changesInfo1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microsoft.com/office/2015/10/relationships/revisionInfo" Target="revisionInfo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presProps" Target="presProp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viewProps" Target="viewProp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rupam Roy" userId="6973802884_tp_box_2" providerId="OAuth2" clId="{645D9F31-FC54-575E-BE0F-649B4D32C570}"/>
    <pc:docChg chg="undo custSel addSld delSld modSld sldOrd delMainMaster">
      <pc:chgData name="Nirupam Roy" userId="6973802884_tp_box_2" providerId="OAuth2" clId="{645D9F31-FC54-575E-BE0F-649B4D32C570}" dt="2026-09-10T16:14:24.153" v="1540" actId="113"/>
      <pc:docMkLst>
        <pc:docMk/>
      </pc:docMkLst>
      <pc:sldChg chg="addSp delSp modSp mod">
        <pc:chgData name="Nirupam Roy" userId="6973802884_tp_box_2" providerId="OAuth2" clId="{645D9F31-FC54-575E-BE0F-649B4D32C570}" dt="2026-09-08T10:32:43.603" v="603" actId="1076"/>
        <pc:sldMkLst>
          <pc:docMk/>
          <pc:sldMk cId="0" sldId="256"/>
        </pc:sldMkLst>
        <pc:spChg chg="mod">
          <ac:chgData name="Nirupam Roy" userId="6973802884_tp_box_2" providerId="OAuth2" clId="{645D9F31-FC54-575E-BE0F-649B4D32C570}" dt="2026-09-03T11:16:54.545" v="9" actId="103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1:01:02.944" v="6" actId="20577"/>
          <ac:spMkLst>
            <pc:docMk/>
            <pc:sldMk cId="0" sldId="256"/>
            <ac:spMk id="16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08T10:32:43.603" v="603" actId="1076"/>
          <ac:spMkLst>
            <pc:docMk/>
            <pc:sldMk cId="0" sldId="256"/>
            <ac:spMk id="17" creationId="{7134B3BC-3535-F027-2F85-0209E64FCBE0}"/>
          </ac:spMkLst>
        </pc:spChg>
      </pc:sldChg>
      <pc:sldChg chg="delSp modSp add del mod setBg">
        <pc:chgData name="Nirupam Roy" userId="6973802884_tp_box_2" providerId="OAuth2" clId="{645D9F31-FC54-575E-BE0F-649B4D32C570}" dt="2026-09-08T10:55:34.986" v="687" actId="20577"/>
        <pc:sldMkLst>
          <pc:docMk/>
          <pc:sldMk cId="0" sldId="258"/>
        </pc:sldMkLst>
        <pc:spChg chg="mod">
          <ac:chgData name="Nirupam Roy" userId="6973802884_tp_box_2" providerId="OAuth2" clId="{645D9F31-FC54-575E-BE0F-649B4D32C570}" dt="2026-09-08T10:55:34.986" v="687" actId="20577"/>
          <ac:spMkLst>
            <pc:docMk/>
            <pc:sldMk cId="0" sldId="258"/>
            <ac:spMk id="3" creationId="{00000000-0000-0000-0000-000000000000}"/>
          </ac:spMkLst>
        </pc:spChg>
      </pc:sldChg>
      <pc:sldChg chg="delSp modSp add del mod setBg">
        <pc:chgData name="Nirupam Roy" userId="6973802884_tp_box_2" providerId="OAuth2" clId="{645D9F31-FC54-575E-BE0F-649B4D32C570}" dt="2026-09-08T10:56:25.655" v="689" actId="478"/>
        <pc:sldMkLst>
          <pc:docMk/>
          <pc:sldMk cId="0" sldId="261"/>
        </pc:sldMkLst>
      </pc:sldChg>
      <pc:sldChg chg="delSp modSp add del mod setBg">
        <pc:chgData name="Nirupam Roy" userId="6973802884_tp_box_2" providerId="OAuth2" clId="{645D9F31-FC54-575E-BE0F-649B4D32C570}" dt="2026-09-08T11:07:14.224" v="811" actId="1035"/>
        <pc:sldMkLst>
          <pc:docMk/>
          <pc:sldMk cId="0" sldId="263"/>
        </pc:sldMkLst>
        <pc:spChg chg="mod">
          <ac:chgData name="Nirupam Roy" userId="6973802884_tp_box_2" providerId="OAuth2" clId="{645D9F31-FC54-575E-BE0F-649B4D32C570}" dt="2026-09-08T11:07:14.224" v="811" actId="1035"/>
          <ac:spMkLst>
            <pc:docMk/>
            <pc:sldMk cId="0" sldId="263"/>
            <ac:spMk id="2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05:17.021" v="800" actId="20577"/>
          <ac:spMkLst>
            <pc:docMk/>
            <pc:sldMk cId="0" sldId="263"/>
            <ac:spMk id="3" creationId="{00000000-0000-0000-0000-000000000000}"/>
          </ac:spMkLst>
        </pc:spChg>
      </pc:sldChg>
      <pc:sldChg chg="addSp delSp modSp add del mod setBg">
        <pc:chgData name="Nirupam Roy" userId="6973802884_tp_box_2" providerId="OAuth2" clId="{645D9F31-FC54-575E-BE0F-649B4D32C570}" dt="2026-09-08T16:15:55.198" v="1348" actId="20577"/>
        <pc:sldMkLst>
          <pc:docMk/>
          <pc:sldMk cId="0" sldId="264"/>
        </pc:sldMkLst>
        <pc:spChg chg="mod">
          <ac:chgData name="Nirupam Roy" userId="6973802884_tp_box_2" providerId="OAuth2" clId="{645D9F31-FC54-575E-BE0F-649B4D32C570}" dt="2026-09-08T16:15:55.198" v="1348" actId="20577"/>
          <ac:spMkLst>
            <pc:docMk/>
            <pc:sldMk cId="0" sldId="264"/>
            <ac:spMk id="3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08T16:07:31.330" v="1311" actId="1076"/>
          <ac:picMkLst>
            <pc:docMk/>
            <pc:sldMk cId="0" sldId="264"/>
            <ac:picMk id="13" creationId="{317A613E-2124-81A9-D2CF-45657C6E27EE}"/>
          </ac:picMkLst>
        </pc:picChg>
        <pc:picChg chg="add mod">
          <ac:chgData name="Nirupam Roy" userId="6973802884_tp_box_2" providerId="OAuth2" clId="{645D9F31-FC54-575E-BE0F-649B4D32C570}" dt="2026-09-08T16:13:14.284" v="1343" actId="1076"/>
          <ac:picMkLst>
            <pc:docMk/>
            <pc:sldMk cId="0" sldId="264"/>
            <ac:picMk id="14" creationId="{0F97E727-EFE2-220E-8CD8-A8F75F949052}"/>
          </ac:picMkLst>
        </pc:picChg>
        <pc:picChg chg="add mod">
          <ac:chgData name="Nirupam Roy" userId="6973802884_tp_box_2" providerId="OAuth2" clId="{645D9F31-FC54-575E-BE0F-649B4D32C570}" dt="2026-09-08T16:13:27.845" v="1345" actId="1076"/>
          <ac:picMkLst>
            <pc:docMk/>
            <pc:sldMk cId="0" sldId="264"/>
            <ac:picMk id="15" creationId="{138F0624-2E03-B496-A2CC-0B8BEF8163D3}"/>
          </ac:picMkLst>
        </pc:picChg>
      </pc:sldChg>
      <pc:sldChg chg="delSp modSp mod">
        <pc:chgData name="Nirupam Roy" userId="6973802884_tp_box_2" providerId="OAuth2" clId="{645D9F31-FC54-575E-BE0F-649B4D32C570}" dt="2026-09-08T11:18:15.961" v="820" actId="20577"/>
        <pc:sldMkLst>
          <pc:docMk/>
          <pc:sldMk cId="0" sldId="279"/>
        </pc:sldMkLst>
        <pc:spChg chg="mod">
          <ac:chgData name="Nirupam Roy" userId="6973802884_tp_box_2" providerId="OAuth2" clId="{645D9F31-FC54-575E-BE0F-649B4D32C570}" dt="2026-09-03T15:20:48.879" v="443" actId="20577"/>
          <ac:spMkLst>
            <pc:docMk/>
            <pc:sldMk cId="0" sldId="279"/>
            <ac:spMk id="3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18:15.961" v="820" actId="20577"/>
          <ac:spMkLst>
            <pc:docMk/>
            <pc:sldMk cId="0" sldId="279"/>
            <ac:spMk id="5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03T12:43:19.432" v="301" actId="729"/>
        <pc:sldMkLst>
          <pc:docMk/>
          <pc:sldMk cId="0" sldId="282"/>
        </pc:sldMkLst>
      </pc:sldChg>
      <pc:sldChg chg="modSp mod">
        <pc:chgData name="Nirupam Roy" userId="6973802884_tp_box_2" providerId="OAuth2" clId="{645D9F31-FC54-575E-BE0F-649B4D32C570}" dt="2026-09-08T11:31:13.546" v="893" actId="255"/>
        <pc:sldMkLst>
          <pc:docMk/>
          <pc:sldMk cId="0" sldId="283"/>
        </pc:sldMkLst>
        <pc:spChg chg="mod">
          <ac:chgData name="Nirupam Roy" userId="6973802884_tp_box_2" providerId="OAuth2" clId="{645D9F31-FC54-575E-BE0F-649B4D32C570}" dt="2026-09-08T11:30:54.502" v="890" actId="255"/>
          <ac:spMkLst>
            <pc:docMk/>
            <pc:sldMk cId="0" sldId="283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31:13.546" v="893" actId="255"/>
          <ac:spMkLst>
            <pc:docMk/>
            <pc:sldMk cId="0" sldId="283"/>
            <ac:spMk id="7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03T12:33:09.287" v="260" actId="20577"/>
        <pc:sldMkLst>
          <pc:docMk/>
          <pc:sldMk cId="0" sldId="284"/>
        </pc:sldMkLst>
        <pc:spChg chg="mod">
          <ac:chgData name="Nirupam Roy" userId="6973802884_tp_box_2" providerId="OAuth2" clId="{645D9F31-FC54-575E-BE0F-649B4D32C570}" dt="2026-09-03T12:33:09.287" v="260" actId="20577"/>
          <ac:spMkLst>
            <pc:docMk/>
            <pc:sldMk cId="0" sldId="284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1:42:11.451" v="122" actId="20577"/>
          <ac:spMkLst>
            <pc:docMk/>
            <pc:sldMk cId="0" sldId="284"/>
            <ac:spMk id="9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03T12:33:26.749" v="262" actId="20577"/>
        <pc:sldMkLst>
          <pc:docMk/>
          <pc:sldMk cId="0" sldId="285"/>
        </pc:sldMkLst>
        <pc:spChg chg="mod">
          <ac:chgData name="Nirupam Roy" userId="6973802884_tp_box_2" providerId="OAuth2" clId="{645D9F31-FC54-575E-BE0F-649B4D32C570}" dt="2026-09-03T12:33:26.749" v="262" actId="20577"/>
          <ac:spMkLst>
            <pc:docMk/>
            <pc:sldMk cId="0" sldId="285"/>
            <ac:spMk id="5" creationId="{00000000-0000-0000-0000-000000000000}"/>
          </ac:spMkLst>
        </pc:spChg>
      </pc:sldChg>
      <pc:sldChg chg="addSp modSp mod">
        <pc:chgData name="Nirupam Roy" userId="6973802884_tp_box_2" providerId="OAuth2" clId="{645D9F31-FC54-575E-BE0F-649B4D32C570}" dt="2026-09-08T10:36:59.848" v="654" actId="1076"/>
        <pc:sldMkLst>
          <pc:docMk/>
          <pc:sldMk cId="0" sldId="286"/>
        </pc:sldMkLst>
        <pc:spChg chg="mod">
          <ac:chgData name="Nirupam Roy" userId="6973802884_tp_box_2" providerId="OAuth2" clId="{645D9F31-FC54-575E-BE0F-649B4D32C570}" dt="2026-09-03T12:33:45.197" v="265" actId="20577"/>
          <ac:spMkLst>
            <pc:docMk/>
            <pc:sldMk cId="0" sldId="286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0:36:44.285" v="648" actId="1076"/>
          <ac:spMkLst>
            <pc:docMk/>
            <pc:sldMk cId="0" sldId="286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2:34:11.160" v="272" actId="20577"/>
          <ac:spMkLst>
            <pc:docMk/>
            <pc:sldMk cId="0" sldId="286"/>
            <ac:spMk id="8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08T10:36:47.802" v="650" actId="1076"/>
          <ac:spMkLst>
            <pc:docMk/>
            <pc:sldMk cId="0" sldId="286"/>
            <ac:spMk id="15" creationId="{DD0A83B9-C8AA-F193-A14A-A941C755CF54}"/>
          </ac:spMkLst>
        </pc:spChg>
        <pc:spChg chg="add mod">
          <ac:chgData name="Nirupam Roy" userId="6973802884_tp_box_2" providerId="OAuth2" clId="{645D9F31-FC54-575E-BE0F-649B4D32C570}" dt="2026-09-08T10:36:56.541" v="653" actId="1076"/>
          <ac:spMkLst>
            <pc:docMk/>
            <pc:sldMk cId="0" sldId="286"/>
            <ac:spMk id="16" creationId="{4758BC6F-F09F-6D10-EBCC-4FAA46CB70E4}"/>
          </ac:spMkLst>
        </pc:spChg>
        <pc:picChg chg="add mod">
          <ac:chgData name="Nirupam Roy" userId="6973802884_tp_box_2" providerId="OAuth2" clId="{645D9F31-FC54-575E-BE0F-649B4D32C570}" dt="2026-09-08T10:36:34.778" v="645" actId="1076"/>
          <ac:picMkLst>
            <pc:docMk/>
            <pc:sldMk cId="0" sldId="286"/>
            <ac:picMk id="12" creationId="{CC81F18F-007A-D6D5-E881-51A4D94C51BA}"/>
          </ac:picMkLst>
        </pc:picChg>
        <pc:picChg chg="add mod">
          <ac:chgData name="Nirupam Roy" userId="6973802884_tp_box_2" providerId="OAuth2" clId="{645D9F31-FC54-575E-BE0F-649B4D32C570}" dt="2026-09-08T10:36:41.117" v="647" actId="1076"/>
          <ac:picMkLst>
            <pc:docMk/>
            <pc:sldMk cId="0" sldId="286"/>
            <ac:picMk id="13" creationId="{56345476-6223-E130-C898-51934F9F441D}"/>
          </ac:picMkLst>
        </pc:picChg>
        <pc:picChg chg="add mod">
          <ac:chgData name="Nirupam Roy" userId="6973802884_tp_box_2" providerId="OAuth2" clId="{645D9F31-FC54-575E-BE0F-649B4D32C570}" dt="2026-09-08T10:36:59.848" v="654" actId="1076"/>
          <ac:picMkLst>
            <pc:docMk/>
            <pc:sldMk cId="0" sldId="286"/>
            <ac:picMk id="14" creationId="{70202D64-01E4-A3E2-BE08-B2EB28373D36}"/>
          </ac:picMkLst>
        </pc:picChg>
      </pc:sldChg>
      <pc:sldChg chg="add setBg">
        <pc:chgData name="Nirupam Roy" userId="6973802884_tp_box_2" providerId="OAuth2" clId="{645D9F31-FC54-575E-BE0F-649B4D32C570}" dt="2026-09-03T13:10:53.133" v="392"/>
        <pc:sldMkLst>
          <pc:docMk/>
          <pc:sldMk cId="3789444231" sldId="291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299"/>
        </pc:sldMkLst>
      </pc:sldChg>
      <pc:sldChg chg="addSp modSp add mod setBg">
        <pc:chgData name="Nirupam Roy" userId="6973802884_tp_box_2" providerId="OAuth2" clId="{645D9F31-FC54-575E-BE0F-649B4D32C570}" dt="2026-09-08T11:21:38.861" v="875"/>
        <pc:sldMkLst>
          <pc:docMk/>
          <pc:sldMk cId="0" sldId="301"/>
        </pc:sldMkLst>
        <pc:spChg chg="mod">
          <ac:chgData name="Nirupam Roy" userId="6973802884_tp_box_2" providerId="OAuth2" clId="{645D9F31-FC54-575E-BE0F-649B4D32C570}" dt="2026-09-08T11:19:18.520" v="827" actId="20577"/>
          <ac:spMkLst>
            <pc:docMk/>
            <pc:sldMk cId="0" sldId="301"/>
            <ac:spMk id="11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19:50.248" v="874" actId="1036"/>
          <ac:spMkLst>
            <pc:docMk/>
            <pc:sldMk cId="0" sldId="301"/>
            <ac:spMk id="12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19:31.649" v="845" actId="1036"/>
          <ac:spMkLst>
            <pc:docMk/>
            <pc:sldMk cId="0" sldId="301"/>
            <ac:spMk id="13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19:31.649" v="845" actId="1036"/>
          <ac:spMkLst>
            <pc:docMk/>
            <pc:sldMk cId="0" sldId="301"/>
            <ac:spMk id="14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19:31.649" v="845" actId="1036"/>
          <ac:spMkLst>
            <pc:docMk/>
            <pc:sldMk cId="0" sldId="301"/>
            <ac:spMk id="15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19:31.649" v="845" actId="1036"/>
          <ac:spMkLst>
            <pc:docMk/>
            <pc:sldMk cId="0" sldId="301"/>
            <ac:spMk id="16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08T11:21:38.861" v="875"/>
          <ac:spMkLst>
            <pc:docMk/>
            <pc:sldMk cId="0" sldId="301"/>
            <ac:spMk id="18" creationId="{4BDE91B3-FEBB-4CBB-FEB6-0E7EA555E45C}"/>
          </ac:spMkLst>
        </pc:spChg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2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3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4"/>
        </pc:sldMkLst>
      </pc:sldChg>
      <pc:sldChg chg="add setBg">
        <pc:chgData name="Nirupam Roy" userId="6973802884_tp_box_2" providerId="OAuth2" clId="{645D9F31-FC54-575E-BE0F-649B4D32C570}" dt="2026-09-03T12:40:04.838" v="281"/>
        <pc:sldMkLst>
          <pc:docMk/>
          <pc:sldMk cId="0" sldId="305"/>
        </pc:sldMkLst>
      </pc:sldChg>
      <pc:sldChg chg="add mod setBg modShow">
        <pc:chgData name="Nirupam Roy" userId="6973802884_tp_box_2" providerId="OAuth2" clId="{645D9F31-FC54-575E-BE0F-649B4D32C570}" dt="2026-09-03T12:41:47.315" v="284" actId="729"/>
        <pc:sldMkLst>
          <pc:docMk/>
          <pc:sldMk cId="0" sldId="306"/>
        </pc:sldMkLst>
      </pc:sldChg>
      <pc:sldChg chg="modSp add mod setBg">
        <pc:chgData name="Nirupam Roy" userId="6973802884_tp_box_2" providerId="OAuth2" clId="{645D9F31-FC54-575E-BE0F-649B4D32C570}" dt="2026-09-03T12:43:01.552" v="300" actId="20577"/>
        <pc:sldMkLst>
          <pc:docMk/>
          <pc:sldMk cId="0" sldId="307"/>
        </pc:sldMkLst>
        <pc:spChg chg="mod">
          <ac:chgData name="Nirupam Roy" userId="6973802884_tp_box_2" providerId="OAuth2" clId="{645D9F31-FC54-575E-BE0F-649B4D32C570}" dt="2026-09-03T12:43:01.552" v="300" actId="20577"/>
          <ac:spMkLst>
            <pc:docMk/>
            <pc:sldMk cId="0" sldId="307"/>
            <ac:spMk id="6" creationId="{00000000-0000-0000-0000-000000000000}"/>
          </ac:spMkLst>
        </pc:spChg>
      </pc:sldChg>
      <pc:sldChg chg="addSp modSp add mod setBg">
        <pc:chgData name="Nirupam Roy" userId="6973802884_tp_box_2" providerId="OAuth2" clId="{645D9F31-FC54-575E-BE0F-649B4D32C570}" dt="2026-09-08T15:32:11.543" v="1120" actId="113"/>
        <pc:sldMkLst>
          <pc:docMk/>
          <pc:sldMk cId="0" sldId="308"/>
        </pc:sldMkLst>
        <pc:spChg chg="mod">
          <ac:chgData name="Nirupam Roy" userId="6973802884_tp_box_2" providerId="OAuth2" clId="{645D9F31-FC54-575E-BE0F-649B4D32C570}" dt="2026-09-08T15:31:44.558" v="1111" actId="1036"/>
          <ac:spMkLst>
            <pc:docMk/>
            <pc:sldMk cId="0" sldId="308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5:31:44.558" v="1111" actId="1036"/>
          <ac:spMkLst>
            <pc:docMk/>
            <pc:sldMk cId="0" sldId="308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5:31:44.558" v="1111" actId="1036"/>
          <ac:spMkLst>
            <pc:docMk/>
            <pc:sldMk cId="0" sldId="308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5:31:44.558" v="1111" actId="1036"/>
          <ac:spMkLst>
            <pc:docMk/>
            <pc:sldMk cId="0" sldId="308"/>
            <ac:spMk id="8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5:31:44.558" v="1111" actId="1036"/>
          <ac:spMkLst>
            <pc:docMk/>
            <pc:sldMk cId="0" sldId="308"/>
            <ac:spMk id="9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5:31:44.558" v="1111" actId="1036"/>
          <ac:spMkLst>
            <pc:docMk/>
            <pc:sldMk cId="0" sldId="308"/>
            <ac:spMk id="10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5:31:44.558" v="1111" actId="1036"/>
          <ac:spMkLst>
            <pc:docMk/>
            <pc:sldMk cId="0" sldId="308"/>
            <ac:spMk id="11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08T15:32:11.543" v="1120" actId="113"/>
          <ac:spMkLst>
            <pc:docMk/>
            <pc:sldMk cId="0" sldId="308"/>
            <ac:spMk id="13" creationId="{3B4C65C5-737A-6CE7-8BE2-2A560E02D9DB}"/>
          </ac:spMkLst>
        </pc:spChg>
      </pc:sldChg>
      <pc:sldChg chg="delSp modSp add mod setBg">
        <pc:chgData name="Nirupam Roy" userId="6973802884_tp_box_2" providerId="OAuth2" clId="{645D9F31-FC54-575E-BE0F-649B4D32C570}" dt="2026-09-03T13:09:59.896" v="388" actId="1076"/>
        <pc:sldMkLst>
          <pc:docMk/>
          <pc:sldMk cId="0" sldId="309"/>
        </pc:sldMkLst>
        <pc:spChg chg="mod">
          <ac:chgData name="Nirupam Roy" userId="6973802884_tp_box_2" providerId="OAuth2" clId="{645D9F31-FC54-575E-BE0F-649B4D32C570}" dt="2026-09-03T13:09:59.896" v="388" actId="1076"/>
          <ac:spMkLst>
            <pc:docMk/>
            <pc:sldMk cId="0" sldId="309"/>
            <ac:spMk id="4" creationId="{00000000-0000-0000-0000-000000000000}"/>
          </ac:spMkLst>
        </pc:spChg>
      </pc:sldChg>
      <pc:sldChg chg="modSp add mod setBg">
        <pc:chgData name="Nirupam Roy" userId="6973802884_tp_box_2" providerId="OAuth2" clId="{645D9F31-FC54-575E-BE0F-649B4D32C570}" dt="2026-09-03T15:34:25.994" v="496" actId="20577"/>
        <pc:sldMkLst>
          <pc:docMk/>
          <pc:sldMk cId="0" sldId="310"/>
        </pc:sldMkLst>
        <pc:spChg chg="mod">
          <ac:chgData name="Nirupam Roy" userId="6973802884_tp_box_2" providerId="OAuth2" clId="{645D9F31-FC54-575E-BE0F-649B4D32C570}" dt="2026-09-03T15:34:20.230" v="493" actId="20577"/>
          <ac:spMkLst>
            <pc:docMk/>
            <pc:sldMk cId="0" sldId="310"/>
            <ac:spMk id="8" creationId="{00000000-0000-0000-0000-000000000000}"/>
          </ac:spMkLst>
        </pc:spChg>
        <pc:spChg chg="mod">
          <ac:chgData name="Nirupam Roy" userId="6973802884_tp_box_2" providerId="OAuth2" clId="{645D9F31-FC54-575E-BE0F-649B4D32C570}" dt="2026-09-03T15:34:25.994" v="496" actId="20577"/>
          <ac:spMkLst>
            <pc:docMk/>
            <pc:sldMk cId="0" sldId="310"/>
            <ac:spMk id="10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1"/>
        </pc:sldMkLst>
      </pc:sldChg>
      <pc:sldChg chg="addSp modSp add mod setBg">
        <pc:chgData name="Nirupam Roy" userId="6973802884_tp_box_2" providerId="OAuth2" clId="{645D9F31-FC54-575E-BE0F-649B4D32C570}" dt="2026-09-08T11:36:09.379" v="901" actId="1076"/>
        <pc:sldMkLst>
          <pc:docMk/>
          <pc:sldMk cId="0" sldId="312"/>
        </pc:sldMkLst>
        <pc:spChg chg="mod">
          <ac:chgData name="Nirupam Roy" userId="6973802884_tp_box_2" providerId="OAuth2" clId="{645D9F31-FC54-575E-BE0F-649B4D32C570}" dt="2026-09-08T11:32:35.925" v="895" actId="20577"/>
          <ac:spMkLst>
            <pc:docMk/>
            <pc:sldMk cId="0" sldId="312"/>
            <ac:spMk id="10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08T11:36:09.379" v="901" actId="1076"/>
          <ac:picMkLst>
            <pc:docMk/>
            <pc:sldMk cId="0" sldId="312"/>
            <ac:picMk id="13" creationId="{05E2A14A-C034-DE08-39FF-4D0EC5950EB9}"/>
          </ac:picMkLst>
        </pc:picChg>
      </pc:sldChg>
      <pc:sldChg chg="modSp add mod setBg">
        <pc:chgData name="Nirupam Roy" userId="6973802884_tp_box_2" providerId="OAuth2" clId="{645D9F31-FC54-575E-BE0F-649B4D32C570}" dt="2026-09-08T15:48:34.139" v="1215" actId="20577"/>
        <pc:sldMkLst>
          <pc:docMk/>
          <pc:sldMk cId="0" sldId="313"/>
        </pc:sldMkLst>
        <pc:spChg chg="mod">
          <ac:chgData name="Nirupam Roy" userId="6973802884_tp_box_2" providerId="OAuth2" clId="{645D9F31-FC54-575E-BE0F-649B4D32C570}" dt="2026-09-08T15:48:34.139" v="1215" actId="20577"/>
          <ac:spMkLst>
            <pc:docMk/>
            <pc:sldMk cId="0" sldId="313"/>
            <ac:spMk id="6" creationId="{00000000-0000-0000-0000-000000000000}"/>
          </ac:spMkLst>
        </pc:spChg>
      </pc:sldChg>
      <pc:sldChg chg="addSp delSp modSp add mod setBg">
        <pc:chgData name="Nirupam Roy" userId="6973802884_tp_box_2" providerId="OAuth2" clId="{645D9F31-FC54-575E-BE0F-649B4D32C570}" dt="2026-09-08T15:48:09.065" v="1191" actId="20577"/>
        <pc:sldMkLst>
          <pc:docMk/>
          <pc:sldMk cId="0" sldId="314"/>
        </pc:sldMkLst>
        <pc:spChg chg="mod">
          <ac:chgData name="Nirupam Roy" userId="6973802884_tp_box_2" providerId="OAuth2" clId="{645D9F31-FC54-575E-BE0F-649B4D32C570}" dt="2026-09-08T15:48:09.065" v="1191" actId="20577"/>
          <ac:spMkLst>
            <pc:docMk/>
            <pc:sldMk cId="0" sldId="314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33:02.671" v="897" actId="20577"/>
          <ac:spMkLst>
            <pc:docMk/>
            <pc:sldMk cId="0" sldId="314"/>
            <ac:spMk id="7" creationId="{00000000-0000-0000-0000-000000000000}"/>
          </ac:spMkLst>
        </pc:spChg>
        <pc:picChg chg="add mod modCrop">
          <ac:chgData name="Nirupam Roy" userId="6973802884_tp_box_2" providerId="OAuth2" clId="{645D9F31-FC54-575E-BE0F-649B4D32C570}" dt="2026-09-08T11:38:19.829" v="910" actId="1076"/>
          <ac:picMkLst>
            <pc:docMk/>
            <pc:sldMk cId="0" sldId="314"/>
            <ac:picMk id="16" creationId="{1892F647-57A6-B5D5-E687-0DCA279754BA}"/>
          </ac:picMkLst>
        </pc:picChg>
      </pc:sldChg>
      <pc:sldChg chg="addSp modSp add mod setBg">
        <pc:chgData name="Nirupam Roy" userId="6973802884_tp_box_2" providerId="OAuth2" clId="{645D9F31-FC54-575E-BE0F-649B4D32C570}" dt="2026-09-08T11:40:24.822" v="1018" actId="1035"/>
        <pc:sldMkLst>
          <pc:docMk/>
          <pc:sldMk cId="0" sldId="315"/>
        </pc:sldMkLst>
        <pc:spChg chg="mod">
          <ac:chgData name="Nirupam Roy" userId="6973802884_tp_box_2" providerId="OAuth2" clId="{645D9F31-FC54-575E-BE0F-649B4D32C570}" dt="2026-09-08T11:40:20.761" v="1005" actId="1036"/>
          <ac:spMkLst>
            <pc:docMk/>
            <pc:sldMk cId="0" sldId="315"/>
            <ac:spMk id="8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0:20.761" v="1005" actId="1036"/>
          <ac:spMkLst>
            <pc:docMk/>
            <pc:sldMk cId="0" sldId="315"/>
            <ac:spMk id="9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0:20.761" v="1005" actId="1036"/>
          <ac:spMkLst>
            <pc:docMk/>
            <pc:sldMk cId="0" sldId="315"/>
            <ac:spMk id="10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08T11:40:24.822" v="1018" actId="1035"/>
          <ac:picMkLst>
            <pc:docMk/>
            <pc:sldMk cId="0" sldId="315"/>
            <ac:picMk id="11" creationId="{EFB67611-F24F-84B7-FC72-4A2118DE1A5D}"/>
          </ac:picMkLst>
        </pc:picChg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6"/>
        </pc:sldMkLst>
      </pc:sldChg>
      <pc:sldChg chg="addSp modSp add mod setBg">
        <pc:chgData name="Nirupam Roy" userId="6973802884_tp_box_2" providerId="OAuth2" clId="{645D9F31-FC54-575E-BE0F-649B4D32C570}" dt="2026-09-08T11:43:58.164" v="1089" actId="20577"/>
        <pc:sldMkLst>
          <pc:docMk/>
          <pc:sldMk cId="0" sldId="317"/>
        </pc:sldMkLst>
        <pc:spChg chg="mod">
          <ac:chgData name="Nirupam Roy" userId="6973802884_tp_box_2" providerId="OAuth2" clId="{645D9F31-FC54-575E-BE0F-649B4D32C570}" dt="2026-09-08T11:43:58.164" v="1089" actId="20577"/>
          <ac:spMkLst>
            <pc:docMk/>
            <pc:sldMk cId="0" sldId="317"/>
            <ac:spMk id="3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1:56.457" v="1051" actId="1035"/>
          <ac:spMkLst>
            <pc:docMk/>
            <pc:sldMk cId="0" sldId="317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1:56.457" v="1051" actId="1035"/>
          <ac:spMkLst>
            <pc:docMk/>
            <pc:sldMk cId="0" sldId="317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1:56.457" v="1051" actId="1035"/>
          <ac:spMkLst>
            <pc:docMk/>
            <pc:sldMk cId="0" sldId="317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1:56.457" v="1051" actId="1035"/>
          <ac:spMkLst>
            <pc:docMk/>
            <pc:sldMk cId="0" sldId="317"/>
            <ac:spMk id="8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1:56.457" v="1051" actId="1035"/>
          <ac:spMkLst>
            <pc:docMk/>
            <pc:sldMk cId="0" sldId="317"/>
            <ac:spMk id="9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1:45.145" v="1032" actId="14100"/>
          <ac:spMkLst>
            <pc:docMk/>
            <pc:sldMk cId="0" sldId="317"/>
            <ac:spMk id="10" creationId="{00000000-0000-0000-0000-000000000000}"/>
          </ac:spMkLst>
        </pc:spChg>
        <pc:spChg chg="mod">
          <ac:chgData name="Nirupam Roy" userId="6973802884_tp_box_2" providerId="OAuth2" clId="{645D9F31-FC54-575E-BE0F-649B4D32C570}" dt="2026-09-08T11:41:45.145" v="1032" actId="14100"/>
          <ac:spMkLst>
            <pc:docMk/>
            <pc:sldMk cId="0" sldId="317"/>
            <ac:spMk id="11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08T11:42:08.142" v="1056" actId="1076"/>
          <ac:picMkLst>
            <pc:docMk/>
            <pc:sldMk cId="0" sldId="317"/>
            <ac:picMk id="12" creationId="{78A5BAE2-BC70-6BB7-DE2E-D1BE78B075C5}"/>
          </ac:picMkLst>
        </pc:picChg>
      </pc:sldChg>
      <pc:sldChg chg="add setBg">
        <pc:chgData name="Nirupam Roy" userId="6973802884_tp_box_2" providerId="OAuth2" clId="{645D9F31-FC54-575E-BE0F-649B4D32C570}" dt="2026-09-03T13:09:46.317" v="386"/>
        <pc:sldMkLst>
          <pc:docMk/>
          <pc:sldMk cId="0" sldId="318"/>
        </pc:sldMkLst>
      </pc:sldChg>
      <pc:sldChg chg="add mod setBg modShow">
        <pc:chgData name="Nirupam Roy" userId="6973802884_tp_box_2" providerId="OAuth2" clId="{645D9F31-FC54-575E-BE0F-649B4D32C570}" dt="2026-09-08T15:50:56.334" v="1216" actId="729"/>
        <pc:sldMkLst>
          <pc:docMk/>
          <pc:sldMk cId="0" sldId="319"/>
        </pc:sldMkLst>
      </pc:sldChg>
      <pc:sldChg chg="delSp add mod setBg">
        <pc:chgData name="Nirupam Roy" userId="6973802884_tp_box_2" providerId="OAuth2" clId="{645D9F31-FC54-575E-BE0F-649B4D32C570}" dt="2026-09-03T13:10:43.527" v="390" actId="478"/>
        <pc:sldMkLst>
          <pc:docMk/>
          <pc:sldMk cId="0" sldId="320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184782546" sldId="508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301106662" sldId="509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996777487" sldId="512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520068663" sldId="514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3744815018" sldId="515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3937600995" sldId="516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2826757668" sldId="517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3625774145" sldId="519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817725855" sldId="567"/>
        </pc:sldMkLst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62169874" sldId="575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567715834" sldId="585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160449364" sldId="589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85816559" sldId="1472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345824554" sldId="1485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134917040" sldId="1486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077065286" sldId="1487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1326012979" sldId="1490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4046580762" sldId="1498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915732599" sldId="1500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929057272" sldId="1506"/>
        </pc:sldMkLst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3131939008" sldId="1522"/>
        </pc:sldMkLst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2605150502" sldId="1523"/>
        </pc:sldMkLst>
      </pc:sldChg>
      <pc:sldChg chg="add del mod modShow">
        <pc:chgData name="Nirupam Roy" userId="6973802884_tp_box_2" providerId="OAuth2" clId="{645D9F31-FC54-575E-BE0F-649B4D32C570}" dt="2026-09-08T12:03:46.918" v="1091" actId="729"/>
        <pc:sldMkLst>
          <pc:docMk/>
          <pc:sldMk cId="1827382267" sldId="1525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1987304686" sldId="1527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699372384" sldId="1528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1467980183" sldId="1532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543559482" sldId="1533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4252726717" sldId="1534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1981872861" sldId="1535"/>
        </pc:sldMkLst>
      </pc:sldChg>
      <pc:sldChg chg="modSp add mod">
        <pc:chgData name="Nirupam Roy" userId="6973802884_tp_box_2" providerId="OAuth2" clId="{645D9F31-FC54-575E-BE0F-649B4D32C570}" dt="2026-09-10T15:59:32.955" v="1470" actId="20577"/>
        <pc:sldMkLst>
          <pc:docMk/>
          <pc:sldMk cId="462867425" sldId="1536"/>
        </pc:sldMkLst>
        <pc:spChg chg="mod">
          <ac:chgData name="Nirupam Roy" userId="6973802884_tp_box_2" providerId="OAuth2" clId="{645D9F31-FC54-575E-BE0F-649B4D32C570}" dt="2026-09-10T15:59:32.955" v="1470" actId="20577"/>
          <ac:spMkLst>
            <pc:docMk/>
            <pc:sldMk cId="462867425" sldId="1536"/>
            <ac:spMk id="5" creationId="{F8B46D5F-57D9-BBD0-F2B4-08C80668CB83}"/>
          </ac:spMkLst>
        </pc:spChg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510508619" sldId="1538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4101279715" sldId="1539"/>
        </pc:sldMkLst>
      </pc:sldChg>
      <pc:sldChg chg="add del mod modShow">
        <pc:chgData name="Nirupam Roy" userId="6973802884_tp_box_2" providerId="OAuth2" clId="{645D9F31-FC54-575E-BE0F-649B4D32C570}" dt="2026-09-08T12:03:46.918" v="1091" actId="729"/>
        <pc:sldMkLst>
          <pc:docMk/>
          <pc:sldMk cId="109312046" sldId="1652"/>
        </pc:sldMkLst>
      </pc:sldChg>
      <pc:sldChg chg="add mod modShow">
        <pc:chgData name="Nirupam Roy" userId="6973802884_tp_box_2" providerId="OAuth2" clId="{645D9F31-FC54-575E-BE0F-649B4D32C570}" dt="2026-09-08T16:01:55.505" v="1297" actId="729"/>
        <pc:sldMkLst>
          <pc:docMk/>
          <pc:sldMk cId="2633987930" sldId="1747"/>
        </pc:sldMkLst>
      </pc:sldChg>
      <pc:sldChg chg="add mod modShow">
        <pc:chgData name="Nirupam Roy" userId="6973802884_tp_box_2" providerId="OAuth2" clId="{645D9F31-FC54-575E-BE0F-649B4D32C570}" dt="2026-09-08T16:01:55.505" v="1297" actId="729"/>
        <pc:sldMkLst>
          <pc:docMk/>
          <pc:sldMk cId="3113193204" sldId="1748"/>
        </pc:sldMkLst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3150697532" sldId="1751"/>
        </pc:sldMkLst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3211307372" sldId="1752"/>
        </pc:sldMkLst>
      </pc:sldChg>
      <pc:sldChg chg="addSp delSp modSp add del mod">
        <pc:chgData name="Nirupam Roy" userId="6973802884_tp_box_2" providerId="OAuth2" clId="{645D9F31-FC54-575E-BE0F-649B4D32C570}" dt="2026-09-08T10:57:28.025" v="690"/>
        <pc:sldMkLst>
          <pc:docMk/>
          <pc:sldMk cId="3141933926" sldId="1761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1355888604" sldId="1763"/>
        </pc:sldMkLst>
      </pc:sldChg>
      <pc:sldChg chg="modSp add mod">
        <pc:chgData name="Nirupam Roy" userId="6973802884_tp_box_2" providerId="OAuth2" clId="{645D9F31-FC54-575E-BE0F-649B4D32C570}" dt="2026-09-08T11:04:50.651" v="798" actId="20577"/>
        <pc:sldMkLst>
          <pc:docMk/>
          <pc:sldMk cId="3930905929" sldId="1765"/>
        </pc:sldMkLst>
        <pc:spChg chg="mod">
          <ac:chgData name="Nirupam Roy" userId="6973802884_tp_box_2" providerId="OAuth2" clId="{645D9F31-FC54-575E-BE0F-649B4D32C570}" dt="2026-09-08T11:04:50.651" v="798" actId="20577"/>
          <ac:spMkLst>
            <pc:docMk/>
            <pc:sldMk cId="3930905929" sldId="1765"/>
            <ac:spMk id="3" creationId="{CB0B9473-D840-5B4F-95CE-E75B11477BB6}"/>
          </ac:spMkLst>
        </pc:spChg>
        <pc:spChg chg="mod">
          <ac:chgData name="Nirupam Roy" userId="6973802884_tp_box_2" providerId="OAuth2" clId="{645D9F31-FC54-575E-BE0F-649B4D32C570}" dt="2026-09-08T11:03:41.749" v="707" actId="20577"/>
          <ac:spMkLst>
            <pc:docMk/>
            <pc:sldMk cId="3930905929" sldId="1765"/>
            <ac:spMk id="4" creationId="{F35C95F3-5206-AB4E-935C-A51DE6249AA2}"/>
          </ac:spMkLst>
        </pc:spChg>
      </pc:sldChg>
      <pc:sldChg chg="add">
        <pc:chgData name="Nirupam Roy" userId="6973802884_tp_box_2" providerId="OAuth2" clId="{645D9F31-FC54-575E-BE0F-649B4D32C570}" dt="2026-09-08T11:02:56.849" v="692"/>
        <pc:sldMkLst>
          <pc:docMk/>
          <pc:sldMk cId="2777202" sldId="1766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665006024" sldId="1767"/>
        </pc:sldMkLst>
      </pc:sldChg>
      <pc:sldChg chg="modSp add del mod">
        <pc:chgData name="Nirupam Roy" userId="6973802884_tp_box_2" providerId="OAuth2" clId="{645D9F31-FC54-575E-BE0F-649B4D32C570}" dt="2026-09-10T12:19:53.491" v="1409" actId="20577"/>
        <pc:sldMkLst>
          <pc:docMk/>
          <pc:sldMk cId="1337781577" sldId="1770"/>
        </pc:sldMkLst>
        <pc:spChg chg="mod">
          <ac:chgData name="Nirupam Roy" userId="6973802884_tp_box_2" providerId="OAuth2" clId="{645D9F31-FC54-575E-BE0F-649B4D32C570}" dt="2026-09-10T12:19:53.491" v="1409" actId="20577"/>
          <ac:spMkLst>
            <pc:docMk/>
            <pc:sldMk cId="1337781577" sldId="1770"/>
            <ac:spMk id="2" creationId="{4317A14A-EF59-56A5-A366-00EA82ED884A}"/>
          </ac:spMkLst>
        </pc:spChg>
      </pc:sldChg>
      <pc:sldChg chg="add del mod modShow">
        <pc:chgData name="Nirupam Roy" userId="6973802884_tp_box_2" providerId="OAuth2" clId="{645D9F31-FC54-575E-BE0F-649B4D32C570}" dt="2026-09-08T12:01:56.519" v="1090" actId="729"/>
        <pc:sldMkLst>
          <pc:docMk/>
          <pc:sldMk cId="575258571" sldId="1771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5060262" sldId="1772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210837734" sldId="1773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1608924998" sldId="1774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814718658" sldId="1775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514315371" sldId="1776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960056134" sldId="1777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609150189" sldId="1778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216437067" sldId="1779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4098496562" sldId="1780"/>
        </pc:sldMkLst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1743346643" sldId="1782"/>
        </pc:sldMkLst>
      </pc:sldChg>
      <pc:sldChg chg="add del mod modShow">
        <pc:chgData name="Nirupam Roy" userId="6973802884_tp_box_2" providerId="OAuth2" clId="{645D9F31-FC54-575E-BE0F-649B4D32C570}" dt="2026-09-08T12:01:56.519" v="1090" actId="729"/>
        <pc:sldMkLst>
          <pc:docMk/>
          <pc:sldMk cId="2429776227" sldId="1800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67467815" sldId="1801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904348386" sldId="1802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80978223" sldId="1803"/>
        </pc:sldMkLst>
      </pc:sldChg>
      <pc:sldChg chg="add del mod modShow">
        <pc:chgData name="Nirupam Roy" userId="6973802884_tp_box_2" providerId="OAuth2" clId="{645D9F31-FC54-575E-BE0F-649B4D32C570}" dt="2026-09-08T12:03:46.918" v="1091" actId="729"/>
        <pc:sldMkLst>
          <pc:docMk/>
          <pc:sldMk cId="3768836605" sldId="1804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1458654739" sldId="1805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2190722538" sldId="1810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689868276" sldId="1811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4251537869" sldId="1812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2529139337" sldId="1813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739055990" sldId="1814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4051569309" sldId="1815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193795812" sldId="1816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1794723017" sldId="1817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612276094" sldId="1818"/>
        </pc:sldMkLst>
      </pc:sldChg>
      <pc:sldChg chg="add del mod modShow">
        <pc:chgData name="Nirupam Roy" userId="6973802884_tp_box_2" providerId="OAuth2" clId="{645D9F31-FC54-575E-BE0F-649B4D32C570}" dt="2026-09-10T12:20:58.782" v="1410" actId="729"/>
        <pc:sldMkLst>
          <pc:docMk/>
          <pc:sldMk cId="1257147563" sldId="1819"/>
        </pc:sldMkLst>
      </pc:sldChg>
      <pc:sldChg chg="add del mod modShow">
        <pc:chgData name="Nirupam Roy" userId="6973802884_tp_box_2" providerId="OAuth2" clId="{645D9F31-FC54-575E-BE0F-649B4D32C570}" dt="2026-09-10T12:20:58.782" v="1410" actId="729"/>
        <pc:sldMkLst>
          <pc:docMk/>
          <pc:sldMk cId="3465663765" sldId="1820"/>
        </pc:sldMkLst>
      </pc:sldChg>
      <pc:sldChg chg="add del mod modShow">
        <pc:chgData name="Nirupam Roy" userId="6973802884_tp_box_2" providerId="OAuth2" clId="{645D9F31-FC54-575E-BE0F-649B4D32C570}" dt="2026-09-10T12:20:58.782" v="1410" actId="729"/>
        <pc:sldMkLst>
          <pc:docMk/>
          <pc:sldMk cId="1300410307" sldId="1821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4006112813" sldId="1822"/>
        </pc:sldMkLst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2185231772" sldId="1825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2210656527" sldId="1828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939380499" sldId="1829"/>
        </pc:sldMkLst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1109955299" sldId="1831"/>
        </pc:sldMkLst>
      </pc:sldChg>
      <pc:sldChg chg="add mod setBg modShow">
        <pc:chgData name="Nirupam Roy" userId="6973802884_tp_box_2" providerId="OAuth2" clId="{645D9F31-FC54-575E-BE0F-649B4D32C570}" dt="2026-09-08T11:19:06.896" v="823" actId="729"/>
        <pc:sldMkLst>
          <pc:docMk/>
          <pc:sldMk cId="0" sldId="1832"/>
        </pc:sldMkLst>
      </pc:sldChg>
      <pc:sldChg chg="addSp modSp add mod">
        <pc:chgData name="Nirupam Roy" userId="6973802884_tp_box_2" providerId="OAuth2" clId="{645D9F31-FC54-575E-BE0F-649B4D32C570}" dt="2026-09-10T11:55:47.778" v="1392" actId="207"/>
        <pc:sldMkLst>
          <pc:docMk/>
          <pc:sldMk cId="2455520592" sldId="1833"/>
        </pc:sldMkLst>
        <pc:spChg chg="add mod">
          <ac:chgData name="Nirupam Roy" userId="6973802884_tp_box_2" providerId="OAuth2" clId="{645D9F31-FC54-575E-BE0F-649B4D32C570}" dt="2026-09-10T11:54:57.481" v="1381" actId="207"/>
          <ac:spMkLst>
            <pc:docMk/>
            <pc:sldMk cId="2455520592" sldId="1833"/>
            <ac:spMk id="6" creationId="{901C8AAA-2FD7-0B12-05AA-67347799A99C}"/>
          </ac:spMkLst>
        </pc:spChg>
        <pc:spChg chg="add mod">
          <ac:chgData name="Nirupam Roy" userId="6973802884_tp_box_2" providerId="OAuth2" clId="{645D9F31-FC54-575E-BE0F-649B4D32C570}" dt="2026-09-10T11:55:05.792" v="1384" actId="20577"/>
          <ac:spMkLst>
            <pc:docMk/>
            <pc:sldMk cId="2455520592" sldId="1833"/>
            <ac:spMk id="7" creationId="{AF63A3BB-AFFF-A61D-FA11-4BC0A01909D0}"/>
          </ac:spMkLst>
        </pc:spChg>
        <pc:spChg chg="add mod">
          <ac:chgData name="Nirupam Roy" userId="6973802884_tp_box_2" providerId="OAuth2" clId="{645D9F31-FC54-575E-BE0F-649B4D32C570}" dt="2026-09-10T11:55:47.778" v="1392" actId="207"/>
          <ac:spMkLst>
            <pc:docMk/>
            <pc:sldMk cId="2455520592" sldId="1833"/>
            <ac:spMk id="8" creationId="{B8DC013A-757F-1F90-BF10-8833EA3401AE}"/>
          </ac:spMkLst>
        </pc:spChg>
        <pc:spChg chg="add mod">
          <ac:chgData name="Nirupam Roy" userId="6973802884_tp_box_2" providerId="OAuth2" clId="{645D9F31-FC54-575E-BE0F-649B4D32C570}" dt="2026-09-10T11:55:38.810" v="1391" actId="207"/>
          <ac:spMkLst>
            <pc:docMk/>
            <pc:sldMk cId="2455520592" sldId="1833"/>
            <ac:spMk id="9" creationId="{42A6F4A4-D388-BF3B-643F-71DCD97C9385}"/>
          </ac:spMkLst>
        </pc:spChg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443136942" sldId="1834"/>
        </pc:sldMkLst>
      </pc:sldChg>
      <pc:sldChg chg="addSp delSp modSp new mod ord modAnim">
        <pc:chgData name="Nirupam Roy" userId="6973802884_tp_box_2" providerId="OAuth2" clId="{645D9F31-FC54-575E-BE0F-649B4D32C570}" dt="2026-09-03T15:33:02.889" v="481"/>
        <pc:sldMkLst>
          <pc:docMk/>
          <pc:sldMk cId="1965795531" sldId="1835"/>
        </pc:sldMkLst>
        <pc:spChg chg="add mod">
          <ac:chgData name="Nirupam Roy" userId="6973802884_tp_box_2" providerId="OAuth2" clId="{645D9F31-FC54-575E-BE0F-649B4D32C570}" dt="2026-09-03T15:31:44.214" v="459"/>
          <ac:spMkLst>
            <pc:docMk/>
            <pc:sldMk cId="1965795531" sldId="1835"/>
            <ac:spMk id="6" creationId="{4EDC22A4-1180-99EE-C7B6-D66035EF8050}"/>
          </ac:spMkLst>
        </pc:spChg>
        <pc:spChg chg="add mod">
          <ac:chgData name="Nirupam Roy" userId="6973802884_tp_box_2" providerId="OAuth2" clId="{645D9F31-FC54-575E-BE0F-649B4D32C570}" dt="2026-09-03T15:31:49.050" v="473" actId="20577"/>
          <ac:spMkLst>
            <pc:docMk/>
            <pc:sldMk cId="1965795531" sldId="1835"/>
            <ac:spMk id="7" creationId="{00EFF73D-62B9-F95F-9904-CB1679CFF222}"/>
          </ac:spMkLst>
        </pc:spChg>
        <pc:picChg chg="add mod">
          <ac:chgData name="Nirupam Roy" userId="6973802884_tp_box_2" providerId="OAuth2" clId="{645D9F31-FC54-575E-BE0F-649B4D32C570}" dt="2026-09-03T15:31:38.824" v="458" actId="1076"/>
          <ac:picMkLst>
            <pc:docMk/>
            <pc:sldMk cId="1965795531" sldId="1835"/>
            <ac:picMk id="2" creationId="{B93D074F-7CFB-9193-010B-299B0D496C5F}"/>
          </ac:picMkLst>
        </pc:picChg>
        <pc:picChg chg="add mod">
          <ac:chgData name="Nirupam Roy" userId="6973802884_tp_box_2" providerId="OAuth2" clId="{645D9F31-FC54-575E-BE0F-649B4D32C570}" dt="2026-09-03T15:31:36.983" v="457" actId="1076"/>
          <ac:picMkLst>
            <pc:docMk/>
            <pc:sldMk cId="1965795531" sldId="1835"/>
            <ac:picMk id="5" creationId="{9BEDEC21-229E-17C3-257F-3892B1D3F720}"/>
          </ac:picMkLst>
        </pc:picChg>
        <pc:picChg chg="add mod">
          <ac:chgData name="Nirupam Roy" userId="6973802884_tp_box_2" providerId="OAuth2" clId="{645D9F31-FC54-575E-BE0F-649B4D32C570}" dt="2026-09-03T15:32:46.657" v="479" actId="1076"/>
          <ac:picMkLst>
            <pc:docMk/>
            <pc:sldMk cId="1965795531" sldId="1835"/>
            <ac:picMk id="8" creationId="{2156310D-9E8C-0E97-DDDB-A15306855A45}"/>
          </ac:picMkLst>
        </pc:picChg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924180625" sldId="1836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555249441" sldId="1837"/>
        </pc:sldMkLst>
      </pc:sldChg>
      <pc:sldChg chg="addSp modSp new mod">
        <pc:chgData name="Nirupam Roy" userId="6973802884_tp_box_2" providerId="OAuth2" clId="{645D9F31-FC54-575E-BE0F-649B4D32C570}" dt="2026-09-03T15:43:45.493" v="513" actId="1076"/>
        <pc:sldMkLst>
          <pc:docMk/>
          <pc:sldMk cId="3596792958" sldId="1838"/>
        </pc:sldMkLst>
        <pc:spChg chg="add mod">
          <ac:chgData name="Nirupam Roy" userId="6973802884_tp_box_2" providerId="OAuth2" clId="{645D9F31-FC54-575E-BE0F-649B4D32C570}" dt="2026-09-03T15:42:27.195" v="511"/>
          <ac:spMkLst>
            <pc:docMk/>
            <pc:sldMk cId="3596792958" sldId="1838"/>
            <ac:spMk id="3" creationId="{AF2EA9D9-33CC-72F6-2ACD-69F968AC3004}"/>
          </ac:spMkLst>
        </pc:spChg>
        <pc:spChg chg="add mod">
          <ac:chgData name="Nirupam Roy" userId="6973802884_tp_box_2" providerId="OAuth2" clId="{645D9F31-FC54-575E-BE0F-649B4D32C570}" dt="2026-09-03T15:42:27.195" v="511"/>
          <ac:spMkLst>
            <pc:docMk/>
            <pc:sldMk cId="3596792958" sldId="1838"/>
            <ac:spMk id="4" creationId="{88BD5117-7F7C-AA33-42A6-EFD151825C83}"/>
          </ac:spMkLst>
        </pc:spChg>
        <pc:picChg chg="add mod">
          <ac:chgData name="Nirupam Roy" userId="6973802884_tp_box_2" providerId="OAuth2" clId="{645D9F31-FC54-575E-BE0F-649B4D32C570}" dt="2026-09-03T15:43:45.493" v="513" actId="1076"/>
          <ac:picMkLst>
            <pc:docMk/>
            <pc:sldMk cId="3596792958" sldId="1838"/>
            <ac:picMk id="2" creationId="{7E58D471-0851-3042-F4ED-62DE1852B93F}"/>
          </ac:picMkLst>
        </pc:picChg>
      </pc:sldChg>
      <pc:sldChg chg="add">
        <pc:chgData name="Nirupam Roy" userId="6973802884_tp_box_2" providerId="OAuth2" clId="{645D9F31-FC54-575E-BE0F-649B4D32C570}" dt="2026-09-08T10:58:27.287" v="691"/>
        <pc:sldMkLst>
          <pc:docMk/>
          <pc:sldMk cId="1298228356" sldId="1839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1670579859" sldId="1840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596173013" sldId="1841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095725006" sldId="1842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697251297" sldId="1844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845669379" sldId="1845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623155720" sldId="1846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1199525274" sldId="1848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563405467" sldId="1849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046812732" sldId="1850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794207144" sldId="1852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323870128" sldId="1853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3954076219" sldId="1854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1786280149" sldId="1855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96924774" sldId="1856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689120397" sldId="1859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4050867655" sldId="1860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1223317691" sldId="1861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4121239540" sldId="1862"/>
        </pc:sldMkLst>
      </pc:sldChg>
      <pc:sldChg chg="add">
        <pc:chgData name="Nirupam Roy" userId="6973802884_tp_box_2" providerId="OAuth2" clId="{645D9F31-FC54-575E-BE0F-649B4D32C570}" dt="2026-09-08T11:10:05.662" v="812"/>
        <pc:sldMkLst>
          <pc:docMk/>
          <pc:sldMk cId="2143205830" sldId="1863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3307816657" sldId="1864"/>
        </pc:sldMkLst>
      </pc:sldChg>
      <pc:sldChg chg="add del">
        <pc:chgData name="Nirupam Roy" userId="6973802884_tp_box_2" providerId="OAuth2" clId="{645D9F31-FC54-575E-BE0F-649B4D32C570}" dt="2026-09-08T11:12:55.600" v="815"/>
        <pc:sldMkLst>
          <pc:docMk/>
          <pc:sldMk cId="1826433730" sldId="1865"/>
        </pc:sldMkLst>
      </pc:sldChg>
      <pc:sldChg chg="addSp modSp new mod">
        <pc:chgData name="Nirupam Roy" userId="6973802884_tp_box_2" providerId="OAuth2" clId="{645D9F31-FC54-575E-BE0F-649B4D32C570}" dt="2026-09-08T11:27:57.183" v="888"/>
        <pc:sldMkLst>
          <pc:docMk/>
          <pc:sldMk cId="2455515768" sldId="1866"/>
        </pc:sldMkLst>
        <pc:spChg chg="add mod">
          <ac:chgData name="Nirupam Roy" userId="6973802884_tp_box_2" providerId="OAuth2" clId="{645D9F31-FC54-575E-BE0F-649B4D32C570}" dt="2026-09-08T11:27:57.183" v="888"/>
          <ac:spMkLst>
            <pc:docMk/>
            <pc:sldMk cId="2455515768" sldId="1866"/>
            <ac:spMk id="3" creationId="{0367B9C2-8809-87C8-4DD9-EEF0B34B8A5D}"/>
          </ac:spMkLst>
        </pc:spChg>
        <pc:spChg chg="add mod">
          <ac:chgData name="Nirupam Roy" userId="6973802884_tp_box_2" providerId="OAuth2" clId="{645D9F31-FC54-575E-BE0F-649B4D32C570}" dt="2026-09-08T11:27:57.183" v="888"/>
          <ac:spMkLst>
            <pc:docMk/>
            <pc:sldMk cId="2455515768" sldId="1866"/>
            <ac:spMk id="4" creationId="{CE10FDF7-678D-73B4-BA5B-D1919B9D9C40}"/>
          </ac:spMkLst>
        </pc:spChg>
        <pc:picChg chg="add mod modCrop">
          <ac:chgData name="Nirupam Roy" userId="6973802884_tp_box_2" providerId="OAuth2" clId="{645D9F31-FC54-575E-BE0F-649B4D32C570}" dt="2026-09-08T11:27:48.004" v="887" actId="1076"/>
          <ac:picMkLst>
            <pc:docMk/>
            <pc:sldMk cId="2455515768" sldId="1866"/>
            <ac:picMk id="2" creationId="{3E9E0193-AA1C-F2BF-BE8C-3DE90CF90CC4}"/>
          </ac:picMkLst>
        </pc:picChg>
      </pc:sldChg>
      <pc:sldChg chg="addSp delSp modSp new mod">
        <pc:chgData name="Nirupam Roy" userId="6973802884_tp_box_2" providerId="OAuth2" clId="{645D9F31-FC54-575E-BE0F-649B4D32C570}" dt="2026-09-08T15:44:49.555" v="1181" actId="207"/>
        <pc:sldMkLst>
          <pc:docMk/>
          <pc:sldMk cId="3737818391" sldId="1867"/>
        </pc:sldMkLst>
        <pc:spChg chg="add mod">
          <ac:chgData name="Nirupam Roy" userId="6973802884_tp_box_2" providerId="OAuth2" clId="{645D9F31-FC54-575E-BE0F-649B4D32C570}" dt="2026-09-08T15:35:03.145" v="1122"/>
          <ac:spMkLst>
            <pc:docMk/>
            <pc:sldMk cId="3737818391" sldId="1867"/>
            <ac:spMk id="2" creationId="{1213E550-64E9-41FE-EB45-90E242849A56}"/>
          </ac:spMkLst>
        </pc:spChg>
        <pc:spChg chg="add mod">
          <ac:chgData name="Nirupam Roy" userId="6973802884_tp_box_2" providerId="OAuth2" clId="{645D9F31-FC54-575E-BE0F-649B4D32C570}" dt="2026-09-08T15:35:11.393" v="1137" actId="20577"/>
          <ac:spMkLst>
            <pc:docMk/>
            <pc:sldMk cId="3737818391" sldId="1867"/>
            <ac:spMk id="3" creationId="{5FE0A5C3-A3A6-7FE1-F3C3-1A6A26C6898E}"/>
          </ac:spMkLst>
        </pc:spChg>
        <pc:spChg chg="add mod">
          <ac:chgData name="Nirupam Roy" userId="6973802884_tp_box_2" providerId="OAuth2" clId="{645D9F31-FC54-575E-BE0F-649B4D32C570}" dt="2026-09-08T15:41:24.026" v="1160" actId="1076"/>
          <ac:spMkLst>
            <pc:docMk/>
            <pc:sldMk cId="3737818391" sldId="1867"/>
            <ac:spMk id="6" creationId="{EFFA8337-CC90-DC52-9AC2-14E9157E819F}"/>
          </ac:spMkLst>
        </pc:spChg>
        <pc:spChg chg="add mod">
          <ac:chgData name="Nirupam Roy" userId="6973802884_tp_box_2" providerId="OAuth2" clId="{645D9F31-FC54-575E-BE0F-649B4D32C570}" dt="2026-09-08T15:44:49.555" v="1181" actId="207"/>
          <ac:spMkLst>
            <pc:docMk/>
            <pc:sldMk cId="3737818391" sldId="1867"/>
            <ac:spMk id="7" creationId="{0B22776A-AB65-CF9E-8763-EE3E8882439C}"/>
          </ac:spMkLst>
        </pc:spChg>
        <pc:picChg chg="add mod">
          <ac:chgData name="Nirupam Roy" userId="6973802884_tp_box_2" providerId="OAuth2" clId="{645D9F31-FC54-575E-BE0F-649B4D32C570}" dt="2026-09-08T15:40:56.416" v="1143" actId="1076"/>
          <ac:picMkLst>
            <pc:docMk/>
            <pc:sldMk cId="3737818391" sldId="1867"/>
            <ac:picMk id="4" creationId="{3B72EC90-CD66-6904-3360-B8887B4A8BB0}"/>
          </ac:picMkLst>
        </pc:picChg>
      </pc:sldChg>
      <pc:sldChg chg="delSp add mod">
        <pc:chgData name="Nirupam Roy" userId="6973802884_tp_box_2" providerId="OAuth2" clId="{645D9F31-FC54-575E-BE0F-649B4D32C570}" dt="2026-09-08T15:59:21.037" v="1296" actId="478"/>
        <pc:sldMkLst>
          <pc:docMk/>
          <pc:sldMk cId="2453447192" sldId="1868"/>
        </pc:sldMkLst>
      </pc:sldChg>
      <pc:sldChg chg="add del">
        <pc:chgData name="Nirupam Roy" userId="6973802884_tp_box_2" providerId="OAuth2" clId="{645D9F31-FC54-575E-BE0F-649B4D32C570}" dt="2026-09-08T15:59:06.972" v="1294" actId="2696"/>
        <pc:sldMkLst>
          <pc:docMk/>
          <pc:sldMk cId="3708224140" sldId="1869"/>
        </pc:sldMkLst>
      </pc:sldChg>
      <pc:sldChg chg="add">
        <pc:chgData name="Nirupam Roy" userId="6973802884_tp_box_2" providerId="OAuth2" clId="{645D9F31-FC54-575E-BE0F-649B4D32C570}" dt="2026-09-08T15:59:12.202" v="1295" actId="2890"/>
        <pc:sldMkLst>
          <pc:docMk/>
          <pc:sldMk cId="1685368520" sldId="1870"/>
        </pc:sldMkLst>
      </pc:sldChg>
      <pc:sldChg chg="add mod modShow">
        <pc:chgData name="Nirupam Roy" userId="6973802884_tp_box_2" providerId="OAuth2" clId="{645D9F31-FC54-575E-BE0F-649B4D32C570}" dt="2026-09-10T12:15:03.339" v="1394" actId="34476"/>
        <pc:sldMkLst>
          <pc:docMk/>
          <pc:sldMk cId="3536095300" sldId="1871"/>
        </pc:sldMkLst>
      </pc:sldChg>
      <pc:sldChg chg="add">
        <pc:chgData name="Nirupam Roy" userId="6973802884_tp_box_2" providerId="OAuth2" clId="{645D9F31-FC54-575E-BE0F-649B4D32C570}" dt="2026-09-10T16:06:17.088" v="1471"/>
        <pc:sldMkLst>
          <pc:docMk/>
          <pc:sldMk cId="427587941" sldId="1872"/>
        </pc:sldMkLst>
      </pc:sldChg>
      <pc:sldChg chg="add">
        <pc:chgData name="Nirupam Roy" userId="6973802884_tp_box_2" providerId="OAuth2" clId="{645D9F31-FC54-575E-BE0F-649B4D32C570}" dt="2026-09-10T16:06:17.088" v="1471"/>
        <pc:sldMkLst>
          <pc:docMk/>
          <pc:sldMk cId="4078578663" sldId="1873"/>
        </pc:sldMkLst>
      </pc:sldChg>
      <pc:sldChg chg="add">
        <pc:chgData name="Nirupam Roy" userId="6973802884_tp_box_2" providerId="OAuth2" clId="{645D9F31-FC54-575E-BE0F-649B4D32C570}" dt="2026-09-10T16:06:17.088" v="1471"/>
        <pc:sldMkLst>
          <pc:docMk/>
          <pc:sldMk cId="4030543038" sldId="1874"/>
        </pc:sldMkLst>
      </pc:sldChg>
      <pc:sldChg chg="modSp add mod">
        <pc:chgData name="Nirupam Roy" userId="6973802884_tp_box_2" providerId="OAuth2" clId="{645D9F31-FC54-575E-BE0F-649B4D32C570}" dt="2026-09-10T16:07:38.083" v="1501" actId="20577"/>
        <pc:sldMkLst>
          <pc:docMk/>
          <pc:sldMk cId="2538701780" sldId="1875"/>
        </pc:sldMkLst>
        <pc:spChg chg="mod">
          <ac:chgData name="Nirupam Roy" userId="6973802884_tp_box_2" providerId="OAuth2" clId="{645D9F31-FC54-575E-BE0F-649B4D32C570}" dt="2026-09-10T16:07:38.083" v="1501" actId="20577"/>
          <ac:spMkLst>
            <pc:docMk/>
            <pc:sldMk cId="2538701780" sldId="1875"/>
            <ac:spMk id="9" creationId="{D5A15924-42FA-C74A-6942-D3F0B27624EC}"/>
          </ac:spMkLst>
        </pc:spChg>
      </pc:sldChg>
      <pc:sldChg chg="add">
        <pc:chgData name="Nirupam Roy" userId="6973802884_tp_box_2" providerId="OAuth2" clId="{645D9F31-FC54-575E-BE0F-649B4D32C570}" dt="2026-09-10T16:07:11.395" v="1472"/>
        <pc:sldMkLst>
          <pc:docMk/>
          <pc:sldMk cId="2590665205" sldId="1876"/>
        </pc:sldMkLst>
      </pc:sldChg>
      <pc:sldChg chg="addSp modSp new mod">
        <pc:chgData name="Nirupam Roy" userId="6973802884_tp_box_2" providerId="OAuth2" clId="{645D9F31-FC54-575E-BE0F-649B4D32C570}" dt="2026-09-10T16:14:24.153" v="1540" actId="113"/>
        <pc:sldMkLst>
          <pc:docMk/>
          <pc:sldMk cId="2218193930" sldId="1877"/>
        </pc:sldMkLst>
        <pc:spChg chg="add mod">
          <ac:chgData name="Nirupam Roy" userId="6973802884_tp_box_2" providerId="OAuth2" clId="{645D9F31-FC54-575E-BE0F-649B4D32C570}" dt="2026-09-10T16:09:19.714" v="1530" actId="20577"/>
          <ac:spMkLst>
            <pc:docMk/>
            <pc:sldMk cId="2218193930" sldId="1877"/>
            <ac:spMk id="3" creationId="{144AAF7C-5CF1-F7EB-53CD-C54DDAFBA388}"/>
          </ac:spMkLst>
        </pc:spChg>
        <pc:spChg chg="add mod">
          <ac:chgData name="Nirupam Roy" userId="6973802884_tp_box_2" providerId="OAuth2" clId="{645D9F31-FC54-575E-BE0F-649B4D32C570}" dt="2026-09-10T16:14:24.153" v="1540" actId="113"/>
          <ac:spMkLst>
            <pc:docMk/>
            <pc:sldMk cId="2218193930" sldId="1877"/>
            <ac:spMk id="6" creationId="{CB83F181-227D-0DFE-7BA4-5815C2DE2C80}"/>
          </ac:spMkLst>
        </pc:spChg>
        <pc:picChg chg="add mod">
          <ac:chgData name="Nirupam Roy" userId="6973802884_tp_box_2" providerId="OAuth2" clId="{645D9F31-FC54-575E-BE0F-649B4D32C570}" dt="2026-09-10T16:10:17.518" v="1532" actId="1076"/>
          <ac:picMkLst>
            <pc:docMk/>
            <pc:sldMk cId="2218193930" sldId="1877"/>
            <ac:picMk id="2" creationId="{5F56CEB4-940C-2D90-45FB-18A07A9EA0F7}"/>
          </ac:picMkLst>
        </pc:picChg>
        <pc:picChg chg="add mod">
          <ac:chgData name="Nirupam Roy" userId="6973802884_tp_box_2" providerId="OAuth2" clId="{645D9F31-FC54-575E-BE0F-649B4D32C570}" dt="2026-09-10T16:13:45.225" v="1535" actId="1076"/>
          <ac:picMkLst>
            <pc:docMk/>
            <pc:sldMk cId="2218193930" sldId="1877"/>
            <ac:picMk id="4" creationId="{0C9A3AC3-1633-40A7-D0A1-736A6360406A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05T14:07:06.473"/>
    </inkml:context>
    <inkml:brush xml:id="br0">
      <inkml:brushProperty name="width" value="0.05" units="cm"/>
      <inkml:brushProperty name="height" value="0.05" units="cm"/>
      <inkml:brushProperty name="color" value="#004F8B"/>
    </inkml:brush>
    <inkml:brush xml:id="br1">
      <inkml:brushProperty name="width" value="0.05" units="cm"/>
      <inkml:brushProperty name="height" value="0.05" units="cm"/>
      <inkml:brushProperty name="color" value="#CC0066"/>
    </inkml:brush>
    <inkml:brush xml:id="br2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11 310 24575,'0'29'0,"-5"-14"0,4 21 0,-4-19 0,17 13 0,-10-6 0,21 13 0,-20-18 0,18 9 0,-18-11 0,17 1 0,-7-1 0,10-1 0,0-3 0,-6 3 0,5-4 0,-5-7 0,1 1 0,3-6 0,-9 0 0,10 0 0,-5 0 0,0-5 0,5-7 0,-5-5 0,7-13 0,-5-1 0,4-1 0,-10-4 0,9 11 0,-9 1 0,4 2 0,-7 15 0,1-8 0,-1 14 0,1-4 0,-1 5 0,0 0 0,0 0 0,6 0 0,3 17 0,10-2 0,-2 22 0,11-3 0,4 7 0,1 0 0,7 2 0,-17-10 0,-2-7 0,-8-9 0,-6-6 0,-1 0 0,-5-1 0,5-4 0,-4-1 0,4-5 0,-6 0 0,0 0 0,6-11 0,-3-2 0,8-10 0,-2-6 0,0-3 0,4 1 0,-10 1 0,9 7 0,-4 0 0,-1 5 0,5 2 0,-5 10 0,6 0 0,0 6 0,6 0 0,-4 0 0,11 0 0,-11 6 0,11 6 0,-3 14 0,5-4 0,-5 8 0,3-11 0,-11-1 0,4 0 0,-6-7 0,-5-4 0,3-2 0,-9-5 0,4 0 0,0 0 0,1 0 0,1 0 0,3-11 0,3 3 0,2-20 0,4 13 0,-6-14 0,-2 16 0,-4-3 0,-2 5 0,0 0 0,-4 5 0,9 1 0,-9 5 0,10 0 0,-11 0 0,11 0 0,-10 0 0,4 0 0,0 0 0,-4 0 0,4 0 0,-6 4 0,0-3 0,0 3 0,0-4 0,0 0 0,0-4 0,1-8 0,-1 0 0,2-9 0,-1 3 0,0-5 0,1 0 0,-1 0 0,0 5 0,1-4 0,-2 11 0,1-6 0,-1 7 0,1-6 0,0 4 0,0-10 0,0 5 0,5-1 0,-3-4 0,4 4 0,-6-5 0,0 5 0,6-4 0,-5 11 0,4-6 0,0 6 0,1-5 0,0 8 0,5-7 0,-10 9 0,4-5 0,0 5 0,-4-3 0,3 7 0,1-2 0,2 4 0,-1 0 0,5 0 0,-5 0 0,6 0 0,-5 0 0,3 10 0,-2 9 0,5 12 0,1 7 0,-5 0 0,4 8 0,-4-7 0,5 0 0,-5-3 0,2-11 0,-9 4 0,3-11 0,-5-2 0,-1-6 0,1 1 0,-1-1 0,0 0 0,1 1 0,-1-5 0,0 3 0,1-4 0,-1 6 0,1-1 0,-1-4 0,0 3 0,1-8 0,-1 4 0,0-5 0,6 0 0,-4 0 0,10 0 0,-11 0 0,11 0 0,-10 0 0,9 0 0,-3 0 0,5 0 0,-6 0 0,5 0 0,-5 0 0,6 0 0,0 0 0,0 0 0,0 0 0,7 0 0,-6 0 0,13 11 0,-6 3 0,8 19 0,1 1 0,1 7 0,0 0 0,1 0 0,-8-1 0,5 1 0,-13-9 0,5-1 0,-8-13 0,0-2 0,-5-5 0,3-4 0,-9-3 0,10-4 0,-5 0 0,6-10 0,-4-17 0,4-7 0,-2-19 0,4 14 0,2-7 0,-2 8 0,-1 7 0,1-6 0,-2 18 0,1-10 0,-6 17 0,3 0 0,-3 2 0,11 9 0,-4-4 0,4 5 0,1 0 0,1 0 0,7 0 0,-7 0 0,5 6 0,-5 1 0,7 11 0,0 1 0,0 1 0,0 4 0,-1-10 0,-5 3 0,4-4 0,-12-1 0,13 0 0,-13-5 0,6-2 0,-7-5 0,0 0 0,0 0 0,0 0 0,-5-10 0,3-3 0,-8-10 0,9 5 0,-9-4 0,3 9 0,-5-3 0,-1 6 0,0-1 0,1 5 0,-1 2 0,1 4 0,-1 0 0,0 0 0,1 0 0,-1 0 0,1 0 0,5 0 0,1 0 0,0 0 0,5 0 0,-10 0 0,9 0 0,-3 5 0,-1 1 0,4 0 0,-9-1 0,4-1 0,0-3 0,-4 4 0,4-5 0,0 0 0,-4 0 0,9 0 0,-9-10 0,10-3 0,-4-5 0,0-4 0,-2 4 0,1 0 0,-5 2 0,4 5 0,-5 5 0,-1-4 0,1 9 0,-1-3 0,0-1 0,0 4 0,0-3 0,0 4 0,1 0 0,-1 0 0,0 0 0,1 0 0,5 0 0,-4 0 0,4 0 0,-6 0 0,0 0 0,1 0 0,-1 0 0,0 0 0,1 0 0,-1 0 0,0 0 0,-1 0 0,1 0 0,0 0 0,0 0 0,1 0 0,-1 0 0,1 0 0,-1 0 0,0-5 0,1 4 0,-1-4 0,0 5 0,-4-4 0,3 3 0,-8-4 0,3 5 0</inkml:trace>
  <inkml:trace contextRef="#ctx0" brushRef="#br1" timeOffset="13909">86 1286 24575,'22'0'0,"3"5"0,22 16 0,15 28 0,-15-3 0,13 23 0,-17-19 0,3 9 0,-3-9 0,-1 7 0,-9-22 0,1 4 0,3-14 0,-13-2 0,6 1 0,-13-6 0,5-2 0,-5-5 0,1-5 0,3 0 0,-9-6 0,9 0 0,-3 0 0,5 0 0,0 0 0,0 0 0,0 0 0,0 0 0,0 0 0,0 0 0,6 0 0,-4 0 0,11-6 0,-11-1 0,11-5 0,-11-5 0,11 3 0,-12-8 0,6 3 0,-6-10 0,-6 4 0,6-12 0,-5 6 0,0-7 0,5 0 0,-9-7 0,8 11 0,-9-10 0,8 20 0,-8-13 0,2 18 0,-4-9 0,-2 16 0,1-4 0,-1 5 0,1 1 0,-5-1 0,3 0 0,-8 1 0,9-6 0,-4 4 0,0-4 0,3 5 0,-3 1 0,0-7 0,3 5 0,-3-4 0,5 0 0,-6 4 0,5-4 0,-4 5 0,4 1 0,1-1 0,-5 1 0,3-1 0,-3 1 0,4-1 0,0 1 0,1 4 0,-1 1 0,1 0 0,-1 4 0,6-4 0,1 5 0,1 0 0,-2 0 0,0 6 0,-4-1 0,3 6 0,-4 0 0,0 5 0,-1-4 0,1 4 0,0-6 0,-6 0 0,4-4 0,-8 3 0,8-7 0,-4 2 0,6-4 0,-1 0 0,0-5 0,1-6 0,5-7 0,-4 1 0,10-5 0,-10 10 0,4-4 0,-6 5 0,1 6 0,-1-5 0,0 9 0,1-4 0,5 5 0,-5 0 0,5 0 0,-5 0 0,-1 0 0,1 0 0,5 5 0,-5 1 0,5 5 0,-5 0 0,-1-1 0,1 0 0,-1-4 0,0 3 0,0-7 0,1 2 0,-2-4 0,2 0 0,-1 0 0,1 0 0,-1 0 0,0 0 0,1 0 0,-1-4 0,1 2 0,7-7 0,14-4 0,3-5 0,11-3 0,-15-2 0,5 9 0,-11 2 0,11 1 0,-5 4 0,7 0 0,-7 1 0,5 6 0,-11 0 0,5 0 0,-6 17 0,0 4 0,8 18 0,-4 7 0,13 5 0,5 16 0,-7-8 0,12 9 0,-14-10 0,8 8 0,-1-5 0,1 5 0,-9-16 0,5-1 0,-14-11 0,4-5 0,-7-3 0,-1-7 0,-5 0 0,3-6 0,-3 0 0,0-6 0,3 0 0,-3 0 0,-1 0 0,5 1 0,-10-2 0,9 2 0,-9-2 0,4 1 0,0 0 0,-4 5 0,10-3 0,-10 3 0,4-5 0,-5-1 0,5 1 0,-5 0 0,5-5 0,-5 3 0,-1-3 0,0 0 0,1-2 0,-1 1 0,1-4 0,-1 4 0,0-1 0,1-3 0,-1 9 0,1-5 0,-1 6 0,0-6 0,-5 4 0,5-8 0,-4 4 0,4-5 0,0 0 0,1 0 0,-1 0 0,0 0 0,1 0 0,-1 0 0,6-10 0,2-3 0,6-17 0,-6 5 0,14-21 0,-11 13 0,20-17 0,-13 4 0,12 3 0,-5-4 0,-1 7 0,-2 1 0,1-1 0,-7 8 0,5 1 0,-8 8 0,0 0 0,0 5 0,-5-4 0,-2 9 0,0-3 0,-3-1 0,3 5 0,-5-4 0,-6 0 0,5-2 0,-9 1 0,10-5 0,-10-2 0,4-1 0,0 1 0,1 2 0,0 10 0,4-10 0,-4 10 0,0-4 0,3 10 0,-7-3 0,7 3 0,-3 0 0,-1-3 0,5 3 0,-5 0 0,1-3 0,3 8 0,-3-9 0,5 9 0,-1-4 0,0 5 0,1 0 0,-1 0 0,1 0 0,-1 0 0,0 0 0,1 0 0,-1 0 0,1 0 0,-1 5 0,-4 1 0,3 4 0,-3 1 0,4-1 0,1 0 0,-1 1 0,0-1 0,1-4 0,-1 3 0,1-3 0,-1 0 0,0 3 0,1-8 0,-1 4 0,0-5 0,1 0 0,-1 0 0,0 0 0,0 0 0,0-5 0,1-6 0,0-7 0,0 0 0,0-3 0,0 9 0,-5-4 0,3 10 0,-8-4 0,9 9 0,-5-3 0,5 4 0,0 0 0,0 0 0,1 0 0,-1 0 0,1 4 0,-1 2 0,0 4 0,-4 1 0,3-1 0,-3 0 0,5 1 0,-1 5 0,-4-4 0,5 9 0,-6-9 0,7 10 0,-2-11 0,2 11 0,-6-10 0,3 4 0,-3-6 0,5 1 0,-6-1 0,5 0 0,-9 1 0,8-5 0,-4-2 0,1 1 0,3-4 0,-4 4 0,5-5 0,0 0 0,0 0 0,1 0 0,-1 0 0,1 0 0,-1 0 0,6 0 0,1 0 0,1 0 0,3 0 0,-9 0 0,10 0 0,-5 0 0,1 0 0,3 0 0,-9-5 0,10-1 0,-5-11 0,0 5 0,5-10 0,-5 10 0,1-10 0,4 9 0,-10-3 0,10 4 0,-10 1 0,4 0 0,-6 5 0,0-3 0,1 8 0,-1-4 0,1 5 0,-1 0 0,0 0 0,0 0 0,0 0 0,0 0 0,1 0 0,-1 0 0,1 0 0,5 0 0,1 5 0,0 1 0,5 6 0,-10-2 0,4 1 0,0 0 0,-5-1 0,5 1 0,-5 5 0,0-4 0,0 4 0,0 0 0,5-4 0,-4 4 0,4-5 0,-6 0 0,-4-1 0,3-4 0,-7-2 0,2-4 0</inkml:trace>
  <inkml:trace contextRef="#ctx0" brushRef="#br2" timeOffset="24949">103 2678 24575,'0'-15'0,"0"3"0,10-9 0,3 3 0,16 0 0,-10 1 0,16 5 0,-16 0 0,11 0 0,-7 1 0,0-1 0,0 0 0,0-5 0,-6 5 0,5-5 0,-11 7 0,11-7 0,-10 5 0,9-5 0,-8 1 0,8 3 0,-8-3 0,8-1 0,-9 0 0,10-1 0,-9-4 0,3 9 0,-5-8 0,0 9 0,0-4 0,-1 5 0,1 5 0,-6-3 0,5 8 0,-9-9 0,8 9 0,-3-8 0,4 8 0,-1-4 0,1 5 0,0 0 0,0 0 0,0 0 0,0 0 0,0 0 0,0 0 0,0 0 0,0 0 0,0 0 0,0 0 0,0 0 0,0 0 0,6 0 0,-4 0 0,4 0 0,-6 5 0,1 6 0,0 1 0,0 4 0,-1 0 0,-4-4 0,4 4 0,-4-6 0,0 1 0,3-1 0,-8 0 0,8-4 0,-3-1 0,4-5 0,0 0 0,0 0 0,0 0 0,1 0 0,-1 0 0,0-5 0,6-1 0,-4-5 0,10-6 0,-5 5 0,1 0 0,-2 3 0,0 7 0,-5-2 0,11 4 0,-5 0 0,1 0 0,3 0 0,-3 0 0,5 0 0,-6 4 0,5 3 0,-11 3 0,5 1 0,-5-1 0,-1 1 0,1-1 0,-1 1 0,0-6 0,1 0 0,-1-5 0,1 0 0,-1 0 0,0 0 0,0 0 0,1 0 0,-1 0 0,0 0 0,0 0 0,1-5 0,-1-1 0,0-4 0,0 4 0,0-3 0,1 8 0,-1-4 0,1 5 0,-1 0 0,0-4 0,1 3 0,-1-4 0,1 5 0,-1 0 0,0 0 0,1 0 0,-1 0 0,6 0 0,-4 0 0,4-5 0,0-1 0,-4-10 0,10 3 0,-4-9 0,5 4 0,-6 0 0,5 1 0,-10 1 0,10 8 0,-10-7 0,4 14 0,-6-3 0,1 4 0,-1 0 0,1 0 0,-1 0 0,0 0 0,1 0 0,-1 0 0,0 0 0,1 0 0,-2 0 0,1 0 0,0 0 0,0 0 0,0 0 0,0 0 0,0 0 0,1 0 0,-1 0 0,1 0 0,-1 0 0,6 0 0,1 0 0,6 0 0,0 0 0,-5 0 0,3 0 0,-3 0 0,5 0 0,-6 0 0,5 0 0,-11 0 0,11 0 0,-10 0 0,4 0 0,-6 0 0,1 0 0,-1 0 0,6 0 0,-4 0 0,4-5 0,-6-1 0,1-4 0,-1-1 0,0 0 0,1 1 0,-1 4 0,1 1 0,-1 5 0,0 0 0,1 0 0,-1 0 0,1 0 0,-1 0 0,6 0 0,1 0 0,6 0 0,7 6 0,3 14 0,6 8 0,11 15 0,-8-9 0,15 9 0,-8-7 0,3 7 0,3-7 0,-14-3 0,13-6 0,-15-2 0,7-4 0,-15 2 0,5-9 0,-11 2 0,4-4 0,-6 0 0,0-6 0,0 4 0,0-3 0,0-1 0,0 4 0,0-3 0,0 4 0,7 1 0,-6 0 0,6 0 0,-7-1 0,0 1 0,-6-1 0,5 0 0,-10 0 0,9 0 0,-9 0 0,4 0 0,-5-1 0,-1-4 0,0 3 0,1-8 0,-1 4 0,0-5 0,0 0 0,0 0 0,0 0 0,1 0 0,-1 0 0,0 0 0,1 0 0,5 0 0,-5 0 0,11 0 0,-5 0 0,6 0 0,0 0 0,0 0 0,0 0 0,0-11 0,0-1 0,7-13 0,-5 2 0,4-1 0,-11 1 0,4 0 0,-4-1 0,5 1 0,-6 6 0,5-5 0,-11 10 0,11-10 0,-5 10 0,6-10 0,-5 10 0,3-5 0,-3 6 0,5-1 0,-6 1 0,5 5 0,-10-4 0,4 4 0,-6 0 0,0-3 0,1 8 0,-1-8 0,1 3 0,-1 0 0,0-4 0,1-1 0,0-1 0,5-5 0,-3 1 0,3-2 0,-5 1 0,1-5 0,-2 10 0,1-4 0,0 0 0,-1 4 0,1-4 0,-5 6 0,2 0 0,-2 0 0,4 0 0,0-1 0,-4 1 0,3-1 0,-3 1 0,0-1 0,3 5 0,-8-3 0,7 8 0,-3-4 0,5 5 0,0 0 0,1 4 0,-1 2 0,1 5 0,-1-1 0,0 0 0,1 1 0,-1-1 0,-4 1 0,-1-1 0,-1-4 0,-3 3 0,8-8 0,-3 3 0,9-4 0,3 0 0,11 0 0,-4-5 0,11 3 0,-11-3 0,4 5 0,1-5 0,-6 3 0,6-9 0,-13 10 0,-1-4 0,0 5 0,-4 0 0,4 0 0,-5 0 0,-1 0 0,0 0 0,1 0 0,5 0 0,-4 0 0,4 0 0,0 0 0,-5 0 0,5 0 0,-5 0 0,5 5 0,-4 1 0,4 5 0,-6-1 0,0 0 0,1 1 0,-1-1 0,0 1 0,1-1 0,-1 0 0,1 1 0,-1-1 0,0-4 0,1 3 0,-1-8 0,-4 9 0,3-5 0,-3 1 0,4 3 0,1-7 0,-1 2 0,1 1 0,-1-4 0,6 4 0,1-5 0,1 0 0,3 0 0,-3 0 0,5 0 0,-6 0 0,5-6 0,-10 0 0,9-5 0,-9 0 0,4 5 0,-6-3 0,1 3 0,-1 0 0,1-4 0,-1 9 0,0-3 0,6 4 0,-4-5 0,4 4 0,-6-4 0,1 0 0,-1 4 0,6-4 0,-4 1 0,4 3 0,-6-9 0,1 9 0,-1-4 0,1 1 0,-1 2 0,0-2 0,0 4 0,0 0 0,0 0 0,0 0 0,0 0 0,0 0 0,0 0 0,1 0 0,-1 0 0,0 0 0,0 4 0,1 2 0,-1-1 0,0 5 0,1-9 0,-1 3 0,6-4 0,1 0 0,6 0 0,-5 0 0,3 0 0,-9 0 0,10 0 0,-10 0 0,4 0 0,-6-4 0,-4 2 0,-2-2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05T14:07:06.473"/>
    </inkml:context>
    <inkml:brush xml:id="br0">
      <inkml:brushProperty name="width" value="0.05" units="cm"/>
      <inkml:brushProperty name="height" value="0.05" units="cm"/>
      <inkml:brushProperty name="color" value="#004F8B"/>
    </inkml:brush>
    <inkml:brush xml:id="br1">
      <inkml:brushProperty name="width" value="0.05" units="cm"/>
      <inkml:brushProperty name="height" value="0.05" units="cm"/>
      <inkml:brushProperty name="color" value="#CC0066"/>
    </inkml:brush>
    <inkml:brush xml:id="br2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11 310 24575,'0'29'0,"-5"-14"0,4 21 0,-4-19 0,17 13 0,-10-6 0,21 13 0,-20-18 0,18 9 0,-18-11 0,17 1 0,-7-1 0,10-1 0,0-3 0,-6 3 0,5-4 0,-5-7 0,1 1 0,3-6 0,-9 0 0,10 0 0,-5 0 0,0-5 0,5-7 0,-5-5 0,7-13 0,-5-1 0,4-1 0,-10-4 0,9 11 0,-9 1 0,4 2 0,-7 15 0,1-8 0,-1 14 0,1-4 0,-1 5 0,0 0 0,0 0 0,6 0 0,3 17 0,10-2 0,-2 22 0,11-3 0,4 7 0,1 0 0,7 2 0,-17-10 0,-2-7 0,-8-9 0,-6-6 0,-1 0 0,-5-1 0,5-4 0,-4-1 0,4-5 0,-6 0 0,0 0 0,6-11 0,-3-2 0,8-10 0,-2-6 0,0-3 0,4 1 0,-10 1 0,9 7 0,-4 0 0,-1 5 0,5 2 0,-5 10 0,6 0 0,0 6 0,6 0 0,-4 0 0,11 0 0,-11 6 0,11 6 0,-3 14 0,5-4 0,-5 8 0,3-11 0,-11-1 0,4 0 0,-6-7 0,-5-4 0,3-2 0,-9-5 0,4 0 0,0 0 0,1 0 0,1 0 0,3-11 0,3 3 0,2-20 0,4 13 0,-6-14 0,-2 16 0,-4-3 0,-2 5 0,0 0 0,-4 5 0,9 1 0,-9 5 0,10 0 0,-11 0 0,11 0 0,-10 0 0,4 0 0,0 0 0,-4 0 0,4 0 0,-6 4 0,0-3 0,0 3 0,0-4 0,0 0 0,0-4 0,1-8 0,-1 0 0,2-9 0,-1 3 0,0-5 0,1 0 0,-1 0 0,0 5 0,1-4 0,-2 11 0,1-6 0,-1 7 0,1-6 0,0 4 0,0-10 0,0 5 0,5-1 0,-3-4 0,4 4 0,-6-5 0,0 5 0,6-4 0,-5 11 0,4-6 0,0 6 0,1-5 0,0 8 0,5-7 0,-10 9 0,4-5 0,0 5 0,-4-3 0,3 7 0,1-2 0,2 4 0,-1 0 0,5 0 0,-5 0 0,6 0 0,-5 0 0,3 10 0,-2 9 0,5 12 0,1 7 0,-5 0 0,4 8 0,-4-7 0,5 0 0,-5-3 0,2-11 0,-9 4 0,3-11 0,-5-2 0,-1-6 0,1 1 0,-1-1 0,0 0 0,1 1 0,-1-5 0,0 3 0,1-4 0,-1 6 0,1-1 0,-1-4 0,0 3 0,1-8 0,-1 4 0,0-5 0,6 0 0,-4 0 0,10 0 0,-11 0 0,11 0 0,-10 0 0,9 0 0,-3 0 0,5 0 0,-6 0 0,5 0 0,-5 0 0,6 0 0,0 0 0,0 0 0,0 0 0,7 0 0,-6 0 0,13 11 0,-6 3 0,8 19 0,1 1 0,1 7 0,0 0 0,1 0 0,-8-1 0,5 1 0,-13-9 0,5-1 0,-8-13 0,0-2 0,-5-5 0,3-4 0,-9-3 0,10-4 0,-5 0 0,6-10 0,-4-17 0,4-7 0,-2-19 0,4 14 0,2-7 0,-2 8 0,-1 7 0,1-6 0,-2 18 0,1-10 0,-6 17 0,3 0 0,-3 2 0,11 9 0,-4-4 0,4 5 0,1 0 0,1 0 0,7 0 0,-7 0 0,5 6 0,-5 1 0,7 11 0,0 1 0,0 1 0,0 4 0,-1-10 0,-5 3 0,4-4 0,-12-1 0,13 0 0,-13-5 0,6-2 0,-7-5 0,0 0 0,0 0 0,0 0 0,-5-10 0,3-3 0,-8-10 0,9 5 0,-9-4 0,3 9 0,-5-3 0,-1 6 0,0-1 0,1 5 0,-1 2 0,1 4 0,-1 0 0,0 0 0,1 0 0,-1 0 0,1 0 0,5 0 0,1 0 0,0 0 0,5 0 0,-10 0 0,9 0 0,-3 5 0,-1 1 0,4 0 0,-9-1 0,4-1 0,0-3 0,-4 4 0,4-5 0,0 0 0,-4 0 0,9 0 0,-9-10 0,10-3 0,-4-5 0,0-4 0,-2 4 0,1 0 0,-5 2 0,4 5 0,-5 5 0,-1-4 0,1 9 0,-1-3 0,0-1 0,0 4 0,0-3 0,0 4 0,1 0 0,-1 0 0,0 0 0,1 0 0,5 0 0,-4 0 0,4 0 0,-6 0 0,0 0 0,1 0 0,-1 0 0,0 0 0,1 0 0,-1 0 0,0 0 0,-1 0 0,1 0 0,0 0 0,0 0 0,1 0 0,-1 0 0,1 0 0,-1 0 0,0-5 0,1 4 0,-1-4 0,0 5 0,-4-4 0,3 3 0,-8-4 0,3 5 0</inkml:trace>
  <inkml:trace contextRef="#ctx0" brushRef="#br1" timeOffset="13909">86 1286 24575,'22'0'0,"3"5"0,22 16 0,15 28 0,-15-3 0,13 23 0,-17-19 0,3 9 0,-3-9 0,-1 7 0,-9-22 0,1 4 0,3-14 0,-13-2 0,6 1 0,-13-6 0,5-2 0,-5-5 0,1-5 0,3 0 0,-9-6 0,9 0 0,-3 0 0,5 0 0,0 0 0,0 0 0,0 0 0,0 0 0,0 0 0,0 0 0,6 0 0,-4 0 0,11-6 0,-11-1 0,11-5 0,-11-5 0,11 3 0,-12-8 0,6 3 0,-6-10 0,-6 4 0,6-12 0,-5 6 0,0-7 0,5 0 0,-9-7 0,8 11 0,-9-10 0,8 20 0,-8-13 0,2 18 0,-4-9 0,-2 16 0,1-4 0,-1 5 0,1 1 0,-5-1 0,3 0 0,-8 1 0,9-6 0,-4 4 0,0-4 0,3 5 0,-3 1 0,0-7 0,3 5 0,-3-4 0,5 0 0,-6 4 0,5-4 0,-4 5 0,4 1 0,1-1 0,-5 1 0,3-1 0,-3 1 0,4-1 0,0 1 0,1 4 0,-1 1 0,1 0 0,-1 4 0,6-4 0,1 5 0,1 0 0,-2 0 0,0 6 0,-4-1 0,3 6 0,-4 0 0,0 5 0,-1-4 0,1 4 0,0-6 0,-6 0 0,4-4 0,-8 3 0,8-7 0,-4 2 0,6-4 0,-1 0 0,0-5 0,1-6 0,5-7 0,-4 1 0,10-5 0,-10 10 0,4-4 0,-6 5 0,1 6 0,-1-5 0,0 9 0,1-4 0,5 5 0,-5 0 0,5 0 0,-5 0 0,-1 0 0,1 0 0,5 5 0,-5 1 0,5 5 0,-5 0 0,-1-1 0,1 0 0,-1-4 0,0 3 0,0-7 0,1 2 0,-2-4 0,2 0 0,-1 0 0,1 0 0,-1 0 0,0 0 0,1 0 0,-1-4 0,1 2 0,7-7 0,14-4 0,3-5 0,11-3 0,-15-2 0,5 9 0,-11 2 0,11 1 0,-5 4 0,7 0 0,-7 1 0,5 6 0,-11 0 0,5 0 0,-6 17 0,0 4 0,8 18 0,-4 7 0,13 5 0,5 16 0,-7-8 0,12 9 0,-14-10 0,8 8 0,-1-5 0,1 5 0,-9-16 0,5-1 0,-14-11 0,4-5 0,-7-3 0,-1-7 0,-5 0 0,3-6 0,-3 0 0,0-6 0,3 0 0,-3 0 0,-1 0 0,5 1 0,-10-2 0,9 2 0,-9-2 0,4 1 0,0 0 0,-4 5 0,10-3 0,-10 3 0,4-5 0,-5-1 0,5 1 0,-5 0 0,5-5 0,-5 3 0,-1-3 0,0 0 0,1-2 0,-1 1 0,1-4 0,-1 4 0,0-1 0,1-3 0,-1 9 0,1-5 0,-1 6 0,0-6 0,-5 4 0,5-8 0,-4 4 0,4-5 0,0 0 0,1 0 0,-1 0 0,0 0 0,1 0 0,-1 0 0,6-10 0,2-3 0,6-17 0,-6 5 0,14-21 0,-11 13 0,20-17 0,-13 4 0,12 3 0,-5-4 0,-1 7 0,-2 1 0,1-1 0,-7 8 0,5 1 0,-8 8 0,0 0 0,0 5 0,-5-4 0,-2 9 0,0-3 0,-3-1 0,3 5 0,-5-4 0,-6 0 0,5-2 0,-9 1 0,10-5 0,-10-2 0,4-1 0,0 1 0,1 2 0,0 10 0,4-10 0,-4 10 0,0-4 0,3 10 0,-7-3 0,7 3 0,-3 0 0,-1-3 0,5 3 0,-5 0 0,1-3 0,3 8 0,-3-9 0,5 9 0,-1-4 0,0 5 0,1 0 0,-1 0 0,1 0 0,-1 0 0,0 0 0,1 0 0,-1 0 0,1 0 0,-1 5 0,-4 1 0,3 4 0,-3 1 0,4-1 0,1 0 0,-1 1 0,0-1 0,1-4 0,-1 3 0,1-3 0,-1 0 0,0 3 0,1-8 0,-1 4 0,0-5 0,1 0 0,-1 0 0,0 0 0,0 0 0,0-5 0,1-6 0,0-7 0,0 0 0,0-3 0,0 9 0,-5-4 0,3 10 0,-8-4 0,9 9 0,-5-3 0,5 4 0,0 0 0,0 0 0,1 0 0,-1 0 0,1 4 0,-1 2 0,0 4 0,-4 1 0,3-1 0,-3 0 0,5 1 0,-1 5 0,-4-4 0,5 9 0,-6-9 0,7 10 0,-2-11 0,2 11 0,-6-10 0,3 4 0,-3-6 0,5 1 0,-6-1 0,5 0 0,-9 1 0,8-5 0,-4-2 0,1 1 0,3-4 0,-4 4 0,5-5 0,0 0 0,0 0 0,1 0 0,-1 0 0,1 0 0,-1 0 0,6 0 0,1 0 0,1 0 0,3 0 0,-9 0 0,10 0 0,-5 0 0,1 0 0,3 0 0,-9-5 0,10-1 0,-5-11 0,0 5 0,5-10 0,-5 10 0,1-10 0,4 9 0,-10-3 0,10 4 0,-10 1 0,4 0 0,-6 5 0,0-3 0,1 8 0,-1-4 0,1 5 0,-1 0 0,0 0 0,0 0 0,0 0 0,0 0 0,1 0 0,-1 0 0,1 0 0,5 0 0,1 5 0,0 1 0,5 6 0,-10-2 0,4 1 0,0 0 0,-5-1 0,5 1 0,-5 5 0,0-4 0,0 4 0,0 0 0,5-4 0,-4 4 0,4-5 0,-6 0 0,-4-1 0,3-4 0,-7-2 0,2-4 0</inkml:trace>
  <inkml:trace contextRef="#ctx0" brushRef="#br2" timeOffset="24949">103 2678 24575,'0'-15'0,"0"3"0,10-9 0,3 3 0,16 0 0,-10 1 0,16 5 0,-16 0 0,11 0 0,-7 1 0,0-1 0,0 0 0,0-5 0,-6 5 0,5-5 0,-11 7 0,11-7 0,-10 5 0,9-5 0,-8 1 0,8 3 0,-8-3 0,8-1 0,-9 0 0,10-1 0,-9-4 0,3 9 0,-5-8 0,0 9 0,0-4 0,-1 5 0,1 5 0,-6-3 0,5 8 0,-9-9 0,8 9 0,-3-8 0,4 8 0,-1-4 0,1 5 0,0 0 0,0 0 0,0 0 0,0 0 0,0 0 0,0 0 0,0 0 0,0 0 0,0 0 0,0 0 0,0 0 0,0 0 0,6 0 0,-4 0 0,4 0 0,-6 5 0,1 6 0,0 1 0,0 4 0,-1 0 0,-4-4 0,4 4 0,-4-6 0,0 1 0,3-1 0,-8 0 0,8-4 0,-3-1 0,4-5 0,0 0 0,0 0 0,0 0 0,1 0 0,-1 0 0,0-5 0,6-1 0,-4-5 0,10-6 0,-5 5 0,1 0 0,-2 3 0,0 7 0,-5-2 0,11 4 0,-5 0 0,1 0 0,3 0 0,-3 0 0,5 0 0,-6 4 0,5 3 0,-11 3 0,5 1 0,-5-1 0,-1 1 0,1-1 0,-1 1 0,0-6 0,1 0 0,-1-5 0,1 0 0,-1 0 0,0 0 0,0 0 0,1 0 0,-1 0 0,0 0 0,0 0 0,1-5 0,-1-1 0,0-4 0,0 4 0,0-3 0,1 8 0,-1-4 0,1 5 0,-1 0 0,0-4 0,1 3 0,-1-4 0,1 5 0,-1 0 0,0 0 0,1 0 0,-1 0 0,6 0 0,-4 0 0,4-5 0,0-1 0,-4-10 0,10 3 0,-4-9 0,5 4 0,-6 0 0,5 1 0,-10 1 0,10 8 0,-10-7 0,4 14 0,-6-3 0,1 4 0,-1 0 0,1 0 0,-1 0 0,0 0 0,1 0 0,-1 0 0,0 0 0,1 0 0,-2 0 0,1 0 0,0 0 0,0 0 0,0 0 0,0 0 0,0 0 0,1 0 0,-1 0 0,1 0 0,-1 0 0,6 0 0,1 0 0,6 0 0,0 0 0,-5 0 0,3 0 0,-3 0 0,5 0 0,-6 0 0,5 0 0,-11 0 0,11 0 0,-10 0 0,4 0 0,-6 0 0,1 0 0,-1 0 0,6 0 0,-4 0 0,4-5 0,-6-1 0,1-4 0,-1-1 0,0 0 0,1 1 0,-1 4 0,1 1 0,-1 5 0,0 0 0,1 0 0,-1 0 0,1 0 0,-1 0 0,6 0 0,1 0 0,6 0 0,7 6 0,3 14 0,6 8 0,11 15 0,-8-9 0,15 9 0,-8-7 0,3 7 0,3-7 0,-14-3 0,13-6 0,-15-2 0,7-4 0,-15 2 0,5-9 0,-11 2 0,4-4 0,-6 0 0,0-6 0,0 4 0,0-3 0,0-1 0,0 4 0,0-3 0,0 4 0,7 1 0,-6 0 0,6 0 0,-7-1 0,0 1 0,-6-1 0,5 0 0,-10 0 0,9 0 0,-9 0 0,4 0 0,-5-1 0,-1-4 0,0 3 0,1-8 0,-1 4 0,0-5 0,0 0 0,0 0 0,0 0 0,1 0 0,-1 0 0,0 0 0,1 0 0,5 0 0,-5 0 0,11 0 0,-5 0 0,6 0 0,0 0 0,0 0 0,0 0 0,0-11 0,0-1 0,7-13 0,-5 2 0,4-1 0,-11 1 0,4 0 0,-4-1 0,5 1 0,-6 6 0,5-5 0,-11 10 0,11-10 0,-5 10 0,6-10 0,-5 10 0,3-5 0,-3 6 0,5-1 0,-6 1 0,5 5 0,-10-4 0,4 4 0,-6 0 0,0-3 0,1 8 0,-1-8 0,1 3 0,-1 0 0,0-4 0,1-1 0,0-1 0,5-5 0,-3 1 0,3-2 0,-5 1 0,1-5 0,-2 10 0,1-4 0,0 0 0,-1 4 0,1-4 0,-5 6 0,2 0 0,-2 0 0,4 0 0,0-1 0,-4 1 0,3-1 0,-3 1 0,0-1 0,3 5 0,-8-3 0,7 8 0,-3-4 0,5 5 0,0 0 0,1 4 0,-1 2 0,1 5 0,-1-1 0,0 0 0,1 1 0,-1-1 0,-4 1 0,-1-1 0,-1-4 0,-3 3 0,8-8 0,-3 3 0,9-4 0,3 0 0,11 0 0,-4-5 0,11 3 0,-11-3 0,4 5 0,1-5 0,-6 3 0,6-9 0,-13 10 0,-1-4 0,0 5 0,-4 0 0,4 0 0,-5 0 0,-1 0 0,0 0 0,1 0 0,5 0 0,-4 0 0,4 0 0,0 0 0,-5 0 0,5 0 0,-5 0 0,5 5 0,-4 1 0,4 5 0,-6-1 0,0 0 0,1 1 0,-1-1 0,0 1 0,1-1 0,-1 0 0,1 1 0,-1-1 0,0-4 0,1 3 0,-1-8 0,-4 9 0,3-5 0,-3 1 0,4 3 0,1-7 0,-1 2 0,1 1 0,-1-4 0,6 4 0,1-5 0,1 0 0,3 0 0,-3 0 0,5 0 0,-6 0 0,5-6 0,-10 0 0,9-5 0,-9 0 0,4 5 0,-6-3 0,1 3 0,-1 0 0,1-4 0,-1 9 0,0-3 0,6 4 0,-4-5 0,4 4 0,-6-4 0,1 0 0,-1 4 0,6-4 0,-4 1 0,4 3 0,-6-9 0,1 9 0,-1-4 0,1 1 0,-1 2 0,0-2 0,0 4 0,0 0 0,0 0 0,0 0 0,0 0 0,0 0 0,0 0 0,1 0 0,-1 0 0,0 0 0,0 4 0,1 2 0,-1-1 0,0 5 0,1-9 0,-1 3 0,6-4 0,1 0 0,6 0 0,-5 0 0,3 0 0,-9 0 0,10 0 0,-10 0 0,4 0 0,-6-4 0,-4 2 0,-2-2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376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the question Lectures 2–4 will progressively answer.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820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83407-8A44-61D4-8786-29B95A021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C55716-7CAC-DDD8-D34B-9AE9EA386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7F1A3D-80CE-C7DD-D228-C32658A8B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1) Two common terms related to signals are amplitude and frequency. Frequency is the number of repetition of the signal per second.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5ACDE-8456-87BB-B016-CD7225C7A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5940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AE768-9A63-ACD4-603B-E2211B9D3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4C29BF-5357-CA5D-546B-C7200CD70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BBA1F2-1F45-DC30-308A-8874B406E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Emphasize basis and coefficient using Color analogy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3D3CE-C6BA-DCF8-D2B2-88A589146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7225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E5BE1-5EC4-D74F-5D93-855D5AC26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591E1C-4AD2-83A4-B074-2F4872F63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BFC228-AF64-33C1-1778-56E953183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Emphasize basis and coefficient using Color analogy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5991D-D235-BA76-0C90-6BF74B5B4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0188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4F5FC-8BCA-4004-F896-FC735E7B0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DEE99-7ACF-E364-EB53-CAEA20492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EB41E3-06CB-A498-0AFD-D1971A0915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Emphasize basis and coefficient using Color analogy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88D15-6708-212A-7CA2-D653390C7D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0706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2F29E-BC29-C990-F0C8-E33F5F792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30141-6A75-4DD0-CB0F-C4799F93D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E71F9-FC2D-6AEA-71D0-9006B9A1E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Emphasize basis and coefficient using Color analogy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14CF7-41F6-F457-9DCF-DAEEB786EE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4496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8ABCF-8DBE-0B44-8881-1104B3E50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7961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cos() is an even function and sin() is odd. The even component of the function f() is captured by the cos() and odd is by sin().</a:t>
            </a:r>
          </a:p>
          <a:p>
            <a:endParaRPr lang="en-US" dirty="0"/>
          </a:p>
          <a:p>
            <a:r>
              <a:rPr lang="en-US" dirty="0"/>
              <a:t>Odd </a:t>
            </a:r>
            <a:r>
              <a:rPr lang="en-US" dirty="0" err="1"/>
              <a:t>fn</a:t>
            </a:r>
            <a:r>
              <a:rPr lang="en-US" dirty="0"/>
              <a:t> X Odd </a:t>
            </a:r>
            <a:r>
              <a:rPr lang="en-US" dirty="0" err="1"/>
              <a:t>fn</a:t>
            </a:r>
            <a:r>
              <a:rPr lang="en-US" dirty="0"/>
              <a:t> = Even fn.</a:t>
            </a:r>
          </a:p>
          <a:p>
            <a:r>
              <a:rPr lang="en-US" dirty="0"/>
              <a:t>Even X Odd = Odd</a:t>
            </a:r>
          </a:p>
          <a:p>
            <a:r>
              <a:rPr lang="en-US" dirty="0"/>
              <a:t>Eve X Eve = Even</a:t>
            </a:r>
          </a:p>
          <a:p>
            <a:endParaRPr lang="en-US" dirty="0"/>
          </a:p>
          <a:p>
            <a:r>
              <a:rPr lang="en-US" dirty="0"/>
              <a:t>Integration of an odd function between –a to a, </a:t>
            </a:r>
            <a:r>
              <a:rPr lang="en-US"/>
              <a:t>is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8ABCF-8DBE-0B44-8881-1104B3E50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8361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A3BDB-97B5-9C00-5C17-0464A967C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56D50F-9120-FAD4-B67C-DAF0238C5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833726-D33B-6B74-63C2-79A788844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E82CF-9FD0-2700-D025-4696D02A3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3764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30884-6806-98EF-703F-84F479F42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9BAB6C-BF4D-CDFC-0C4E-57E87D80A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4907C6-729B-83FD-0023-933D46D65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75F0B-A44B-D448-428D-CBE76E9DF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110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B1630-62A7-6C0B-BC6F-1FC3A6184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60FBE9-14B4-56E6-BEE7-356FD2E9A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D56E11-1236-2F39-2EC9-1D7ADE284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2EDA1-8084-8E85-D53D-DA2172A13B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6928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CBB85-8907-E245-D22E-E26598C15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95C5B9-312B-D8A3-4883-B8C58984E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203C01-4AB8-04A2-C4E7-A28E7A599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[PC] https://</a:t>
            </a:r>
            <a:r>
              <a:rPr lang="en-US" dirty="0" err="1"/>
              <a:t>panoradio-sdr.de</a:t>
            </a:r>
            <a:r>
              <a:rPr lang="en-US" dirty="0"/>
              <a:t>/analog-digital-conversion/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3C98A-7203-9DF9-C096-9B86A1CFA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8ABCF-8DBE-0B44-8881-1104B3E50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80196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04F88-0ADF-E0C7-CFFE-96B1C98B3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1023A0-C4F0-6623-0BD8-DF28DA848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D04717-5424-ED92-8AC5-5DE450213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BF0BA-5532-2859-0144-BF73F2A90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81553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C6C29-6AC1-4BCE-1829-E094C4165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7ACD2-7178-30F4-FA19-E7C0356DD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03CFB3-10A9-8E89-3022-62D864734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[PC] https://</a:t>
            </a:r>
            <a:r>
              <a:rPr lang="en-US" dirty="0" err="1"/>
              <a:t>panoradio-sdr.de</a:t>
            </a:r>
            <a:r>
              <a:rPr lang="en-US" dirty="0"/>
              <a:t>/analog-digital-conversion/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3FD09-068B-57A1-BBEF-61C5FF453C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8ABCF-8DBE-0B44-8881-1104B3E50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14265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CF781-6551-8711-9837-8C2B23552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93A08F-E3CA-85D0-1F68-C4711DBB80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021EAA-371B-ADFB-A704-499E3E4CA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[PC] https://</a:t>
            </a:r>
            <a:r>
              <a:rPr lang="en-US" dirty="0" err="1"/>
              <a:t>en.wikipedia.org</a:t>
            </a:r>
            <a:r>
              <a:rPr lang="en-US" dirty="0"/>
              <a:t>/wiki/Quantization_%28signal_processing%29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0CF30-7F1C-B683-E087-B934CDA1B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8ABCF-8DBE-0B44-8881-1104B3E50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0756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AB220-A114-740D-41EF-923A1CC45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8C3BAE-9651-124E-BAC9-48C00EEB2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28678A-15C1-986C-E02F-FD2167168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D391F-D1A4-7D0C-9010-7B2B3243D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3959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A948D-3C25-D82C-E0D2-F232011E3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4B7425-DB28-AF3B-A590-319701038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3BF0C-4C5E-1014-D636-5EDA5AD87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AD13C-1170-4F96-590C-F149D0614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6580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A05A9-52EA-3177-5B0B-D4E668E49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BBF310-0BCE-0DD0-52DF-F027952C6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98C4D7-5D16-2455-F098-2A968CEA6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[Reference slides] http://</a:t>
            </a:r>
            <a:r>
              <a:rPr lang="en-US" dirty="0" err="1"/>
              <a:t>terrano.ucsd.edu</a:t>
            </a:r>
            <a:r>
              <a:rPr lang="en-US" dirty="0"/>
              <a:t>/</a:t>
            </a:r>
            <a:r>
              <a:rPr lang="en-US" dirty="0" err="1"/>
              <a:t>jorge</a:t>
            </a:r>
            <a:r>
              <a:rPr lang="en-US" dirty="0"/>
              <a:t>/teaching/mae143a/lectures/8sampling.pdf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F88BF-9D16-921D-8889-8DF32FA83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8ABCF-8DBE-0B44-8881-1104B3E50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7876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DB4B1-C544-A899-EE5C-9A9FB2E13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918A37-AC6F-2FDB-CE48-0815F95E7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6237C-6B7C-4EA0-D2F1-5ADCD554E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[Reference slides] http://</a:t>
            </a:r>
            <a:r>
              <a:rPr lang="en-US" dirty="0" err="1"/>
              <a:t>terrano.ucsd.edu</a:t>
            </a:r>
            <a:r>
              <a:rPr lang="en-US" dirty="0"/>
              <a:t>/</a:t>
            </a:r>
            <a:r>
              <a:rPr lang="en-US" dirty="0" err="1"/>
              <a:t>jorge</a:t>
            </a:r>
            <a:r>
              <a:rPr lang="en-US" dirty="0"/>
              <a:t>/teaching/mae143a/lectures/8sampling.pdf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03065-EB75-74BC-DDB8-6287556D7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8ABCF-8DBE-0B44-8881-1104B3E50F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9880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0B933-D303-3E50-6A4D-2732E6844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02D5BD-ABE4-6DC1-4C9C-3A273B5C5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998878-0F85-8D45-6367-F267ACEA5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9E4D3-01D8-C61C-7A97-6F1DCB28E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82B4D-0A54-5948-B9EA-262A85599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2033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2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02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9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7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0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50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5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8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96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9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76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64162-6F1C-6F4C-8394-B0DD7AFB2C6E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FA0A2-CD79-7B47-A2F9-A093CBCC74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8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org&amp;utm_campaign=index&amp;utm_content=origi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0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microsoft.com/office/2007/relationships/media" Target="../media/media2.wav"/><Relationship Id="rId7" Type="http://schemas.openxmlformats.org/officeDocument/2006/relationships/image" Target="../media/image5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40.xml"/><Relationship Id="rId11" Type="http://schemas.openxmlformats.org/officeDocument/2006/relationships/image" Target="../media/image58.jp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57.jpg"/><Relationship Id="rId4" Type="http://schemas.openxmlformats.org/officeDocument/2006/relationships/audio" Target="../media/media2.wav"/><Relationship Id="rId9" Type="http://schemas.openxmlformats.org/officeDocument/2006/relationships/image" Target="../media/image56.jp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0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34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151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53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png"/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4" Type="http://schemas.openxmlformats.org/officeDocument/2006/relationships/image" Target="../media/image65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0.png"/><Relationship Id="rId4" Type="http://schemas.openxmlformats.org/officeDocument/2006/relationships/image" Target="../media/image66.tif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4" Type="http://schemas.openxmlformats.org/officeDocument/2006/relationships/image" Target="../media/image66.tif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tif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8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ecture1_pptx/assets/image1.jpg"/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9144" y="0"/>
            <a:ext cx="1993392" cy="1344168"/>
          </a:xfrm>
          <a:prstGeom prst="rect">
            <a:avLst/>
          </a:prstGeom>
        </p:spPr>
      </p:pic>
      <p:pic>
        <p:nvPicPr>
          <p:cNvPr id="3" name="Image 1" descr="/home/claude/lecture1_pptx/assets/image3.jpg"/>
          <p:cNvPicPr>
            <a:picLocks noChangeAspect="1"/>
          </p:cNvPicPr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2286000" y="0"/>
            <a:ext cx="2029968" cy="1344168"/>
          </a:xfrm>
          <a:prstGeom prst="rect">
            <a:avLst/>
          </a:prstGeom>
        </p:spPr>
      </p:pic>
      <p:pic>
        <p:nvPicPr>
          <p:cNvPr id="4" name="Image 2" descr="/home/claude/lecture1_pptx/assets/image2.jpg"/>
          <p:cNvPicPr>
            <a:picLocks noChangeAspect="1"/>
          </p:cNvPicPr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4599432" y="0"/>
            <a:ext cx="2020824" cy="1344168"/>
          </a:xfrm>
          <a:prstGeom prst="rect">
            <a:avLst/>
          </a:prstGeom>
        </p:spPr>
      </p:pic>
      <p:pic>
        <p:nvPicPr>
          <p:cNvPr id="5" name="Image 3" descr="/home/claude/lecture1_pptx/assets/image8.jpg"/>
          <p:cNvPicPr>
            <a:picLocks noChangeAspect="1"/>
          </p:cNvPicPr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6903720" y="0"/>
            <a:ext cx="2240280" cy="1362456"/>
          </a:xfrm>
          <a:prstGeom prst="rect">
            <a:avLst/>
          </a:prstGeom>
        </p:spPr>
      </p:pic>
      <p:pic>
        <p:nvPicPr>
          <p:cNvPr id="6" name="Image 4" descr="/home/claude/lecture1_pptx/assets/image5.JPG"/>
          <p:cNvPicPr>
            <a:picLocks noChangeAspect="1"/>
          </p:cNvPicPr>
          <p:nvPr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144" y="5504688"/>
            <a:ext cx="1993392" cy="1344168"/>
          </a:xfrm>
          <a:prstGeom prst="rect">
            <a:avLst/>
          </a:prstGeom>
        </p:spPr>
      </p:pic>
      <p:pic>
        <p:nvPicPr>
          <p:cNvPr id="7" name="Image 5" descr="/home/claude/lecture1_pptx/assets/image6.png"/>
          <p:cNvPicPr>
            <a:picLocks noChangeAspect="1"/>
          </p:cNvPicPr>
          <p:nvPr/>
        </p:nvPicPr>
        <p:blipFill>
          <a:blip r:embed="rId8">
            <a:alphaModFix amt="30000"/>
          </a:blip>
          <a:stretch>
            <a:fillRect/>
          </a:stretch>
        </p:blipFill>
        <p:spPr>
          <a:xfrm>
            <a:off x="2395728" y="5504688"/>
            <a:ext cx="2039112" cy="1353312"/>
          </a:xfrm>
          <a:prstGeom prst="rect">
            <a:avLst/>
          </a:prstGeom>
        </p:spPr>
      </p:pic>
      <p:pic>
        <p:nvPicPr>
          <p:cNvPr id="8" name="Image 6" descr="/home/claude/lecture1_pptx/assets/image7.jpg"/>
          <p:cNvPicPr>
            <a:picLocks noChangeAspect="1"/>
          </p:cNvPicPr>
          <p:nvPr/>
        </p:nvPicPr>
        <p:blipFill>
          <a:blip r:embed="rId9">
            <a:alphaModFix amt="30000"/>
          </a:blip>
          <a:stretch>
            <a:fillRect/>
          </a:stretch>
        </p:blipFill>
        <p:spPr>
          <a:xfrm>
            <a:off x="4828032" y="5504688"/>
            <a:ext cx="2112264" cy="1362456"/>
          </a:xfrm>
          <a:prstGeom prst="rect">
            <a:avLst/>
          </a:prstGeom>
        </p:spPr>
      </p:pic>
      <p:pic>
        <p:nvPicPr>
          <p:cNvPr id="9" name="Image 7" descr="/home/claude/lecture1_pptx/assets/image4.jpg"/>
          <p:cNvPicPr>
            <a:picLocks noChangeAspect="1"/>
          </p:cNvPicPr>
          <p:nvPr/>
        </p:nvPicPr>
        <p:blipFill>
          <a:blip r:embed="rId10">
            <a:alphaModFix amt="30000"/>
          </a:blip>
          <a:stretch>
            <a:fillRect/>
          </a:stretch>
        </p:blipFill>
        <p:spPr>
          <a:xfrm>
            <a:off x="7324344" y="5504688"/>
            <a:ext cx="1819656" cy="1353312"/>
          </a:xfrm>
          <a:prstGeom prst="rect">
            <a:avLst/>
          </a:prstGeom>
        </p:spPr>
      </p:pic>
      <p:pic>
        <p:nvPicPr>
          <p:cNvPr id="10" name="Image 8" descr="/home/claude/lecture1_pptx/assets/image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76" y="4663440"/>
            <a:ext cx="2185416" cy="758952"/>
          </a:xfrm>
          <a:prstGeom prst="rect">
            <a:avLst/>
          </a:prstGeom>
        </p:spPr>
      </p:pic>
      <p:sp>
        <p:nvSpPr>
          <p:cNvPr id="11" name="Shape 0"/>
          <p:cNvSpPr/>
          <p:nvPr/>
        </p:nvSpPr>
        <p:spPr>
          <a:xfrm>
            <a:off x="0" y="1408176"/>
            <a:ext cx="9144000" cy="1197864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"/>
          <p:cNvSpPr/>
          <p:nvPr/>
        </p:nvSpPr>
        <p:spPr>
          <a:xfrm>
            <a:off x="274320" y="1408176"/>
            <a:ext cx="8595360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FFFFFF"/>
                </a:solidFill>
                <a:latin typeface="Avenir Light" pitchFamily="34" charset="0"/>
                <a:ea typeface="Avenir Light" pitchFamily="34" charset="-122"/>
                <a:cs typeface="Avenir Light" pitchFamily="34" charset="-120"/>
              </a:rPr>
              <a:t>Machine Learning for Physical Sensing &amp; Perception</a:t>
            </a:r>
            <a:endParaRPr lang="en-US" sz="3200" dirty="0"/>
          </a:p>
        </p:txBody>
      </p:sp>
      <p:sp>
        <p:nvSpPr>
          <p:cNvPr id="13" name="Text 2"/>
          <p:cNvSpPr/>
          <p:nvPr/>
        </p:nvSpPr>
        <p:spPr>
          <a:xfrm>
            <a:off x="0" y="2620410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5395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CMSC 818V : Fall 2026</a:t>
            </a:r>
            <a:endParaRPr lang="en-US" sz="2400" dirty="0"/>
          </a:p>
        </p:txBody>
      </p:sp>
      <p:sp>
        <p:nvSpPr>
          <p:cNvPr id="15" name="Text 4"/>
          <p:cNvSpPr/>
          <p:nvPr/>
        </p:nvSpPr>
        <p:spPr>
          <a:xfrm>
            <a:off x="0" y="4407408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9411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Nirupam Roy</a:t>
            </a:r>
            <a:endParaRPr lang="en-US" sz="2400" dirty="0"/>
          </a:p>
        </p:txBody>
      </p:sp>
      <p:sp>
        <p:nvSpPr>
          <p:cNvPr id="16" name="Text 5"/>
          <p:cNvSpPr/>
          <p:nvPr/>
        </p:nvSpPr>
        <p:spPr>
          <a:xfrm>
            <a:off x="1828800" y="4828032"/>
            <a:ext cx="54864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b="1">
                <a:solidFill>
                  <a:srgbClr val="0000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Tu-Th 12:30 – 1:45pm</a:t>
            </a:r>
            <a:endParaRPr lang="en-US" sz="20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IRB 2107</a:t>
            </a:r>
            <a:endParaRPr lang="en-US" sz="2000" dirty="0"/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7134B3BC-3535-F027-2F85-0209E64FCBE0}"/>
              </a:ext>
            </a:extLst>
          </p:cNvPr>
          <p:cNvSpPr/>
          <p:nvPr/>
        </p:nvSpPr>
        <p:spPr>
          <a:xfrm>
            <a:off x="1129284" y="3551790"/>
            <a:ext cx="67482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5395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Lecture 2: Signals as Measurements of Physical Phenomena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423160"/>
            <a:ext cx="9144000" cy="173736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42316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Model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Assembling x, </a:t>
            </a:r>
            <a:r>
              <a:rPr lang="en-US" sz="1400" i="1" dirty="0" err="1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F, and 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forward model?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05156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44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502920" y="2148840"/>
            <a:ext cx="813816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21488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model of the physical process that maps the state of the world to the measurements produced by a sensor.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2920" y="333756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maps the latent physical state </a:t>
            </a: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into the expected sensor measurement 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given system/environment parameters </a:t>
            </a: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43891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46177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what F does not have to be: it does not need to be the physical state itself, or the measurement itself — it is the mapping between them.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forward model doesn't have to be exact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00584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can take many forms: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508760"/>
            <a:ext cx="8138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physics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Simulated numerically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Approximated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Partly learned from data</a:t>
            </a:r>
            <a:endParaRPr lang="en-US" sz="180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Completely learned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37033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39319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test: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2920" y="4343400"/>
            <a:ext cx="8138160" cy="11887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434340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I gave you the true physical state, could your model predict what the sensor would measure?”  If yes — you have a forward model.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question vs. the inverse question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05156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question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I know where the target is, what signal should the radar receive?”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937760" y="10515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inverse question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937760" y="146304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“Given the received signal, where is the target?”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0" y="1051560"/>
            <a:ext cx="0" cy="137160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26517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8346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instance — a target at distance d: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0" y="377517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α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 − 2</a:t>
            </a: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x</a:t>
            </a:r>
            <a:r>
              <a:rPr lang="en-US" sz="2800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/</a:t>
            </a:r>
            <a:r>
              <a:rPr lang="en-US" sz="26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26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0" y="4746172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3000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→  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0" y="52033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0" y="5614852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000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→   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x̂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0" y="60720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problem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400" dirty="0"/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4BDE91B3-FEBB-4CBB-FEB6-0E7EA555E45C}"/>
              </a:ext>
            </a:extLst>
          </p:cNvPr>
          <p:cNvSpPr/>
          <p:nvPr/>
        </p:nvSpPr>
        <p:spPr>
          <a:xfrm>
            <a:off x="0" y="3240026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α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 − 2</a:t>
            </a: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i="1" dirty="0" err="1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26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model, across sensing systems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7772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every system, the forward model predicts the measurement from the physical state.</a:t>
            </a:r>
            <a:endParaRPr lang="en-US" sz="14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/>
        </p:nvGraphicFramePr>
        <p:xfrm>
          <a:off x="502920" y="1234440"/>
          <a:ext cx="8138160" cy="241808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state x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Forward model predicts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Camera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 scene, materials, lighting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Pixel intensities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Microphone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Sound source + room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Recorded waveform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 position / velocity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RF echo / IQ samples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LiDAR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Surface geometry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Return times / intensities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IMU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Body motion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Acceleration and gyro readings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Internal attenuation map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X-ray projections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θ: what does it actually mean?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00584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44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4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4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4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502920" y="2103120"/>
            <a:ext cx="8138160" cy="10515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2103120"/>
            <a:ext cx="7589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Parameters describing the sensing system, environment, and propagation conditions that determine the forward process.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2920" y="34290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is not what we are trying to infer — it is what the forward model needs to know to relate </a:t>
            </a: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44348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46634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is a parameter of the model, not a label — some θ are known and chosen, others are unknown and must be estimated alongside x.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ynthesis">
            <a:extLst>
              <a:ext uri="{FF2B5EF4-FFF2-40B4-BE49-F238E27FC236}">
                <a16:creationId xmlns:a16="http://schemas.microsoft.com/office/drawing/2014/main" id="{3E9E0193-AA1C-F2BF-BE8C-3DE90CF90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517" t="19832" r="6966"/>
          <a:stretch>
            <a:fillRect/>
          </a:stretch>
        </p:blipFill>
        <p:spPr>
          <a:xfrm>
            <a:off x="1273629" y="1284514"/>
            <a:ext cx="6248401" cy="4985491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0367B9C2-8809-87C8-4DD9-EEF0B34B8A5D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E10FDF7-678D-73B4-BA5B-D1919B9D9C40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θ: what does it actually mean?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5551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across five sensing systems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4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/>
        </p:nvGraphicFramePr>
        <p:xfrm>
          <a:off x="502920" y="1097280"/>
          <a:ext cx="8138160" cy="268224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— quantity of interest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θ — forward-model parameters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Object geometry / pose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Illumination, camera pose, focal length, exposure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Microphone array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 location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Room geometry/materials, mic locations, speed of sound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 position / velocity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Antenna geometry, carrier frequency, transmitted waveform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WiFi localization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User location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position, room geometry, furniture, antenna response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2E539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IMU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Motion / trajectory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 bias, scale factor, orientation, gravity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x / θ boundary depends on the task, not the quantity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speaker localization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73736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speaker location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224028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room geometry / materials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937760" y="109728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room reconstruction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937760" y="173736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room geometry / materials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37760" y="224028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everything else (source signal, mic array geometry, …)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572000" y="1097280"/>
            <a:ext cx="0" cy="187452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02920" y="32461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347472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physical quantity — room geometry — is θ in one task and x in the other. The split is set by what you are trying to infer, not by the physics itself.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terminology for the whole pipeline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024128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024128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43000" y="1005840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state of interest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02920" y="1536192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1536192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143000" y="151790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system/environment parameters governing measurement formation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2048256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048256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43000" y="2029968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02920" y="2560320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256032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143000" y="2542032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measurement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02920" y="3072384"/>
            <a:ext cx="457200" cy="384048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072384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143000" y="3054096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noise / unmodeled effects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02920" y="36576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011680" y="4069080"/>
            <a:ext cx="1554480" cy="9144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057400" y="40690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1737360" y="50566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want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577840" y="4069080"/>
            <a:ext cx="155448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623560" y="40690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303520" y="505663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measure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3639312" y="4526280"/>
            <a:ext cx="1865376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566160" y="373989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3566160" y="461772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vs. θ: model structure vs. instantiation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specifies the structure of the forward model; </a:t>
            </a: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specifies the parameters that instantiate it for a particular system or environment.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6916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(1/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r>
              <a:rPr lang="en-US" sz="3000" i="1" dirty="0"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 − </a:t>
            </a:r>
            <a:r>
              <a:rPr lang="en-US" sz="3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/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30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0" y="242316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(distance)     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1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(propagation speed)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502920" y="30632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32461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richer room-acoustic model: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361188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= { room geometry, wall reflection coefficients, microphone positions, </a:t>
            </a:r>
            <a:r>
              <a:rPr lang="en-US" sz="17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</a:t>
            </a: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… }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4434840"/>
            <a:ext cx="2468880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4544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85800" y="4937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structure / physical laws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337560" y="4434840"/>
            <a:ext cx="2468880" cy="123444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37560" y="4544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3520440" y="4937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parameters that instantiate that model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72200" y="4434840"/>
            <a:ext cx="2468880" cy="12344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172200" y="4544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355080" y="4937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state we want to infer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not just call θ "nuisance parameters"?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824446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θ are known, deliberately chosen design parameters: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2281646"/>
            <a:ext cx="8138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 spacing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 carrier frequency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 focal length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02920" y="3516086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Others are genuinely unknown nuisance parameters: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02920" y="3973286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materials — and other unmodeled environmental conditions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4887686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5207726"/>
            <a:ext cx="8138160" cy="100584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5207726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mixes both known design choices and unknown nuisances — so "nuisance parameters" is too narrow a name for what it actually captures.</a:t>
            </a:r>
            <a:endParaRPr lang="en-US" sz="1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4C65C5-737A-6CE7-8BE2-2A560E02D9DB}"/>
              </a:ext>
            </a:extLst>
          </p:cNvPr>
          <p:cNvSpPr txBox="1"/>
          <p:nvPr/>
        </p:nvSpPr>
        <p:spPr>
          <a:xfrm>
            <a:off x="502920" y="814750"/>
            <a:ext cx="81381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b="0" i="0" dirty="0">
                <a:solidFill>
                  <a:schemeClr val="accent6">
                    <a:lumMod val="75000"/>
                  </a:schemeClr>
                </a:solidFill>
                <a:effectLst/>
              </a:rPr>
              <a:t>A </a:t>
            </a:r>
            <a:r>
              <a:rPr lang="en-US" b="1" i="0" dirty="0">
                <a:solidFill>
                  <a:schemeClr val="accent6">
                    <a:lumMod val="75000"/>
                  </a:schemeClr>
                </a:solidFill>
                <a:effectLst/>
              </a:rPr>
              <a:t>nuisance parameter</a:t>
            </a:r>
            <a:r>
              <a:rPr lang="en-US" b="0" i="0" dirty="0">
                <a:solidFill>
                  <a:schemeClr val="accent6">
                    <a:lumMod val="75000"/>
                  </a:schemeClr>
                </a:solidFill>
                <a:effectLst/>
              </a:rPr>
              <a:t> is a parameter t</a:t>
            </a:r>
            <a:r>
              <a:rPr lang="en-US" i="0" dirty="0">
                <a:solidFill>
                  <a:schemeClr val="accent6">
                    <a:lumMod val="75000"/>
                  </a:schemeClr>
                </a:solidFill>
                <a:effectLst/>
              </a:rPr>
              <a:t>hat affects the sensor measurement but is not the quantity you actually want to estimate.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θ:  nuisance / environment parameters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geometry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587752" y="1463040"/>
            <a:ext cx="1883664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79192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672584" y="1463040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64024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Illumination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757416" y="1463040"/>
            <a:ext cx="1883664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48856" y="1463040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2532888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" y="253288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gain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587752" y="2532888"/>
            <a:ext cx="1883664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2679192" y="253288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Microphone response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672584" y="2532888"/>
            <a:ext cx="1883664" cy="86868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764024" y="253288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 configuration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3675888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3904488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is not what we usually want to estimate — but it shapes </a:t>
            </a: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so ignoring it silently biases our inference of </a:t>
            </a: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and n:  process and uncertainty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4630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the forward model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103120"/>
            <a:ext cx="3840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known — or partially known — physical process transforming x into measurements. Sometimes physics-based, sometimes learned, often both.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00600" y="14630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2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measurement noise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800600" y="2103120"/>
            <a:ext cx="3840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measurement uncertainty not captured by the deterministic part of the model — sensor electronics, thermal noise, unmodeled effects.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0" y="1463040"/>
            <a:ext cx="0" cy="246888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deterministic map to a probabilistic model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we admit noise, y is no longer a deterministic function of x — it is a random variable given x.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228600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 </a:t>
            </a:r>
            <a:r>
              <a:rPr lang="en-US" sz="4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| </a:t>
            </a:r>
            <a:r>
              <a:rPr lang="en-US" sz="4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4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0" y="3246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probabilistic measurement 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39319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416052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Bayesian inference (later lectures) are built on this model.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423160"/>
            <a:ext cx="9144000" cy="173736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423160"/>
            <a:ext cx="7680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Model vs.</a:t>
            </a:r>
            <a:endParaRPr lang="en-US" sz="28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Measurement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43434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y = F(x) is almost never literally true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roduction to AWGN (Additive White Gaussian Noise)">
            <a:extLst>
              <a:ext uri="{FF2B5EF4-FFF2-40B4-BE49-F238E27FC236}">
                <a16:creationId xmlns:a16="http://schemas.microsoft.com/office/drawing/2014/main" id="{B93D074F-7CFB-9193-010B-299B0D496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664" y="832757"/>
            <a:ext cx="6540500" cy="3263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EDEC21-229E-17C3-257F-3892B1D3F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78" y="4236382"/>
            <a:ext cx="3226707" cy="2549022"/>
          </a:xfrm>
          <a:prstGeom prst="rect">
            <a:avLst/>
          </a:prstGeom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4EDC22A4-1180-99EE-C7B6-D66035EF8050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0EFF73D-62B9-F95F-9904-CB1679CFF222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noise</a:t>
            </a:r>
            <a:endParaRPr lang="en-US" sz="2600" dirty="0"/>
          </a:p>
        </p:txBody>
      </p:sp>
      <p:pic>
        <p:nvPicPr>
          <p:cNvPr id="8" name="Picture 7" descr="White Noise : Simulation and Analysis using Matlab – GaussianWaves">
            <a:extLst>
              <a:ext uri="{FF2B5EF4-FFF2-40B4-BE49-F238E27FC236}">
                <a16:creationId xmlns:a16="http://schemas.microsoft.com/office/drawing/2014/main" id="{2156310D-9E8C-0E97-DDDB-A15306855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805" y="4497639"/>
            <a:ext cx="4271417" cy="218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9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22776A-AB65-CF9E-8763-EE3E8882439C}"/>
              </a:ext>
            </a:extLst>
          </p:cNvPr>
          <p:cNvSpPr txBox="1"/>
          <p:nvPr/>
        </p:nvSpPr>
        <p:spPr>
          <a:xfrm>
            <a:off x="164592" y="707682"/>
            <a:ext cx="87624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The Central Limit Theorem (CLT)  (roughly):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When many independent random contributions are added together, their sum tends to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have a Gaussian (normal) distribution, even if the individual contributions are not Gaussian.</a:t>
            </a:r>
          </a:p>
          <a:p>
            <a:endParaRPr lang="en-US" dirty="0"/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1213E550-64E9-41FE-EB45-90E242849A56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FE0A5C3-A3A6-7FE1-F3C3-1A6A26C6898E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Gaussian?</a:t>
            </a:r>
            <a:endParaRPr lang="en-US" sz="2600" dirty="0"/>
          </a:p>
        </p:txBody>
      </p:sp>
      <p:pic>
        <p:nvPicPr>
          <p:cNvPr id="4" name="Picture 3" descr="The Galton Board is a 19cm by 10cm (7.5in by 4.5in) desktop probability  machine. It demonstrates the statistical concept of normal distribution. :  r/ScienceGIFs">
            <a:extLst>
              <a:ext uri="{FF2B5EF4-FFF2-40B4-BE49-F238E27FC236}">
                <a16:creationId xmlns:a16="http://schemas.microsoft.com/office/drawing/2014/main" id="{3B72EC90-CD66-6904-3360-B8887B4A8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801" y="2660194"/>
            <a:ext cx="3498397" cy="34983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FA8337-CC90-DC52-9AC2-14E9157E819F}"/>
              </a:ext>
            </a:extLst>
          </p:cNvPr>
          <p:cNvSpPr txBox="1"/>
          <p:nvPr/>
        </p:nvSpPr>
        <p:spPr>
          <a:xfrm>
            <a:off x="3862798" y="6281057"/>
            <a:ext cx="1418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Galton board</a:t>
            </a:r>
          </a:p>
        </p:txBody>
      </p:sp>
    </p:spTree>
    <p:extLst>
      <p:ext uri="{BB962C8B-B14F-4D97-AF65-F5344CB8AC3E}">
        <p14:creationId xmlns:p14="http://schemas.microsoft.com/office/powerpoint/2010/main" val="3737818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y = F(x) is almost never literally true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12344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Instead, we write y = F(x) + n. For Gaussian noise: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1783080"/>
            <a:ext cx="3291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~ 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𝒩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(0, </a:t>
            </a:r>
            <a:r>
              <a:rPr lang="en-US" sz="2400" i="1" dirty="0" err="1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σ</a:t>
            </a:r>
            <a:r>
              <a:rPr lang="en-US" sz="24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1400" baseline="3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 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611880" y="2186940"/>
            <a:ext cx="457200" cy="0"/>
          </a:xfrm>
          <a:prstGeom prst="line">
            <a:avLst/>
          </a:prstGeom>
          <a:noFill/>
          <a:ln w="3175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26280" y="160020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p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|</a:t>
            </a:r>
            <a:r>
              <a:rPr lang="en-US" sz="1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∝ exp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[ −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‖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−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)‖</a:t>
            </a:r>
            <a:r>
              <a:rPr lang="en-US" sz="1400" baseline="3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 </a:t>
            </a:r>
            <a:r>
              <a:rPr lang="en-US" sz="1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/ 2</a:t>
            </a:r>
            <a:r>
              <a:rPr lang="en-US" sz="18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σ </a:t>
            </a:r>
            <a:r>
              <a:rPr lang="en-US" sz="1400" baseline="30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]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29260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3200400"/>
            <a:ext cx="8138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origin of a very common pattern in estimation: under Gaussian measurement noise, maximizing p(y|x) becomes minimizing squared measurement error.</a:t>
            </a:r>
            <a:endParaRPr lang="en-US" sz="16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will not derive it in detail today — just recognize the shape when it returns in Lecture 3.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1F18F-007A-D6D5-E881-51A4D94C5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84" y="4601718"/>
            <a:ext cx="1943100" cy="723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345476-6223-E130-C898-51934F9F4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020" y="4567209"/>
            <a:ext cx="1854200" cy="723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202D64-01E4-A3E2-BE08-B2EB28373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310" y="4544568"/>
            <a:ext cx="2413000" cy="762000"/>
          </a:xfrm>
          <a:prstGeom prst="rect">
            <a:avLst/>
          </a:prstGeom>
        </p:spPr>
      </p:pic>
      <p:sp>
        <p:nvSpPr>
          <p:cNvPr id="15" name="Shape 5">
            <a:extLst>
              <a:ext uri="{FF2B5EF4-FFF2-40B4-BE49-F238E27FC236}">
                <a16:creationId xmlns:a16="http://schemas.microsoft.com/office/drawing/2014/main" id="{DD0A83B9-C8AA-F193-A14A-A941C755CF54}"/>
              </a:ext>
            </a:extLst>
          </p:cNvPr>
          <p:cNvSpPr/>
          <p:nvPr/>
        </p:nvSpPr>
        <p:spPr>
          <a:xfrm>
            <a:off x="2828108" y="4963668"/>
            <a:ext cx="457200" cy="0"/>
          </a:xfrm>
          <a:prstGeom prst="line">
            <a:avLst/>
          </a:prstGeom>
          <a:noFill/>
          <a:ln w="3175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4758BC6F-F09F-6D10-EBCC-4FAA46CB70E4}"/>
              </a:ext>
            </a:extLst>
          </p:cNvPr>
          <p:cNvSpPr/>
          <p:nvPr/>
        </p:nvSpPr>
        <p:spPr>
          <a:xfrm>
            <a:off x="5440679" y="4929159"/>
            <a:ext cx="457200" cy="0"/>
          </a:xfrm>
          <a:prstGeom prst="line">
            <a:avLst/>
          </a:prstGeom>
          <a:noFill/>
          <a:ln w="31750">
            <a:solidFill>
              <a:srgbClr val="40404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97480"/>
            <a:ext cx="9144000" cy="11887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26974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Is Lost During Sensing?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" y="3921034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forward models to inverse problems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is lost during sensing?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sensor does not capture the complete physical state of the world.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forward process transforms, mixes, compresses, and often irreversibly discards information before producing the measurement.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22402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0" y="2423160"/>
            <a:ext cx="9144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32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0" y="30632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with no noise: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0" y="338328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32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3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3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>
            <a:off x="502920" y="4251960"/>
            <a:ext cx="8138160" cy="96012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4251960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generally cannot uniquely recover x from y.</a:t>
            </a:r>
            <a:endParaRPr lang="en-US" sz="1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Dimensionality reduction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7772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physical world often has many more degrees of freedom than the measurement — the clearest example is a camera.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1783080"/>
            <a:ext cx="1645920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17830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world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720840" y="1783080"/>
            <a:ext cx="1645920" cy="6858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766560" y="17830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2D image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2496312" y="2125980"/>
            <a:ext cx="4151376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423160" y="147218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02920" y="27432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pixel tells us where something projects onto the image plane, but not its depth.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0" y="32004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u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6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fX/Z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   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v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2600" i="1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fY/Z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502920" y="388620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6908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3D points can produce the same (u, v) — e.g. (X, Y, Z) and (2X, 2Y, 2Z) project to the same image location.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2920" y="48006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Depth information has been partially lost through projection.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Multiple causes, one measurement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Suppose a camera measures a dark pixel. Why is it dark?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material</a:t>
            </a:r>
            <a:endParaRPr lang="en-US" sz="1700" dirty="0"/>
          </a:p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illumination</a:t>
            </a:r>
            <a:endParaRPr lang="en-US" sz="1700" dirty="0"/>
          </a:p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orientation</a:t>
            </a:r>
            <a:endParaRPr lang="en-US" sz="1700" dirty="0"/>
          </a:p>
          <a:p>
            <a:pPr marL="203200" indent="-203200">
              <a:spcAft>
                <a:spcPts val="700"/>
              </a:spcAft>
              <a:buSzPct val="100000"/>
              <a:buChar char="–"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28803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0" y="306324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 ∝  illumination  ×  reflectance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Illumination is governed by θ; reflectance depends on x (and sometimes θ too).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0" y="406908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 ≠ 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    but   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₁;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₁) =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₂; </a:t>
            </a:r>
            <a:r>
              <a:rPr lang="en-US" sz="22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₂)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02920" y="4892040"/>
            <a:ext cx="8138160" cy="10515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4892040"/>
            <a:ext cx="7589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combinations of physical quantities can give the same y — the fundamental many-to-one nature of many forward models.</a:t>
            </a:r>
            <a:endParaRPr lang="en-US" sz="1700" dirty="0"/>
          </a:p>
        </p:txBody>
      </p:sp>
      <p:pic>
        <p:nvPicPr>
          <p:cNvPr id="13" name="Picture 12" descr="Examples of 3D street painting designed to slow down traffic without the  need for speed bumps or extra signage : r/Damnthatsinteresting">
            <a:extLst>
              <a:ext uri="{FF2B5EF4-FFF2-40B4-BE49-F238E27FC236}">
                <a16:creationId xmlns:a16="http://schemas.microsoft.com/office/drawing/2014/main" id="{05E2A14A-C034-DE08-39FF-4D0EC5950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957" y="664901"/>
            <a:ext cx="3164113" cy="237308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 is the electromagnetic spectrum?">
            <a:extLst>
              <a:ext uri="{FF2B5EF4-FFF2-40B4-BE49-F238E27FC236}">
                <a16:creationId xmlns:a16="http://schemas.microsoft.com/office/drawing/2014/main" id="{7E58D471-0851-3042-F4ED-62DE1852B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622" y="1466959"/>
            <a:ext cx="7336755" cy="4192432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F2EA9D9-33CC-72F6-2ACD-69F968AC3004}"/>
              </a:ext>
            </a:extLst>
          </p:cNvPr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88BD5117-7F7C-AA33-42A6-EFD151825C83}"/>
              </a:ext>
            </a:extLst>
          </p:cNvPr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sensor is an information bottleneck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96792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sensor is an information bottleneck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sensor has limited sensitivity.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310639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L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(λ)   ⟶   (</a:t>
            </a:r>
            <a:r>
              <a:rPr lang="en-US" sz="2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R, G, B 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02920" y="20574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rich electromagnetic spectrum is reduced to approximately three channels.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8346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spectral distributions can therefore produce the same RGB values.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02920" y="342900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Similarly, a microphone measures pressure variation over a limited frequency range — it does not capture every property of the acoustic field.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4434840"/>
            <a:ext cx="8138160" cy="9144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44348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sensor itself acts as an information bottleneck.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Finite resolution destroys detail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two objects are closer than the radar's range resolution, their reflections may merge into one return.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6002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continuous scene   →   finite samples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0" y="21031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  →   </a:t>
            </a:r>
            <a:r>
              <a:rPr lang="en-US" sz="22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22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[n]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02920" y="269748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Fine-scale spatial or temporal information can disappear.</a:t>
            </a:r>
            <a:endParaRPr lang="en-US" sz="1700" dirty="0"/>
          </a:p>
        </p:txBody>
      </p:sp>
      <p:pic>
        <p:nvPicPr>
          <p:cNvPr id="16" name="Picture 15" descr="How to Fix Pixelated Photos: 5 Best Ways to Unpixelate Images">
            <a:extLst>
              <a:ext uri="{FF2B5EF4-FFF2-40B4-BE49-F238E27FC236}">
                <a16:creationId xmlns:a16="http://schemas.microsoft.com/office/drawing/2014/main" id="{1892F647-57A6-B5D5-E687-0DCA279754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12"/>
          <a:stretch>
            <a:fillRect/>
          </a:stretch>
        </p:blipFill>
        <p:spPr>
          <a:xfrm>
            <a:off x="2410038" y="3631475"/>
            <a:ext cx="4323923" cy="255939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Occlusion: some states are never measured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camera observes the front surface of a box, but not the back.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0" y="1463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complete 3D object   →   visible-surface projection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10312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4857206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amount of processing of a single image can directly recover measurements that were never acquired. Any reconstruction of the back must come from assumptions or prior knowledge.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5908766"/>
            <a:ext cx="8138160" cy="9144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7240" y="5908766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issue occurs in radar shadowing, ultrasound, LiDAR, and many other sensing systems.</a:t>
            </a:r>
            <a:endParaRPr lang="en-US" sz="1700" dirty="0"/>
          </a:p>
        </p:txBody>
      </p:sp>
      <p:pic>
        <p:nvPicPr>
          <p:cNvPr id="11" name="Picture 10" descr="2. Views of an Object – Blueprint Reading">
            <a:extLst>
              <a:ext uri="{FF2B5EF4-FFF2-40B4-BE49-F238E27FC236}">
                <a16:creationId xmlns:a16="http://schemas.microsoft.com/office/drawing/2014/main" id="{EFB67611-F24F-84B7-FC72-4A2118DE1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692" y="2081156"/>
            <a:ext cx="2604682" cy="260875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Mixing: contributions become entangled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86868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= </a:t>
            </a: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∗ </a:t>
            </a:r>
            <a:r>
              <a:rPr lang="en-US" sz="28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 + </a:t>
            </a:r>
            <a:r>
              <a:rPr lang="en-US" sz="2800" i="1" dirty="0">
                <a:solidFill>
                  <a:srgbClr val="40404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r>
              <a:rPr lang="en-US" sz="28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(t)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2920" y="14630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microphone measurement contains both the source s(t) and the environment h(t) — they are not separately observed.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20116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9456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Likewise, wireless CSI may contain the superposition of many propagation paths: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0" y="265176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H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(f) = Σₖ  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αₖ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exp(−j2πf</a:t>
            </a:r>
            <a:r>
              <a:rPr lang="en-US" sz="24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τₖ</a:t>
            </a:r>
            <a:r>
              <a:rPr lang="en-US" sz="24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02920" y="320040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receiver measures the combined channel, not necessarily each individual reflector/path.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374904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9319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may not be completely absent — it may be entangled.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8138160" cy="86868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240" y="4526280"/>
            <a:ext cx="7589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information ≠ mixed/latent information — a sophisticated inverse method can sometimes disentangle the latter.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Noise limits distinguishability (Signal-to-noise ratio or SNR)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502919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y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=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; </a:t>
            </a:r>
            <a:r>
              <a:rPr lang="en-US" sz="3000" i="1" dirty="0" err="1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θ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) + </a:t>
            </a:r>
            <a:r>
              <a:rPr lang="en-US" sz="3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234439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Suppose two physical states produce slightly different ideal measurements: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1737359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₁) ≈ 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6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6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₂)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502920" y="2423159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651759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difference is smaller than the measurement noise, the sensor may not be able to distinguish them.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02920" y="6366209"/>
            <a:ext cx="8138160" cy="469232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77240" y="6366209"/>
            <a:ext cx="7589520" cy="469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 theoretically invertible mapping may be practically unrecoverable.</a:t>
            </a:r>
            <a:endParaRPr lang="en-US" sz="1800" dirty="0"/>
          </a:p>
        </p:txBody>
      </p:sp>
      <p:pic>
        <p:nvPicPr>
          <p:cNvPr id="12" name="Picture 11" descr="Signal-to-noise ratio - Wikipedia">
            <a:extLst>
              <a:ext uri="{FF2B5EF4-FFF2-40B4-BE49-F238E27FC236}">
                <a16:creationId xmlns:a16="http://schemas.microsoft.com/office/drawing/2014/main" id="{78A5BAE2-BC70-6BB7-DE2E-D1BE78B07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350" y="3405036"/>
            <a:ext cx="3797300" cy="28479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concepts this motivates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73152" cy="77724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8686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28016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different physical states explain the same measurement?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73152" cy="105156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77240" y="17830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Identifiability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77240" y="2194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 physical state of interest be uniquely determined from the available measurements?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02920" y="2971800"/>
            <a:ext cx="73152" cy="1188720"/>
          </a:xfrm>
          <a:prstGeom prst="rect">
            <a:avLst/>
          </a:prstGeom>
          <a:solidFill>
            <a:srgbClr val="4040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7240" y="29718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Observability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7724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 measurements contain enough information about the state to recover it?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77240" y="3794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important for dynamical systems, later in the course.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 ≠ </a:t>
            </a: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₂,    </a:t>
            </a: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₁) ≈ </a:t>
            </a:r>
            <a:r>
              <a:rPr lang="en-US" sz="2000" i="1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F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</a:t>
            </a:r>
            <a:r>
              <a:rPr lang="en-US" sz="2000" i="1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x</a:t>
            </a:r>
            <a:r>
              <a:rPr lang="en-US" sz="200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₂)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02920" y="475488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48920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Lecture 1 we emphasize ambiguity and identifiability, and only briefly mention observability — formal observability fits better with state estimation.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does the lost information go?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868680"/>
            <a:ext cx="1371600" cy="685800"/>
          </a:xfrm>
          <a:prstGeom prst="rect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86868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886200" y="868680"/>
            <a:ext cx="1371600" cy="68580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931920" y="86868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F(⋅; θ)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269480" y="868680"/>
            <a:ext cx="1371600" cy="68580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0" y="868680"/>
            <a:ext cx="1280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929384" y="1211580"/>
            <a:ext cx="1901952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312664" y="1211580"/>
            <a:ext cx="1901952" cy="0"/>
          </a:xfrm>
          <a:prstGeom prst="line">
            <a:avLst/>
          </a:prstGeom>
          <a:noFill/>
          <a:ln w="38100">
            <a:solidFill>
              <a:srgbClr val="2E539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02920" y="1874520"/>
            <a:ext cx="8138160" cy="230428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1874520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→ 2D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711342" y="1874520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 loss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02920" y="2258568"/>
            <a:ext cx="8138160" cy="384048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0080" y="2258568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→ sampled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711342" y="2258568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loss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0080" y="2642616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wavelengths → RGB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11342" y="2642616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spectral loss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02920" y="3026664"/>
            <a:ext cx="8138160" cy="384048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0080" y="3026664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paths → one signal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11342" y="3026664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40080" y="3410712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 surfaces → no measurement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711342" y="3410712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occlusion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02920" y="3794760"/>
            <a:ext cx="8138160" cy="384048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40080" y="3794760"/>
            <a:ext cx="504565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signal → noisy signal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711342" y="3794760"/>
            <a:ext cx="276697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502920" y="4453128"/>
            <a:ext cx="8138160" cy="822960"/>
          </a:xfrm>
          <a:prstGeom prst="rect">
            <a:avLst/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77240" y="4453128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forward process loses information, how can we recover the physical state?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was lost?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10312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sensor gives us </a:t>
            </a:r>
            <a:r>
              <a:rPr lang="en-US" sz="3600" b="1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We actually want </a:t>
            </a:r>
            <a:r>
              <a:rPr lang="en-US" sz="3600" b="1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02920" y="310896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200" i="1" dirty="0">
                <a:solidFill>
                  <a:srgbClr val="2E53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get from y back to x?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894442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85216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8148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bridge to inverse problems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595360" y="652881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0" y="105156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2E5395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Measurements + Physics + Priors + Learning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0" y="16002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ED7D31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⟶   Physical inference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502920" y="2423160"/>
            <a:ext cx="8138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65176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of physical sensing ML exists because the measurement alone is insufficient.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2920" y="324612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use physical structure, multiple measurements, priors, and learned regularities to resolve what the forward process made ambiguous.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1097280" y="1920240"/>
            <a:ext cx="6949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information about the physical world become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encoded in “Signals” ?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1F386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(amplitude, time, frequency, and phase)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788920"/>
            <a:ext cx="9144000" cy="123444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788920"/>
            <a:ext cx="8321040" cy="8394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signal?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44F2-2D8A-2471-1B53-B8D4BBB86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Dynamic Microphones Create Audio Signal">
            <a:extLst>
              <a:ext uri="{FF2B5EF4-FFF2-40B4-BE49-F238E27FC236}">
                <a16:creationId xmlns:a16="http://schemas.microsoft.com/office/drawing/2014/main" id="{24323DBE-FC52-F290-70E4-0C4E861C7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65" y="65185"/>
            <a:ext cx="6462126" cy="372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07D7EE-9037-EDCB-AE36-21F8BFBFE7C3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Modeling a Signal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F6661B-D9A6-86F3-5E8E-17191F3BDEBB}"/>
              </a:ext>
            </a:extLst>
          </p:cNvPr>
          <p:cNvGrpSpPr/>
          <p:nvPr/>
        </p:nvGrpSpPr>
        <p:grpSpPr>
          <a:xfrm>
            <a:off x="471365" y="4277016"/>
            <a:ext cx="8443103" cy="2580984"/>
            <a:chOff x="457077" y="543351"/>
            <a:chExt cx="8443103" cy="2580984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7ED7154-74B1-9E86-C16D-4DFD0B11617D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00D62ED-ADC9-974A-95B7-CBB2FD5B85A4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73D8079-07F5-0D80-B8FB-1957C8A7154D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Amplitude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BC34B84-09BB-EC15-D880-521828AD2F32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8D0B131-6242-64D5-09DA-0AAE9C37524B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C7771B6-3CBC-D8D0-9912-26E692DC39F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7274481-F956-B95E-F4A8-50C0658DF04C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45A1BBF-0B2D-9756-7856-A032AE8973FB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0C7442-949A-CCC5-DA9A-4875A1BA2F66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0.25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842763-13D4-4B1B-6558-3AD4D1853664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0.50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D1BD7A5-23CE-B75D-AD51-FBFC1549A084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A859FF-55AF-B2AF-AC94-70C0AD3357E1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D98B92B-DA77-27E3-A283-39F930E7A8A0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1.25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B1A901-BAF7-9774-C68B-6AB141D6B66E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Time (sec)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33629C8-C10A-4DDC-2218-882DE2D87CC1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0.00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D432AD-D875-8D20-C91C-420D951EB533}"/>
              </a:ext>
            </a:extLst>
          </p:cNvPr>
          <p:cNvGrpSpPr/>
          <p:nvPr/>
        </p:nvGrpSpPr>
        <p:grpSpPr>
          <a:xfrm>
            <a:off x="2367712" y="4840207"/>
            <a:ext cx="4402515" cy="1441502"/>
            <a:chOff x="2353424" y="3696496"/>
            <a:chExt cx="4402515" cy="144150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1C806A1-E064-A48A-14CB-6A25FCE1A49C}"/>
                </a:ext>
              </a:extLst>
            </p:cNvPr>
            <p:cNvCxnSpPr/>
            <p:nvPr/>
          </p:nvCxnSpPr>
          <p:spPr>
            <a:xfrm>
              <a:off x="235342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5A19BF-8F05-4DF6-7E88-FCA75DA48BFF}"/>
                </a:ext>
              </a:extLst>
            </p:cNvPr>
            <p:cNvCxnSpPr/>
            <p:nvPr/>
          </p:nvCxnSpPr>
          <p:spPr>
            <a:xfrm>
              <a:off x="382092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513A51-1F4D-3551-9251-694F91598E29}"/>
                </a:ext>
              </a:extLst>
            </p:cNvPr>
            <p:cNvCxnSpPr/>
            <p:nvPr/>
          </p:nvCxnSpPr>
          <p:spPr>
            <a:xfrm>
              <a:off x="528843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66CD25-4D94-984C-3498-138A2E07C20B}"/>
                </a:ext>
              </a:extLst>
            </p:cNvPr>
            <p:cNvCxnSpPr/>
            <p:nvPr/>
          </p:nvCxnSpPr>
          <p:spPr>
            <a:xfrm>
              <a:off x="675593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eform 23">
            <a:extLst>
              <a:ext uri="{FF2B5EF4-FFF2-40B4-BE49-F238E27FC236}">
                <a16:creationId xmlns:a16="http://schemas.microsoft.com/office/drawing/2014/main" id="{34F638A6-856C-BB02-4807-D2DA3C22ADAF}"/>
              </a:ext>
            </a:extLst>
          </p:cNvPr>
          <p:cNvSpPr/>
          <p:nvPr/>
        </p:nvSpPr>
        <p:spPr>
          <a:xfrm>
            <a:off x="919724" y="487207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81A09C2F-7AE5-5A22-FD02-C97B3F6B26D2}"/>
              </a:ext>
            </a:extLst>
          </p:cNvPr>
          <p:cNvSpPr/>
          <p:nvPr/>
        </p:nvSpPr>
        <p:spPr>
          <a:xfrm>
            <a:off x="2347363" y="482239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26666ECA-D30C-F119-F157-E9EDEBC312B7}"/>
              </a:ext>
            </a:extLst>
          </p:cNvPr>
          <p:cNvSpPr/>
          <p:nvPr/>
        </p:nvSpPr>
        <p:spPr>
          <a:xfrm>
            <a:off x="3775002" y="477271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B1D8409F-6385-1DE3-7255-A89F61B05514}"/>
              </a:ext>
            </a:extLst>
          </p:cNvPr>
          <p:cNvSpPr/>
          <p:nvPr/>
        </p:nvSpPr>
        <p:spPr>
          <a:xfrm>
            <a:off x="5202641" y="4723035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715AD-8593-1FE2-246A-D5207DA9A367}"/>
              </a:ext>
            </a:extLst>
          </p:cNvPr>
          <p:cNvCxnSpPr/>
          <p:nvPr/>
        </p:nvCxnSpPr>
        <p:spPr>
          <a:xfrm>
            <a:off x="6471581" y="2371725"/>
            <a:ext cx="0" cy="1905291"/>
          </a:xfrm>
          <a:prstGeom prst="straightConnector1">
            <a:avLst/>
          </a:prstGeom>
          <a:ln w="31750">
            <a:solidFill>
              <a:schemeClr val="tx1"/>
            </a:solidFill>
            <a:headEnd type="oval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933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0000A-7C2E-BBAB-6F47-0F7BD1677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ACDE31-CE80-95A2-0BAF-0C9119490318}"/>
              </a:ext>
            </a:extLst>
          </p:cNvPr>
          <p:cNvSpPr txBox="1"/>
          <p:nvPr/>
        </p:nvSpPr>
        <p:spPr>
          <a:xfrm>
            <a:off x="378618" y="1271493"/>
            <a:ext cx="8386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A 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signal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 is any physical quantity that 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varies with one or more independent variables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 (such as time, space, or both) and </a:t>
            </a:r>
            <a:r>
              <a:rPr lang="en-US" sz="240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conveys information ab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out a system or phenomenon.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ECDD42-AB8C-AB36-B748-823516F2C210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Define “Signal”</a:t>
            </a:r>
          </a:p>
        </p:txBody>
      </p:sp>
    </p:spTree>
    <p:extLst>
      <p:ext uri="{BB962C8B-B14F-4D97-AF65-F5344CB8AC3E}">
        <p14:creationId xmlns:p14="http://schemas.microsoft.com/office/powerpoint/2010/main" val="37082241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4B646-3E24-6313-C08F-19B618B0A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E51050-A1BA-BE98-B43B-89CFB6699025}"/>
              </a:ext>
            </a:extLst>
          </p:cNvPr>
          <p:cNvSpPr txBox="1"/>
          <p:nvPr/>
        </p:nvSpPr>
        <p:spPr>
          <a:xfrm>
            <a:off x="378618" y="1271493"/>
            <a:ext cx="8386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A 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signal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 is any physical quantity that 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varies with one or more independent variables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 (such as time, space, or both) and </a:t>
            </a:r>
            <a:r>
              <a:rPr lang="en-US" sz="240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conveys information ab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out a system or phenomenon.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5CDA3-F7D8-85C6-DA47-EAE2BAE4F812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Define “Signal”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8ABCE5-94B1-9849-5E6B-44817908F4CC}"/>
              </a:ext>
            </a:extLst>
          </p:cNvPr>
          <p:cNvSpPr txBox="1"/>
          <p:nvPr/>
        </p:nvSpPr>
        <p:spPr>
          <a:xfrm>
            <a:off x="488156" y="3198945"/>
            <a:ext cx="8386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A signal is a 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mathematical function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 of one or more independent variables (like time or space).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534471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F0C3-585E-90B6-FF33-C20F3A736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7295A7-189C-2451-48DB-8AD86D75AA38}"/>
              </a:ext>
            </a:extLst>
          </p:cNvPr>
          <p:cNvSpPr txBox="1"/>
          <p:nvPr/>
        </p:nvSpPr>
        <p:spPr>
          <a:xfrm>
            <a:off x="378618" y="1271493"/>
            <a:ext cx="83867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A 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signal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 is any physical quantity that 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varies with one or more independent variables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 (such as time, space, or both) and </a:t>
            </a:r>
            <a:r>
              <a:rPr lang="en-US" sz="240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conveys information ab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out a system or phenomenon.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D2A48F-B8F3-EDDC-F3F9-C10EA09BEEC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Define “Signal”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592B28-8ADC-5EF1-AF68-7872A12EDAE2}"/>
              </a:ext>
            </a:extLst>
          </p:cNvPr>
          <p:cNvSpPr txBox="1"/>
          <p:nvPr/>
        </p:nvSpPr>
        <p:spPr>
          <a:xfrm>
            <a:off x="488156" y="3198945"/>
            <a:ext cx="8386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A signal is a </a:t>
            </a:r>
            <a:r>
              <a:rPr lang="en-US" sz="24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Lucida Bright" panose="02040602050505020304" pitchFamily="18" charset="77"/>
              </a:rPr>
              <a:t>mathematical function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 of one or more independent variables (like time or space).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3675F-90C6-6734-E88C-0A0087D30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63" y="3990248"/>
            <a:ext cx="8521700" cy="684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93998C-0F72-A6E7-45B0-87D262BB9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84" y="5027660"/>
            <a:ext cx="2231288" cy="8553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B205A4-CFEB-E97E-BAB2-B57D7EAF4488}"/>
                  </a:ext>
                </a:extLst>
              </p:cNvPr>
              <p:cNvSpPr txBox="1"/>
              <p:nvPr/>
            </p:nvSpPr>
            <p:spPr>
              <a:xfrm>
                <a:off x="4221277" y="4821245"/>
                <a:ext cx="4653642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0" algn="l">
                  <a:buNone/>
                </a:pPr>
                <a:r>
                  <a:rPr lang="en-US" b="0" i="0" dirty="0">
                    <a:solidFill>
                      <a:schemeClr val="tx1"/>
                    </a:solidFill>
                    <a:effectLst/>
                  </a:rPr>
                  <a:t>where:</a:t>
                </a:r>
              </a:p>
              <a:p>
                <a:pPr marL="342900" lvl="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𝒟</m:t>
                    </m:r>
                  </m:oMath>
                </a14:m>
                <a:r>
                  <a:rPr lang="en-US" b="0" i="0" dirty="0">
                    <a:solidFill>
                      <a:schemeClr val="tx1"/>
                    </a:solidFill>
                    <a:effectLst/>
                  </a:rPr>
                  <a:t> = </a:t>
                </a:r>
                <a:r>
                  <a:rPr lang="en-US" b="1" i="0" dirty="0">
                    <a:solidFill>
                      <a:schemeClr val="tx1"/>
                    </a:solidFill>
                    <a:effectLst/>
                  </a:rPr>
                  <a:t>domain</a:t>
                </a:r>
                <a:r>
                  <a:rPr lang="en-US" b="0" i="0" dirty="0">
                    <a:solidFill>
                      <a:schemeClr val="tx1"/>
                    </a:solidFill>
                    <a:effectLst/>
                  </a:rPr>
                  <a:t>: what variables index the signal;</a:t>
                </a:r>
              </a:p>
              <a:p>
                <a:pPr marL="342900" lvl="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b="0" i="0" dirty="0">
                    <a:solidFill>
                      <a:schemeClr val="tx1"/>
                    </a:solidFill>
                    <a:effectLst/>
                  </a:rPr>
                  <a:t> = </a:t>
                </a:r>
                <a:r>
                  <a:rPr lang="en-US" b="1" i="0" dirty="0">
                    <a:solidFill>
                      <a:schemeClr val="tx1"/>
                    </a:solidFill>
                    <a:effectLst/>
                  </a:rPr>
                  <a:t>value space</a:t>
                </a:r>
                <a:r>
                  <a:rPr lang="en-US" b="0" i="0" dirty="0">
                    <a:solidFill>
                      <a:schemeClr val="tx1"/>
                    </a:solidFill>
                    <a:effectLst/>
                  </a:rPr>
                  <a:t> (often loosely called the range): what value the signal takes at each domain point.</a:t>
                </a:r>
                <a:endParaRPr lang="en-US" b="0" i="0" dirty="0">
                  <a:solidFill>
                    <a:srgbClr val="000000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CB205A4-CFEB-E97E-BAB2-B57D7EAF4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277" y="4821245"/>
                <a:ext cx="4653642" cy="1754326"/>
              </a:xfrm>
              <a:prstGeom prst="rect">
                <a:avLst/>
              </a:prstGeom>
              <a:blipFill>
                <a:blip r:embed="rId4"/>
                <a:stretch>
                  <a:fillRect l="-1090" t="-1439" b="-5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3685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7FE0F-9192-CD07-DD00-A0C6FC9D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02DCAE-EDF7-E9AA-6168-B5178FB3D270}"/>
              </a:ext>
            </a:extLst>
          </p:cNvPr>
          <p:cNvSpPr txBox="1"/>
          <p:nvPr/>
        </p:nvSpPr>
        <p:spPr>
          <a:xfrm>
            <a:off x="378618" y="814297"/>
            <a:ext cx="8386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The number of independent variable of the function.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AE4C5-1ED5-8381-54A6-FF70800C4994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Define “Dimension” of a signal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382C62-3277-0389-0764-0E991C8D6B6E}"/>
              </a:ext>
            </a:extLst>
          </p:cNvPr>
          <p:cNvSpPr txBox="1"/>
          <p:nvPr/>
        </p:nvSpPr>
        <p:spPr>
          <a:xfrm>
            <a:off x="378617" y="1666785"/>
            <a:ext cx="83867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</a:rPr>
              <a:t>1D signals:</a:t>
            </a:r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-webkit-standard"/>
              </a:rPr>
              <a:t> 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Audio waveform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x(t)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-- (time).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Stock price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x[n]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-- (discrete index).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A2D44E-90B4-B530-4E26-5B876911450B}"/>
              </a:ext>
            </a:extLst>
          </p:cNvPr>
          <p:cNvSpPr txBox="1"/>
          <p:nvPr/>
        </p:nvSpPr>
        <p:spPr>
          <a:xfrm>
            <a:off x="378616" y="3257937"/>
            <a:ext cx="8386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4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</a:rPr>
              <a:t>D signals:</a:t>
            </a:r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-webkit-standard"/>
              </a:rPr>
              <a:t> 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Grayscale image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x(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</a:rPr>
              <a:t>m,n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)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-- (row, column)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A7566-2385-DE64-1CAE-175CA2E55950}"/>
              </a:ext>
            </a:extLst>
          </p:cNvPr>
          <p:cNvSpPr txBox="1"/>
          <p:nvPr/>
        </p:nvSpPr>
        <p:spPr>
          <a:xfrm>
            <a:off x="378616" y="4433590"/>
            <a:ext cx="8386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</a:rPr>
              <a:t>3D signals:</a:t>
            </a:r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-webkit-standard"/>
              </a:rPr>
              <a:t> 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Video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x(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</a:rPr>
              <a:t>m,n,t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)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(space + time)</a:t>
            </a:r>
            <a:endParaRPr lang="en-US" sz="2400" dirty="0">
              <a:latin typeface="Lucida Bright" panose="020406020505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52317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7EC59-12A3-2BAD-6AED-59A89FE9E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F068A4-900E-5B0D-F607-4840823F2311}"/>
              </a:ext>
            </a:extLst>
          </p:cNvPr>
          <p:cNvSpPr txBox="1"/>
          <p:nvPr/>
        </p:nvSpPr>
        <p:spPr>
          <a:xfrm>
            <a:off x="378618" y="814297"/>
            <a:ext cx="8386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Lucida Bright" panose="02040602050505020304" pitchFamily="18" charset="77"/>
              </a:rPr>
              <a:t>The number of independent variable of the function.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34EA5-94A3-AC02-77F8-5D79FAD5F856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Define “Dimension” of a signal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372301-8B5B-AE1E-E7CE-EA5ECA6BC9BF}"/>
              </a:ext>
            </a:extLst>
          </p:cNvPr>
          <p:cNvSpPr txBox="1"/>
          <p:nvPr/>
        </p:nvSpPr>
        <p:spPr>
          <a:xfrm>
            <a:off x="378617" y="1666785"/>
            <a:ext cx="83867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</a:rPr>
              <a:t>1D signals:</a:t>
            </a:r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-webkit-standard"/>
              </a:rPr>
              <a:t> 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Audio waveform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x(t)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-- (time).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Stock price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x[n]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-- (discrete index).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2EEC67-035A-3CE8-9654-BAF110C14276}"/>
              </a:ext>
            </a:extLst>
          </p:cNvPr>
          <p:cNvSpPr txBox="1"/>
          <p:nvPr/>
        </p:nvSpPr>
        <p:spPr>
          <a:xfrm>
            <a:off x="378616" y="3257937"/>
            <a:ext cx="8386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4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</a:rPr>
              <a:t>D signals:</a:t>
            </a:r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-webkit-standard"/>
              </a:rPr>
              <a:t> 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Grayscale image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x(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</a:rPr>
              <a:t>m,n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)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-- (row, column)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AE0D17-1C87-E4AA-37E6-8C03E8761A91}"/>
              </a:ext>
            </a:extLst>
          </p:cNvPr>
          <p:cNvSpPr txBox="1"/>
          <p:nvPr/>
        </p:nvSpPr>
        <p:spPr>
          <a:xfrm>
            <a:off x="378616" y="4433590"/>
            <a:ext cx="83867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</a:rPr>
              <a:t>3D signals:</a:t>
            </a:r>
            <a:r>
              <a:rPr lang="en-US" sz="2400" b="0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-webkit-standard"/>
              </a:rPr>
              <a:t> </a:t>
            </a:r>
          </a:p>
          <a:p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Video 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x(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</a:rPr>
              <a:t>m,n,t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)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(space + time)</a:t>
            </a:r>
            <a:endParaRPr lang="en-US" sz="2400" dirty="0">
              <a:latin typeface="Lucida Bright" panose="02040602050505020304" pitchFamily="18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FD87A-E751-4BBE-277D-6676B79ACDE1}"/>
              </a:ext>
            </a:extLst>
          </p:cNvPr>
          <p:cNvSpPr txBox="1"/>
          <p:nvPr/>
        </p:nvSpPr>
        <p:spPr>
          <a:xfrm>
            <a:off x="9522" y="5778521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What about a color image?</a:t>
            </a:r>
          </a:p>
        </p:txBody>
      </p:sp>
    </p:spTree>
    <p:extLst>
      <p:ext uri="{BB962C8B-B14F-4D97-AF65-F5344CB8AC3E}">
        <p14:creationId xmlns:p14="http://schemas.microsoft.com/office/powerpoint/2010/main" val="11099552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7B3D44-9606-A741-84CA-9465FC1B900E}"/>
              </a:ext>
            </a:extLst>
          </p:cNvPr>
          <p:cNvSpPr txBox="1"/>
          <p:nvPr/>
        </p:nvSpPr>
        <p:spPr>
          <a:xfrm>
            <a:off x="0" y="2650325"/>
            <a:ext cx="9144000" cy="132343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Scalar-valued vs. Vector-valued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Output of a Sensor</a:t>
            </a:r>
          </a:p>
        </p:txBody>
      </p:sp>
    </p:spTree>
    <p:extLst>
      <p:ext uri="{BB962C8B-B14F-4D97-AF65-F5344CB8AC3E}">
        <p14:creationId xmlns:p14="http://schemas.microsoft.com/office/powerpoint/2010/main" val="3131939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437BA90-53B5-C14F-9F84-4402E92F11F2}"/>
              </a:ext>
            </a:extLst>
          </p:cNvPr>
          <p:cNvGrpSpPr/>
          <p:nvPr/>
        </p:nvGrpSpPr>
        <p:grpSpPr>
          <a:xfrm>
            <a:off x="613487" y="971024"/>
            <a:ext cx="1462439" cy="2240119"/>
            <a:chOff x="3356687" y="2473969"/>
            <a:chExt cx="1462439" cy="22401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FAFF21-A023-1B4B-A532-68DBA11F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6687" y="2520430"/>
              <a:ext cx="1462439" cy="2193658"/>
            </a:xfrm>
            <a:prstGeom prst="rect">
              <a:avLst/>
            </a:prstGeom>
          </p:spPr>
        </p:pic>
        <p:sp>
          <p:nvSpPr>
            <p:cNvPr id="8" name="Arc 7">
              <a:extLst>
                <a:ext uri="{FF2B5EF4-FFF2-40B4-BE49-F238E27FC236}">
                  <a16:creationId xmlns:a16="http://schemas.microsoft.com/office/drawing/2014/main" id="{0E6CE056-1D3B-0E44-9CE5-A2016583512B}"/>
                </a:ext>
              </a:extLst>
            </p:cNvPr>
            <p:cNvSpPr/>
            <p:nvPr/>
          </p:nvSpPr>
          <p:spPr>
            <a:xfrm rot="15190993" flipV="1">
              <a:off x="3926303" y="2514310"/>
              <a:ext cx="860611" cy="779930"/>
            </a:xfrm>
            <a:prstGeom prst="arc">
              <a:avLst>
                <a:gd name="adj1" fmla="val 14400056"/>
                <a:gd name="adj2" fmla="val 0"/>
              </a:avLst>
            </a:prstGeom>
            <a:ln w="31750"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Freeform 8">
            <a:extLst>
              <a:ext uri="{FF2B5EF4-FFF2-40B4-BE49-F238E27FC236}">
                <a16:creationId xmlns:a16="http://schemas.microsoft.com/office/drawing/2014/main" id="{A7974B17-8FE3-0E4D-A1A9-0F36DE355C10}"/>
              </a:ext>
            </a:extLst>
          </p:cNvPr>
          <p:cNvSpPr/>
          <p:nvPr/>
        </p:nvSpPr>
        <p:spPr>
          <a:xfrm>
            <a:off x="4396314" y="1729771"/>
            <a:ext cx="2155607" cy="1115409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DF732F-2FD5-7248-95D2-65C65D04F520}"/>
              </a:ext>
            </a:extLst>
          </p:cNvPr>
          <p:cNvCxnSpPr>
            <a:cxnSpLocks/>
          </p:cNvCxnSpPr>
          <p:nvPr/>
        </p:nvCxnSpPr>
        <p:spPr>
          <a:xfrm>
            <a:off x="1768402" y="2748388"/>
            <a:ext cx="216006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0D77A87-9077-0340-8687-7F2EA5772D30}"/>
              </a:ext>
            </a:extLst>
          </p:cNvPr>
          <p:cNvSpPr txBox="1"/>
          <p:nvPr/>
        </p:nvSpPr>
        <p:spPr>
          <a:xfrm>
            <a:off x="7433653" y="7735171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Mapping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46F02F-AB38-4D43-9C81-FD2E4F68F8E6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Sensor data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C9FFE3-D11C-694E-AF61-43C07C492C92}"/>
              </a:ext>
            </a:extLst>
          </p:cNvPr>
          <p:cNvCxnSpPr/>
          <p:nvPr/>
        </p:nvCxnSpPr>
        <p:spPr>
          <a:xfrm>
            <a:off x="4306139" y="1754762"/>
            <a:ext cx="0" cy="1441518"/>
          </a:xfrm>
          <a:prstGeom prst="line">
            <a:avLst/>
          </a:prstGeom>
          <a:ln w="28575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197FA9F-F108-704E-BF7E-82E3FE3D8F0F}"/>
              </a:ext>
            </a:extLst>
          </p:cNvPr>
          <p:cNvSpPr txBox="1"/>
          <p:nvPr/>
        </p:nvSpPr>
        <p:spPr>
          <a:xfrm>
            <a:off x="5537074" y="3027014"/>
            <a:ext cx="1530352" cy="54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36DAC3A-253E-AE48-96A6-884DCC157E8F}"/>
              </a:ext>
            </a:extLst>
          </p:cNvPr>
          <p:cNvCxnSpPr>
            <a:cxnSpLocks/>
          </p:cNvCxnSpPr>
          <p:nvPr/>
        </p:nvCxnSpPr>
        <p:spPr>
          <a:xfrm flipH="1">
            <a:off x="4126433" y="3023154"/>
            <a:ext cx="2657325" cy="0"/>
          </a:xfrm>
          <a:prstGeom prst="line">
            <a:avLst/>
          </a:prstGeom>
          <a:ln w="28575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B45020E-BBAA-924F-A904-769AB0E97C9A}"/>
              </a:ext>
            </a:extLst>
          </p:cNvPr>
          <p:cNvSpPr txBox="1"/>
          <p:nvPr/>
        </p:nvSpPr>
        <p:spPr>
          <a:xfrm rot="16200000">
            <a:off x="3347959" y="2077171"/>
            <a:ext cx="1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Sensor 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2D5BE5-2C25-D549-8964-99BA82F4AF2D}"/>
              </a:ext>
            </a:extLst>
          </p:cNvPr>
          <p:cNvSpPr txBox="1"/>
          <p:nvPr/>
        </p:nvSpPr>
        <p:spPr>
          <a:xfrm>
            <a:off x="1963883" y="2315224"/>
            <a:ext cx="153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Scalar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82E185C-61E9-F44F-A281-D3676A83C264}"/>
              </a:ext>
            </a:extLst>
          </p:cNvPr>
          <p:cNvGrpSpPr/>
          <p:nvPr/>
        </p:nvGrpSpPr>
        <p:grpSpPr>
          <a:xfrm>
            <a:off x="1768402" y="3089474"/>
            <a:ext cx="5185187" cy="3089784"/>
            <a:chOff x="1768402" y="3089474"/>
            <a:chExt cx="5185187" cy="3089784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A1D5895-5855-204B-9209-DE178D5CC80B}"/>
                </a:ext>
              </a:extLst>
            </p:cNvPr>
            <p:cNvCxnSpPr>
              <a:cxnSpLocks/>
            </p:cNvCxnSpPr>
            <p:nvPr/>
          </p:nvCxnSpPr>
          <p:spPr>
            <a:xfrm>
              <a:off x="1768402" y="3089474"/>
              <a:ext cx="2034341" cy="2454983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BBBEC0-84EC-BE48-B805-C23E011232C1}"/>
                </a:ext>
              </a:extLst>
            </p:cNvPr>
            <p:cNvSpPr txBox="1"/>
            <p:nvPr/>
          </p:nvSpPr>
          <p:spPr>
            <a:xfrm>
              <a:off x="2083259" y="3425672"/>
              <a:ext cx="15303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Vector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CFB0ECC-6567-AD4A-863F-341DC9F66560}"/>
                </a:ext>
              </a:extLst>
            </p:cNvPr>
            <p:cNvCxnSpPr/>
            <p:nvPr/>
          </p:nvCxnSpPr>
          <p:spPr>
            <a:xfrm>
              <a:off x="4192302" y="4366267"/>
              <a:ext cx="0" cy="1441518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57B20C-3718-C741-93B6-ACB9F111B87E}"/>
                </a:ext>
              </a:extLst>
            </p:cNvPr>
            <p:cNvSpPr txBox="1"/>
            <p:nvPr/>
          </p:nvSpPr>
          <p:spPr>
            <a:xfrm>
              <a:off x="5423237" y="5638519"/>
              <a:ext cx="1530352" cy="540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Time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1F512B7-A993-F641-B5A7-FD98890BDF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12596" y="5634659"/>
              <a:ext cx="2657325" cy="0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BC02C4A-FA87-C346-9F81-74D75C1422D2}"/>
                </a:ext>
              </a:extLst>
            </p:cNvPr>
            <p:cNvSpPr txBox="1"/>
            <p:nvPr/>
          </p:nvSpPr>
          <p:spPr>
            <a:xfrm rot="16200000">
              <a:off x="3234122" y="4688676"/>
              <a:ext cx="1530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Sensor data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4B99DD2-6C84-A042-896E-EC35E5511D31}"/>
                    </a:ext>
                  </a:extLst>
                </p14:cNvPr>
                <p14:cNvContentPartPr/>
                <p14:nvPr/>
              </p14:nvContentPartPr>
              <p14:xfrm>
                <a:off x="4292463" y="4589891"/>
                <a:ext cx="2336400" cy="981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4B99DD2-6C84-A042-896E-EC35E5511D3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283463" y="4581251"/>
                  <a:ext cx="2354040" cy="999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C985E21-75EB-CE46-BF99-080608F13A81}"/>
              </a:ext>
            </a:extLst>
          </p:cNvPr>
          <p:cNvSpPr txBox="1"/>
          <p:nvPr/>
        </p:nvSpPr>
        <p:spPr>
          <a:xfrm>
            <a:off x="-32227" y="2244688"/>
            <a:ext cx="153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Sensor</a:t>
            </a:r>
          </a:p>
        </p:txBody>
      </p:sp>
    </p:spTree>
    <p:extLst>
      <p:ext uri="{BB962C8B-B14F-4D97-AF65-F5344CB8AC3E}">
        <p14:creationId xmlns:p14="http://schemas.microsoft.com/office/powerpoint/2010/main" val="6216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437BA90-53B5-C14F-9F84-4402E92F11F2}"/>
              </a:ext>
            </a:extLst>
          </p:cNvPr>
          <p:cNvGrpSpPr/>
          <p:nvPr/>
        </p:nvGrpSpPr>
        <p:grpSpPr>
          <a:xfrm>
            <a:off x="613487" y="971024"/>
            <a:ext cx="1462439" cy="2240119"/>
            <a:chOff x="3356687" y="2473969"/>
            <a:chExt cx="1462439" cy="22401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FAFF21-A023-1B4B-A532-68DBA11F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6687" y="2520430"/>
              <a:ext cx="1462439" cy="2193658"/>
            </a:xfrm>
            <a:prstGeom prst="rect">
              <a:avLst/>
            </a:prstGeom>
          </p:spPr>
        </p:pic>
        <p:sp>
          <p:nvSpPr>
            <p:cNvPr id="8" name="Arc 7">
              <a:extLst>
                <a:ext uri="{FF2B5EF4-FFF2-40B4-BE49-F238E27FC236}">
                  <a16:creationId xmlns:a16="http://schemas.microsoft.com/office/drawing/2014/main" id="{0E6CE056-1D3B-0E44-9CE5-A2016583512B}"/>
                </a:ext>
              </a:extLst>
            </p:cNvPr>
            <p:cNvSpPr/>
            <p:nvPr/>
          </p:nvSpPr>
          <p:spPr>
            <a:xfrm rot="15190993" flipV="1">
              <a:off x="3926303" y="2514310"/>
              <a:ext cx="860611" cy="779930"/>
            </a:xfrm>
            <a:prstGeom prst="arc">
              <a:avLst>
                <a:gd name="adj1" fmla="val 14400056"/>
                <a:gd name="adj2" fmla="val 0"/>
              </a:avLst>
            </a:prstGeom>
            <a:ln w="31750"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Freeform 8">
            <a:extLst>
              <a:ext uri="{FF2B5EF4-FFF2-40B4-BE49-F238E27FC236}">
                <a16:creationId xmlns:a16="http://schemas.microsoft.com/office/drawing/2014/main" id="{A7974B17-8FE3-0E4D-A1A9-0F36DE355C10}"/>
              </a:ext>
            </a:extLst>
          </p:cNvPr>
          <p:cNvSpPr/>
          <p:nvPr/>
        </p:nvSpPr>
        <p:spPr>
          <a:xfrm>
            <a:off x="4396314" y="1729771"/>
            <a:ext cx="2155607" cy="1115409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DF732F-2FD5-7248-95D2-65C65D04F520}"/>
              </a:ext>
            </a:extLst>
          </p:cNvPr>
          <p:cNvCxnSpPr>
            <a:cxnSpLocks/>
          </p:cNvCxnSpPr>
          <p:nvPr/>
        </p:nvCxnSpPr>
        <p:spPr>
          <a:xfrm>
            <a:off x="1768402" y="2748388"/>
            <a:ext cx="2160067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0D77A87-9077-0340-8687-7F2EA5772D30}"/>
              </a:ext>
            </a:extLst>
          </p:cNvPr>
          <p:cNvSpPr txBox="1"/>
          <p:nvPr/>
        </p:nvSpPr>
        <p:spPr>
          <a:xfrm>
            <a:off x="7433653" y="7735171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Mapping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46F02F-AB38-4D43-9C81-FD2E4F68F8E6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Sensor data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C9FFE3-D11C-694E-AF61-43C07C492C92}"/>
              </a:ext>
            </a:extLst>
          </p:cNvPr>
          <p:cNvCxnSpPr/>
          <p:nvPr/>
        </p:nvCxnSpPr>
        <p:spPr>
          <a:xfrm>
            <a:off x="4306139" y="1754762"/>
            <a:ext cx="0" cy="1441518"/>
          </a:xfrm>
          <a:prstGeom prst="line">
            <a:avLst/>
          </a:prstGeom>
          <a:ln w="28575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197FA9F-F108-704E-BF7E-82E3FE3D8F0F}"/>
              </a:ext>
            </a:extLst>
          </p:cNvPr>
          <p:cNvSpPr txBox="1"/>
          <p:nvPr/>
        </p:nvSpPr>
        <p:spPr>
          <a:xfrm>
            <a:off x="5537074" y="3027014"/>
            <a:ext cx="1530352" cy="54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Time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36DAC3A-253E-AE48-96A6-884DCC157E8F}"/>
              </a:ext>
            </a:extLst>
          </p:cNvPr>
          <p:cNvCxnSpPr>
            <a:cxnSpLocks/>
          </p:cNvCxnSpPr>
          <p:nvPr/>
        </p:nvCxnSpPr>
        <p:spPr>
          <a:xfrm flipH="1">
            <a:off x="4126433" y="3023154"/>
            <a:ext cx="2657325" cy="0"/>
          </a:xfrm>
          <a:prstGeom prst="line">
            <a:avLst/>
          </a:prstGeom>
          <a:ln w="28575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B45020E-BBAA-924F-A904-769AB0E97C9A}"/>
              </a:ext>
            </a:extLst>
          </p:cNvPr>
          <p:cNvSpPr txBox="1"/>
          <p:nvPr/>
        </p:nvSpPr>
        <p:spPr>
          <a:xfrm rot="16200000">
            <a:off x="3347959" y="2077171"/>
            <a:ext cx="153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Sensor 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2D5BE5-2C25-D549-8964-99BA82F4AF2D}"/>
              </a:ext>
            </a:extLst>
          </p:cNvPr>
          <p:cNvSpPr txBox="1"/>
          <p:nvPr/>
        </p:nvSpPr>
        <p:spPr>
          <a:xfrm>
            <a:off x="1963883" y="2315224"/>
            <a:ext cx="153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Scalar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82E185C-61E9-F44F-A281-D3676A83C264}"/>
              </a:ext>
            </a:extLst>
          </p:cNvPr>
          <p:cNvGrpSpPr/>
          <p:nvPr/>
        </p:nvGrpSpPr>
        <p:grpSpPr>
          <a:xfrm>
            <a:off x="1768402" y="3089474"/>
            <a:ext cx="5185187" cy="3089784"/>
            <a:chOff x="1768402" y="3089474"/>
            <a:chExt cx="5185187" cy="3089784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A1D5895-5855-204B-9209-DE178D5CC80B}"/>
                </a:ext>
              </a:extLst>
            </p:cNvPr>
            <p:cNvCxnSpPr>
              <a:cxnSpLocks/>
            </p:cNvCxnSpPr>
            <p:nvPr/>
          </p:nvCxnSpPr>
          <p:spPr>
            <a:xfrm>
              <a:off x="1768402" y="3089474"/>
              <a:ext cx="2034341" cy="2454983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BBBEC0-84EC-BE48-B805-C23E011232C1}"/>
                </a:ext>
              </a:extLst>
            </p:cNvPr>
            <p:cNvSpPr txBox="1"/>
            <p:nvPr/>
          </p:nvSpPr>
          <p:spPr>
            <a:xfrm>
              <a:off x="2083259" y="3425672"/>
              <a:ext cx="15303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Vector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CFB0ECC-6567-AD4A-863F-341DC9F66560}"/>
                </a:ext>
              </a:extLst>
            </p:cNvPr>
            <p:cNvCxnSpPr/>
            <p:nvPr/>
          </p:nvCxnSpPr>
          <p:spPr>
            <a:xfrm>
              <a:off x="4192302" y="4366267"/>
              <a:ext cx="0" cy="1441518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57B20C-3718-C741-93B6-ACB9F111B87E}"/>
                </a:ext>
              </a:extLst>
            </p:cNvPr>
            <p:cNvSpPr txBox="1"/>
            <p:nvPr/>
          </p:nvSpPr>
          <p:spPr>
            <a:xfrm>
              <a:off x="5423237" y="5638519"/>
              <a:ext cx="1530352" cy="540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Time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1F512B7-A993-F641-B5A7-FD98890BDF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12596" y="5634659"/>
              <a:ext cx="2657325" cy="0"/>
            </a:xfrm>
            <a:prstGeom prst="line">
              <a:avLst/>
            </a:prstGeom>
            <a:ln w="2857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BC02C4A-FA87-C346-9F81-74D75C1422D2}"/>
                </a:ext>
              </a:extLst>
            </p:cNvPr>
            <p:cNvSpPr txBox="1"/>
            <p:nvPr/>
          </p:nvSpPr>
          <p:spPr>
            <a:xfrm rot="16200000">
              <a:off x="3234122" y="4688676"/>
              <a:ext cx="1530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Sensor data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4B99DD2-6C84-A042-896E-EC35E5511D31}"/>
                    </a:ext>
                  </a:extLst>
                </p14:cNvPr>
                <p14:cNvContentPartPr/>
                <p14:nvPr/>
              </p14:nvContentPartPr>
              <p14:xfrm>
                <a:off x="4292463" y="4589891"/>
                <a:ext cx="2336400" cy="981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4B99DD2-6C84-A042-896E-EC35E5511D3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283463" y="4580891"/>
                  <a:ext cx="2354040" cy="999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C985E21-75EB-CE46-BF99-080608F13A81}"/>
              </a:ext>
            </a:extLst>
          </p:cNvPr>
          <p:cNvSpPr txBox="1"/>
          <p:nvPr/>
        </p:nvSpPr>
        <p:spPr>
          <a:xfrm>
            <a:off x="-32227" y="2244688"/>
            <a:ext cx="1530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Sensor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D044DA-B76A-AD41-9CFB-DBE610566FFD}"/>
              </a:ext>
            </a:extLst>
          </p:cNvPr>
          <p:cNvSpPr txBox="1"/>
          <p:nvPr/>
        </p:nvSpPr>
        <p:spPr>
          <a:xfrm>
            <a:off x="463502" y="5592328"/>
            <a:ext cx="326127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Output at time t </a:t>
            </a:r>
          </a:p>
          <a:p>
            <a:r>
              <a:rPr lang="en-US" sz="3200" dirty="0"/>
              <a:t>&lt;</a:t>
            </a:r>
            <a:r>
              <a:rPr lang="en-US" sz="3200" dirty="0" err="1"/>
              <a:t>V</a:t>
            </a:r>
            <a:r>
              <a:rPr lang="en-US" sz="3200" baseline="-25000" dirty="0" err="1"/>
              <a:t>x</a:t>
            </a:r>
            <a:r>
              <a:rPr lang="en-US" sz="3200" baseline="-25000" dirty="0"/>
              <a:t> </a:t>
            </a:r>
            <a:r>
              <a:rPr lang="en-US" sz="3200" dirty="0"/>
              <a:t>(t), </a:t>
            </a:r>
            <a:r>
              <a:rPr lang="en-US" sz="3200" dirty="0" err="1"/>
              <a:t>V</a:t>
            </a:r>
            <a:r>
              <a:rPr lang="en-US" sz="3200" baseline="-25000" dirty="0" err="1"/>
              <a:t>y</a:t>
            </a:r>
            <a:r>
              <a:rPr lang="en-US" sz="3200" dirty="0"/>
              <a:t>(t), </a:t>
            </a:r>
            <a:r>
              <a:rPr lang="en-US" sz="3200" dirty="0" err="1"/>
              <a:t>V</a:t>
            </a:r>
            <a:r>
              <a:rPr lang="en-US" sz="3200" baseline="-25000" dirty="0" err="1"/>
              <a:t>z</a:t>
            </a:r>
            <a:r>
              <a:rPr lang="en-US" sz="3200" dirty="0"/>
              <a:t>(t)&gt;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D9183E4-E11F-3B4A-976B-36AA8C608372}"/>
              </a:ext>
            </a:extLst>
          </p:cNvPr>
          <p:cNvSpPr/>
          <p:nvPr/>
        </p:nvSpPr>
        <p:spPr>
          <a:xfrm>
            <a:off x="5151785" y="4504931"/>
            <a:ext cx="209862" cy="230833"/>
          </a:xfrm>
          <a:prstGeom prst="ellipse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C0FA4BA-1EA7-6C41-AB05-3E1CFDE99FC1}"/>
              </a:ext>
            </a:extLst>
          </p:cNvPr>
          <p:cNvSpPr/>
          <p:nvPr/>
        </p:nvSpPr>
        <p:spPr>
          <a:xfrm>
            <a:off x="5151785" y="4856589"/>
            <a:ext cx="209862" cy="230833"/>
          </a:xfrm>
          <a:prstGeom prst="ellipse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4C12D31-3BAC-DC4E-A232-8FE63260D5BE}"/>
              </a:ext>
            </a:extLst>
          </p:cNvPr>
          <p:cNvSpPr/>
          <p:nvPr/>
        </p:nvSpPr>
        <p:spPr>
          <a:xfrm>
            <a:off x="5151785" y="5252953"/>
            <a:ext cx="209862" cy="230833"/>
          </a:xfrm>
          <a:prstGeom prst="ellipse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398A5DBF-118E-0B47-A327-247661E03345}"/>
              </a:ext>
            </a:extLst>
          </p:cNvPr>
          <p:cNvCxnSpPr>
            <a:cxnSpLocks/>
          </p:cNvCxnSpPr>
          <p:nvPr/>
        </p:nvCxnSpPr>
        <p:spPr>
          <a:xfrm rot="10800000" flipV="1">
            <a:off x="3802744" y="5634658"/>
            <a:ext cx="1453973" cy="721155"/>
          </a:xfrm>
          <a:prstGeom prst="curvedConnector3">
            <a:avLst>
              <a:gd name="adj1" fmla="val 513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1505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BC16C2-2D84-2E1F-623E-8B5883374EF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461" y="95120"/>
            <a:ext cx="6616700" cy="2057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DC82A5-4F36-4A2A-A9AA-E759B723F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24215">
            <a:off x="-574466" y="2426118"/>
            <a:ext cx="5916295" cy="4428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2C6EEB-1B8E-5C65-5D2C-EC82DCB481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 rot="158134">
            <a:off x="4094295" y="3062305"/>
            <a:ext cx="551810" cy="108890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38FD3-2B4A-1C49-0EE9-25E709DE1C4B}"/>
              </a:ext>
            </a:extLst>
          </p:cNvPr>
          <p:cNvCxnSpPr>
            <a:cxnSpLocks/>
          </p:cNvCxnSpPr>
          <p:nvPr/>
        </p:nvCxnSpPr>
        <p:spPr>
          <a:xfrm>
            <a:off x="4403719" y="3674249"/>
            <a:ext cx="1882410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4F9593-BADB-AF6B-66A3-D99463E1FB20}"/>
              </a:ext>
            </a:extLst>
          </p:cNvPr>
          <p:cNvCxnSpPr>
            <a:cxnSpLocks/>
          </p:cNvCxnSpPr>
          <p:nvPr/>
        </p:nvCxnSpPr>
        <p:spPr>
          <a:xfrm flipV="1">
            <a:off x="4417166" y="1868787"/>
            <a:ext cx="0" cy="1805462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644F521-C8DB-02E0-9D1A-097265E3A47F}"/>
              </a:ext>
            </a:extLst>
          </p:cNvPr>
          <p:cNvCxnSpPr>
            <a:cxnSpLocks/>
          </p:cNvCxnSpPr>
          <p:nvPr/>
        </p:nvCxnSpPr>
        <p:spPr>
          <a:xfrm flipV="1">
            <a:off x="4438656" y="2397048"/>
            <a:ext cx="684673" cy="1277201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B8E59BF-F6B0-B34A-DB24-BA07A413ED99}"/>
              </a:ext>
            </a:extLst>
          </p:cNvPr>
          <p:cNvSpPr txBox="1"/>
          <p:nvPr/>
        </p:nvSpPr>
        <p:spPr>
          <a:xfrm>
            <a:off x="5951908" y="3674249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8AC304-41F9-5F16-530C-6613FCF7E6E9}"/>
              </a:ext>
            </a:extLst>
          </p:cNvPr>
          <p:cNvSpPr txBox="1"/>
          <p:nvPr/>
        </p:nvSpPr>
        <p:spPr>
          <a:xfrm>
            <a:off x="4034851" y="1637954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8855F6F-B2B1-FF22-F292-40AB6BD525C1}"/>
              </a:ext>
            </a:extLst>
          </p:cNvPr>
          <p:cNvCxnSpPr>
            <a:cxnSpLocks/>
          </p:cNvCxnSpPr>
          <p:nvPr/>
        </p:nvCxnSpPr>
        <p:spPr>
          <a:xfrm>
            <a:off x="5138229" y="2397048"/>
            <a:ext cx="0" cy="127716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268479F-F12A-62FF-09D4-2ECD381621BC}"/>
              </a:ext>
            </a:extLst>
          </p:cNvPr>
          <p:cNvSpPr txBox="1"/>
          <p:nvPr/>
        </p:nvSpPr>
        <p:spPr>
          <a:xfrm>
            <a:off x="5018464" y="3687921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</a:t>
            </a:r>
            <a:r>
              <a:rPr lang="en-US" sz="2400" baseline="-25000" dirty="0" err="1"/>
              <a:t>x</a:t>
            </a:r>
            <a:endParaRPr lang="en-US" sz="2400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D815B1-5C6E-CD22-3B7F-97BA6E612F3C}"/>
              </a:ext>
            </a:extLst>
          </p:cNvPr>
          <p:cNvSpPr txBox="1"/>
          <p:nvPr/>
        </p:nvSpPr>
        <p:spPr>
          <a:xfrm>
            <a:off x="3858511" y="2261955"/>
            <a:ext cx="44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</a:t>
            </a:r>
            <a:r>
              <a:rPr lang="en-US" sz="2400" baseline="-25000" dirty="0" err="1"/>
              <a:t>y</a:t>
            </a:r>
            <a:endParaRPr lang="en-US" sz="2400" baseline="-25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9819E17-7030-3406-02D3-0B5658B150D3}"/>
              </a:ext>
            </a:extLst>
          </p:cNvPr>
          <p:cNvCxnSpPr>
            <a:cxnSpLocks/>
          </p:cNvCxnSpPr>
          <p:nvPr/>
        </p:nvCxnSpPr>
        <p:spPr>
          <a:xfrm flipV="1">
            <a:off x="4436548" y="2411327"/>
            <a:ext cx="716582" cy="24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716BB23-2BDF-BE3B-5E0D-90D94F3985B1}"/>
              </a:ext>
            </a:extLst>
          </p:cNvPr>
          <p:cNvSpPr txBox="1"/>
          <p:nvPr/>
        </p:nvSpPr>
        <p:spPr>
          <a:xfrm>
            <a:off x="5018464" y="4538798"/>
            <a:ext cx="31420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Output at time t </a:t>
            </a:r>
          </a:p>
          <a:p>
            <a:r>
              <a:rPr lang="en-US" sz="3200" dirty="0"/>
              <a:t>&lt;a</a:t>
            </a:r>
            <a:r>
              <a:rPr lang="en-US" sz="3200" baseline="-25000" dirty="0"/>
              <a:t>x </a:t>
            </a:r>
            <a:r>
              <a:rPr lang="en-US" sz="3200" dirty="0"/>
              <a:t>(t), a</a:t>
            </a:r>
            <a:r>
              <a:rPr lang="en-US" sz="3200" baseline="-25000" dirty="0"/>
              <a:t>y</a:t>
            </a:r>
            <a:r>
              <a:rPr lang="en-US" sz="3200" dirty="0"/>
              <a:t>(t), </a:t>
            </a:r>
            <a:r>
              <a:rPr lang="en-US" sz="3200" dirty="0" err="1"/>
              <a:t>a</a:t>
            </a:r>
            <a:r>
              <a:rPr lang="en-US" sz="3200" baseline="-25000" dirty="0" err="1"/>
              <a:t>z</a:t>
            </a:r>
            <a:r>
              <a:rPr lang="en-US" sz="3200" dirty="0"/>
              <a:t>(t)&gt;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97A0BB-BBF7-EB69-3112-0E4F76FB55DD}"/>
              </a:ext>
            </a:extLst>
          </p:cNvPr>
          <p:cNvSpPr txBox="1"/>
          <p:nvPr/>
        </p:nvSpPr>
        <p:spPr>
          <a:xfrm>
            <a:off x="3561414" y="6273225"/>
            <a:ext cx="4818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3-axis accelerometer sensor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FD401D-3470-F738-35A9-FC32DED6A24A}"/>
              </a:ext>
            </a:extLst>
          </p:cNvPr>
          <p:cNvCxnSpPr>
            <a:cxnSpLocks/>
          </p:cNvCxnSpPr>
          <p:nvPr/>
        </p:nvCxnSpPr>
        <p:spPr>
          <a:xfrm flipH="1">
            <a:off x="4069551" y="3687921"/>
            <a:ext cx="347615" cy="637336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4D931B1-B1D2-BE87-EFC1-7680E2569957}"/>
              </a:ext>
            </a:extLst>
          </p:cNvPr>
          <p:cNvSpPr txBox="1"/>
          <p:nvPr/>
        </p:nvSpPr>
        <p:spPr>
          <a:xfrm>
            <a:off x="4041263" y="4246366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2982283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381D2-DA73-295A-BFF5-B60D09F2A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B7A15A-C479-1368-B2D6-09DFAD1F11D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3986" y="57152"/>
            <a:ext cx="5468347" cy="17003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8706F2-56D8-2B63-0282-C20A3AECF8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5970" y="1698062"/>
            <a:ext cx="6014132" cy="1773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E45D14-11F7-6474-1A26-7D6AB9488E6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3987" y="3486152"/>
            <a:ext cx="6098099" cy="12385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DC0456-6777-9714-81D4-4E8992986DE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262" y="4854169"/>
            <a:ext cx="5993141" cy="20466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1C8AAA-2FD7-0B12-05AA-67347799A99C}"/>
              </a:ext>
            </a:extLst>
          </p:cNvPr>
          <p:cNvSpPr txBox="1"/>
          <p:nvPr/>
        </p:nvSpPr>
        <p:spPr>
          <a:xfrm>
            <a:off x="4243489" y="692941"/>
            <a:ext cx="25633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domain=1, value space=3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63A3BB-AFFF-A61D-FA11-4BC0A01909D0}"/>
              </a:ext>
            </a:extLst>
          </p:cNvPr>
          <p:cNvSpPr txBox="1"/>
          <p:nvPr/>
        </p:nvSpPr>
        <p:spPr>
          <a:xfrm>
            <a:off x="4564800" y="2333851"/>
            <a:ext cx="25633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domain=2, value space=3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DC013A-757F-1F90-BF10-8833EA3401AE}"/>
              </a:ext>
            </a:extLst>
          </p:cNvPr>
          <p:cNvSpPr txBox="1"/>
          <p:nvPr/>
        </p:nvSpPr>
        <p:spPr>
          <a:xfrm>
            <a:off x="4673657" y="4105408"/>
            <a:ext cx="25633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domain=3, value space=3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A6F4A4-D388-BF3B-643F-71DCD97C9385}"/>
              </a:ext>
            </a:extLst>
          </p:cNvPr>
          <p:cNvSpPr txBox="1"/>
          <p:nvPr/>
        </p:nvSpPr>
        <p:spPr>
          <a:xfrm>
            <a:off x="4572000" y="5615203"/>
            <a:ext cx="256333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domain=2, value space=3</a:t>
            </a:r>
          </a:p>
        </p:txBody>
      </p:sp>
    </p:spTree>
    <p:extLst>
      <p:ext uri="{BB962C8B-B14F-4D97-AF65-F5344CB8AC3E}">
        <p14:creationId xmlns:p14="http://schemas.microsoft.com/office/powerpoint/2010/main" val="24555205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B5B419-BE7C-A71F-E058-6E59A41DA29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Sensor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B4DF1A-9297-E0D8-1BD0-10F26C600DA5}"/>
              </a:ext>
            </a:extLst>
          </p:cNvPr>
          <p:cNvSpPr/>
          <p:nvPr/>
        </p:nvSpPr>
        <p:spPr>
          <a:xfrm>
            <a:off x="0" y="2386013"/>
            <a:ext cx="9144000" cy="1928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Is an image a multi-dimensional signal?</a:t>
            </a:r>
          </a:p>
        </p:txBody>
      </p:sp>
    </p:spTree>
    <p:extLst>
      <p:ext uri="{BB962C8B-B14F-4D97-AF65-F5344CB8AC3E}">
        <p14:creationId xmlns:p14="http://schemas.microsoft.com/office/powerpoint/2010/main" val="26339879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B5B419-BE7C-A71F-E058-6E59A41DA29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Sensor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B4DF1A-9297-E0D8-1BD0-10F26C600DA5}"/>
              </a:ext>
            </a:extLst>
          </p:cNvPr>
          <p:cNvSpPr/>
          <p:nvPr/>
        </p:nvSpPr>
        <p:spPr>
          <a:xfrm>
            <a:off x="0" y="2386013"/>
            <a:ext cx="9144000" cy="192881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Is a gray-scale image a scalar-valued or a vector-valued signal?</a:t>
            </a:r>
          </a:p>
        </p:txBody>
      </p:sp>
    </p:spTree>
    <p:extLst>
      <p:ext uri="{BB962C8B-B14F-4D97-AF65-F5344CB8AC3E}">
        <p14:creationId xmlns:p14="http://schemas.microsoft.com/office/powerpoint/2010/main" val="3113193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est Étude Thermique Royalty-Free Images, Stock Photos &amp; Pictures |  Shutterstock">
            <a:extLst>
              <a:ext uri="{FF2B5EF4-FFF2-40B4-BE49-F238E27FC236}">
                <a16:creationId xmlns:a16="http://schemas.microsoft.com/office/drawing/2014/main" id="{B84F50B1-1DD1-FD44-4D07-A697DD810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20"/>
          <a:stretch/>
        </p:blipFill>
        <p:spPr bwMode="auto">
          <a:xfrm>
            <a:off x="1002665" y="1661398"/>
            <a:ext cx="7138670" cy="354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2308D0-1877-55B6-4A34-1D0DBE501D8D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Scalar and Vector fields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F49B67-1E03-EB71-D187-E34D5A132611}"/>
              </a:ext>
            </a:extLst>
          </p:cNvPr>
          <p:cNvSpPr txBox="1"/>
          <p:nvPr/>
        </p:nvSpPr>
        <p:spPr>
          <a:xfrm>
            <a:off x="1727499" y="5889201"/>
            <a:ext cx="6488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Temperature distribution (scalar field)</a:t>
            </a:r>
          </a:p>
        </p:txBody>
      </p:sp>
    </p:spTree>
    <p:extLst>
      <p:ext uri="{BB962C8B-B14F-4D97-AF65-F5344CB8AC3E}">
        <p14:creationId xmlns:p14="http://schemas.microsoft.com/office/powerpoint/2010/main" val="31506975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ll the representations of a bar magnet's magnetic field that I have seen  are all shown in 2D. In reality, isnt the magnetic field 3D? Also, doesnt  the magnetic field completely surround">
            <a:extLst>
              <a:ext uri="{FF2B5EF4-FFF2-40B4-BE49-F238E27FC236}">
                <a16:creationId xmlns:a16="http://schemas.microsoft.com/office/drawing/2014/main" id="{30DB8D07-5C3F-5A4C-5C02-EC83B5E79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882" y="1476157"/>
            <a:ext cx="4889118" cy="367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83748C-FD3D-E13F-4B89-943BBC6A141C}"/>
              </a:ext>
            </a:extLst>
          </p:cNvPr>
          <p:cNvSpPr txBox="1"/>
          <p:nvPr/>
        </p:nvSpPr>
        <p:spPr>
          <a:xfrm>
            <a:off x="5445162" y="5379819"/>
            <a:ext cx="29502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Magnetic field (vector field)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35667-25BA-440C-B52E-606F0A170292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Scalar and Vector fields</a:t>
            </a:r>
          </a:p>
        </p:txBody>
      </p:sp>
      <p:pic>
        <p:nvPicPr>
          <p:cNvPr id="8196" name="Picture 4" descr="Animated gifs from vector fields – necessary-disorder tutorials">
            <a:extLst>
              <a:ext uri="{FF2B5EF4-FFF2-40B4-BE49-F238E27FC236}">
                <a16:creationId xmlns:a16="http://schemas.microsoft.com/office/drawing/2014/main" id="{F6DA7A7C-9EBA-60E5-1B90-615BDEB3B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12" y="1476157"/>
            <a:ext cx="3903662" cy="367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D5B736-F6C5-2777-DEAB-929E6A6A3FAD}"/>
              </a:ext>
            </a:extLst>
          </p:cNvPr>
          <p:cNvSpPr txBox="1"/>
          <p:nvPr/>
        </p:nvSpPr>
        <p:spPr>
          <a:xfrm>
            <a:off x="814388" y="5379819"/>
            <a:ext cx="29502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Particle flow</a:t>
            </a:r>
          </a:p>
          <a:p>
            <a:pPr algn="ctr"/>
            <a:r>
              <a:rPr lang="en-US" sz="3200" dirty="0"/>
              <a:t>(vector field)</a:t>
            </a:r>
          </a:p>
        </p:txBody>
      </p:sp>
    </p:spTree>
    <p:extLst>
      <p:ext uri="{BB962C8B-B14F-4D97-AF65-F5344CB8AC3E}">
        <p14:creationId xmlns:p14="http://schemas.microsoft.com/office/powerpoint/2010/main" val="32113073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81FDB2-7A75-BD4E-92EB-8F3EB79192E5}"/>
              </a:ext>
            </a:extLst>
          </p:cNvPr>
          <p:cNvSpPr/>
          <p:nvPr/>
        </p:nvSpPr>
        <p:spPr>
          <a:xfrm>
            <a:off x="0" y="2377874"/>
            <a:ext cx="9144000" cy="2193195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0B9473-D840-5B4F-95CE-E75B11477BB6}"/>
              </a:ext>
            </a:extLst>
          </p:cNvPr>
          <p:cNvSpPr txBox="1"/>
          <p:nvPr/>
        </p:nvSpPr>
        <p:spPr>
          <a:xfrm>
            <a:off x="0" y="2866546"/>
            <a:ext cx="9144000" cy="132343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How Signals ”encodes” physical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latin typeface="Calibri" panose="020F0502020204030204"/>
              </a:rPr>
              <a:t>information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5C95F3-5206-AB4E-935C-A51DE6249AA2}"/>
              </a:ext>
            </a:extLst>
          </p:cNvPr>
          <p:cNvSpPr txBox="1"/>
          <p:nvPr/>
        </p:nvSpPr>
        <p:spPr>
          <a:xfrm>
            <a:off x="0" y="4844574"/>
            <a:ext cx="9144000" cy="70788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Amplitude, Frequency, and Phase</a:t>
            </a:r>
          </a:p>
        </p:txBody>
      </p:sp>
    </p:spTree>
    <p:extLst>
      <p:ext uri="{BB962C8B-B14F-4D97-AF65-F5344CB8AC3E}">
        <p14:creationId xmlns:p14="http://schemas.microsoft.com/office/powerpoint/2010/main" val="393090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582092"/>
            <a:ext cx="9144000" cy="123444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788920"/>
            <a:ext cx="8321040" cy="8394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Amplitude: how strongly did the world interact with the signal?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17A613E-2124-81A9-D2CF-45657C6E2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273" y="2240280"/>
            <a:ext cx="2342054" cy="1277484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749808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Path-loss model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1051560"/>
            <a:ext cx="4572000" cy="706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y(t) = </a:t>
            </a:r>
            <a:r>
              <a:rPr lang="en-US" sz="34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3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s(t)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69164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determines  </a:t>
            </a:r>
            <a:r>
              <a:rPr lang="en-US" sz="1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?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2148840"/>
            <a:ext cx="3977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propagation distance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absorption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reflectivity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scattering strength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strength</a:t>
            </a:r>
            <a:endParaRPr lang="en-US" sz="1600" dirty="0"/>
          </a:p>
          <a:p>
            <a:pPr marL="228600" indent="-228600"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gain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754880" y="214884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Acoustic example  —  ideal spherical spreading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11480" y="5029200"/>
            <a:ext cx="8321040" cy="731520"/>
          </a:xfrm>
          <a:prstGeom prst="roundRect">
            <a:avLst>
              <a:gd name="adj" fmla="val 10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0080" y="502920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contains physical information — but it is usually confounded.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11480" y="594360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weak radar return could mean: a distant target · a poorly reflecting target · propagation loss · antenna orientation.</a:t>
            </a:r>
            <a:endParaRPr lang="en-US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97E727-EFE2-220E-8CD8-A8F75F949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9920" y="3661229"/>
            <a:ext cx="2438400" cy="660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8F0624-2E03-B496-A2CC-0B8BEF816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6720" y="4183970"/>
            <a:ext cx="2641600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A69070-0DC6-2C47-A225-E37BCA921D3B}"/>
              </a:ext>
            </a:extLst>
          </p:cNvPr>
          <p:cNvSpPr txBox="1"/>
          <p:nvPr/>
        </p:nvSpPr>
        <p:spPr>
          <a:xfrm>
            <a:off x="0" y="5845165"/>
            <a:ext cx="9144000" cy="57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What is frequency?</a:t>
            </a:r>
          </a:p>
        </p:txBody>
      </p:sp>
      <p:pic>
        <p:nvPicPr>
          <p:cNvPr id="1026" name="Picture 2" descr="If you want to find the secrets of the universe, think in terms of energy, frequency and vibration.">
            <a:extLst>
              <a:ext uri="{FF2B5EF4-FFF2-40B4-BE49-F238E27FC236}">
                <a16:creationId xmlns:a16="http://schemas.microsoft.com/office/drawing/2014/main" id="{4B7CC620-ACAD-7149-82FA-305B0AAFFB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" r="2" b="2"/>
          <a:stretch/>
        </p:blipFill>
        <p:spPr bwMode="auto">
          <a:xfrm>
            <a:off x="162394" y="616227"/>
            <a:ext cx="8887860" cy="5013712"/>
          </a:xfrm>
          <a:custGeom>
            <a:avLst/>
            <a:gdLst/>
            <a:ahLst/>
            <a:cxnLst/>
            <a:rect l="l" t="t" r="r" b="b"/>
            <a:pathLst>
              <a:path w="8903441" h="3766876">
                <a:moveTo>
                  <a:pt x="8890380" y="1667288"/>
                </a:moveTo>
                <a:lnTo>
                  <a:pt x="8895460" y="1677046"/>
                </a:lnTo>
                <a:cubicBezTo>
                  <a:pt x="8905866" y="1703466"/>
                  <a:pt x="8906717" y="1724063"/>
                  <a:pt x="8894323" y="1729738"/>
                </a:cubicBezTo>
                <a:lnTo>
                  <a:pt x="8891365" y="1729349"/>
                </a:lnTo>
                <a:lnTo>
                  <a:pt x="8891421" y="1712412"/>
                </a:lnTo>
                <a:cubicBezTo>
                  <a:pt x="8891337" y="1700170"/>
                  <a:pt x="8891138" y="1688653"/>
                  <a:pt x="8890856" y="1678595"/>
                </a:cubicBezTo>
                <a:close/>
                <a:moveTo>
                  <a:pt x="8888451" y="1641624"/>
                </a:moveTo>
                <a:cubicBezTo>
                  <a:pt x="8888927" y="1642911"/>
                  <a:pt x="8889388" y="1647125"/>
                  <a:pt x="8889800" y="1653531"/>
                </a:cubicBezTo>
                <a:lnTo>
                  <a:pt x="8890380" y="1667288"/>
                </a:lnTo>
                <a:lnTo>
                  <a:pt x="8884645" y="1656272"/>
                </a:lnTo>
                <a:lnTo>
                  <a:pt x="8886368" y="1643902"/>
                </a:lnTo>
                <a:cubicBezTo>
                  <a:pt x="8887058" y="1640758"/>
                  <a:pt x="8887743" y="1639762"/>
                  <a:pt x="8888451" y="1641624"/>
                </a:cubicBezTo>
                <a:close/>
                <a:moveTo>
                  <a:pt x="999724" y="1241031"/>
                </a:moveTo>
                <a:cubicBezTo>
                  <a:pt x="998379" y="1242269"/>
                  <a:pt x="996554" y="1243547"/>
                  <a:pt x="995210" y="1244785"/>
                </a:cubicBezTo>
                <a:cubicBezTo>
                  <a:pt x="1005261" y="1248940"/>
                  <a:pt x="1015746" y="1252497"/>
                  <a:pt x="1025774" y="1256374"/>
                </a:cubicBezTo>
                <a:cubicBezTo>
                  <a:pt x="1037480" y="1257305"/>
                  <a:pt x="1049668" y="1258195"/>
                  <a:pt x="1060894" y="1259168"/>
                </a:cubicBezTo>
                <a:cubicBezTo>
                  <a:pt x="1040504" y="1253123"/>
                  <a:pt x="1020115" y="1247076"/>
                  <a:pt x="999724" y="1241031"/>
                </a:cubicBezTo>
                <a:close/>
                <a:moveTo>
                  <a:pt x="1319296" y="820371"/>
                </a:moveTo>
                <a:cubicBezTo>
                  <a:pt x="1421680" y="872109"/>
                  <a:pt x="1548101" y="905226"/>
                  <a:pt x="1681342" y="933268"/>
                </a:cubicBezTo>
                <a:cubicBezTo>
                  <a:pt x="1683167" y="931988"/>
                  <a:pt x="1684512" y="930751"/>
                  <a:pt x="1686338" y="929471"/>
                </a:cubicBezTo>
                <a:cubicBezTo>
                  <a:pt x="1563998" y="893197"/>
                  <a:pt x="1441635" y="856646"/>
                  <a:pt x="1319296" y="820371"/>
                </a:cubicBezTo>
                <a:close/>
                <a:moveTo>
                  <a:pt x="7894848" y="858"/>
                </a:moveTo>
                <a:cubicBezTo>
                  <a:pt x="7906700" y="3455"/>
                  <a:pt x="7910528" y="8436"/>
                  <a:pt x="7907341" y="16271"/>
                </a:cubicBezTo>
                <a:cubicBezTo>
                  <a:pt x="7902882" y="26177"/>
                  <a:pt x="7893520" y="35394"/>
                  <a:pt x="7882642" y="43904"/>
                </a:cubicBezTo>
                <a:cubicBezTo>
                  <a:pt x="7831903" y="83897"/>
                  <a:pt x="7856047" y="94090"/>
                  <a:pt x="7927648" y="93123"/>
                </a:cubicBezTo>
                <a:cubicBezTo>
                  <a:pt x="7991511" y="92274"/>
                  <a:pt x="8055318" y="85274"/>
                  <a:pt x="8119655" y="78787"/>
                </a:cubicBezTo>
                <a:cubicBezTo>
                  <a:pt x="8151329" y="75447"/>
                  <a:pt x="8152942" y="77265"/>
                  <a:pt x="8141786" y="93635"/>
                </a:cubicBezTo>
                <a:cubicBezTo>
                  <a:pt x="8123815" y="120677"/>
                  <a:pt x="8122595" y="145410"/>
                  <a:pt x="8151055" y="166138"/>
                </a:cubicBezTo>
                <a:cubicBezTo>
                  <a:pt x="8157767" y="170866"/>
                  <a:pt x="8162605" y="176318"/>
                  <a:pt x="8160811" y="183471"/>
                </a:cubicBezTo>
                <a:cubicBezTo>
                  <a:pt x="8152723" y="212724"/>
                  <a:pt x="8169841" y="236686"/>
                  <a:pt x="8187466" y="260884"/>
                </a:cubicBezTo>
                <a:cubicBezTo>
                  <a:pt x="8217175" y="301371"/>
                  <a:pt x="8254836" y="338641"/>
                  <a:pt x="8295790" y="374783"/>
                </a:cubicBezTo>
                <a:cubicBezTo>
                  <a:pt x="8324664" y="400232"/>
                  <a:pt x="8342922" y="431650"/>
                  <a:pt x="8406170" y="440370"/>
                </a:cubicBezTo>
                <a:cubicBezTo>
                  <a:pt x="8421364" y="442394"/>
                  <a:pt x="8426373" y="449790"/>
                  <a:pt x="8420903" y="459225"/>
                </a:cubicBezTo>
                <a:cubicBezTo>
                  <a:pt x="8402820" y="490474"/>
                  <a:pt x="8417534" y="514648"/>
                  <a:pt x="8450800" y="534955"/>
                </a:cubicBezTo>
                <a:cubicBezTo>
                  <a:pt x="8462563" y="542037"/>
                  <a:pt x="8458146" y="546902"/>
                  <a:pt x="8442097" y="551669"/>
                </a:cubicBezTo>
                <a:cubicBezTo>
                  <a:pt x="8423667" y="556925"/>
                  <a:pt x="8409328" y="564619"/>
                  <a:pt x="8398067" y="574282"/>
                </a:cubicBezTo>
                <a:cubicBezTo>
                  <a:pt x="8379577" y="589897"/>
                  <a:pt x="8370872" y="606612"/>
                  <a:pt x="8363634" y="623477"/>
                </a:cubicBezTo>
                <a:cubicBezTo>
                  <a:pt x="8352394" y="649929"/>
                  <a:pt x="8339133" y="675439"/>
                  <a:pt x="8295388" y="695789"/>
                </a:cubicBezTo>
                <a:cubicBezTo>
                  <a:pt x="8282368" y="701969"/>
                  <a:pt x="8271923" y="709882"/>
                  <a:pt x="8260972" y="717559"/>
                </a:cubicBezTo>
                <a:cubicBezTo>
                  <a:pt x="8264466" y="724248"/>
                  <a:pt x="8273101" y="728807"/>
                  <a:pt x="8289132" y="729358"/>
                </a:cubicBezTo>
                <a:cubicBezTo>
                  <a:pt x="8391169" y="732995"/>
                  <a:pt x="8386647" y="769770"/>
                  <a:pt x="8387346" y="810845"/>
                </a:cubicBezTo>
                <a:cubicBezTo>
                  <a:pt x="8388418" y="861681"/>
                  <a:pt x="8330862" y="890238"/>
                  <a:pt x="8259532" y="916368"/>
                </a:cubicBezTo>
                <a:cubicBezTo>
                  <a:pt x="8235122" y="925226"/>
                  <a:pt x="8199529" y="928071"/>
                  <a:pt x="8191769" y="950020"/>
                </a:cubicBezTo>
                <a:cubicBezTo>
                  <a:pt x="8234379" y="966427"/>
                  <a:pt x="8282955" y="945934"/>
                  <a:pt x="8327664" y="947606"/>
                </a:cubicBezTo>
                <a:cubicBezTo>
                  <a:pt x="8364609" y="949119"/>
                  <a:pt x="8424473" y="941347"/>
                  <a:pt x="8378206" y="982626"/>
                </a:cubicBezTo>
                <a:cubicBezTo>
                  <a:pt x="8364736" y="994722"/>
                  <a:pt x="8382242" y="1001021"/>
                  <a:pt x="8400605" y="1000529"/>
                </a:cubicBezTo>
                <a:cubicBezTo>
                  <a:pt x="8549357" y="995586"/>
                  <a:pt x="8487684" y="1076555"/>
                  <a:pt x="8538706" y="1111533"/>
                </a:cubicBezTo>
                <a:cubicBezTo>
                  <a:pt x="8553092" y="1120905"/>
                  <a:pt x="8540810" y="1141011"/>
                  <a:pt x="8520556" y="1147547"/>
                </a:cubicBezTo>
                <a:cubicBezTo>
                  <a:pt x="8392015" y="1189611"/>
                  <a:pt x="8380569" y="1263373"/>
                  <a:pt x="8322605" y="1331423"/>
                </a:cubicBezTo>
                <a:cubicBezTo>
                  <a:pt x="8393509" y="1350105"/>
                  <a:pt x="8476647" y="1348124"/>
                  <a:pt x="8552563" y="1357692"/>
                </a:cubicBezTo>
                <a:cubicBezTo>
                  <a:pt x="8631413" y="1367560"/>
                  <a:pt x="8632510" y="1380057"/>
                  <a:pt x="8572872" y="1434543"/>
                </a:cubicBezTo>
                <a:cubicBezTo>
                  <a:pt x="8740108" y="1430496"/>
                  <a:pt x="8740108" y="1430496"/>
                  <a:pt x="8695911" y="1511890"/>
                </a:cubicBezTo>
                <a:cubicBezTo>
                  <a:pt x="8766152" y="1509223"/>
                  <a:pt x="8835070" y="1574251"/>
                  <a:pt x="8873147" y="1634187"/>
                </a:cubicBezTo>
                <a:lnTo>
                  <a:pt x="8884645" y="1656272"/>
                </a:lnTo>
                <a:lnTo>
                  <a:pt x="8884254" y="1659075"/>
                </a:lnTo>
                <a:cubicBezTo>
                  <a:pt x="8882795" y="1672543"/>
                  <a:pt x="8881198" y="1691773"/>
                  <a:pt x="8879232" y="1711097"/>
                </a:cubicBezTo>
                <a:lnTo>
                  <a:pt x="8877347" y="1727504"/>
                </a:lnTo>
                <a:lnTo>
                  <a:pt x="8865337" y="1725923"/>
                </a:lnTo>
                <a:cubicBezTo>
                  <a:pt x="8855639" y="1721668"/>
                  <a:pt x="8848716" y="1720054"/>
                  <a:pt x="8843722" y="1720152"/>
                </a:cubicBezTo>
                <a:cubicBezTo>
                  <a:pt x="8828739" y="1720444"/>
                  <a:pt x="8831115" y="1736133"/>
                  <a:pt x="8828004" y="1742073"/>
                </a:cubicBezTo>
                <a:cubicBezTo>
                  <a:pt x="8817547" y="1760900"/>
                  <a:pt x="8843589" y="1770647"/>
                  <a:pt x="8861127" y="1782820"/>
                </a:cubicBezTo>
                <a:cubicBezTo>
                  <a:pt x="8867694" y="1787281"/>
                  <a:pt x="8872382" y="1766445"/>
                  <a:pt x="8875975" y="1739445"/>
                </a:cubicBezTo>
                <a:lnTo>
                  <a:pt x="8877347" y="1727504"/>
                </a:lnTo>
                <a:lnTo>
                  <a:pt x="8891365" y="1729349"/>
                </a:lnTo>
                <a:lnTo>
                  <a:pt x="8891294" y="1750579"/>
                </a:lnTo>
                <a:cubicBezTo>
                  <a:pt x="8890576" y="1802412"/>
                  <a:pt x="8887485" y="1854103"/>
                  <a:pt x="8879895" y="1858687"/>
                </a:cubicBezTo>
                <a:cubicBezTo>
                  <a:pt x="8799411" y="1907447"/>
                  <a:pt x="8858072" y="1996322"/>
                  <a:pt x="8700018" y="2022228"/>
                </a:cubicBezTo>
                <a:cubicBezTo>
                  <a:pt x="8628887" y="2034069"/>
                  <a:pt x="8597252" y="2070985"/>
                  <a:pt x="8546517" y="2094468"/>
                </a:cubicBezTo>
                <a:cubicBezTo>
                  <a:pt x="8369592" y="2175758"/>
                  <a:pt x="8254890" y="2270617"/>
                  <a:pt x="8208310" y="2391116"/>
                </a:cubicBezTo>
                <a:cubicBezTo>
                  <a:pt x="8195251" y="2424444"/>
                  <a:pt x="8137916" y="2455501"/>
                  <a:pt x="8101924" y="2486924"/>
                </a:cubicBezTo>
                <a:cubicBezTo>
                  <a:pt x="8122498" y="2506105"/>
                  <a:pt x="8219539" y="2452814"/>
                  <a:pt x="8188722" y="2510086"/>
                </a:cubicBezTo>
                <a:cubicBezTo>
                  <a:pt x="8165388" y="2553270"/>
                  <a:pt x="8098391" y="2584616"/>
                  <a:pt x="8035596" y="2614194"/>
                </a:cubicBezTo>
                <a:cubicBezTo>
                  <a:pt x="7963481" y="2647947"/>
                  <a:pt x="7883214" y="2677100"/>
                  <a:pt x="7854509" y="2730830"/>
                </a:cubicBezTo>
                <a:cubicBezTo>
                  <a:pt x="7848249" y="2742293"/>
                  <a:pt x="6341566" y="3671513"/>
                  <a:pt x="4141410" y="3763614"/>
                </a:cubicBezTo>
                <a:cubicBezTo>
                  <a:pt x="3781875" y="3778662"/>
                  <a:pt x="2353277" y="3737838"/>
                  <a:pt x="2161737" y="3718831"/>
                </a:cubicBezTo>
                <a:cubicBezTo>
                  <a:pt x="1964811" y="3699179"/>
                  <a:pt x="1793107" y="3646810"/>
                  <a:pt x="1591600" y="3635674"/>
                </a:cubicBezTo>
                <a:cubicBezTo>
                  <a:pt x="1485018" y="3629919"/>
                  <a:pt x="1381185" y="3611329"/>
                  <a:pt x="1390654" y="3531585"/>
                </a:cubicBezTo>
                <a:cubicBezTo>
                  <a:pt x="1393510" y="3508948"/>
                  <a:pt x="1364047" y="3493344"/>
                  <a:pt x="1320867" y="3503571"/>
                </a:cubicBezTo>
                <a:cubicBezTo>
                  <a:pt x="1239265" y="3523046"/>
                  <a:pt x="1198946" y="3494124"/>
                  <a:pt x="1150681" y="3474015"/>
                </a:cubicBezTo>
                <a:cubicBezTo>
                  <a:pt x="1065213" y="3438422"/>
                  <a:pt x="982868" y="3399757"/>
                  <a:pt x="851974" y="3403971"/>
                </a:cubicBezTo>
                <a:cubicBezTo>
                  <a:pt x="873994" y="3367898"/>
                  <a:pt x="917237" y="3369420"/>
                  <a:pt x="956780" y="3372944"/>
                </a:cubicBezTo>
                <a:cubicBezTo>
                  <a:pt x="1061276" y="3382521"/>
                  <a:pt x="1164043" y="3394488"/>
                  <a:pt x="1268515" y="3403788"/>
                </a:cubicBezTo>
                <a:cubicBezTo>
                  <a:pt x="1336376" y="3409863"/>
                  <a:pt x="1404651" y="3420660"/>
                  <a:pt x="1492884" y="3399484"/>
                </a:cubicBezTo>
                <a:cubicBezTo>
                  <a:pt x="1410006" y="3338199"/>
                  <a:pt x="1277736" y="3337777"/>
                  <a:pt x="1169657" y="3325996"/>
                </a:cubicBezTo>
                <a:cubicBezTo>
                  <a:pt x="1034677" y="3311259"/>
                  <a:pt x="951965" y="3268429"/>
                  <a:pt x="853866" y="3221353"/>
                </a:cubicBezTo>
                <a:cubicBezTo>
                  <a:pt x="950752" y="3199416"/>
                  <a:pt x="1014418" y="3234964"/>
                  <a:pt x="1090648" y="3226034"/>
                </a:cubicBezTo>
                <a:cubicBezTo>
                  <a:pt x="1094340" y="3218434"/>
                  <a:pt x="1100169" y="3207568"/>
                  <a:pt x="1099183" y="3207375"/>
                </a:cubicBezTo>
                <a:cubicBezTo>
                  <a:pt x="971072" y="3188118"/>
                  <a:pt x="907890" y="3136018"/>
                  <a:pt x="882137" y="3068880"/>
                </a:cubicBezTo>
                <a:cubicBezTo>
                  <a:pt x="868924" y="3034221"/>
                  <a:pt x="822286" y="3027121"/>
                  <a:pt x="776145" y="3014660"/>
                </a:cubicBezTo>
                <a:cubicBezTo>
                  <a:pt x="613874" y="2970419"/>
                  <a:pt x="443486" y="2933046"/>
                  <a:pt x="307191" y="2864697"/>
                </a:cubicBezTo>
                <a:cubicBezTo>
                  <a:pt x="457123" y="2862170"/>
                  <a:pt x="581367" y="2903594"/>
                  <a:pt x="743379" y="2911759"/>
                </a:cubicBezTo>
                <a:cubicBezTo>
                  <a:pt x="608349" y="2835743"/>
                  <a:pt x="439124" y="2806104"/>
                  <a:pt x="284020" y="2766269"/>
                </a:cubicBezTo>
                <a:cubicBezTo>
                  <a:pt x="213164" y="2748143"/>
                  <a:pt x="147010" y="2722889"/>
                  <a:pt x="63190" y="2717094"/>
                </a:cubicBezTo>
                <a:cubicBezTo>
                  <a:pt x="33455" y="2714947"/>
                  <a:pt x="-16425" y="2709531"/>
                  <a:pt x="5340" y="2681595"/>
                </a:cubicBezTo>
                <a:cubicBezTo>
                  <a:pt x="23652" y="2658441"/>
                  <a:pt x="63627" y="2661368"/>
                  <a:pt x="100237" y="2664591"/>
                </a:cubicBezTo>
                <a:cubicBezTo>
                  <a:pt x="188123" y="2672547"/>
                  <a:pt x="277551" y="2664977"/>
                  <a:pt x="394328" y="2654447"/>
                </a:cubicBezTo>
                <a:cubicBezTo>
                  <a:pt x="290057" y="2592242"/>
                  <a:pt x="112140" y="2629127"/>
                  <a:pt x="21491" y="2562088"/>
                </a:cubicBezTo>
                <a:cubicBezTo>
                  <a:pt x="125636" y="2540073"/>
                  <a:pt x="208727" y="2559644"/>
                  <a:pt x="294268" y="2557453"/>
                </a:cubicBezTo>
                <a:cubicBezTo>
                  <a:pt x="371589" y="2555423"/>
                  <a:pt x="389695" y="2540961"/>
                  <a:pt x="367847" y="2501743"/>
                </a:cubicBezTo>
                <a:cubicBezTo>
                  <a:pt x="333905" y="2440640"/>
                  <a:pt x="373328" y="2404160"/>
                  <a:pt x="486858" y="2411824"/>
                </a:cubicBezTo>
                <a:cubicBezTo>
                  <a:pt x="592120" y="2419095"/>
                  <a:pt x="600599" y="2394285"/>
                  <a:pt x="570008" y="2360312"/>
                </a:cubicBezTo>
                <a:cubicBezTo>
                  <a:pt x="525457" y="2310774"/>
                  <a:pt x="567057" y="2265987"/>
                  <a:pt x="594400" y="2218813"/>
                </a:cubicBezTo>
                <a:cubicBezTo>
                  <a:pt x="635581" y="2147198"/>
                  <a:pt x="612469" y="2115647"/>
                  <a:pt x="505675" y="2074370"/>
                </a:cubicBezTo>
                <a:cubicBezTo>
                  <a:pt x="445534" y="2051386"/>
                  <a:pt x="381431" y="2032947"/>
                  <a:pt x="295650" y="2015851"/>
                </a:cubicBezTo>
                <a:cubicBezTo>
                  <a:pt x="487251" y="1985881"/>
                  <a:pt x="281423" y="1958614"/>
                  <a:pt x="346760" y="1924896"/>
                </a:cubicBezTo>
                <a:cubicBezTo>
                  <a:pt x="481788" y="1901571"/>
                  <a:pt x="600623" y="1980687"/>
                  <a:pt x="783461" y="1939173"/>
                </a:cubicBezTo>
                <a:cubicBezTo>
                  <a:pt x="547912" y="1882335"/>
                  <a:pt x="287006" y="1807013"/>
                  <a:pt x="112183" y="1719100"/>
                </a:cubicBezTo>
                <a:cubicBezTo>
                  <a:pt x="148588" y="1692398"/>
                  <a:pt x="188462" y="1710725"/>
                  <a:pt x="219936" y="1699568"/>
                </a:cubicBezTo>
                <a:cubicBezTo>
                  <a:pt x="218006" y="1694140"/>
                  <a:pt x="220184" y="1685834"/>
                  <a:pt x="214196" y="1683841"/>
                </a:cubicBezTo>
                <a:cubicBezTo>
                  <a:pt x="85284" y="1638910"/>
                  <a:pt x="83720" y="1637648"/>
                  <a:pt x="212296" y="1584947"/>
                </a:cubicBezTo>
                <a:cubicBezTo>
                  <a:pt x="257172" y="1566456"/>
                  <a:pt x="252206" y="1554019"/>
                  <a:pt x="226108" y="1538121"/>
                </a:cubicBezTo>
                <a:cubicBezTo>
                  <a:pt x="207682" y="1526866"/>
                  <a:pt x="185078" y="1517656"/>
                  <a:pt x="192710" y="1488723"/>
                </a:cubicBezTo>
                <a:cubicBezTo>
                  <a:pt x="268435" y="1518175"/>
                  <a:pt x="624154" y="1547955"/>
                  <a:pt x="685843" y="1538903"/>
                </a:cubicBezTo>
                <a:cubicBezTo>
                  <a:pt x="755173" y="1528619"/>
                  <a:pt x="994201" y="1520231"/>
                  <a:pt x="1067153" y="1523622"/>
                </a:cubicBezTo>
                <a:cubicBezTo>
                  <a:pt x="1063138" y="1522015"/>
                  <a:pt x="1059122" y="1520410"/>
                  <a:pt x="1055106" y="1518803"/>
                </a:cubicBezTo>
                <a:cubicBezTo>
                  <a:pt x="983007" y="1486514"/>
                  <a:pt x="909946" y="1454310"/>
                  <a:pt x="864245" y="1408231"/>
                </a:cubicBezTo>
                <a:cubicBezTo>
                  <a:pt x="862153" y="1406456"/>
                  <a:pt x="861045" y="1404874"/>
                  <a:pt x="856768" y="1405809"/>
                </a:cubicBezTo>
                <a:cubicBezTo>
                  <a:pt x="819307" y="1414974"/>
                  <a:pt x="822846" y="1400112"/>
                  <a:pt x="821342" y="1388491"/>
                </a:cubicBezTo>
                <a:cubicBezTo>
                  <a:pt x="819813" y="1376592"/>
                  <a:pt x="812736" y="1367699"/>
                  <a:pt x="784954" y="1371257"/>
                </a:cubicBezTo>
                <a:cubicBezTo>
                  <a:pt x="783512" y="1371384"/>
                  <a:pt x="781566" y="1371274"/>
                  <a:pt x="779619" y="1371165"/>
                </a:cubicBezTo>
                <a:cubicBezTo>
                  <a:pt x="766469" y="1370361"/>
                  <a:pt x="722835" y="1342290"/>
                  <a:pt x="728571" y="1335910"/>
                </a:cubicBezTo>
                <a:cubicBezTo>
                  <a:pt x="741389" y="1321912"/>
                  <a:pt x="726409" y="1316791"/>
                  <a:pt x="713734" y="1310348"/>
                </a:cubicBezTo>
                <a:cubicBezTo>
                  <a:pt x="696009" y="1301550"/>
                  <a:pt x="678333" y="1293308"/>
                  <a:pt x="659695" y="1285149"/>
                </a:cubicBezTo>
                <a:cubicBezTo>
                  <a:pt x="641562" y="1277227"/>
                  <a:pt x="622997" y="1269901"/>
                  <a:pt x="604409" y="1262299"/>
                </a:cubicBezTo>
                <a:cubicBezTo>
                  <a:pt x="561305" y="1256847"/>
                  <a:pt x="517819" y="1252549"/>
                  <a:pt x="472556" y="1250086"/>
                </a:cubicBezTo>
                <a:cubicBezTo>
                  <a:pt x="438951" y="1247999"/>
                  <a:pt x="401379" y="1244860"/>
                  <a:pt x="382690" y="1214040"/>
                </a:cubicBezTo>
                <a:cubicBezTo>
                  <a:pt x="418096" y="1214570"/>
                  <a:pt x="453575" y="1215933"/>
                  <a:pt x="489053" y="1217296"/>
                </a:cubicBezTo>
                <a:cubicBezTo>
                  <a:pt x="454954" y="1204059"/>
                  <a:pt x="421816" y="1190737"/>
                  <a:pt x="390047" y="1176456"/>
                </a:cubicBezTo>
                <a:cubicBezTo>
                  <a:pt x="363810" y="1164487"/>
                  <a:pt x="342232" y="1150431"/>
                  <a:pt x="333292" y="1131347"/>
                </a:cubicBezTo>
                <a:cubicBezTo>
                  <a:pt x="330930" y="1126518"/>
                  <a:pt x="329025" y="1121368"/>
                  <a:pt x="337841" y="1116956"/>
                </a:cubicBezTo>
                <a:cubicBezTo>
                  <a:pt x="347569" y="1111905"/>
                  <a:pt x="355552" y="1114562"/>
                  <a:pt x="363031" y="1116984"/>
                </a:cubicBezTo>
                <a:cubicBezTo>
                  <a:pt x="393929" y="1126864"/>
                  <a:pt x="425283" y="1136425"/>
                  <a:pt x="455724" y="1146625"/>
                </a:cubicBezTo>
                <a:cubicBezTo>
                  <a:pt x="496146" y="1160147"/>
                  <a:pt x="536111" y="1173989"/>
                  <a:pt x="576050" y="1187553"/>
                </a:cubicBezTo>
                <a:cubicBezTo>
                  <a:pt x="519650" y="1157524"/>
                  <a:pt x="457798" y="1131612"/>
                  <a:pt x="391358" y="1108621"/>
                </a:cubicBezTo>
                <a:cubicBezTo>
                  <a:pt x="343386" y="1091844"/>
                  <a:pt x="295414" y="1075067"/>
                  <a:pt x="258466" y="1051446"/>
                </a:cubicBezTo>
                <a:cubicBezTo>
                  <a:pt x="239512" y="1039678"/>
                  <a:pt x="230024" y="1025400"/>
                  <a:pt x="227119" y="1008864"/>
                </a:cubicBezTo>
                <a:cubicBezTo>
                  <a:pt x="226729" y="1004421"/>
                  <a:pt x="227253" y="999338"/>
                  <a:pt x="237176" y="996508"/>
                </a:cubicBezTo>
                <a:cubicBezTo>
                  <a:pt x="247123" y="993956"/>
                  <a:pt x="253208" y="997060"/>
                  <a:pt x="257395" y="1000610"/>
                </a:cubicBezTo>
                <a:cubicBezTo>
                  <a:pt x="262111" y="1004674"/>
                  <a:pt x="267716" y="1007820"/>
                  <a:pt x="275649" y="1009921"/>
                </a:cubicBezTo>
                <a:cubicBezTo>
                  <a:pt x="345186" y="1029563"/>
                  <a:pt x="406508" y="1054962"/>
                  <a:pt x="469199" y="1079402"/>
                </a:cubicBezTo>
                <a:cubicBezTo>
                  <a:pt x="558968" y="1114336"/>
                  <a:pt x="647368" y="1150231"/>
                  <a:pt x="753033" y="1173138"/>
                </a:cubicBezTo>
                <a:cubicBezTo>
                  <a:pt x="793015" y="1181661"/>
                  <a:pt x="834292" y="1188391"/>
                  <a:pt x="865682" y="1187316"/>
                </a:cubicBezTo>
                <a:cubicBezTo>
                  <a:pt x="750261" y="1147076"/>
                  <a:pt x="641375" y="1104025"/>
                  <a:pt x="543487" y="1053852"/>
                </a:cubicBezTo>
                <a:cubicBezTo>
                  <a:pt x="444589" y="1003208"/>
                  <a:pt x="357848" y="947579"/>
                  <a:pt x="295297" y="880592"/>
                </a:cubicBezTo>
                <a:cubicBezTo>
                  <a:pt x="288871" y="873601"/>
                  <a:pt x="284873" y="866676"/>
                  <a:pt x="264758" y="869281"/>
                </a:cubicBezTo>
                <a:cubicBezTo>
                  <a:pt x="255650" y="870360"/>
                  <a:pt x="252375" y="866170"/>
                  <a:pt x="254388" y="861516"/>
                </a:cubicBezTo>
                <a:cubicBezTo>
                  <a:pt x="266992" y="828509"/>
                  <a:pt x="236853" y="810726"/>
                  <a:pt x="190786" y="799099"/>
                </a:cubicBezTo>
                <a:cubicBezTo>
                  <a:pt x="176408" y="795324"/>
                  <a:pt x="175031" y="790688"/>
                  <a:pt x="184973" y="782539"/>
                </a:cubicBezTo>
                <a:cubicBezTo>
                  <a:pt x="198516" y="771277"/>
                  <a:pt x="196123" y="760574"/>
                  <a:pt x="187530" y="750974"/>
                </a:cubicBezTo>
                <a:cubicBezTo>
                  <a:pt x="182644" y="744967"/>
                  <a:pt x="176339" y="739364"/>
                  <a:pt x="170996" y="733676"/>
                </a:cubicBezTo>
                <a:cubicBezTo>
                  <a:pt x="167290" y="730083"/>
                  <a:pt x="161157" y="726424"/>
                  <a:pt x="169444" y="721499"/>
                </a:cubicBezTo>
                <a:cubicBezTo>
                  <a:pt x="177298" y="717172"/>
                  <a:pt x="185665" y="718676"/>
                  <a:pt x="193501" y="719668"/>
                </a:cubicBezTo>
                <a:cubicBezTo>
                  <a:pt x="231170" y="723917"/>
                  <a:pt x="254043" y="736181"/>
                  <a:pt x="265436" y="755609"/>
                </a:cubicBezTo>
                <a:cubicBezTo>
                  <a:pt x="273963" y="769971"/>
                  <a:pt x="281726" y="770130"/>
                  <a:pt x="302333" y="756567"/>
                </a:cubicBezTo>
                <a:cubicBezTo>
                  <a:pt x="317894" y="746247"/>
                  <a:pt x="332387" y="745814"/>
                  <a:pt x="346481" y="751853"/>
                </a:cubicBezTo>
                <a:cubicBezTo>
                  <a:pt x="354007" y="754830"/>
                  <a:pt x="358771" y="759448"/>
                  <a:pt x="364449" y="763428"/>
                </a:cubicBezTo>
                <a:cubicBezTo>
                  <a:pt x="392910" y="784156"/>
                  <a:pt x="422762" y="804202"/>
                  <a:pt x="467363" y="815678"/>
                </a:cubicBezTo>
                <a:cubicBezTo>
                  <a:pt x="487199" y="820933"/>
                  <a:pt x="508355" y="824672"/>
                  <a:pt x="537693" y="816781"/>
                </a:cubicBezTo>
                <a:cubicBezTo>
                  <a:pt x="518386" y="812039"/>
                  <a:pt x="499567" y="812852"/>
                  <a:pt x="482019" y="811593"/>
                </a:cubicBezTo>
                <a:cubicBezTo>
                  <a:pt x="464472" y="810335"/>
                  <a:pt x="454949" y="806693"/>
                  <a:pt x="467050" y="795557"/>
                </a:cubicBezTo>
                <a:cubicBezTo>
                  <a:pt x="473772" y="789371"/>
                  <a:pt x="472878" y="784693"/>
                  <a:pt x="465734" y="780562"/>
                </a:cubicBezTo>
                <a:cubicBezTo>
                  <a:pt x="442763" y="767188"/>
                  <a:pt x="430336" y="747011"/>
                  <a:pt x="384526" y="749353"/>
                </a:cubicBezTo>
                <a:cubicBezTo>
                  <a:pt x="382123" y="749564"/>
                  <a:pt x="379622" y="748664"/>
                  <a:pt x="377146" y="748041"/>
                </a:cubicBezTo>
                <a:cubicBezTo>
                  <a:pt x="367744" y="745789"/>
                  <a:pt x="357358" y="743342"/>
                  <a:pt x="360089" y="735827"/>
                </a:cubicBezTo>
                <a:cubicBezTo>
                  <a:pt x="363301" y="728269"/>
                  <a:pt x="375652" y="725506"/>
                  <a:pt x="386634" y="723703"/>
                </a:cubicBezTo>
                <a:cubicBezTo>
                  <a:pt x="414823" y="719269"/>
                  <a:pt x="437543" y="724271"/>
                  <a:pt x="459375" y="730191"/>
                </a:cubicBezTo>
                <a:cubicBezTo>
                  <a:pt x="512487" y="744837"/>
                  <a:pt x="556932" y="765561"/>
                  <a:pt x="603200" y="785006"/>
                </a:cubicBezTo>
                <a:cubicBezTo>
                  <a:pt x="672604" y="814173"/>
                  <a:pt x="734250" y="848778"/>
                  <a:pt x="810521" y="873425"/>
                </a:cubicBezTo>
                <a:cubicBezTo>
                  <a:pt x="1037317" y="946423"/>
                  <a:pt x="1260943" y="1021938"/>
                  <a:pt x="1494102" y="1090180"/>
                </a:cubicBezTo>
                <a:cubicBezTo>
                  <a:pt x="1580109" y="1115371"/>
                  <a:pt x="1667892" y="1138728"/>
                  <a:pt x="1756565" y="1161167"/>
                </a:cubicBezTo>
                <a:cubicBezTo>
                  <a:pt x="1756899" y="1159458"/>
                  <a:pt x="1757282" y="1158305"/>
                  <a:pt x="1757592" y="1156319"/>
                </a:cubicBezTo>
                <a:cubicBezTo>
                  <a:pt x="1757470" y="1154931"/>
                  <a:pt x="1757324" y="1153264"/>
                  <a:pt x="1757202" y="1151876"/>
                </a:cubicBezTo>
                <a:cubicBezTo>
                  <a:pt x="1694452" y="1137796"/>
                  <a:pt x="1632540" y="1122242"/>
                  <a:pt x="1572453" y="1105409"/>
                </a:cubicBezTo>
                <a:cubicBezTo>
                  <a:pt x="1424942" y="1063789"/>
                  <a:pt x="1288864" y="1014450"/>
                  <a:pt x="1171972" y="951953"/>
                </a:cubicBezTo>
                <a:cubicBezTo>
                  <a:pt x="1162328" y="946924"/>
                  <a:pt x="1152112" y="946421"/>
                  <a:pt x="1137334" y="949118"/>
                </a:cubicBezTo>
                <a:cubicBezTo>
                  <a:pt x="1089682" y="958058"/>
                  <a:pt x="1074050" y="951035"/>
                  <a:pt x="1081493" y="925476"/>
                </a:cubicBezTo>
                <a:cubicBezTo>
                  <a:pt x="1083360" y="919155"/>
                  <a:pt x="1083403" y="914115"/>
                  <a:pt x="1074768" y="909555"/>
                </a:cubicBezTo>
                <a:cubicBezTo>
                  <a:pt x="1036165" y="889158"/>
                  <a:pt x="995714" y="869763"/>
                  <a:pt x="952019" y="852050"/>
                </a:cubicBezTo>
                <a:cubicBezTo>
                  <a:pt x="871170" y="819410"/>
                  <a:pt x="784821" y="790332"/>
                  <a:pt x="709017" y="754450"/>
                </a:cubicBezTo>
                <a:cubicBezTo>
                  <a:pt x="686747" y="743533"/>
                  <a:pt x="669617" y="730485"/>
                  <a:pt x="659046" y="714902"/>
                </a:cubicBezTo>
                <a:cubicBezTo>
                  <a:pt x="655674" y="709602"/>
                  <a:pt x="653624" y="702786"/>
                  <a:pt x="664793" y="697608"/>
                </a:cubicBezTo>
                <a:cubicBezTo>
                  <a:pt x="675483" y="692472"/>
                  <a:pt x="684069" y="696476"/>
                  <a:pt x="692052" y="699133"/>
                </a:cubicBezTo>
                <a:cubicBezTo>
                  <a:pt x="725451" y="709913"/>
                  <a:pt x="759355" y="720929"/>
                  <a:pt x="792779" y="731987"/>
                </a:cubicBezTo>
                <a:cubicBezTo>
                  <a:pt x="826682" y="743003"/>
                  <a:pt x="860155" y="754616"/>
                  <a:pt x="895574" y="766338"/>
                </a:cubicBezTo>
                <a:cubicBezTo>
                  <a:pt x="897416" y="759741"/>
                  <a:pt x="890085" y="758985"/>
                  <a:pt x="886044" y="757101"/>
                </a:cubicBezTo>
                <a:cubicBezTo>
                  <a:pt x="828975" y="730489"/>
                  <a:pt x="766861" y="707118"/>
                  <a:pt x="702924" y="685027"/>
                </a:cubicBezTo>
                <a:cubicBezTo>
                  <a:pt x="653460" y="667821"/>
                  <a:pt x="605342" y="649378"/>
                  <a:pt x="571540" y="622962"/>
                </a:cubicBezTo>
                <a:cubicBezTo>
                  <a:pt x="558524" y="612632"/>
                  <a:pt x="551227" y="601239"/>
                  <a:pt x="552940" y="587657"/>
                </a:cubicBezTo>
                <a:cubicBezTo>
                  <a:pt x="553537" y="583407"/>
                  <a:pt x="554132" y="579157"/>
                  <a:pt x="563623" y="576925"/>
                </a:cubicBezTo>
                <a:cubicBezTo>
                  <a:pt x="571217" y="575139"/>
                  <a:pt x="576243" y="577216"/>
                  <a:pt x="580332" y="579656"/>
                </a:cubicBezTo>
                <a:cubicBezTo>
                  <a:pt x="587500" y="584063"/>
                  <a:pt x="594668" y="588471"/>
                  <a:pt x="604623" y="591516"/>
                </a:cubicBezTo>
                <a:cubicBezTo>
                  <a:pt x="664350" y="609779"/>
                  <a:pt x="720426" y="630601"/>
                  <a:pt x="775136" y="652383"/>
                </a:cubicBezTo>
                <a:cubicBezTo>
                  <a:pt x="864952" y="687874"/>
                  <a:pt x="953882" y="724283"/>
                  <a:pt x="1057795" y="749301"/>
                </a:cubicBezTo>
                <a:cubicBezTo>
                  <a:pt x="1096889" y="758742"/>
                  <a:pt x="1137304" y="766668"/>
                  <a:pt x="1183454" y="768213"/>
                </a:cubicBezTo>
                <a:cubicBezTo>
                  <a:pt x="1181768" y="765563"/>
                  <a:pt x="1178737" y="764150"/>
                  <a:pt x="1175732" y="763015"/>
                </a:cubicBezTo>
                <a:cubicBezTo>
                  <a:pt x="1075170" y="726508"/>
                  <a:pt x="977850" y="688319"/>
                  <a:pt x="888743" y="644370"/>
                </a:cubicBezTo>
                <a:cubicBezTo>
                  <a:pt x="778881" y="590211"/>
                  <a:pt x="683912" y="529148"/>
                  <a:pt x="615490" y="455960"/>
                </a:cubicBezTo>
                <a:cubicBezTo>
                  <a:pt x="612312" y="452882"/>
                  <a:pt x="610122" y="449996"/>
                  <a:pt x="602432" y="450671"/>
                </a:cubicBezTo>
                <a:cubicBezTo>
                  <a:pt x="582748" y="452678"/>
                  <a:pt x="580338" y="447293"/>
                  <a:pt x="582418" y="437876"/>
                </a:cubicBezTo>
                <a:cubicBezTo>
                  <a:pt x="588134" y="414707"/>
                  <a:pt x="573498" y="396964"/>
                  <a:pt x="539211" y="387101"/>
                </a:cubicBezTo>
                <a:cubicBezTo>
                  <a:pt x="514350" y="379769"/>
                  <a:pt x="493430" y="373210"/>
                  <a:pt x="519748" y="352990"/>
                </a:cubicBezTo>
                <a:cubicBezTo>
                  <a:pt x="526113" y="348234"/>
                  <a:pt x="523173" y="342336"/>
                  <a:pt x="520282" y="336993"/>
                </a:cubicBezTo>
                <a:cubicBezTo>
                  <a:pt x="516186" y="328957"/>
                  <a:pt x="507910" y="322968"/>
                  <a:pt x="498650" y="316785"/>
                </a:cubicBezTo>
                <a:cubicBezTo>
                  <a:pt x="493501" y="313319"/>
                  <a:pt x="487271" y="308549"/>
                  <a:pt x="493610" y="303515"/>
                </a:cubicBezTo>
                <a:cubicBezTo>
                  <a:pt x="500838" y="297564"/>
                  <a:pt x="511247" y="300288"/>
                  <a:pt x="519565" y="301237"/>
                </a:cubicBezTo>
                <a:cubicBezTo>
                  <a:pt x="557715" y="305444"/>
                  <a:pt x="581118" y="318221"/>
                  <a:pt x="592560" y="338204"/>
                </a:cubicBezTo>
                <a:cubicBezTo>
                  <a:pt x="599979" y="350985"/>
                  <a:pt x="609184" y="351016"/>
                  <a:pt x="627076" y="339652"/>
                </a:cubicBezTo>
                <a:cubicBezTo>
                  <a:pt x="647275" y="326965"/>
                  <a:pt x="664147" y="326044"/>
                  <a:pt x="679640" y="336997"/>
                </a:cubicBezTo>
                <a:cubicBezTo>
                  <a:pt x="692054" y="345981"/>
                  <a:pt x="702112" y="355732"/>
                  <a:pt x="716352" y="363437"/>
                </a:cubicBezTo>
                <a:cubicBezTo>
                  <a:pt x="754546" y="384710"/>
                  <a:pt x="790508" y="408138"/>
                  <a:pt x="869745" y="400343"/>
                </a:cubicBezTo>
                <a:cubicBezTo>
                  <a:pt x="847718" y="392203"/>
                  <a:pt x="825656" y="394699"/>
                  <a:pt x="806641" y="393290"/>
                </a:cubicBezTo>
                <a:cubicBezTo>
                  <a:pt x="792988" y="392249"/>
                  <a:pt x="779165" y="389265"/>
                  <a:pt x="791435" y="380072"/>
                </a:cubicBezTo>
                <a:cubicBezTo>
                  <a:pt x="805532" y="369601"/>
                  <a:pt x="796441" y="365362"/>
                  <a:pt x="787709" y="359692"/>
                </a:cubicBezTo>
                <a:cubicBezTo>
                  <a:pt x="767647" y="346342"/>
                  <a:pt x="751260" y="330710"/>
                  <a:pt x="711071" y="330880"/>
                </a:cubicBezTo>
                <a:cubicBezTo>
                  <a:pt x="704773" y="330873"/>
                  <a:pt x="699699" y="328240"/>
                  <a:pt x="694722" y="326718"/>
                </a:cubicBezTo>
                <a:cubicBezTo>
                  <a:pt x="687749" y="324532"/>
                  <a:pt x="681713" y="321984"/>
                  <a:pt x="684613" y="316412"/>
                </a:cubicBezTo>
                <a:cubicBezTo>
                  <a:pt x="687565" y="311396"/>
                  <a:pt x="694531" y="307986"/>
                  <a:pt x="703615" y="306629"/>
                </a:cubicBezTo>
                <a:cubicBezTo>
                  <a:pt x="711738" y="305356"/>
                  <a:pt x="720365" y="304319"/>
                  <a:pt x="728585" y="304157"/>
                </a:cubicBezTo>
                <a:cubicBezTo>
                  <a:pt x="765287" y="302895"/>
                  <a:pt x="791378" y="313197"/>
                  <a:pt x="817397" y="322666"/>
                </a:cubicBezTo>
                <a:cubicBezTo>
                  <a:pt x="908436" y="355531"/>
                  <a:pt x="989341" y="394323"/>
                  <a:pt x="1073943" y="431110"/>
                </a:cubicBezTo>
                <a:cubicBezTo>
                  <a:pt x="1158521" y="467620"/>
                  <a:pt x="1256741" y="493978"/>
                  <a:pt x="1349484" y="524175"/>
                </a:cubicBezTo>
                <a:cubicBezTo>
                  <a:pt x="1563417" y="594105"/>
                  <a:pt x="1778287" y="663672"/>
                  <a:pt x="2004921" y="723811"/>
                </a:cubicBezTo>
                <a:cubicBezTo>
                  <a:pt x="2226580" y="782429"/>
                  <a:pt x="2967159" y="809769"/>
                  <a:pt x="3111348" y="808027"/>
                </a:cubicBezTo>
                <a:cubicBezTo>
                  <a:pt x="3295676" y="805559"/>
                  <a:pt x="3730204" y="773014"/>
                  <a:pt x="4173417" y="745585"/>
                </a:cubicBezTo>
                <a:cubicBezTo>
                  <a:pt x="4223504" y="742307"/>
                  <a:pt x="4272653" y="739393"/>
                  <a:pt x="4324760" y="737057"/>
                </a:cubicBezTo>
                <a:cubicBezTo>
                  <a:pt x="5801059" y="670156"/>
                  <a:pt x="6841344" y="326433"/>
                  <a:pt x="6893789" y="305879"/>
                </a:cubicBezTo>
                <a:cubicBezTo>
                  <a:pt x="6978091" y="273014"/>
                  <a:pt x="7258655" y="208091"/>
                  <a:pt x="7259184" y="208604"/>
                </a:cubicBezTo>
                <a:cubicBezTo>
                  <a:pt x="7265440" y="213652"/>
                  <a:pt x="7297274" y="217644"/>
                  <a:pt x="7323059" y="220312"/>
                </a:cubicBezTo>
                <a:lnTo>
                  <a:pt x="7347572" y="222730"/>
                </a:lnTo>
                <a:lnTo>
                  <a:pt x="7350636" y="224083"/>
                </a:lnTo>
                <a:cubicBezTo>
                  <a:pt x="7359607" y="224205"/>
                  <a:pt x="7359159" y="223929"/>
                  <a:pt x="7353245" y="223290"/>
                </a:cubicBezTo>
                <a:lnTo>
                  <a:pt x="7347572" y="222730"/>
                </a:lnTo>
                <a:lnTo>
                  <a:pt x="7342573" y="220523"/>
                </a:lnTo>
                <a:cubicBezTo>
                  <a:pt x="7341302" y="218466"/>
                  <a:pt x="7341191" y="215818"/>
                  <a:pt x="7341465" y="213415"/>
                </a:cubicBezTo>
                <a:cubicBezTo>
                  <a:pt x="7342771" y="200707"/>
                  <a:pt x="7352468" y="189782"/>
                  <a:pt x="7375606" y="182994"/>
                </a:cubicBezTo>
                <a:cubicBezTo>
                  <a:pt x="7397808" y="176568"/>
                  <a:pt x="7420538" y="170655"/>
                  <a:pt x="7443270" y="164742"/>
                </a:cubicBezTo>
                <a:cubicBezTo>
                  <a:pt x="7462204" y="159722"/>
                  <a:pt x="7475181" y="158583"/>
                  <a:pt x="7478299" y="172021"/>
                </a:cubicBezTo>
                <a:cubicBezTo>
                  <a:pt x="7481416" y="185460"/>
                  <a:pt x="7508389" y="189249"/>
                  <a:pt x="7524024" y="179761"/>
                </a:cubicBezTo>
                <a:cubicBezTo>
                  <a:pt x="7585174" y="142492"/>
                  <a:pt x="7658615" y="112820"/>
                  <a:pt x="7727944" y="80430"/>
                </a:cubicBezTo>
                <a:cubicBezTo>
                  <a:pt x="7776349" y="57992"/>
                  <a:pt x="7827303" y="37009"/>
                  <a:pt x="7867024" y="9456"/>
                </a:cubicBezTo>
                <a:cubicBezTo>
                  <a:pt x="7874326" y="4338"/>
                  <a:pt x="7880999" y="-2404"/>
                  <a:pt x="7894848" y="85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27BB1F-E67F-4446-83CF-E7F6E2EFC250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Definition of Frequency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4FF16B-B624-0F41-B0F6-C44C4F85F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73" y="869099"/>
            <a:ext cx="7557025" cy="24313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719D1B-7C36-CA42-98BE-261C37B932A2}"/>
              </a:ext>
            </a:extLst>
          </p:cNvPr>
          <p:cNvSpPr txBox="1"/>
          <p:nvPr/>
        </p:nvSpPr>
        <p:spPr>
          <a:xfrm>
            <a:off x="571500" y="4209142"/>
            <a:ext cx="8064501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is the number of occurrences of a repeating event per unit time (independent variable).</a:t>
            </a:r>
          </a:p>
        </p:txBody>
      </p:sp>
    </p:spTree>
    <p:extLst>
      <p:ext uri="{BB962C8B-B14F-4D97-AF65-F5344CB8AC3E}">
        <p14:creationId xmlns:p14="http://schemas.microsoft.com/office/powerpoint/2010/main" val="6650060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wo-dimensional repeating patterns / Repeating patterns / Big ideas /  Patterns / Topdrawer / Home - Topdrawer">
            <a:extLst>
              <a:ext uri="{FF2B5EF4-FFF2-40B4-BE49-F238E27FC236}">
                <a16:creationId xmlns:a16="http://schemas.microsoft.com/office/drawing/2014/main" id="{5EECA5E1-39EC-4CBA-941C-F7315885A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96" y="3531755"/>
            <a:ext cx="4618182" cy="230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at is a Square Wave &amp; Rectangular Waveform » Electronics Notes">
            <a:extLst>
              <a:ext uri="{FF2B5EF4-FFF2-40B4-BE49-F238E27FC236}">
                <a16:creationId xmlns:a16="http://schemas.microsoft.com/office/drawing/2014/main" id="{B83C7444-2B13-5B9A-D1AD-46508C9A4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573645"/>
            <a:ext cx="46482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E00BAC-4B4C-1C9B-5EAB-CA941E1EC0B8}"/>
              </a:ext>
            </a:extLst>
          </p:cNvPr>
          <p:cNvSpPr txBox="1"/>
          <p:nvPr/>
        </p:nvSpPr>
        <p:spPr>
          <a:xfrm>
            <a:off x="5635576" y="2114693"/>
            <a:ext cx="2135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1D function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9F7712-5547-5CEA-DFA4-CFD663B93BF7}"/>
              </a:ext>
            </a:extLst>
          </p:cNvPr>
          <p:cNvSpPr txBox="1"/>
          <p:nvPr/>
        </p:nvSpPr>
        <p:spPr>
          <a:xfrm>
            <a:off x="5635575" y="4393912"/>
            <a:ext cx="2135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2D function</a:t>
            </a:r>
          </a:p>
        </p:txBody>
      </p:sp>
    </p:spTree>
    <p:extLst>
      <p:ext uri="{BB962C8B-B14F-4D97-AF65-F5344CB8AC3E}">
        <p14:creationId xmlns:p14="http://schemas.microsoft.com/office/powerpoint/2010/main" val="22106565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7A14A-EF59-56A5-A366-00EA82ED884A}"/>
              </a:ext>
            </a:extLst>
          </p:cNvPr>
          <p:cNvSpPr txBox="1"/>
          <p:nvPr/>
        </p:nvSpPr>
        <p:spPr>
          <a:xfrm>
            <a:off x="0" y="3014663"/>
            <a:ext cx="9144000" cy="107721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can be a simple repeating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“function” == signal?</a:t>
            </a:r>
          </a:p>
        </p:txBody>
      </p:sp>
    </p:spTree>
    <p:extLst>
      <p:ext uri="{BB962C8B-B14F-4D97-AF65-F5344CB8AC3E}">
        <p14:creationId xmlns:p14="http://schemas.microsoft.com/office/powerpoint/2010/main" val="13377815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E0C15B5C-FBA0-9442-8C8C-FA7AD4BB2701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BBB2EA0-D6EC-1D4A-A086-879CFB6E2591}"/>
              </a:ext>
            </a:extLst>
          </p:cNvPr>
          <p:cNvSpPr/>
          <p:nvPr/>
        </p:nvSpPr>
        <p:spPr>
          <a:xfrm>
            <a:off x="3072652" y="2420470"/>
            <a:ext cx="282388" cy="2958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D533FF59-9279-2942-AFCC-FA20B33D1E92}"/>
              </a:ext>
            </a:extLst>
          </p:cNvPr>
          <p:cNvSpPr/>
          <p:nvPr/>
        </p:nvSpPr>
        <p:spPr>
          <a:xfrm>
            <a:off x="2730229" y="2126931"/>
            <a:ext cx="860611" cy="779930"/>
          </a:xfrm>
          <a:prstGeom prst="arc">
            <a:avLst/>
          </a:prstGeom>
          <a:ln w="22225"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45C493-110E-2F45-827A-4839E12952FE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D766DCF-E130-494C-B971-B320345301A5}"/>
              </a:ext>
            </a:extLst>
          </p:cNvPr>
          <p:cNvCxnSpPr/>
          <p:nvPr/>
        </p:nvCxnSpPr>
        <p:spPr>
          <a:xfrm>
            <a:off x="3806970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824658C2-1FEF-2C42-95D6-5DB9DF58EE9E}"/>
              </a:ext>
            </a:extLst>
          </p:cNvPr>
          <p:cNvSpPr/>
          <p:nvPr/>
        </p:nvSpPr>
        <p:spPr>
          <a:xfrm>
            <a:off x="3670569" y="2420470"/>
            <a:ext cx="282388" cy="2958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AA1A4FD-46A2-CD47-B83A-1F0C597A4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52913">
            <a:off x="378496" y="2718349"/>
            <a:ext cx="1133050" cy="11036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A43125-A83D-1345-88BE-F606ED4BB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339" y="2485317"/>
            <a:ext cx="1101632" cy="130114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1254F5-BB0C-964B-AA34-71B4E6F13D0E}"/>
              </a:ext>
            </a:extLst>
          </p:cNvPr>
          <p:cNvCxnSpPr>
            <a:cxnSpLocks/>
          </p:cNvCxnSpPr>
          <p:nvPr/>
        </p:nvCxnSpPr>
        <p:spPr>
          <a:xfrm>
            <a:off x="5002306" y="2406530"/>
            <a:ext cx="0" cy="1116106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C2332A-E95F-3E42-B7E7-DB5CF01D066C}"/>
              </a:ext>
            </a:extLst>
          </p:cNvPr>
          <p:cNvCxnSpPr>
            <a:cxnSpLocks/>
          </p:cNvCxnSpPr>
          <p:nvPr/>
        </p:nvCxnSpPr>
        <p:spPr>
          <a:xfrm flipV="1">
            <a:off x="4864806" y="2964583"/>
            <a:ext cx="0" cy="923365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6FC3740-FC84-714B-B616-B1FD5834B61F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Frequency, Amplitude, and Phase</a:t>
            </a:r>
          </a:p>
        </p:txBody>
      </p:sp>
    </p:spTree>
    <p:extLst>
      <p:ext uri="{BB962C8B-B14F-4D97-AF65-F5344CB8AC3E}">
        <p14:creationId xmlns:p14="http://schemas.microsoft.com/office/powerpoint/2010/main" val="57525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E0C15B5C-FBA0-9442-8C8C-FA7AD4BB2701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BBB2EA0-D6EC-1D4A-A086-879CFB6E2591}"/>
              </a:ext>
            </a:extLst>
          </p:cNvPr>
          <p:cNvSpPr/>
          <p:nvPr/>
        </p:nvSpPr>
        <p:spPr>
          <a:xfrm>
            <a:off x="3072652" y="2420470"/>
            <a:ext cx="282388" cy="2958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D533FF59-9279-2942-AFCC-FA20B33D1E92}"/>
              </a:ext>
            </a:extLst>
          </p:cNvPr>
          <p:cNvSpPr/>
          <p:nvPr/>
        </p:nvSpPr>
        <p:spPr>
          <a:xfrm>
            <a:off x="2730229" y="2126931"/>
            <a:ext cx="860611" cy="779930"/>
          </a:xfrm>
          <a:prstGeom prst="arc">
            <a:avLst/>
          </a:prstGeom>
          <a:ln w="22225"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45C493-110E-2F45-827A-4839E12952FE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0B0B10-A867-3145-B269-DD36AB37A696}"/>
              </a:ext>
            </a:extLst>
          </p:cNvPr>
          <p:cNvGrpSpPr/>
          <p:nvPr/>
        </p:nvGrpSpPr>
        <p:grpSpPr>
          <a:xfrm>
            <a:off x="1524000" y="4243214"/>
            <a:ext cx="2282970" cy="2622852"/>
            <a:chOff x="1524000" y="4243214"/>
            <a:chExt cx="2282970" cy="2622852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D766DCF-E130-494C-B971-B320345301A5}"/>
                </a:ext>
              </a:extLst>
            </p:cNvPr>
            <p:cNvCxnSpPr>
              <a:cxnSpLocks/>
            </p:cNvCxnSpPr>
            <p:nvPr/>
          </p:nvCxnSpPr>
          <p:spPr>
            <a:xfrm>
              <a:off x="1524000" y="4391132"/>
              <a:ext cx="228297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24658C2-1FEF-2C42-95D6-5DB9DF58EE9E}"/>
                </a:ext>
              </a:extLst>
            </p:cNvPr>
            <p:cNvSpPr/>
            <p:nvPr/>
          </p:nvSpPr>
          <p:spPr>
            <a:xfrm>
              <a:off x="3072652" y="4243214"/>
              <a:ext cx="282388" cy="29583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6A43125-A83D-1345-88BE-F606ED4BB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2179413" y="5664679"/>
              <a:ext cx="1101632" cy="1301141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A1254F5-BB0C-964B-AA34-71B4E6F13D0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703516" y="4731078"/>
              <a:ext cx="0" cy="1116106"/>
            </a:xfrm>
            <a:prstGeom prst="line">
              <a:avLst/>
            </a:prstGeom>
            <a:ln w="44450">
              <a:solidFill>
                <a:schemeClr val="accent1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0C2332A-E95F-3E42-B7E7-DB5CF01D066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2566016" y="5056902"/>
              <a:ext cx="0" cy="923365"/>
            </a:xfrm>
            <a:prstGeom prst="line">
              <a:avLst/>
            </a:prstGeom>
            <a:ln w="44450">
              <a:solidFill>
                <a:schemeClr val="accent1">
                  <a:lumMod val="75000"/>
                </a:schemeClr>
              </a:solidFill>
              <a:prstDash val="sysDot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6FC3740-FC84-714B-B616-B1FD5834B61F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112F21-31F9-1449-90B8-1E2CDBE967ED}"/>
              </a:ext>
            </a:extLst>
          </p:cNvPr>
          <p:cNvCxnSpPr/>
          <p:nvPr/>
        </p:nvCxnSpPr>
        <p:spPr>
          <a:xfrm>
            <a:off x="4039199" y="2182743"/>
            <a:ext cx="0" cy="2110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BFD7039B-2AF4-3D41-B729-E6DDAB90D4B1}"/>
              </a:ext>
            </a:extLst>
          </p:cNvPr>
          <p:cNvSpPr/>
          <p:nvPr/>
        </p:nvSpPr>
        <p:spPr>
          <a:xfrm>
            <a:off x="3902798" y="2420470"/>
            <a:ext cx="282388" cy="2958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4F02A06-4DE7-8B4A-9F7D-5FAA3825B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568" y="2485317"/>
            <a:ext cx="1101632" cy="1301141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5A3F114-35A8-F14B-812E-65D24D0B96C8}"/>
              </a:ext>
            </a:extLst>
          </p:cNvPr>
          <p:cNvCxnSpPr>
            <a:cxnSpLocks/>
          </p:cNvCxnSpPr>
          <p:nvPr/>
        </p:nvCxnSpPr>
        <p:spPr>
          <a:xfrm>
            <a:off x="5234535" y="2406530"/>
            <a:ext cx="0" cy="1116106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DFF9FD-C7B2-6E4A-9AFF-AD8563B94880}"/>
              </a:ext>
            </a:extLst>
          </p:cNvPr>
          <p:cNvCxnSpPr>
            <a:cxnSpLocks/>
          </p:cNvCxnSpPr>
          <p:nvPr/>
        </p:nvCxnSpPr>
        <p:spPr>
          <a:xfrm flipV="1">
            <a:off x="5097035" y="2964583"/>
            <a:ext cx="0" cy="923365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7762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CABBA-8D26-291C-BF01-20136A813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8B76E3-3CFF-A7E2-EA21-1340D3F99B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3" t="1343" r="253" b="68563"/>
          <a:stretch>
            <a:fillRect/>
          </a:stretch>
        </p:blipFill>
        <p:spPr>
          <a:xfrm>
            <a:off x="1572828" y="2126931"/>
            <a:ext cx="7638883" cy="2106599"/>
          </a:xfrm>
          <a:custGeom>
            <a:avLst/>
            <a:gdLst>
              <a:gd name="connsiteX0" fmla="*/ 0 w 5217459"/>
              <a:gd name="connsiteY0" fmla="*/ 0 h 1438835"/>
              <a:gd name="connsiteX1" fmla="*/ 5217459 w 5217459"/>
              <a:gd name="connsiteY1" fmla="*/ 0 h 1438835"/>
              <a:gd name="connsiteX2" fmla="*/ 5217459 w 5217459"/>
              <a:gd name="connsiteY2" fmla="*/ 1438835 h 1438835"/>
              <a:gd name="connsiteX3" fmla="*/ 0 w 5217459"/>
              <a:gd name="connsiteY3" fmla="*/ 1438835 h 143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7459" h="1438835">
                <a:moveTo>
                  <a:pt x="0" y="0"/>
                </a:moveTo>
                <a:lnTo>
                  <a:pt x="5217459" y="0"/>
                </a:lnTo>
                <a:lnTo>
                  <a:pt x="5217459" y="1438835"/>
                </a:lnTo>
                <a:lnTo>
                  <a:pt x="0" y="1438835"/>
                </a:lnTo>
                <a:close/>
              </a:path>
            </a:pathLst>
          </a:cu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438F052-0455-9458-D1B7-9B705AEDD454}"/>
              </a:ext>
            </a:extLst>
          </p:cNvPr>
          <p:cNvCxnSpPr/>
          <p:nvPr/>
        </p:nvCxnSpPr>
        <p:spPr>
          <a:xfrm>
            <a:off x="3806970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3840A5EE-D126-F414-FCAD-9D936D3CFF38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522F71C-5DC7-AB2E-2FF2-1032C9134762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972485-5D57-5AFC-6313-3FD1CDC82898}"/>
              </a:ext>
            </a:extLst>
          </p:cNvPr>
          <p:cNvCxnSpPr>
            <a:cxnSpLocks/>
          </p:cNvCxnSpPr>
          <p:nvPr/>
        </p:nvCxnSpPr>
        <p:spPr>
          <a:xfrm>
            <a:off x="3793523" y="4778683"/>
            <a:ext cx="4934694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8C5623E-F4EB-BCB7-FB37-72DF0E515CEF}"/>
              </a:ext>
            </a:extLst>
          </p:cNvPr>
          <p:cNvSpPr txBox="1"/>
          <p:nvPr/>
        </p:nvSpPr>
        <p:spPr>
          <a:xfrm>
            <a:off x="7463463" y="4804935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A3ADB6-F30C-8DB5-1F35-BD8E502DB3C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Frequencies of an arbitrary signal</a:t>
            </a:r>
          </a:p>
        </p:txBody>
      </p:sp>
    </p:spTree>
    <p:extLst>
      <p:ext uri="{BB962C8B-B14F-4D97-AF65-F5344CB8AC3E}">
        <p14:creationId xmlns:p14="http://schemas.microsoft.com/office/powerpoint/2010/main" val="34431369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288E2-AE53-5187-575B-CA4D8BE57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9C26A922-DB00-1FBC-16AD-5A5C03958AC5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4BAFC3C-45D2-9061-6B63-2B0B30D936C4}"/>
              </a:ext>
            </a:extLst>
          </p:cNvPr>
          <p:cNvSpPr/>
          <p:nvPr/>
        </p:nvSpPr>
        <p:spPr>
          <a:xfrm>
            <a:off x="3072652" y="2420470"/>
            <a:ext cx="282388" cy="2958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3D21664F-6336-00AC-ED65-0E02CC6B6355}"/>
              </a:ext>
            </a:extLst>
          </p:cNvPr>
          <p:cNvSpPr/>
          <p:nvPr/>
        </p:nvSpPr>
        <p:spPr>
          <a:xfrm>
            <a:off x="2730229" y="2126931"/>
            <a:ext cx="860611" cy="779930"/>
          </a:xfrm>
          <a:prstGeom prst="arc">
            <a:avLst/>
          </a:prstGeom>
          <a:ln w="22225"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160D76C-7785-78E8-0CC9-CFA73D27453F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E55D899-226E-9669-8B51-A850FF619B86}"/>
              </a:ext>
            </a:extLst>
          </p:cNvPr>
          <p:cNvCxnSpPr/>
          <p:nvPr/>
        </p:nvCxnSpPr>
        <p:spPr>
          <a:xfrm>
            <a:off x="3806970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A57728D-7DAE-DF54-012F-F00A70DAD5A4}"/>
              </a:ext>
            </a:extLst>
          </p:cNvPr>
          <p:cNvSpPr/>
          <p:nvPr/>
        </p:nvSpPr>
        <p:spPr>
          <a:xfrm>
            <a:off x="3670569" y="2420470"/>
            <a:ext cx="282388" cy="2958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B4140EC-BF34-E468-B6F0-E70424EA7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852913">
            <a:off x="378496" y="2718349"/>
            <a:ext cx="1133050" cy="11036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C72922-A7C4-28D9-0D8D-DDAEF3DFB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339" y="2485317"/>
            <a:ext cx="1101632" cy="130114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706F37B-462E-0C18-C7C7-22F00FE2CFD3}"/>
              </a:ext>
            </a:extLst>
          </p:cNvPr>
          <p:cNvCxnSpPr>
            <a:cxnSpLocks/>
          </p:cNvCxnSpPr>
          <p:nvPr/>
        </p:nvCxnSpPr>
        <p:spPr>
          <a:xfrm>
            <a:off x="5002306" y="2406530"/>
            <a:ext cx="0" cy="1116106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63972BB-1126-2F21-646F-D402BD645CF4}"/>
              </a:ext>
            </a:extLst>
          </p:cNvPr>
          <p:cNvCxnSpPr>
            <a:cxnSpLocks/>
          </p:cNvCxnSpPr>
          <p:nvPr/>
        </p:nvCxnSpPr>
        <p:spPr>
          <a:xfrm flipV="1">
            <a:off x="4864806" y="2964583"/>
            <a:ext cx="0" cy="923365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  <a:prstDash val="sysDot"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5ABBB4F-592E-5565-9EAF-CD81D2D8187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Frequency, Amplitude, and Phase</a:t>
            </a:r>
          </a:p>
        </p:txBody>
      </p:sp>
    </p:spTree>
    <p:extLst>
      <p:ext uri="{BB962C8B-B14F-4D97-AF65-F5344CB8AC3E}">
        <p14:creationId xmlns:p14="http://schemas.microsoft.com/office/powerpoint/2010/main" val="353609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827005-9C4C-3D41-B76E-14E81CAE0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39" y="1016000"/>
            <a:ext cx="8051800" cy="4826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C4D0EE-DC99-574C-B081-C8B1335B571A}"/>
                  </a:ext>
                </a:extLst>
              </p:cNvPr>
              <p:cNvSpPr txBox="1"/>
              <p:nvPr/>
            </p:nvSpPr>
            <p:spPr>
              <a:xfrm>
                <a:off x="7562657" y="3180222"/>
                <a:ext cx="127060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C4D0EE-DC99-574C-B081-C8B1335B5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657" y="3180222"/>
                <a:ext cx="1270604" cy="369332"/>
              </a:xfrm>
              <a:prstGeom prst="rect">
                <a:avLst/>
              </a:prstGeom>
              <a:blipFill>
                <a:blip r:embed="rId3"/>
                <a:stretch>
                  <a:fillRect l="-3922" t="-3333" r="-686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0BE28B-EF5B-CF40-B289-8C4800784809}"/>
                  </a:ext>
                </a:extLst>
              </p:cNvPr>
              <p:cNvSpPr txBox="1"/>
              <p:nvPr/>
            </p:nvSpPr>
            <p:spPr>
              <a:xfrm>
                <a:off x="7583535" y="5595787"/>
                <a:ext cx="133459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𝑐𝑜𝑠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0BE28B-EF5B-CF40-B289-8C48007848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3535" y="5595787"/>
                <a:ext cx="1334596" cy="369332"/>
              </a:xfrm>
              <a:prstGeom prst="rect">
                <a:avLst/>
              </a:prstGeom>
              <a:blipFill>
                <a:blip r:embed="rId4"/>
                <a:stretch>
                  <a:fillRect l="-4717" t="-6667" r="-754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9DAEE86-6A92-CF41-AA43-84EE5BB7DD4A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674678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CECD2-F79A-CBB2-5FB4-AE6A13870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583268-9341-EFD8-4C31-128ED7607D3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0EE5BD-45DA-8FD0-3D41-D2BF65796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561" y="1770836"/>
            <a:ext cx="7102879" cy="3316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3860FB-59DF-CE47-9CD7-2FAF192D186C}"/>
                  </a:ext>
                </a:extLst>
              </p:cNvPr>
              <p:cNvSpPr txBox="1"/>
              <p:nvPr/>
            </p:nvSpPr>
            <p:spPr>
              <a:xfrm>
                <a:off x="240815" y="576422"/>
                <a:ext cx="3571491" cy="481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Simple</m:t>
                      </m:r>
                      <m: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signal</m:t>
                      </m:r>
                      <m: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model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3860FB-59DF-CE47-9CD7-2FAF192D1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15" y="576422"/>
                <a:ext cx="3571491" cy="481094"/>
              </a:xfrm>
              <a:prstGeom prst="rect">
                <a:avLst/>
              </a:prstGeom>
              <a:blipFill>
                <a:blip r:embed="rId3"/>
                <a:stretch>
                  <a:fillRect l="-3915" t="-7692" r="-2847" b="-3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933D0048-7A6F-8E94-FB1F-4B062C1CAEFB}"/>
              </a:ext>
            </a:extLst>
          </p:cNvPr>
          <p:cNvSpPr/>
          <p:nvPr/>
        </p:nvSpPr>
        <p:spPr>
          <a:xfrm>
            <a:off x="2023353" y="1108953"/>
            <a:ext cx="666166" cy="1070043"/>
          </a:xfrm>
          <a:custGeom>
            <a:avLst/>
            <a:gdLst>
              <a:gd name="connsiteX0" fmla="*/ 0 w 666166"/>
              <a:gd name="connsiteY0" fmla="*/ 0 h 1070043"/>
              <a:gd name="connsiteX1" fmla="*/ 622570 w 666166"/>
              <a:gd name="connsiteY1" fmla="*/ 291830 h 1070043"/>
              <a:gd name="connsiteX2" fmla="*/ 564204 w 666166"/>
              <a:gd name="connsiteY2" fmla="*/ 1070043 h 107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166" h="1070043">
                <a:moveTo>
                  <a:pt x="0" y="0"/>
                </a:moveTo>
                <a:cubicBezTo>
                  <a:pt x="264268" y="56745"/>
                  <a:pt x="528536" y="113490"/>
                  <a:pt x="622570" y="291830"/>
                </a:cubicBezTo>
                <a:cubicBezTo>
                  <a:pt x="716604" y="470171"/>
                  <a:pt x="640404" y="770107"/>
                  <a:pt x="564204" y="1070043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8166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275F0-8E94-DEEB-6816-A40CBEE3A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22F1934-7571-34DA-3B8D-B57BC971D6C2}"/>
              </a:ext>
            </a:extLst>
          </p:cNvPr>
          <p:cNvGrpSpPr/>
          <p:nvPr/>
        </p:nvGrpSpPr>
        <p:grpSpPr>
          <a:xfrm>
            <a:off x="457077" y="757056"/>
            <a:ext cx="8443103" cy="2367279"/>
            <a:chOff x="457077" y="757056"/>
            <a:chExt cx="8443103" cy="236727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99EC980-E998-E700-41C2-F66BFF0E2C06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BE27C52-D92C-AC12-E8F1-05B8E91BE421}"/>
                </a:ext>
              </a:extLst>
            </p:cNvPr>
            <p:cNvCxnSpPr/>
            <p:nvPr/>
          </p:nvCxnSpPr>
          <p:spPr>
            <a:xfrm flipV="1">
              <a:off x="881299" y="757056"/>
              <a:ext cx="0" cy="1951847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0504F3-9173-1F2E-E211-DAF1CE970651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6E90B28-EBB9-BD92-0BF3-5C02480E5C3B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4600043-0DD6-B195-23F3-FC23F2C3A461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FBF5D23-05D3-8008-F9B1-3B67434D0EBD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494CB2E-1FCD-6028-0334-3A7E078FAEF8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80CBCC8-B75D-87C2-0D8F-434C00B2D1F8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D2A6A6B-6A36-56D4-48FF-86A0003FC672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6B60223-7C5A-787A-C374-0EB1BCC27401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780A8012-1F39-7E55-060B-6413AA19F215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9C89DBC-FB40-68DA-5ED1-2F03253C744A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BE7F87-1BAA-11E2-BB22-250085CCB91C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259633-481E-2FD3-7907-B39F72B51045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88CBFF-C45A-B910-F9CE-0FAB985155C8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0393FEE-8E16-9242-C73E-1B996DD9DE54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ED77E79-2BA7-D24F-F08C-9661C5270636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CCCBDCB-899E-50B3-18AE-49D0A419F042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6D97A72-1DF2-50A2-62DE-B7BF1F2F85C1}"/>
              </a:ext>
            </a:extLst>
          </p:cNvPr>
          <p:cNvGrpSpPr/>
          <p:nvPr/>
        </p:nvGrpSpPr>
        <p:grpSpPr>
          <a:xfrm>
            <a:off x="3820929" y="1042047"/>
            <a:ext cx="2932488" cy="1474230"/>
            <a:chOff x="3820929" y="1042047"/>
            <a:chExt cx="2932488" cy="147423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96D0F45-FD89-BEEF-A281-C51D40257C2C}"/>
                </a:ext>
              </a:extLst>
            </p:cNvPr>
            <p:cNvCxnSpPr/>
            <p:nvPr/>
          </p:nvCxnSpPr>
          <p:spPr>
            <a:xfrm>
              <a:off x="3820929" y="1042047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AF48CF8-7B69-00A1-EE2F-2094647AD4F6}"/>
                </a:ext>
              </a:extLst>
            </p:cNvPr>
            <p:cNvCxnSpPr/>
            <p:nvPr/>
          </p:nvCxnSpPr>
          <p:spPr>
            <a:xfrm>
              <a:off x="6753417" y="1074775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ABE980FC-B191-3EFF-A1EA-1D4666CF728D}"/>
              </a:ext>
            </a:extLst>
          </p:cNvPr>
          <p:cNvSpPr txBox="1"/>
          <p:nvPr/>
        </p:nvSpPr>
        <p:spPr>
          <a:xfrm>
            <a:off x="6847436" y="628580"/>
            <a:ext cx="1894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Frequency: 2Hz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8545BD-48CA-A653-9395-850436074A1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Frequency, Amplitude, and Phase</a:t>
            </a:r>
          </a:p>
        </p:txBody>
      </p:sp>
    </p:spTree>
    <p:extLst>
      <p:ext uri="{BB962C8B-B14F-4D97-AF65-F5344CB8AC3E}">
        <p14:creationId xmlns:p14="http://schemas.microsoft.com/office/powerpoint/2010/main" val="219072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47567-1988-4307-A47D-84A3D85B9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9B63F24E-4EA5-17AF-409C-249711F9CB5E}"/>
              </a:ext>
            </a:extLst>
          </p:cNvPr>
          <p:cNvGrpSpPr/>
          <p:nvPr/>
        </p:nvGrpSpPr>
        <p:grpSpPr>
          <a:xfrm>
            <a:off x="904245" y="3879083"/>
            <a:ext cx="5850123" cy="1036751"/>
            <a:chOff x="878367" y="2123989"/>
            <a:chExt cx="5850123" cy="1036751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21558C5-770B-05F3-C355-0280DE7CFD4B}"/>
                </a:ext>
              </a:extLst>
            </p:cNvPr>
            <p:cNvSpPr/>
            <p:nvPr/>
          </p:nvSpPr>
          <p:spPr>
            <a:xfrm>
              <a:off x="878367" y="2123989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5492F48-6716-4E89-8A36-2CA585C687CF}"/>
                </a:ext>
              </a:extLst>
            </p:cNvPr>
            <p:cNvSpPr/>
            <p:nvPr/>
          </p:nvSpPr>
          <p:spPr>
            <a:xfrm>
              <a:off x="2339567" y="2160983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D78EEB12-74E1-2DE4-03AE-702F8BE3AC8E}"/>
                </a:ext>
              </a:extLst>
            </p:cNvPr>
            <p:cNvSpPr/>
            <p:nvPr/>
          </p:nvSpPr>
          <p:spPr>
            <a:xfrm>
              <a:off x="3796270" y="2225801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9F434A8F-7993-DA19-A164-C4802AB603DC}"/>
                </a:ext>
              </a:extLst>
            </p:cNvPr>
            <p:cNvSpPr/>
            <p:nvPr/>
          </p:nvSpPr>
          <p:spPr>
            <a:xfrm>
              <a:off x="5252168" y="2288036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77FC072-E0E6-5A68-0EDB-79CCBA692B06}"/>
              </a:ext>
            </a:extLst>
          </p:cNvPr>
          <p:cNvGrpSpPr/>
          <p:nvPr/>
        </p:nvGrpSpPr>
        <p:grpSpPr>
          <a:xfrm>
            <a:off x="457077" y="757056"/>
            <a:ext cx="8443103" cy="2367279"/>
            <a:chOff x="457077" y="757056"/>
            <a:chExt cx="8443103" cy="236727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F7D7252-66A4-58F3-72A5-677D6D5B8F09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F6550D5-8998-FE4B-DCE9-C7582BB3D303}"/>
                </a:ext>
              </a:extLst>
            </p:cNvPr>
            <p:cNvCxnSpPr/>
            <p:nvPr/>
          </p:nvCxnSpPr>
          <p:spPr>
            <a:xfrm flipV="1">
              <a:off x="881299" y="757056"/>
              <a:ext cx="0" cy="1951847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6A2AEE0-12AB-D3BB-BA71-38CE2FDE3BDF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786EE26-0785-22C8-B6A9-82D91F0AC898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44DE412-7245-227B-FCBB-3E0CE85D3D3B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AD245D1-3B77-5E4C-0A9F-D8B0AF9BFCBB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AD260B0-1E74-C4E1-982E-6EEA77C6116A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4838F11-059D-C935-8DEC-1651E9018DF6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84A18B5-6995-0EE7-5F59-AD6F257DA73C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BA9BE4F0-4929-E82F-99B3-F099D1D0CF6D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BE503DA2-6939-BFCB-8878-DAAC6100B141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F9A65E2-6AC3-5CD0-002F-287BC11A2D70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C3E7CBC-B53B-1B96-3806-5BD680D45881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A42AFD6-A6DC-BE36-7D33-79FD63256FA2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6901B0-BF42-1DB0-116D-91CC0D036AA9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4D428A-0208-54AB-3EDD-1A32E2E1452E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6F73AF7-4DFB-7E59-DA35-BA500AD18637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FC66583-DA86-83C0-97EA-F7368B160371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A6DD2B-7813-0825-0CC2-BBBBB389D757}"/>
              </a:ext>
            </a:extLst>
          </p:cNvPr>
          <p:cNvGrpSpPr/>
          <p:nvPr/>
        </p:nvGrpSpPr>
        <p:grpSpPr>
          <a:xfrm>
            <a:off x="457077" y="3133305"/>
            <a:ext cx="8443103" cy="2580984"/>
            <a:chOff x="457077" y="543351"/>
            <a:chExt cx="8443103" cy="258098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431ADE0-177F-DA0B-B757-23866DBAB113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53D4ADF-99DA-17D7-DE47-3D50E46DE20C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31AE336-2D16-3544-2C98-2838BCF5A844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6809CC7-BAE4-E443-1B10-5CA24B6DE5C7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29E0CA2-99BC-9CF2-49B2-ED5EA77EDBA0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0A371DE-680F-7FED-8CB5-A1A2829C5B60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E9A7CF2-4C5E-57FF-15C2-BC8FDB1154E3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E73A50E-EE77-445E-E977-207171C214C6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0E3ABA2-4C1B-57E2-A1CE-362100257EBA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52927CB-915F-7BC8-32B7-B72213858EB5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6D3E7AA-C285-3A4C-346C-9D641B9E87F9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106D351-552F-8A64-A5D9-55C8C540BAA2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91AE25E-BC88-08EC-5F05-F95FABB36030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2B875CB-43D7-3A28-34BD-CEB11C104F55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59A332A-8835-5434-F729-2D52D95C8C42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290B179-28C3-1E26-2121-1F3603582AB2}"/>
              </a:ext>
            </a:extLst>
          </p:cNvPr>
          <p:cNvCxnSpPr/>
          <p:nvPr/>
        </p:nvCxnSpPr>
        <p:spPr>
          <a:xfrm>
            <a:off x="3820929" y="1042047"/>
            <a:ext cx="0" cy="144150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5B18D52B-A34E-F09C-79A3-ACB63CE66F19}"/>
              </a:ext>
            </a:extLst>
          </p:cNvPr>
          <p:cNvCxnSpPr/>
          <p:nvPr/>
        </p:nvCxnSpPr>
        <p:spPr>
          <a:xfrm>
            <a:off x="6753417" y="1074775"/>
            <a:ext cx="0" cy="144150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68694CD-8A55-8583-770D-E454BF799644}"/>
              </a:ext>
            </a:extLst>
          </p:cNvPr>
          <p:cNvGrpSpPr/>
          <p:nvPr/>
        </p:nvGrpSpPr>
        <p:grpSpPr>
          <a:xfrm>
            <a:off x="2353424" y="3696496"/>
            <a:ext cx="6388240" cy="1441502"/>
            <a:chOff x="2353424" y="3696496"/>
            <a:chExt cx="6388240" cy="144150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08C078A-E3A5-EB08-146F-C54C31C3CDD4}"/>
                </a:ext>
              </a:extLst>
            </p:cNvPr>
            <p:cNvSpPr txBox="1"/>
            <p:nvPr/>
          </p:nvSpPr>
          <p:spPr>
            <a:xfrm>
              <a:off x="6847436" y="3774116"/>
              <a:ext cx="1894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Frequency: 4Hz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CF32F66-6B48-214D-1A46-F2C0E36EC660}"/>
                </a:ext>
              </a:extLst>
            </p:cNvPr>
            <p:cNvCxnSpPr/>
            <p:nvPr/>
          </p:nvCxnSpPr>
          <p:spPr>
            <a:xfrm>
              <a:off x="235342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221E337-AC85-B297-0805-B1766E65D884}"/>
                </a:ext>
              </a:extLst>
            </p:cNvPr>
            <p:cNvCxnSpPr/>
            <p:nvPr/>
          </p:nvCxnSpPr>
          <p:spPr>
            <a:xfrm>
              <a:off x="382092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43219DF-A0F2-60C7-6B50-350F35204BC9}"/>
                </a:ext>
              </a:extLst>
            </p:cNvPr>
            <p:cNvCxnSpPr/>
            <p:nvPr/>
          </p:nvCxnSpPr>
          <p:spPr>
            <a:xfrm>
              <a:off x="528843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0903E3B6-13BB-AB8C-9308-D577F698A5F9}"/>
                </a:ext>
              </a:extLst>
            </p:cNvPr>
            <p:cNvCxnSpPr/>
            <p:nvPr/>
          </p:nvCxnSpPr>
          <p:spPr>
            <a:xfrm>
              <a:off x="675593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240A3993-2087-9039-DE27-A30AB75625F9}"/>
              </a:ext>
            </a:extLst>
          </p:cNvPr>
          <p:cNvSpPr txBox="1"/>
          <p:nvPr/>
        </p:nvSpPr>
        <p:spPr>
          <a:xfrm>
            <a:off x="6847436" y="628580"/>
            <a:ext cx="1894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Frequency: 2Hz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C1D9A9-6F60-C225-20F6-20DA20227BC4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Frequency, Amplitude, and Phase</a:t>
            </a:r>
          </a:p>
        </p:txBody>
      </p:sp>
    </p:spTree>
    <p:extLst>
      <p:ext uri="{BB962C8B-B14F-4D97-AF65-F5344CB8AC3E}">
        <p14:creationId xmlns:p14="http://schemas.microsoft.com/office/powerpoint/2010/main" val="368986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36A79-6EC7-ABE7-B922-FC9D90506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F01B7BC-26F9-594C-58F3-25675B859F96}"/>
              </a:ext>
            </a:extLst>
          </p:cNvPr>
          <p:cNvGrpSpPr/>
          <p:nvPr/>
        </p:nvGrpSpPr>
        <p:grpSpPr>
          <a:xfrm>
            <a:off x="457077" y="757056"/>
            <a:ext cx="8443103" cy="2367279"/>
            <a:chOff x="457077" y="757056"/>
            <a:chExt cx="8443103" cy="236727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FACE2F7-8EA1-99C3-A341-FF5766A9741F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106D940-8F53-1140-85DA-A050DAB4EB1A}"/>
                </a:ext>
              </a:extLst>
            </p:cNvPr>
            <p:cNvCxnSpPr/>
            <p:nvPr/>
          </p:nvCxnSpPr>
          <p:spPr>
            <a:xfrm flipV="1">
              <a:off x="881299" y="757056"/>
              <a:ext cx="0" cy="1951847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D76DD61-BF49-A5AE-C90B-89090B1C0E0F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2117811-32E0-D6CD-341A-C089F9B9E61D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83B91BA-8551-7AF8-E631-1535BB6C8CF1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143EBDC-CD38-044C-EA6A-E7434844EAC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8B4D883-C472-5876-D10F-1EE9C90082C0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0D31875-833C-C68C-5A80-90C07248C0B3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002D98D-86FC-AB10-92DB-59A7F7B6F9F1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45B1A88-0674-42FB-042A-2865B5C25D2B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3E09D1E8-DD51-9A68-CA7C-248738737085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7FCFB12-E63D-C2C3-F5BB-FF806C433592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01CFE1F-D891-AE93-12A5-7093C89A169F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535DE54-06B4-015A-4299-F2975012AB9A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E67B36-EE38-1991-5F2B-E81226576B99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6242BE7-06F8-A46B-D0B3-56B2F54D36F0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9FB6CE-24D5-54D0-12E5-6100E5452439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DF0A1F-93FA-93DD-FE7C-C93675275148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D33DC91-4B84-E829-6A2D-5CF835D15950}"/>
              </a:ext>
            </a:extLst>
          </p:cNvPr>
          <p:cNvGrpSpPr/>
          <p:nvPr/>
        </p:nvGrpSpPr>
        <p:grpSpPr>
          <a:xfrm>
            <a:off x="457077" y="3133305"/>
            <a:ext cx="8443103" cy="2580984"/>
            <a:chOff x="457077" y="543351"/>
            <a:chExt cx="8443103" cy="258098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707B96D-C941-E8BD-3EA5-C96D689DC707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2354668-62EA-6D37-F4AB-517C4ACA212B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87F299-C270-77D5-0E65-6E60807C2812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418F784-7BC2-3643-F41B-AB0C91108F66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A7FC8C8-8480-0140-AEC1-52CC5E9F8054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5ECDC23-FB72-81F4-9B67-7882B5390B3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B32EA24-1F96-05D4-3238-3B0D0E87CA41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9B05839-8E2E-0B13-47FA-DC4EF0D01161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CD498C7-5910-29BF-41B3-510351BF3A25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9AC9A9C-DCEA-AD64-DCEC-D9A2742629F4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639EA22-EF4D-B3DF-7893-FBDDC3719597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5F91B1E-178F-111C-5832-F339AAA9A41A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B181597-D952-843A-6421-AD6AF3A32E41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D8DF613-CD9C-3F5D-412B-BFA379764B07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1F59CA4-F756-9331-77D1-76FD9F7F7B33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B026C89-E0AA-1BC9-4049-AA2B6DA08670}"/>
              </a:ext>
            </a:extLst>
          </p:cNvPr>
          <p:cNvCxnSpPr/>
          <p:nvPr/>
        </p:nvCxnSpPr>
        <p:spPr>
          <a:xfrm>
            <a:off x="3820929" y="1042047"/>
            <a:ext cx="0" cy="144150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D1C2B73-5CE1-5C0F-BCE8-082B5726E45F}"/>
              </a:ext>
            </a:extLst>
          </p:cNvPr>
          <p:cNvCxnSpPr/>
          <p:nvPr/>
        </p:nvCxnSpPr>
        <p:spPr>
          <a:xfrm>
            <a:off x="6753417" y="1074775"/>
            <a:ext cx="0" cy="144150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BB78DE4-B112-A1E7-7B81-50CD2FA7D375}"/>
              </a:ext>
            </a:extLst>
          </p:cNvPr>
          <p:cNvGrpSpPr/>
          <p:nvPr/>
        </p:nvGrpSpPr>
        <p:grpSpPr>
          <a:xfrm>
            <a:off x="2353424" y="3696496"/>
            <a:ext cx="4402515" cy="1441502"/>
            <a:chOff x="2353424" y="3696496"/>
            <a:chExt cx="4402515" cy="14415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A91ACB1-2B71-152A-E8EA-171228B1B8AC}"/>
                </a:ext>
              </a:extLst>
            </p:cNvPr>
            <p:cNvCxnSpPr/>
            <p:nvPr/>
          </p:nvCxnSpPr>
          <p:spPr>
            <a:xfrm>
              <a:off x="235342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CA813D95-7A85-64A8-4127-C1B358D02C6D}"/>
                </a:ext>
              </a:extLst>
            </p:cNvPr>
            <p:cNvCxnSpPr/>
            <p:nvPr/>
          </p:nvCxnSpPr>
          <p:spPr>
            <a:xfrm>
              <a:off x="382092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A5B1B57-1F3D-1052-7500-BF777233D6A0}"/>
                </a:ext>
              </a:extLst>
            </p:cNvPr>
            <p:cNvCxnSpPr/>
            <p:nvPr/>
          </p:nvCxnSpPr>
          <p:spPr>
            <a:xfrm>
              <a:off x="528843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96916F0-12DF-90B3-BF67-2568022CA6DB}"/>
                </a:ext>
              </a:extLst>
            </p:cNvPr>
            <p:cNvCxnSpPr/>
            <p:nvPr/>
          </p:nvCxnSpPr>
          <p:spPr>
            <a:xfrm>
              <a:off x="675593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6A829DB7-F1FE-4005-6EBC-EFC864FACBED}"/>
              </a:ext>
            </a:extLst>
          </p:cNvPr>
          <p:cNvSpPr txBox="1"/>
          <p:nvPr/>
        </p:nvSpPr>
        <p:spPr>
          <a:xfrm>
            <a:off x="6847436" y="628580"/>
            <a:ext cx="1894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Frequency: 2Hz</a:t>
            </a:r>
          </a:p>
        </p:txBody>
      </p:sp>
      <p:sp>
        <p:nvSpPr>
          <p:cNvPr id="84" name="Freeform 83">
            <a:extLst>
              <a:ext uri="{FF2B5EF4-FFF2-40B4-BE49-F238E27FC236}">
                <a16:creationId xmlns:a16="http://schemas.microsoft.com/office/drawing/2014/main" id="{E998328E-010F-B682-E126-337E55A6517A}"/>
              </a:ext>
            </a:extLst>
          </p:cNvPr>
          <p:cNvSpPr/>
          <p:nvPr/>
        </p:nvSpPr>
        <p:spPr>
          <a:xfrm>
            <a:off x="905436" y="3728364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434A9ABD-1477-A9AD-5908-F2E79A90D25F}"/>
              </a:ext>
            </a:extLst>
          </p:cNvPr>
          <p:cNvSpPr/>
          <p:nvPr/>
        </p:nvSpPr>
        <p:spPr>
          <a:xfrm>
            <a:off x="2333075" y="3678684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7BF36452-9E53-67BA-01F6-A48678C80790}"/>
              </a:ext>
            </a:extLst>
          </p:cNvPr>
          <p:cNvSpPr/>
          <p:nvPr/>
        </p:nvSpPr>
        <p:spPr>
          <a:xfrm>
            <a:off x="3760714" y="3629004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3E2D9F7C-9400-AEBA-FD12-84A789FE0B3E}"/>
              </a:ext>
            </a:extLst>
          </p:cNvPr>
          <p:cNvSpPr/>
          <p:nvPr/>
        </p:nvSpPr>
        <p:spPr>
          <a:xfrm>
            <a:off x="5188353" y="3579324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1B5AAD-5FCD-1370-2409-D082099C3AA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Frequencies of an arbitrary signal</a:t>
            </a:r>
          </a:p>
        </p:txBody>
      </p:sp>
    </p:spTree>
    <p:extLst>
      <p:ext uri="{BB962C8B-B14F-4D97-AF65-F5344CB8AC3E}">
        <p14:creationId xmlns:p14="http://schemas.microsoft.com/office/powerpoint/2010/main" val="42515378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AE07E-9DA4-580C-637D-95CAF527A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64D259-A36B-72D8-71CC-50908AC0E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3" t="1343" r="253" b="68563"/>
          <a:stretch>
            <a:fillRect/>
          </a:stretch>
        </p:blipFill>
        <p:spPr>
          <a:xfrm>
            <a:off x="1572828" y="2126931"/>
            <a:ext cx="7638883" cy="2106599"/>
          </a:xfrm>
          <a:custGeom>
            <a:avLst/>
            <a:gdLst>
              <a:gd name="connsiteX0" fmla="*/ 0 w 5217459"/>
              <a:gd name="connsiteY0" fmla="*/ 0 h 1438835"/>
              <a:gd name="connsiteX1" fmla="*/ 5217459 w 5217459"/>
              <a:gd name="connsiteY1" fmla="*/ 0 h 1438835"/>
              <a:gd name="connsiteX2" fmla="*/ 5217459 w 5217459"/>
              <a:gd name="connsiteY2" fmla="*/ 1438835 h 1438835"/>
              <a:gd name="connsiteX3" fmla="*/ 0 w 5217459"/>
              <a:gd name="connsiteY3" fmla="*/ 1438835 h 143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7459" h="1438835">
                <a:moveTo>
                  <a:pt x="0" y="0"/>
                </a:moveTo>
                <a:lnTo>
                  <a:pt x="5217459" y="0"/>
                </a:lnTo>
                <a:lnTo>
                  <a:pt x="5217459" y="1438835"/>
                </a:lnTo>
                <a:lnTo>
                  <a:pt x="0" y="1438835"/>
                </a:lnTo>
                <a:close/>
              </a:path>
            </a:pathLst>
          </a:cu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2F7AD21-EB1F-245A-0FCA-63F62344663B}"/>
              </a:ext>
            </a:extLst>
          </p:cNvPr>
          <p:cNvCxnSpPr/>
          <p:nvPr/>
        </p:nvCxnSpPr>
        <p:spPr>
          <a:xfrm>
            <a:off x="3806970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BCF3B155-A30B-E441-5E02-D802F463B4A0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BA428EB-0C92-2F85-81D2-EAD01C916B7F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D376DF-7D7D-5AFF-BF9F-000990873291}"/>
              </a:ext>
            </a:extLst>
          </p:cNvPr>
          <p:cNvCxnSpPr>
            <a:cxnSpLocks/>
          </p:cNvCxnSpPr>
          <p:nvPr/>
        </p:nvCxnSpPr>
        <p:spPr>
          <a:xfrm>
            <a:off x="3793523" y="4778683"/>
            <a:ext cx="4934694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A934211-259C-87CE-D5D6-62A3DE56FB06}"/>
              </a:ext>
            </a:extLst>
          </p:cNvPr>
          <p:cNvSpPr txBox="1"/>
          <p:nvPr/>
        </p:nvSpPr>
        <p:spPr>
          <a:xfrm>
            <a:off x="7463463" y="4804935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31807-1CD2-DB91-76AD-492D1FB2DDF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Frequencies of an arbitrary signal</a:t>
            </a:r>
          </a:p>
        </p:txBody>
      </p:sp>
    </p:spTree>
    <p:extLst>
      <p:ext uri="{BB962C8B-B14F-4D97-AF65-F5344CB8AC3E}">
        <p14:creationId xmlns:p14="http://schemas.microsoft.com/office/powerpoint/2010/main" val="39393804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AACD6C8-5CF8-B993-D563-1EB66F99D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E974D4-9F1D-4335-4EBA-281C6FD4A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3" t="1343" r="253" b="68563"/>
          <a:stretch>
            <a:fillRect/>
          </a:stretch>
        </p:blipFill>
        <p:spPr>
          <a:xfrm>
            <a:off x="1572828" y="2126931"/>
            <a:ext cx="7638883" cy="2106599"/>
          </a:xfrm>
          <a:custGeom>
            <a:avLst/>
            <a:gdLst>
              <a:gd name="connsiteX0" fmla="*/ 0 w 5217459"/>
              <a:gd name="connsiteY0" fmla="*/ 0 h 1438835"/>
              <a:gd name="connsiteX1" fmla="*/ 5217459 w 5217459"/>
              <a:gd name="connsiteY1" fmla="*/ 0 h 1438835"/>
              <a:gd name="connsiteX2" fmla="*/ 5217459 w 5217459"/>
              <a:gd name="connsiteY2" fmla="*/ 1438835 h 1438835"/>
              <a:gd name="connsiteX3" fmla="*/ 0 w 5217459"/>
              <a:gd name="connsiteY3" fmla="*/ 1438835 h 143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7459" h="1438835">
                <a:moveTo>
                  <a:pt x="0" y="0"/>
                </a:moveTo>
                <a:lnTo>
                  <a:pt x="5217459" y="0"/>
                </a:lnTo>
                <a:lnTo>
                  <a:pt x="5217459" y="1438835"/>
                </a:lnTo>
                <a:lnTo>
                  <a:pt x="0" y="1438835"/>
                </a:lnTo>
                <a:close/>
              </a:path>
            </a:pathLst>
          </a:cu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F2F971-5690-3BF9-D72F-721E5B7E5106}"/>
              </a:ext>
            </a:extLst>
          </p:cNvPr>
          <p:cNvCxnSpPr/>
          <p:nvPr/>
        </p:nvCxnSpPr>
        <p:spPr>
          <a:xfrm>
            <a:off x="3806970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BA298E94-4E4F-DCCF-6457-6A18494B7D73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01F81BC-89AD-EAE6-A2E0-721DF358ED96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12A301-EBE9-956E-C328-2331C6C7DF28}"/>
              </a:ext>
            </a:extLst>
          </p:cNvPr>
          <p:cNvCxnSpPr>
            <a:cxnSpLocks/>
          </p:cNvCxnSpPr>
          <p:nvPr/>
        </p:nvCxnSpPr>
        <p:spPr>
          <a:xfrm>
            <a:off x="3793523" y="4778683"/>
            <a:ext cx="4934694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A74C14-432C-0371-6DA6-B9E9F5B08365}"/>
              </a:ext>
            </a:extLst>
          </p:cNvPr>
          <p:cNvSpPr txBox="1"/>
          <p:nvPr/>
        </p:nvSpPr>
        <p:spPr>
          <a:xfrm>
            <a:off x="7463463" y="4804935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02FA37-0302-8520-35CA-F9AA30D2E117}"/>
                  </a:ext>
                </a:extLst>
              </p:cNvPr>
              <p:cNvSpPr txBox="1"/>
              <p:nvPr/>
            </p:nvSpPr>
            <p:spPr>
              <a:xfrm>
                <a:off x="753753" y="4275700"/>
                <a:ext cx="2742481" cy="36933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𝑐𝑦𝑐𝑙𝑒𝑠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𝑠𝑒𝑐𝑜𝑛𝑑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02FA37-0302-8520-35CA-F9AA30D2E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53" y="4275700"/>
                <a:ext cx="2742481" cy="369332"/>
              </a:xfrm>
              <a:prstGeom prst="rect">
                <a:avLst/>
              </a:prstGeom>
              <a:blipFill>
                <a:blip r:embed="rId3"/>
                <a:stretch>
                  <a:fillRect l="-3687" t="-6667" r="-184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ADDE81-648E-A204-7BA5-A8FB081E5735}"/>
                  </a:ext>
                </a:extLst>
              </p:cNvPr>
              <p:cNvSpPr txBox="1"/>
              <p:nvPr/>
            </p:nvSpPr>
            <p:spPr>
              <a:xfrm>
                <a:off x="759660" y="4884006"/>
                <a:ext cx="2751459" cy="36933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𝑎𝑛𝑔𝑙𝑒𝑠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𝑐𝑦𝑐𝑙𝑒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ADDE81-648E-A204-7BA5-A8FB081E5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60" y="4884006"/>
                <a:ext cx="2751459" cy="369332"/>
              </a:xfrm>
              <a:prstGeom prst="rect">
                <a:avLst/>
              </a:prstGeom>
              <a:blipFill>
                <a:blip r:embed="rId4"/>
                <a:stretch>
                  <a:fillRect l="-2304" t="-6667" r="-3226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025BDAB-873F-A079-0465-9E7E4D33419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Frequencies of an arbitrary signal</a:t>
            </a:r>
          </a:p>
        </p:txBody>
      </p:sp>
    </p:spTree>
    <p:extLst>
      <p:ext uri="{BB962C8B-B14F-4D97-AF65-F5344CB8AC3E}">
        <p14:creationId xmlns:p14="http://schemas.microsoft.com/office/powerpoint/2010/main" val="92418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27ECE-92DD-EB83-C52C-F9BB58519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217A537D-004D-9D6F-DEFB-E260A0D9AF7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Frequencies of an arbitrary signal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DFF85E-9F4F-CEB1-AA21-74DBA9DFA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177" y="1179118"/>
            <a:ext cx="6749647" cy="449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393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5E91B-A16C-6660-2227-EEF7930C7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931DE168-A8DE-4EC4-ADD7-84B9BF4BDE4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Frequencies of an arbitrary signal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9A7761-3F5E-5F12-0F6E-13AC0C615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177" y="1179118"/>
            <a:ext cx="6749647" cy="449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559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70CA-2138-78F6-2006-0B6EE95D2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urier Epicycles">
            <a:extLst>
              <a:ext uri="{FF2B5EF4-FFF2-40B4-BE49-F238E27FC236}">
                <a16:creationId xmlns:a16="http://schemas.microsoft.com/office/drawing/2014/main" id="{E5BEBCB6-4A03-FB97-F3BC-3BF622D83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4888"/>
            <a:ext cx="914400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511952-317B-8972-D13F-E22772A6EB82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Frequencies of an arbitrary signal</a:t>
            </a:r>
          </a:p>
        </p:txBody>
      </p:sp>
    </p:spTree>
    <p:extLst>
      <p:ext uri="{BB962C8B-B14F-4D97-AF65-F5344CB8AC3E}">
        <p14:creationId xmlns:p14="http://schemas.microsoft.com/office/powerpoint/2010/main" val="40515693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96854-9F4D-89B9-85D3-1F3B13E52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8213AD7-2B9C-0188-917F-791715BE77BC}"/>
              </a:ext>
            </a:extLst>
          </p:cNvPr>
          <p:cNvGrpSpPr/>
          <p:nvPr/>
        </p:nvGrpSpPr>
        <p:grpSpPr>
          <a:xfrm>
            <a:off x="457077" y="689355"/>
            <a:ext cx="8443103" cy="2580984"/>
            <a:chOff x="457077" y="3133305"/>
            <a:chExt cx="8443103" cy="2580984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ADE8304-34A4-8840-2E5D-2187F0A2E3A4}"/>
                </a:ext>
              </a:extLst>
            </p:cNvPr>
            <p:cNvGrpSpPr/>
            <p:nvPr/>
          </p:nvGrpSpPr>
          <p:grpSpPr>
            <a:xfrm>
              <a:off x="457077" y="3133305"/>
              <a:ext cx="8443103" cy="2580984"/>
              <a:chOff x="457077" y="543351"/>
              <a:chExt cx="8443103" cy="2580984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C157AB42-632D-4354-04A9-55AEAF501E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366" y="2680945"/>
                <a:ext cx="7863298" cy="0"/>
              </a:xfrm>
              <a:prstGeom prst="line">
                <a:avLst/>
              </a:prstGeom>
              <a:noFill/>
              <a:ln w="38100" cmpd="sng">
                <a:solidFill>
                  <a:srgbClr val="000000"/>
                </a:solidFill>
                <a:headEnd type="none"/>
                <a:tailEnd type="arrow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A3C4A63-8000-CC58-A801-504F5A311795}"/>
                  </a:ext>
                </a:extLst>
              </p:cNvPr>
              <p:cNvCxnSpPr/>
              <p:nvPr/>
            </p:nvCxnSpPr>
            <p:spPr>
              <a:xfrm flipV="1">
                <a:off x="881299" y="543351"/>
                <a:ext cx="0" cy="2147032"/>
              </a:xfrm>
              <a:prstGeom prst="line">
                <a:avLst/>
              </a:prstGeom>
              <a:noFill/>
              <a:ln w="38100" cmpd="sng">
                <a:solidFill>
                  <a:srgbClr val="000000"/>
                </a:solidFill>
                <a:headEnd type="none"/>
                <a:tailEnd type="arrow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559063B-F879-552C-8F04-FCA32B70996B}"/>
                  </a:ext>
                </a:extLst>
              </p:cNvPr>
              <p:cNvSpPr txBox="1"/>
              <p:nvPr/>
            </p:nvSpPr>
            <p:spPr>
              <a:xfrm rot="16200000">
                <a:off x="24755" y="1507097"/>
                <a:ext cx="12647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Amplitude</a:t>
                </a: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BAB1A44A-D339-A899-FE89-37200804D1A9}"/>
                  </a:ext>
                </a:extLst>
              </p:cNvPr>
              <p:cNvCxnSpPr/>
              <p:nvPr/>
            </p:nvCxnSpPr>
            <p:spPr>
              <a:xfrm>
                <a:off x="2354688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C446A754-B101-2CD7-C7D4-BA2EA28056E3}"/>
                  </a:ext>
                </a:extLst>
              </p:cNvPr>
              <p:cNvCxnSpPr/>
              <p:nvPr/>
            </p:nvCxnSpPr>
            <p:spPr>
              <a:xfrm>
                <a:off x="3820931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E0DFE5C-C0B2-7995-D780-00FD81BED49C}"/>
                  </a:ext>
                </a:extLst>
              </p:cNvPr>
              <p:cNvCxnSpPr/>
              <p:nvPr/>
            </p:nvCxnSpPr>
            <p:spPr>
              <a:xfrm>
                <a:off x="5287174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956B6AE5-2672-0178-EC97-0D1D610E108F}"/>
                  </a:ext>
                </a:extLst>
              </p:cNvPr>
              <p:cNvCxnSpPr/>
              <p:nvPr/>
            </p:nvCxnSpPr>
            <p:spPr>
              <a:xfrm>
                <a:off x="6753417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06FCADC-AC3A-46D0-3C06-0001EDBD8A90}"/>
                  </a:ext>
                </a:extLst>
              </p:cNvPr>
              <p:cNvCxnSpPr/>
              <p:nvPr/>
            </p:nvCxnSpPr>
            <p:spPr>
              <a:xfrm>
                <a:off x="8219660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EC31279-5D93-BC64-1BA2-5D62BC6BFC67}"/>
                  </a:ext>
                </a:extLst>
              </p:cNvPr>
              <p:cNvSpPr txBox="1"/>
              <p:nvPr/>
            </p:nvSpPr>
            <p:spPr>
              <a:xfrm>
                <a:off x="2031600" y="2755003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0.25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E93525F-37ED-D318-7888-CC8C311A5855}"/>
                  </a:ext>
                </a:extLst>
              </p:cNvPr>
              <p:cNvSpPr txBox="1"/>
              <p:nvPr/>
            </p:nvSpPr>
            <p:spPr>
              <a:xfrm>
                <a:off x="3482447" y="2748207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0.50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61D3F25-C79A-C193-76E4-48EBB5D2A789}"/>
                  </a:ext>
                </a:extLst>
              </p:cNvPr>
              <p:cNvSpPr txBox="1"/>
              <p:nvPr/>
            </p:nvSpPr>
            <p:spPr>
              <a:xfrm>
                <a:off x="4969870" y="2741411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0.75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C5E3A0D-FB6F-F9AB-6979-E96466B5DDF4}"/>
                  </a:ext>
                </a:extLst>
              </p:cNvPr>
              <p:cNvSpPr txBox="1"/>
              <p:nvPr/>
            </p:nvSpPr>
            <p:spPr>
              <a:xfrm>
                <a:off x="6457293" y="2734615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1.00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FAB564C-BE27-93DD-A7C9-624508D962D6}"/>
                  </a:ext>
                </a:extLst>
              </p:cNvPr>
              <p:cNvSpPr txBox="1"/>
              <p:nvPr/>
            </p:nvSpPr>
            <p:spPr>
              <a:xfrm>
                <a:off x="7944716" y="2727819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1.25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DF6966D-F3F4-1011-A06C-092EE68AFC8D}"/>
                  </a:ext>
                </a:extLst>
              </p:cNvPr>
              <p:cNvSpPr txBox="1"/>
              <p:nvPr/>
            </p:nvSpPr>
            <p:spPr>
              <a:xfrm>
                <a:off x="7635426" y="2163566"/>
                <a:ext cx="12647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Time (sec)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954A9B4-637B-7292-E806-8CD3D3FF813C}"/>
                  </a:ext>
                </a:extLst>
              </p:cNvPr>
              <p:cNvSpPr txBox="1"/>
              <p:nvPr/>
            </p:nvSpPr>
            <p:spPr>
              <a:xfrm>
                <a:off x="601251" y="2748207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0.00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DB15450-7B5F-6900-8F22-8E1A41F7093A}"/>
                </a:ext>
              </a:extLst>
            </p:cNvPr>
            <p:cNvGrpSpPr/>
            <p:nvPr/>
          </p:nvGrpSpPr>
          <p:grpSpPr>
            <a:xfrm>
              <a:off x="2353424" y="3696496"/>
              <a:ext cx="4402515" cy="1441502"/>
              <a:chOff x="2353424" y="3696496"/>
              <a:chExt cx="4402515" cy="1441502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C57F4369-4653-8D68-8C2C-DF090F911A6A}"/>
                  </a:ext>
                </a:extLst>
              </p:cNvPr>
              <p:cNvCxnSpPr/>
              <p:nvPr/>
            </p:nvCxnSpPr>
            <p:spPr>
              <a:xfrm>
                <a:off x="2353424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01E48F4F-3F24-2E86-5D17-1926C89731FE}"/>
                  </a:ext>
                </a:extLst>
              </p:cNvPr>
              <p:cNvCxnSpPr/>
              <p:nvPr/>
            </p:nvCxnSpPr>
            <p:spPr>
              <a:xfrm>
                <a:off x="3820929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2DBB0B91-6762-89CB-8766-3FAEB3FE9F0D}"/>
                  </a:ext>
                </a:extLst>
              </p:cNvPr>
              <p:cNvCxnSpPr/>
              <p:nvPr/>
            </p:nvCxnSpPr>
            <p:spPr>
              <a:xfrm>
                <a:off x="5288434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D8E649A-60AA-2C1E-FEDE-8FE5BD935913}"/>
                  </a:ext>
                </a:extLst>
              </p:cNvPr>
              <p:cNvCxnSpPr/>
              <p:nvPr/>
            </p:nvCxnSpPr>
            <p:spPr>
              <a:xfrm>
                <a:off x="6755939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5B0A344D-5A66-FF38-E8A8-237A3DD6020C}"/>
                </a:ext>
              </a:extLst>
            </p:cNvPr>
            <p:cNvSpPr/>
            <p:nvPr/>
          </p:nvSpPr>
          <p:spPr>
            <a:xfrm>
              <a:off x="905436" y="372836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F37ED988-AC13-607A-8B70-9F5C4DBC6574}"/>
                </a:ext>
              </a:extLst>
            </p:cNvPr>
            <p:cNvSpPr/>
            <p:nvPr/>
          </p:nvSpPr>
          <p:spPr>
            <a:xfrm>
              <a:off x="2333075" y="367868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BAC880AB-B88B-F7AD-CCCB-6E33DDD36714}"/>
                </a:ext>
              </a:extLst>
            </p:cNvPr>
            <p:cNvSpPr/>
            <p:nvPr/>
          </p:nvSpPr>
          <p:spPr>
            <a:xfrm>
              <a:off x="3760714" y="362900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FECDE912-2474-DE43-7602-F7B67492B13E}"/>
                </a:ext>
              </a:extLst>
            </p:cNvPr>
            <p:cNvSpPr/>
            <p:nvPr/>
          </p:nvSpPr>
          <p:spPr>
            <a:xfrm>
              <a:off x="5188353" y="357932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B648FC7-A3EE-3AC6-316D-01D05356858A}"/>
              </a:ext>
            </a:extLst>
          </p:cNvPr>
          <p:cNvCxnSpPr>
            <a:cxnSpLocks/>
          </p:cNvCxnSpPr>
          <p:nvPr/>
        </p:nvCxnSpPr>
        <p:spPr>
          <a:xfrm>
            <a:off x="878366" y="5975470"/>
            <a:ext cx="7863298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6D8557F-C661-C563-BFF6-F34E468F6AD2}"/>
              </a:ext>
            </a:extLst>
          </p:cNvPr>
          <p:cNvCxnSpPr/>
          <p:nvPr/>
        </p:nvCxnSpPr>
        <p:spPr>
          <a:xfrm flipV="1">
            <a:off x="881299" y="3837876"/>
            <a:ext cx="0" cy="2147032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7B6682D-C2DA-FB67-01AD-78245D064826}"/>
              </a:ext>
            </a:extLst>
          </p:cNvPr>
          <p:cNvSpPr txBox="1"/>
          <p:nvPr/>
        </p:nvSpPr>
        <p:spPr>
          <a:xfrm rot="16200000">
            <a:off x="24755" y="4801622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Amplitude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FB664BC-45DE-F8F3-B2BD-469A96CB5D5C}"/>
              </a:ext>
            </a:extLst>
          </p:cNvPr>
          <p:cNvCxnSpPr/>
          <p:nvPr/>
        </p:nvCxnSpPr>
        <p:spPr>
          <a:xfrm>
            <a:off x="2354688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5EB8E91-10FD-C82B-54E6-229390410C2E}"/>
              </a:ext>
            </a:extLst>
          </p:cNvPr>
          <p:cNvCxnSpPr/>
          <p:nvPr/>
        </p:nvCxnSpPr>
        <p:spPr>
          <a:xfrm>
            <a:off x="3820931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73426D8-3978-D011-7E80-F5FB4D64F75D}"/>
              </a:ext>
            </a:extLst>
          </p:cNvPr>
          <p:cNvCxnSpPr/>
          <p:nvPr/>
        </p:nvCxnSpPr>
        <p:spPr>
          <a:xfrm>
            <a:off x="5287174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D5C378F-9EC8-368F-1B5C-48E8F9F273ED}"/>
              </a:ext>
            </a:extLst>
          </p:cNvPr>
          <p:cNvCxnSpPr/>
          <p:nvPr/>
        </p:nvCxnSpPr>
        <p:spPr>
          <a:xfrm>
            <a:off x="6753417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58E14DE-6B9F-787C-DD9E-A34B2FE41BE2}"/>
              </a:ext>
            </a:extLst>
          </p:cNvPr>
          <p:cNvCxnSpPr/>
          <p:nvPr/>
        </p:nvCxnSpPr>
        <p:spPr>
          <a:xfrm>
            <a:off x="8219660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6960E93-E613-D8F0-456A-D66B7B81566B}"/>
              </a:ext>
            </a:extLst>
          </p:cNvPr>
          <p:cNvGrpSpPr/>
          <p:nvPr/>
        </p:nvGrpSpPr>
        <p:grpSpPr>
          <a:xfrm>
            <a:off x="893218" y="4729569"/>
            <a:ext cx="5831038" cy="621335"/>
            <a:chOff x="893218" y="1290862"/>
            <a:chExt cx="5831038" cy="909698"/>
          </a:xfrm>
        </p:grpSpPr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A44C0C74-32DA-D32B-454A-4519FA0F3B0C}"/>
                </a:ext>
              </a:extLst>
            </p:cNvPr>
            <p:cNvSpPr/>
            <p:nvPr/>
          </p:nvSpPr>
          <p:spPr>
            <a:xfrm>
              <a:off x="893218" y="1290862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31859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2FFD8FE-220B-26DD-6B18-BDDCA7D0B81B}"/>
                </a:ext>
              </a:extLst>
            </p:cNvPr>
            <p:cNvSpPr/>
            <p:nvPr/>
          </p:nvSpPr>
          <p:spPr>
            <a:xfrm>
              <a:off x="3796545" y="1327856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31859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68B2F46A-A35D-A47E-8295-71BC59888654}"/>
              </a:ext>
            </a:extLst>
          </p:cNvPr>
          <p:cNvSpPr txBox="1"/>
          <p:nvPr/>
        </p:nvSpPr>
        <p:spPr>
          <a:xfrm>
            <a:off x="2031600" y="6049528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0.25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C482192-4923-54C8-9695-B46B01B71B95}"/>
              </a:ext>
            </a:extLst>
          </p:cNvPr>
          <p:cNvSpPr txBox="1"/>
          <p:nvPr/>
        </p:nvSpPr>
        <p:spPr>
          <a:xfrm>
            <a:off x="3482447" y="6042732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0.50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931C570-B374-C490-4DDE-9AFBD6FDCECF}"/>
              </a:ext>
            </a:extLst>
          </p:cNvPr>
          <p:cNvSpPr txBox="1"/>
          <p:nvPr/>
        </p:nvSpPr>
        <p:spPr>
          <a:xfrm>
            <a:off x="4969870" y="6035936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0.75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FB7D396-9BFA-D3AD-ABC2-8EC6D5E2D1A5}"/>
              </a:ext>
            </a:extLst>
          </p:cNvPr>
          <p:cNvSpPr txBox="1"/>
          <p:nvPr/>
        </p:nvSpPr>
        <p:spPr>
          <a:xfrm>
            <a:off x="6457293" y="6029140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383A8EB-09F8-8766-56A9-244325BF71CB}"/>
              </a:ext>
            </a:extLst>
          </p:cNvPr>
          <p:cNvSpPr txBox="1"/>
          <p:nvPr/>
        </p:nvSpPr>
        <p:spPr>
          <a:xfrm>
            <a:off x="7944716" y="6022344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1.25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49CBBE1-CB6D-51F4-09C5-9831744B7DF4}"/>
              </a:ext>
            </a:extLst>
          </p:cNvPr>
          <p:cNvSpPr txBox="1"/>
          <p:nvPr/>
        </p:nvSpPr>
        <p:spPr>
          <a:xfrm>
            <a:off x="7635426" y="5458091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(sec)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6060533-8BCD-4376-B2B7-F438AB4A5E1B}"/>
              </a:ext>
            </a:extLst>
          </p:cNvPr>
          <p:cNvSpPr txBox="1"/>
          <p:nvPr/>
        </p:nvSpPr>
        <p:spPr>
          <a:xfrm>
            <a:off x="601251" y="6042732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0.00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A3CA48-29AE-ED32-9888-58E1ED78EED5}"/>
              </a:ext>
            </a:extLst>
          </p:cNvPr>
          <p:cNvGrpSpPr/>
          <p:nvPr/>
        </p:nvGrpSpPr>
        <p:grpSpPr>
          <a:xfrm>
            <a:off x="893218" y="4563539"/>
            <a:ext cx="5800583" cy="968540"/>
            <a:chOff x="893218" y="4563539"/>
            <a:chExt cx="5800583" cy="9685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BEF29B2-1ADE-A792-92C0-FA4E2CA55047}"/>
                </a:ext>
              </a:extLst>
            </p:cNvPr>
            <p:cNvGrpSpPr/>
            <p:nvPr/>
          </p:nvGrpSpPr>
          <p:grpSpPr>
            <a:xfrm>
              <a:off x="893218" y="4563539"/>
              <a:ext cx="2903327" cy="909698"/>
              <a:chOff x="893218" y="1290862"/>
              <a:chExt cx="5831038" cy="909698"/>
            </a:xfrm>
          </p:grpSpPr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47EDE033-19E4-5DE8-8DC9-6791EA88A226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96703A3A-D60B-1CD3-B34D-76116B17D0F8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72AD0E56-5B4E-9C77-1288-07D62D2F9B40}"/>
                </a:ext>
              </a:extLst>
            </p:cNvPr>
            <p:cNvGrpSpPr/>
            <p:nvPr/>
          </p:nvGrpSpPr>
          <p:grpSpPr>
            <a:xfrm>
              <a:off x="3790474" y="4622381"/>
              <a:ext cx="2903327" cy="909698"/>
              <a:chOff x="893218" y="1290862"/>
              <a:chExt cx="5831038" cy="909698"/>
            </a:xfrm>
          </p:grpSpPr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59075ECC-BA97-8FE1-58CD-E431E4336CC3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85D5762E-8A62-8AB8-3E96-0A09398CD76C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72A3950-08EF-4841-9A83-478E05EB8FA4}"/>
              </a:ext>
            </a:extLst>
          </p:cNvPr>
          <p:cNvGrpSpPr/>
          <p:nvPr/>
        </p:nvGrpSpPr>
        <p:grpSpPr>
          <a:xfrm>
            <a:off x="897586" y="4141326"/>
            <a:ext cx="2937650" cy="1565742"/>
            <a:chOff x="893218" y="4563539"/>
            <a:chExt cx="5800583" cy="968540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5ACC9BDF-740A-7D1C-BDFC-221DD55D399E}"/>
                </a:ext>
              </a:extLst>
            </p:cNvPr>
            <p:cNvGrpSpPr/>
            <p:nvPr/>
          </p:nvGrpSpPr>
          <p:grpSpPr>
            <a:xfrm>
              <a:off x="893218" y="4563539"/>
              <a:ext cx="2903327" cy="909698"/>
              <a:chOff x="893218" y="1290862"/>
              <a:chExt cx="5831038" cy="909698"/>
            </a:xfrm>
          </p:grpSpPr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E3514EF4-40C2-984B-D4A2-DA3B1FE304BF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B20FB361-B5C4-C266-C0F0-2331E09F9C74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7EC817C0-6558-8B4E-461C-E99369A63AE7}"/>
                </a:ext>
              </a:extLst>
            </p:cNvPr>
            <p:cNvGrpSpPr/>
            <p:nvPr/>
          </p:nvGrpSpPr>
          <p:grpSpPr>
            <a:xfrm>
              <a:off x="3790474" y="4622381"/>
              <a:ext cx="2903327" cy="909698"/>
              <a:chOff x="893218" y="1290862"/>
              <a:chExt cx="5831038" cy="909698"/>
            </a:xfrm>
          </p:grpSpPr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694E51D7-AA22-B141-2642-4A325CA3FCD4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73BCB97F-E574-6E8F-EAA3-FA765E16B0A4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B9A65E21-0936-F57D-6989-2B0049ABD450}"/>
              </a:ext>
            </a:extLst>
          </p:cNvPr>
          <p:cNvGrpSpPr/>
          <p:nvPr/>
        </p:nvGrpSpPr>
        <p:grpSpPr>
          <a:xfrm>
            <a:off x="3832162" y="4289124"/>
            <a:ext cx="2937650" cy="1550551"/>
            <a:chOff x="893218" y="4563539"/>
            <a:chExt cx="5800583" cy="968540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D2B7A324-BA91-5D64-F805-B843798833F1}"/>
                </a:ext>
              </a:extLst>
            </p:cNvPr>
            <p:cNvGrpSpPr/>
            <p:nvPr/>
          </p:nvGrpSpPr>
          <p:grpSpPr>
            <a:xfrm>
              <a:off x="893218" y="4563539"/>
              <a:ext cx="2903327" cy="909698"/>
              <a:chOff x="893218" y="1290862"/>
              <a:chExt cx="5831038" cy="909698"/>
            </a:xfrm>
          </p:grpSpPr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311FC91A-AAB1-BD97-10DE-52C6CC2FE0C3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4A934BD1-17B2-D2B9-D033-8F3A78CA4D75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7EEDCD87-0F24-A3D4-5259-03AF2B37D500}"/>
                </a:ext>
              </a:extLst>
            </p:cNvPr>
            <p:cNvGrpSpPr/>
            <p:nvPr/>
          </p:nvGrpSpPr>
          <p:grpSpPr>
            <a:xfrm>
              <a:off x="3790474" y="4622381"/>
              <a:ext cx="2903327" cy="909698"/>
              <a:chOff x="893218" y="1290862"/>
              <a:chExt cx="5831038" cy="909698"/>
            </a:xfrm>
          </p:grpSpPr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5EC66B81-8C70-EB9E-EC4E-73592E18B022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BC21A244-4F19-2E5A-9647-D29CCE33A9D0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AD7A2766-3892-B83F-9695-EBE06D9B789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concept of the Fourier series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C3359FA-02D9-55D1-0C6F-A8A7F60CD854}"/>
              </a:ext>
            </a:extLst>
          </p:cNvPr>
          <p:cNvSpPr/>
          <p:nvPr/>
        </p:nvSpPr>
        <p:spPr>
          <a:xfrm>
            <a:off x="0" y="3256747"/>
            <a:ext cx="9144000" cy="884579"/>
          </a:xfrm>
          <a:prstGeom prst="roundRect">
            <a:avLst>
              <a:gd name="adj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key idea: Any function can be written as the sum of sinusoidal functions.</a:t>
            </a:r>
          </a:p>
        </p:txBody>
      </p:sp>
    </p:spTree>
    <p:extLst>
      <p:ext uri="{BB962C8B-B14F-4D97-AF65-F5344CB8AC3E}">
        <p14:creationId xmlns:p14="http://schemas.microsoft.com/office/powerpoint/2010/main" val="19379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21812-3C74-60D1-F60C-A3A2C557E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4FDDA0-FE51-E7F0-BA67-A4ACF333CD70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Domain and Frequency Domain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89F1F-27B1-57D0-4CE5-50BB7D9808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293"/>
          <a:stretch/>
        </p:blipFill>
        <p:spPr>
          <a:xfrm>
            <a:off x="1299444" y="1455556"/>
            <a:ext cx="5478727" cy="42952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1E8492B-84FD-F9C0-BA36-23F6FD086F84}"/>
                  </a:ext>
                </a:extLst>
              </p:cNvPr>
              <p:cNvSpPr txBox="1"/>
              <p:nvPr/>
            </p:nvSpPr>
            <p:spPr>
              <a:xfrm>
                <a:off x="6778172" y="3229820"/>
                <a:ext cx="1432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1 .</m:t>
                      </m:r>
                      <m:func>
                        <m:func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𝑓𝑡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CBDE33-449E-4E48-BEDD-CD5CD85DB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172" y="3229820"/>
                <a:ext cx="1432122" cy="307777"/>
              </a:xfrm>
              <a:prstGeom prst="rect">
                <a:avLst/>
              </a:prstGeom>
              <a:blipFill>
                <a:blip r:embed="rId3"/>
                <a:stretch>
                  <a:fillRect l="-3540" t="-3846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223C9C-9156-1EB4-61D1-F20DA10DD99E}"/>
                  </a:ext>
                </a:extLst>
              </p:cNvPr>
              <p:cNvSpPr txBox="1"/>
              <p:nvPr/>
            </p:nvSpPr>
            <p:spPr>
              <a:xfrm>
                <a:off x="6778172" y="3920934"/>
                <a:ext cx="189114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</m:t>
                      </m:r>
                      <m:func>
                        <m:func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.3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𝑓𝑡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5A81B7-97BA-5249-A346-56A0253D3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172" y="3920934"/>
                <a:ext cx="1891143" cy="578235"/>
              </a:xfrm>
              <a:prstGeom prst="rect">
                <a:avLst/>
              </a:prstGeom>
              <a:blipFill>
                <a:blip r:embed="rId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50FE1D-AB50-A7B8-9FD3-7E2A7E30D71E}"/>
                  </a:ext>
                </a:extLst>
              </p:cNvPr>
              <p:cNvSpPr txBox="1"/>
              <p:nvPr/>
            </p:nvSpPr>
            <p:spPr>
              <a:xfrm>
                <a:off x="6778172" y="4665958"/>
                <a:ext cx="189114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</m:t>
                      </m:r>
                      <m:func>
                        <m:func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.5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𝑓𝑡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C9AEA47-8C1B-354B-B05C-05E98FC30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172" y="4665958"/>
                <a:ext cx="1891143" cy="578235"/>
              </a:xfrm>
              <a:prstGeom prst="rect">
                <a:avLst/>
              </a:prstGeom>
              <a:blipFill>
                <a:blip r:embed="rId5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B8A774-8D2B-F6AD-7817-DE7B402925DB}"/>
                  </a:ext>
                </a:extLst>
              </p:cNvPr>
              <p:cNvSpPr txBox="1"/>
              <p:nvPr/>
            </p:nvSpPr>
            <p:spPr>
              <a:xfrm>
                <a:off x="6778172" y="5306536"/>
                <a:ext cx="1891143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den>
                      </m:f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</m:t>
                      </m:r>
                      <m:func>
                        <m:func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𝜋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.7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𝑓𝑡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6D833D-01E1-1844-A41E-A41EC3D09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172" y="5306536"/>
                <a:ext cx="1891143" cy="578235"/>
              </a:xfrm>
              <a:prstGeom prst="rect">
                <a:avLst/>
              </a:prstGeom>
              <a:blipFill>
                <a:blip r:embed="rId6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B482575-A008-1361-3770-9EB6B74C2C73}"/>
              </a:ext>
            </a:extLst>
          </p:cNvPr>
          <p:cNvSpPr txBox="1"/>
          <p:nvPr/>
        </p:nvSpPr>
        <p:spPr>
          <a:xfrm>
            <a:off x="6821714" y="1945077"/>
            <a:ext cx="217239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Approx. square wave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0B1597-BFEC-008B-CE00-6A8211DF74DC}"/>
              </a:ext>
            </a:extLst>
          </p:cNvPr>
          <p:cNvSpPr/>
          <p:nvPr/>
        </p:nvSpPr>
        <p:spPr>
          <a:xfrm>
            <a:off x="764498" y="2878111"/>
            <a:ext cx="8079699" cy="34777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72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B2BC4A0-7206-E0CF-9BBB-492FCD454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527606-C206-888A-6E66-C4ED5936D7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31" b="83221"/>
          <a:stretch/>
        </p:blipFill>
        <p:spPr>
          <a:xfrm>
            <a:off x="1757612" y="1349828"/>
            <a:ext cx="5628776" cy="6966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075F46-4F6D-2125-AC66-CC96AE693E82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Analogy: Food coloring chart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701633-2926-1833-79FA-99DE3BCDA676}"/>
              </a:ext>
            </a:extLst>
          </p:cNvPr>
          <p:cNvSpPr txBox="1"/>
          <p:nvPr/>
        </p:nvSpPr>
        <p:spPr>
          <a:xfrm>
            <a:off x="111171" y="610044"/>
            <a:ext cx="269182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 for food colors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7E27834-6625-F952-C4C4-55622D9B9720}"/>
              </a:ext>
            </a:extLst>
          </p:cNvPr>
          <p:cNvSpPr/>
          <p:nvPr/>
        </p:nvSpPr>
        <p:spPr>
          <a:xfrm>
            <a:off x="2714171" y="854678"/>
            <a:ext cx="2104572" cy="393551"/>
          </a:xfrm>
          <a:custGeom>
            <a:avLst/>
            <a:gdLst>
              <a:gd name="connsiteX0" fmla="*/ 0 w 2104572"/>
              <a:gd name="connsiteY0" fmla="*/ 1665 h 393551"/>
              <a:gd name="connsiteX1" fmla="*/ 1465943 w 2104572"/>
              <a:gd name="connsiteY1" fmla="*/ 59722 h 393551"/>
              <a:gd name="connsiteX2" fmla="*/ 2104572 w 2104572"/>
              <a:gd name="connsiteY2" fmla="*/ 393551 h 3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572" h="393551">
                <a:moveTo>
                  <a:pt x="0" y="1665"/>
                </a:moveTo>
                <a:cubicBezTo>
                  <a:pt x="557590" y="-1964"/>
                  <a:pt x="1115181" y="-5592"/>
                  <a:pt x="1465943" y="59722"/>
                </a:cubicBezTo>
                <a:cubicBezTo>
                  <a:pt x="1816705" y="125036"/>
                  <a:pt x="1960638" y="259293"/>
                  <a:pt x="2104572" y="393551"/>
                </a:cubicBezTo>
              </a:path>
            </a:pathLst>
          </a:custGeom>
          <a:noFill/>
          <a:ln w="31750"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1475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4E6D6CE-D135-6C9E-669C-09B417F51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C5A0F5-0584-75FA-B793-7EA96A2E94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84" b="71551"/>
          <a:stretch/>
        </p:blipFill>
        <p:spPr>
          <a:xfrm>
            <a:off x="1757612" y="1341612"/>
            <a:ext cx="5628776" cy="13580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703150-DDEE-4817-211F-077D8FB8E073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Analogy: Food coloring chart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FEB14-0B83-8FA6-B9A8-960E3A0F7113}"/>
              </a:ext>
            </a:extLst>
          </p:cNvPr>
          <p:cNvSpPr txBox="1"/>
          <p:nvPr/>
        </p:nvSpPr>
        <p:spPr>
          <a:xfrm>
            <a:off x="111171" y="610044"/>
            <a:ext cx="269182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 for food colors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1758302-6BCF-8B16-AD73-E87BA135BCBE}"/>
              </a:ext>
            </a:extLst>
          </p:cNvPr>
          <p:cNvSpPr/>
          <p:nvPr/>
        </p:nvSpPr>
        <p:spPr>
          <a:xfrm>
            <a:off x="2714171" y="854678"/>
            <a:ext cx="2104572" cy="393551"/>
          </a:xfrm>
          <a:custGeom>
            <a:avLst/>
            <a:gdLst>
              <a:gd name="connsiteX0" fmla="*/ 0 w 2104572"/>
              <a:gd name="connsiteY0" fmla="*/ 1665 h 393551"/>
              <a:gd name="connsiteX1" fmla="*/ 1465943 w 2104572"/>
              <a:gd name="connsiteY1" fmla="*/ 59722 h 393551"/>
              <a:gd name="connsiteX2" fmla="*/ 2104572 w 2104572"/>
              <a:gd name="connsiteY2" fmla="*/ 393551 h 3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572" h="393551">
                <a:moveTo>
                  <a:pt x="0" y="1665"/>
                </a:moveTo>
                <a:cubicBezTo>
                  <a:pt x="557590" y="-1964"/>
                  <a:pt x="1115181" y="-5592"/>
                  <a:pt x="1465943" y="59722"/>
                </a:cubicBezTo>
                <a:cubicBezTo>
                  <a:pt x="1816705" y="125036"/>
                  <a:pt x="1960638" y="259293"/>
                  <a:pt x="2104572" y="393551"/>
                </a:cubicBezTo>
              </a:path>
            </a:pathLst>
          </a:custGeom>
          <a:noFill/>
          <a:ln w="31750"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56637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89D6C0B-5081-150D-0880-1FDAF62E7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A1213-F220-4BBC-6F82-25444D4B9C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83" b="58520"/>
          <a:stretch/>
        </p:blipFill>
        <p:spPr>
          <a:xfrm>
            <a:off x="1757612" y="1341612"/>
            <a:ext cx="5628776" cy="20873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E048D1-3964-DF54-27C0-38A666E5AA90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Analogy: Food coloring chart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A7B06F-5AFD-14BA-A909-E514572F79E3}"/>
              </a:ext>
            </a:extLst>
          </p:cNvPr>
          <p:cNvSpPr txBox="1"/>
          <p:nvPr/>
        </p:nvSpPr>
        <p:spPr>
          <a:xfrm>
            <a:off x="111171" y="610044"/>
            <a:ext cx="269182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 for food colors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C73D19B-6A1F-B47E-6FD7-4FF75CE05255}"/>
              </a:ext>
            </a:extLst>
          </p:cNvPr>
          <p:cNvSpPr/>
          <p:nvPr/>
        </p:nvSpPr>
        <p:spPr>
          <a:xfrm>
            <a:off x="2714171" y="854678"/>
            <a:ext cx="2104572" cy="393551"/>
          </a:xfrm>
          <a:custGeom>
            <a:avLst/>
            <a:gdLst>
              <a:gd name="connsiteX0" fmla="*/ 0 w 2104572"/>
              <a:gd name="connsiteY0" fmla="*/ 1665 h 393551"/>
              <a:gd name="connsiteX1" fmla="*/ 1465943 w 2104572"/>
              <a:gd name="connsiteY1" fmla="*/ 59722 h 393551"/>
              <a:gd name="connsiteX2" fmla="*/ 2104572 w 2104572"/>
              <a:gd name="connsiteY2" fmla="*/ 393551 h 3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572" h="393551">
                <a:moveTo>
                  <a:pt x="0" y="1665"/>
                </a:moveTo>
                <a:cubicBezTo>
                  <a:pt x="557590" y="-1964"/>
                  <a:pt x="1115181" y="-5592"/>
                  <a:pt x="1465943" y="59722"/>
                </a:cubicBezTo>
                <a:cubicBezTo>
                  <a:pt x="1816705" y="125036"/>
                  <a:pt x="1960638" y="259293"/>
                  <a:pt x="2104572" y="393551"/>
                </a:cubicBezTo>
              </a:path>
            </a:pathLst>
          </a:custGeom>
          <a:noFill/>
          <a:ln w="31750"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4103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7443D-9940-2479-F693-890A908E6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DE5F3D-7A58-A57E-1936-63F41722EF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81" b="494"/>
          <a:stretch/>
        </p:blipFill>
        <p:spPr>
          <a:xfrm>
            <a:off x="1757612" y="1341611"/>
            <a:ext cx="5628776" cy="53349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7D9E2-795C-5B05-2284-9C0E4D81670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Analogy: Food coloring chart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ACDE7-0167-C856-3EEA-DED13793E6D8}"/>
              </a:ext>
            </a:extLst>
          </p:cNvPr>
          <p:cNvSpPr txBox="1"/>
          <p:nvPr/>
        </p:nvSpPr>
        <p:spPr>
          <a:xfrm>
            <a:off x="111171" y="610044"/>
            <a:ext cx="269182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 for food colors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1C9FD8E-3062-7264-0A74-5BF5DCDD5860}"/>
              </a:ext>
            </a:extLst>
          </p:cNvPr>
          <p:cNvSpPr/>
          <p:nvPr/>
        </p:nvSpPr>
        <p:spPr>
          <a:xfrm>
            <a:off x="2714171" y="854678"/>
            <a:ext cx="2104572" cy="393551"/>
          </a:xfrm>
          <a:custGeom>
            <a:avLst/>
            <a:gdLst>
              <a:gd name="connsiteX0" fmla="*/ 0 w 2104572"/>
              <a:gd name="connsiteY0" fmla="*/ 1665 h 393551"/>
              <a:gd name="connsiteX1" fmla="*/ 1465943 w 2104572"/>
              <a:gd name="connsiteY1" fmla="*/ 59722 h 393551"/>
              <a:gd name="connsiteX2" fmla="*/ 2104572 w 2104572"/>
              <a:gd name="connsiteY2" fmla="*/ 393551 h 39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572" h="393551">
                <a:moveTo>
                  <a:pt x="0" y="1665"/>
                </a:moveTo>
                <a:cubicBezTo>
                  <a:pt x="557590" y="-1964"/>
                  <a:pt x="1115181" y="-5592"/>
                  <a:pt x="1465943" y="59722"/>
                </a:cubicBezTo>
                <a:cubicBezTo>
                  <a:pt x="1816705" y="125036"/>
                  <a:pt x="1960638" y="259293"/>
                  <a:pt x="2104572" y="393551"/>
                </a:cubicBezTo>
              </a:path>
            </a:pathLst>
          </a:custGeom>
          <a:noFill/>
          <a:ln w="31750"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1128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BB528-CA91-F1E2-6BD6-7D97FCAB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E89BEE-2CCB-2B69-0319-0D04BC69720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Domain and Frequency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82D0B5-B212-912A-194E-20179DD83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87" y="1650211"/>
            <a:ext cx="7741027" cy="35575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692457-4790-E27B-BE8C-6BF4EC9FA1FC}"/>
              </a:ext>
            </a:extLst>
          </p:cNvPr>
          <p:cNvSpPr txBox="1"/>
          <p:nvPr/>
        </p:nvSpPr>
        <p:spPr>
          <a:xfrm rot="1729842">
            <a:off x="281722" y="5256085"/>
            <a:ext cx="26688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1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domain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29E1E5-49C8-6369-4E78-85E16CBE0A6A}"/>
              </a:ext>
            </a:extLst>
          </p:cNvPr>
          <p:cNvSpPr txBox="1"/>
          <p:nvPr/>
        </p:nvSpPr>
        <p:spPr>
          <a:xfrm rot="19990046">
            <a:off x="5650250" y="5256085"/>
            <a:ext cx="3470437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domain view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0D1D7A5-4432-467C-2A77-A577FE38CF2A}"/>
              </a:ext>
            </a:extLst>
          </p:cNvPr>
          <p:cNvSpPr/>
          <p:nvPr/>
        </p:nvSpPr>
        <p:spPr>
          <a:xfrm rot="14236126">
            <a:off x="6784667" y="4636125"/>
            <a:ext cx="769257" cy="464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C097198D-1A9C-26E4-65D9-2DAFE26A39A1}"/>
              </a:ext>
            </a:extLst>
          </p:cNvPr>
          <p:cNvSpPr/>
          <p:nvPr/>
        </p:nvSpPr>
        <p:spPr>
          <a:xfrm rot="18189010">
            <a:off x="1531258" y="4697145"/>
            <a:ext cx="769257" cy="464457"/>
          </a:xfrm>
          <a:prstGeom prst="rightArrow">
            <a:avLst/>
          </a:prstGeom>
          <a:solidFill>
            <a:srgbClr val="9411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4337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9BBFC8-E597-A044-9473-F15837B5A815}"/>
              </a:ext>
            </a:extLst>
          </p:cNvPr>
          <p:cNvSpPr txBox="1"/>
          <p:nvPr/>
        </p:nvSpPr>
        <p:spPr>
          <a:xfrm>
            <a:off x="0" y="3009115"/>
            <a:ext cx="9144000" cy="1323439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do we need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frequency domain view?</a:t>
            </a:r>
          </a:p>
        </p:txBody>
      </p:sp>
    </p:spTree>
    <p:extLst>
      <p:ext uri="{BB962C8B-B14F-4D97-AF65-F5344CB8AC3E}">
        <p14:creationId xmlns:p14="http://schemas.microsoft.com/office/powerpoint/2010/main" val="19818728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9BBFC8-E597-A044-9473-F15837B5A815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Why do we need the frequency domain view?</a:t>
            </a:r>
          </a:p>
        </p:txBody>
      </p:sp>
      <p:pic>
        <p:nvPicPr>
          <p:cNvPr id="5" name="umd" descr="umd">
            <a:hlinkClick r:id="" action="ppaction://media"/>
            <a:extLst>
              <a:ext uri="{FF2B5EF4-FFF2-40B4-BE49-F238E27FC236}">
                <a16:creationId xmlns:a16="http://schemas.microsoft.com/office/drawing/2014/main" id="{610299A6-F635-C941-8949-973D8720F1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7063" y="946556"/>
            <a:ext cx="812800" cy="812800"/>
          </a:xfrm>
          <a:prstGeom prst="rect">
            <a:avLst/>
          </a:prstGeom>
        </p:spPr>
      </p:pic>
      <p:pic>
        <p:nvPicPr>
          <p:cNvPr id="6" name="umd_noisy" descr="umd_noisy">
            <a:hlinkClick r:id="" action="ppaction://media"/>
            <a:extLst>
              <a:ext uri="{FF2B5EF4-FFF2-40B4-BE49-F238E27FC236}">
                <a16:creationId xmlns:a16="http://schemas.microsoft.com/office/drawing/2014/main" id="{FACB0E2C-C69F-2D40-B081-590A41E10E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74165" y="981455"/>
            <a:ext cx="812800" cy="812800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59B6B15-78FC-7745-A0CE-E9017DB621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563" y="4369649"/>
            <a:ext cx="3317801" cy="2488351"/>
          </a:xfrm>
          <a:prstGeom prst="rect">
            <a:avLst/>
          </a:prstGeom>
        </p:spPr>
      </p:pic>
      <p:pic>
        <p:nvPicPr>
          <p:cNvPr id="10" name="Picture 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9D4F95D9-D04A-3E42-A6CD-ECD50D6E4E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622" y="1881298"/>
            <a:ext cx="3317801" cy="2488351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DB6DB6D7-27F5-9E46-AB3D-DF5DB19882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1664" y="4369648"/>
            <a:ext cx="3317801" cy="2488351"/>
          </a:xfrm>
          <a:prstGeom prst="rect">
            <a:avLst/>
          </a:prstGeom>
        </p:spPr>
      </p:pic>
      <p:pic>
        <p:nvPicPr>
          <p:cNvPr id="14" name="Picture 1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FEC5D08-368C-434D-8C1E-F4D00CB3DE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2577" y="1881297"/>
            <a:ext cx="3317801" cy="24883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6628E06-E320-284D-99AF-574EFE2F7D0B}"/>
              </a:ext>
            </a:extLst>
          </p:cNvPr>
          <p:cNvSpPr txBox="1"/>
          <p:nvPr/>
        </p:nvSpPr>
        <p:spPr>
          <a:xfrm>
            <a:off x="965042" y="505473"/>
            <a:ext cx="2336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0F6BA0-A877-9740-AD9F-D0CBFD98C03C}"/>
              </a:ext>
            </a:extLst>
          </p:cNvPr>
          <p:cNvSpPr txBox="1"/>
          <p:nvPr/>
        </p:nvSpPr>
        <p:spPr>
          <a:xfrm>
            <a:off x="5216734" y="505473"/>
            <a:ext cx="3317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 + Noise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F1765E-688A-3745-9AEF-A009D60671CD}"/>
              </a:ext>
            </a:extLst>
          </p:cNvPr>
          <p:cNvSpPr txBox="1"/>
          <p:nvPr/>
        </p:nvSpPr>
        <p:spPr>
          <a:xfrm>
            <a:off x="3301844" y="2401816"/>
            <a:ext cx="2336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domain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6A8806-7DA5-B34A-8CA6-72FEA5A2753F}"/>
              </a:ext>
            </a:extLst>
          </p:cNvPr>
          <p:cNvSpPr txBox="1"/>
          <p:nvPr/>
        </p:nvSpPr>
        <p:spPr>
          <a:xfrm>
            <a:off x="3525033" y="4819021"/>
            <a:ext cx="2336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domain</a:t>
            </a:r>
          </a:p>
        </p:txBody>
      </p:sp>
    </p:spTree>
    <p:extLst>
      <p:ext uri="{BB962C8B-B14F-4D97-AF65-F5344CB8AC3E}">
        <p14:creationId xmlns:p14="http://schemas.microsoft.com/office/powerpoint/2010/main" val="51050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7" grpId="0"/>
      <p:bldP spid="18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E0C15B5C-FBA0-9442-8C8C-FA7AD4BB2701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45C493-110E-2F45-827A-4839E12952FE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D766DCF-E130-494C-B971-B320345301A5}"/>
              </a:ext>
            </a:extLst>
          </p:cNvPr>
          <p:cNvCxnSpPr/>
          <p:nvPr/>
        </p:nvCxnSpPr>
        <p:spPr>
          <a:xfrm>
            <a:off x="3806970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42DFE237-4D9E-954A-8A45-278EF7B4CCBE}"/>
              </a:ext>
            </a:extLst>
          </p:cNvPr>
          <p:cNvSpPr/>
          <p:nvPr/>
        </p:nvSpPr>
        <p:spPr>
          <a:xfrm>
            <a:off x="3454303" y="3162680"/>
            <a:ext cx="92835" cy="84395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977B16-43AD-B94B-85D9-A9DC6EAC1542}"/>
              </a:ext>
            </a:extLst>
          </p:cNvPr>
          <p:cNvSpPr txBox="1"/>
          <p:nvPr/>
        </p:nvSpPr>
        <p:spPr>
          <a:xfrm>
            <a:off x="7463463" y="4804935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32FF3A9-4AC2-9C41-AF95-FCDCAF97EE1C}"/>
              </a:ext>
            </a:extLst>
          </p:cNvPr>
          <p:cNvCxnSpPr>
            <a:cxnSpLocks/>
          </p:cNvCxnSpPr>
          <p:nvPr/>
        </p:nvCxnSpPr>
        <p:spPr>
          <a:xfrm>
            <a:off x="3793523" y="4778683"/>
            <a:ext cx="4934694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975753-DE90-0D45-81B1-B66201D7AD56}"/>
              </a:ext>
            </a:extLst>
          </p:cNvPr>
          <p:cNvSpPr txBox="1"/>
          <p:nvPr/>
        </p:nvSpPr>
        <p:spPr>
          <a:xfrm>
            <a:off x="-42865" y="0"/>
            <a:ext cx="935830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50602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02202C-482D-B348-A490-1CD80B3663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3" t="1343" r="253" b="68563"/>
          <a:stretch>
            <a:fillRect/>
          </a:stretch>
        </p:blipFill>
        <p:spPr>
          <a:xfrm>
            <a:off x="1572828" y="2126931"/>
            <a:ext cx="7638883" cy="2106599"/>
          </a:xfrm>
          <a:custGeom>
            <a:avLst/>
            <a:gdLst>
              <a:gd name="connsiteX0" fmla="*/ 0 w 5217459"/>
              <a:gd name="connsiteY0" fmla="*/ 0 h 1438835"/>
              <a:gd name="connsiteX1" fmla="*/ 5217459 w 5217459"/>
              <a:gd name="connsiteY1" fmla="*/ 0 h 1438835"/>
              <a:gd name="connsiteX2" fmla="*/ 5217459 w 5217459"/>
              <a:gd name="connsiteY2" fmla="*/ 1438835 h 1438835"/>
              <a:gd name="connsiteX3" fmla="*/ 0 w 5217459"/>
              <a:gd name="connsiteY3" fmla="*/ 1438835 h 143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7459" h="1438835">
                <a:moveTo>
                  <a:pt x="0" y="0"/>
                </a:moveTo>
                <a:lnTo>
                  <a:pt x="5217459" y="0"/>
                </a:lnTo>
                <a:lnTo>
                  <a:pt x="5217459" y="1438835"/>
                </a:lnTo>
                <a:lnTo>
                  <a:pt x="0" y="1438835"/>
                </a:lnTo>
                <a:close/>
              </a:path>
            </a:pathLst>
          </a:cu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388DB3-AD36-FB47-95EA-58D8A6E5377E}"/>
              </a:ext>
            </a:extLst>
          </p:cNvPr>
          <p:cNvCxnSpPr/>
          <p:nvPr/>
        </p:nvCxnSpPr>
        <p:spPr>
          <a:xfrm>
            <a:off x="3806970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FBE08893-75D8-C243-B39A-B7841EC69A62}"/>
              </a:ext>
            </a:extLst>
          </p:cNvPr>
          <p:cNvSpPr/>
          <p:nvPr/>
        </p:nvSpPr>
        <p:spPr>
          <a:xfrm>
            <a:off x="1748117" y="2312894"/>
            <a:ext cx="1748117" cy="1748118"/>
          </a:xfrm>
          <a:prstGeom prst="ellipse">
            <a:avLst/>
          </a:prstGeom>
          <a:noFill/>
          <a:ln>
            <a:solidFill>
              <a:srgbClr val="FF0F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ED16E87-9C7B-DD41-AE88-C6B5600F5954}"/>
              </a:ext>
            </a:extLst>
          </p:cNvPr>
          <p:cNvSpPr/>
          <p:nvPr/>
        </p:nvSpPr>
        <p:spPr>
          <a:xfrm>
            <a:off x="2566017" y="3135888"/>
            <a:ext cx="112331" cy="102119"/>
          </a:xfrm>
          <a:prstGeom prst="ellipse">
            <a:avLst/>
          </a:prstGeom>
          <a:solidFill>
            <a:srgbClr val="FF0F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104F1A-382F-C248-91AC-E4A802B5572C}"/>
              </a:ext>
            </a:extLst>
          </p:cNvPr>
          <p:cNvCxnSpPr>
            <a:cxnSpLocks/>
          </p:cNvCxnSpPr>
          <p:nvPr/>
        </p:nvCxnSpPr>
        <p:spPr>
          <a:xfrm>
            <a:off x="3793523" y="4778683"/>
            <a:ext cx="4934694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FD4BCCD-997E-B942-AF17-881D4762ABE9}"/>
              </a:ext>
            </a:extLst>
          </p:cNvPr>
          <p:cNvSpPr txBox="1"/>
          <p:nvPr/>
        </p:nvSpPr>
        <p:spPr>
          <a:xfrm>
            <a:off x="7463463" y="4804935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DC4860-44AA-504C-AF78-23989AF4C267}"/>
                  </a:ext>
                </a:extLst>
              </p:cNvPr>
              <p:cNvSpPr txBox="1"/>
              <p:nvPr/>
            </p:nvSpPr>
            <p:spPr>
              <a:xfrm>
                <a:off x="753753" y="4275700"/>
                <a:ext cx="2742481" cy="36933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𝑐𝑦𝑐𝑙𝑒𝑠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𝑠𝑒𝑐𝑜𝑛𝑑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DC4860-44AA-504C-AF78-23989AF4C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53" y="4275700"/>
                <a:ext cx="2742481" cy="369332"/>
              </a:xfrm>
              <a:prstGeom prst="rect">
                <a:avLst/>
              </a:prstGeom>
              <a:blipFill>
                <a:blip r:embed="rId3"/>
                <a:stretch>
                  <a:fillRect l="-3226" t="-6667" r="-184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DDB92D-8230-5F4A-8302-0D5242C260BB}"/>
                  </a:ext>
                </a:extLst>
              </p:cNvPr>
              <p:cNvSpPr txBox="1"/>
              <p:nvPr/>
            </p:nvSpPr>
            <p:spPr>
              <a:xfrm>
                <a:off x="759660" y="4884006"/>
                <a:ext cx="2751459" cy="36933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𝑎𝑛𝑔𝑙𝑒𝑠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𝑐𝑦𝑐𝑙𝑒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DDB92D-8230-5F4A-8302-0D5242C26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60" y="4884006"/>
                <a:ext cx="2751459" cy="369332"/>
              </a:xfrm>
              <a:prstGeom prst="rect">
                <a:avLst/>
              </a:prstGeom>
              <a:blipFill>
                <a:blip r:embed="rId4"/>
                <a:stretch>
                  <a:fillRect l="-2315" t="-6667" r="-3241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88DD8D3-6260-DE31-924E-277B198D883E}"/>
              </a:ext>
            </a:extLst>
          </p:cNvPr>
          <p:cNvSpPr txBox="1"/>
          <p:nvPr/>
        </p:nvSpPr>
        <p:spPr>
          <a:xfrm>
            <a:off x="-42865" y="0"/>
            <a:ext cx="935830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21083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BF0876-700F-CA45-B468-5FE2D08561BD}"/>
              </a:ext>
            </a:extLst>
          </p:cNvPr>
          <p:cNvCxnSpPr/>
          <p:nvPr/>
        </p:nvCxnSpPr>
        <p:spPr>
          <a:xfrm>
            <a:off x="2268456" y="1692995"/>
            <a:ext cx="0" cy="30900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829D3B0-8C41-5748-AE04-6378A9E1DD90}"/>
              </a:ext>
            </a:extLst>
          </p:cNvPr>
          <p:cNvCxnSpPr>
            <a:cxnSpLocks/>
          </p:cNvCxnSpPr>
          <p:nvPr/>
        </p:nvCxnSpPr>
        <p:spPr>
          <a:xfrm>
            <a:off x="2255009" y="4778683"/>
            <a:ext cx="4934694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7CD1C59-7BDD-2A4B-9772-B5DFA4BA594A}"/>
              </a:ext>
            </a:extLst>
          </p:cNvPr>
          <p:cNvSpPr txBox="1"/>
          <p:nvPr/>
        </p:nvSpPr>
        <p:spPr>
          <a:xfrm>
            <a:off x="5924949" y="4804935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D899F31E-33F1-B24E-9147-300478C24C81}"/>
              </a:ext>
            </a:extLst>
          </p:cNvPr>
          <p:cNvSpPr/>
          <p:nvPr/>
        </p:nvSpPr>
        <p:spPr>
          <a:xfrm>
            <a:off x="2262091" y="2288133"/>
            <a:ext cx="5343395" cy="1870718"/>
          </a:xfrm>
          <a:custGeom>
            <a:avLst/>
            <a:gdLst>
              <a:gd name="connsiteX0" fmla="*/ 0 w 2889504"/>
              <a:gd name="connsiteY0" fmla="*/ 0 h 12192"/>
              <a:gd name="connsiteX1" fmla="*/ 1438656 w 2889504"/>
              <a:gd name="connsiteY1" fmla="*/ 12192 h 12192"/>
              <a:gd name="connsiteX2" fmla="*/ 2889504 w 2889504"/>
              <a:gd name="connsiteY2" fmla="*/ 12192 h 12192"/>
              <a:gd name="connsiteX0" fmla="*/ 0 w 2889504"/>
              <a:gd name="connsiteY0" fmla="*/ 0 h 12192"/>
              <a:gd name="connsiteX1" fmla="*/ 1438656 w 2889504"/>
              <a:gd name="connsiteY1" fmla="*/ 12192 h 12192"/>
              <a:gd name="connsiteX2" fmla="*/ 2889504 w 2889504"/>
              <a:gd name="connsiteY2" fmla="*/ 12192 h 12192"/>
              <a:gd name="connsiteX0" fmla="*/ 0 w 2889504"/>
              <a:gd name="connsiteY0" fmla="*/ 196002 h 414103"/>
              <a:gd name="connsiteX1" fmla="*/ 1438656 w 2889504"/>
              <a:gd name="connsiteY1" fmla="*/ 208194 h 414103"/>
              <a:gd name="connsiteX2" fmla="*/ 2889504 w 2889504"/>
              <a:gd name="connsiteY2" fmla="*/ 208194 h 414103"/>
              <a:gd name="connsiteX0" fmla="*/ 0 w 2889504"/>
              <a:gd name="connsiteY0" fmla="*/ 196002 h 414103"/>
              <a:gd name="connsiteX1" fmla="*/ 1438656 w 2889504"/>
              <a:gd name="connsiteY1" fmla="*/ 208194 h 414103"/>
              <a:gd name="connsiteX2" fmla="*/ 2889504 w 2889504"/>
              <a:gd name="connsiteY2" fmla="*/ 208194 h 414103"/>
              <a:gd name="connsiteX0" fmla="*/ 0 w 2889504"/>
              <a:gd name="connsiteY0" fmla="*/ 196002 h 656758"/>
              <a:gd name="connsiteX1" fmla="*/ 1438656 w 2889504"/>
              <a:gd name="connsiteY1" fmla="*/ 208194 h 656758"/>
              <a:gd name="connsiteX2" fmla="*/ 2889504 w 2889504"/>
              <a:gd name="connsiteY2" fmla="*/ 208194 h 656758"/>
              <a:gd name="connsiteX0" fmla="*/ 0 w 2889504"/>
              <a:gd name="connsiteY0" fmla="*/ 196002 h 661760"/>
              <a:gd name="connsiteX1" fmla="*/ 1438656 w 2889504"/>
              <a:gd name="connsiteY1" fmla="*/ 208194 h 661760"/>
              <a:gd name="connsiteX2" fmla="*/ 2889504 w 2889504"/>
              <a:gd name="connsiteY2" fmla="*/ 208194 h 661760"/>
              <a:gd name="connsiteX0" fmla="*/ 0 w 2889504"/>
              <a:gd name="connsiteY0" fmla="*/ 196002 h 661760"/>
              <a:gd name="connsiteX1" fmla="*/ 1438656 w 2889504"/>
              <a:gd name="connsiteY1" fmla="*/ 208194 h 661760"/>
              <a:gd name="connsiteX2" fmla="*/ 2889504 w 2889504"/>
              <a:gd name="connsiteY2" fmla="*/ 208194 h 661760"/>
              <a:gd name="connsiteX0" fmla="*/ 0 w 2889504"/>
              <a:gd name="connsiteY0" fmla="*/ 406946 h 872704"/>
              <a:gd name="connsiteX1" fmla="*/ 1438656 w 2889504"/>
              <a:gd name="connsiteY1" fmla="*/ 419138 h 872704"/>
              <a:gd name="connsiteX2" fmla="*/ 2889504 w 2889504"/>
              <a:gd name="connsiteY2" fmla="*/ 419138 h 87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9504" h="872704">
                <a:moveTo>
                  <a:pt x="0" y="406946"/>
                </a:moveTo>
                <a:cubicBezTo>
                  <a:pt x="589280" y="-222974"/>
                  <a:pt x="1089152" y="-44158"/>
                  <a:pt x="1438656" y="419138"/>
                </a:cubicBezTo>
                <a:cubicBezTo>
                  <a:pt x="1788160" y="882434"/>
                  <a:pt x="2320544" y="1150658"/>
                  <a:pt x="2889504" y="419138"/>
                </a:cubicBezTo>
              </a:path>
            </a:pathLst>
          </a:custGeom>
          <a:ln w="28575" cmpd="sng">
            <a:solidFill>
              <a:srgbClr val="31859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702CBF-4C09-C545-9EF9-7BCBB7149071}"/>
              </a:ext>
            </a:extLst>
          </p:cNvPr>
          <p:cNvSpPr txBox="1"/>
          <p:nvPr/>
        </p:nvSpPr>
        <p:spPr>
          <a:xfrm rot="16200000">
            <a:off x="786939" y="3037951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Amplitude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41754F2-F5B6-4148-A923-656CFB114866}"/>
              </a:ext>
            </a:extLst>
          </p:cNvPr>
          <p:cNvCxnSpPr>
            <a:cxnSpLocks/>
          </p:cNvCxnSpPr>
          <p:nvPr/>
        </p:nvCxnSpPr>
        <p:spPr>
          <a:xfrm>
            <a:off x="2268456" y="2084342"/>
            <a:ext cx="5438630" cy="0"/>
          </a:xfrm>
          <a:prstGeom prst="line">
            <a:avLst/>
          </a:prstGeom>
          <a:ln w="53975">
            <a:solidFill>
              <a:schemeClr val="tx1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F183A93-D933-A94F-9E8D-C02EDBA07623}"/>
              </a:ext>
            </a:extLst>
          </p:cNvPr>
          <p:cNvSpPr txBox="1"/>
          <p:nvPr/>
        </p:nvSpPr>
        <p:spPr>
          <a:xfrm>
            <a:off x="3330023" y="1566702"/>
            <a:ext cx="294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cycle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6C70AAB-BFAF-CE4D-8202-87C64D576569}"/>
              </a:ext>
            </a:extLst>
          </p:cNvPr>
          <p:cNvCxnSpPr>
            <a:cxnSpLocks/>
          </p:cNvCxnSpPr>
          <p:nvPr/>
        </p:nvCxnSpPr>
        <p:spPr>
          <a:xfrm>
            <a:off x="2262091" y="3180336"/>
            <a:ext cx="6186170" cy="185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91BEC30-A69A-7746-910F-0686B7C58FF5}"/>
              </a:ext>
            </a:extLst>
          </p:cNvPr>
          <p:cNvGrpSpPr/>
          <p:nvPr/>
        </p:nvGrpSpPr>
        <p:grpSpPr>
          <a:xfrm>
            <a:off x="1346270" y="2056158"/>
            <a:ext cx="2859484" cy="2266700"/>
            <a:chOff x="1346270" y="2056158"/>
            <a:chExt cx="2859484" cy="22667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2C629B3-C89E-B246-B459-DB6CD0146658}"/>
                </a:ext>
              </a:extLst>
            </p:cNvPr>
            <p:cNvCxnSpPr>
              <a:cxnSpLocks/>
            </p:cNvCxnSpPr>
            <p:nvPr/>
          </p:nvCxnSpPr>
          <p:spPr>
            <a:xfrm>
              <a:off x="3653308" y="2294412"/>
              <a:ext cx="0" cy="885924"/>
            </a:xfrm>
            <a:prstGeom prst="line">
              <a:avLst/>
            </a:prstGeom>
            <a:ln w="53975">
              <a:solidFill>
                <a:schemeClr val="tx1"/>
              </a:solidFill>
              <a:prstDash val="solid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C749C8-9EEB-194E-969D-10B325AB6965}"/>
                </a:ext>
              </a:extLst>
            </p:cNvPr>
            <p:cNvSpPr txBox="1"/>
            <p:nvPr/>
          </p:nvSpPr>
          <p:spPr>
            <a:xfrm>
              <a:off x="3653308" y="2442565"/>
              <a:ext cx="5524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213D326-41A7-3F40-BBC5-7C66901599A2}"/>
                </a:ext>
              </a:extLst>
            </p:cNvPr>
            <p:cNvSpPr txBox="1"/>
            <p:nvPr/>
          </p:nvSpPr>
          <p:spPr>
            <a:xfrm>
              <a:off x="1346270" y="2056158"/>
              <a:ext cx="9686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2AC058-B170-0B49-8182-4BE78329D4CD}"/>
                </a:ext>
              </a:extLst>
            </p:cNvPr>
            <p:cNvSpPr txBox="1"/>
            <p:nvPr/>
          </p:nvSpPr>
          <p:spPr>
            <a:xfrm>
              <a:off x="1419316" y="3799638"/>
              <a:ext cx="9686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-A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41797BD-40E7-8A4F-A2A9-257B3ACA4108}"/>
              </a:ext>
            </a:extLst>
          </p:cNvPr>
          <p:cNvSpPr txBox="1"/>
          <p:nvPr/>
        </p:nvSpPr>
        <p:spPr>
          <a:xfrm>
            <a:off x="1625737" y="2905780"/>
            <a:ext cx="559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3E53DA-FF6F-D17E-D192-2B48E2748F84}"/>
              </a:ext>
            </a:extLst>
          </p:cNvPr>
          <p:cNvSpPr txBox="1"/>
          <p:nvPr/>
        </p:nvSpPr>
        <p:spPr>
          <a:xfrm>
            <a:off x="-42865" y="0"/>
            <a:ext cx="935830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160892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120F88-7E38-DB4C-A68E-F0F14C26D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517"/>
          <a:stretch/>
        </p:blipFill>
        <p:spPr>
          <a:xfrm>
            <a:off x="936999" y="1042147"/>
            <a:ext cx="13569050" cy="396688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BAA94-F844-D440-9788-191F76B1C115}"/>
              </a:ext>
            </a:extLst>
          </p:cNvPr>
          <p:cNvCxnSpPr>
            <a:cxnSpLocks/>
          </p:cNvCxnSpPr>
          <p:nvPr/>
        </p:nvCxnSpPr>
        <p:spPr>
          <a:xfrm>
            <a:off x="3953435" y="1909482"/>
            <a:ext cx="0" cy="1156447"/>
          </a:xfrm>
          <a:prstGeom prst="line">
            <a:avLst/>
          </a:prstGeom>
          <a:ln w="53975"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8D6334D-42A9-3D49-89DF-8B490C236BAD}"/>
              </a:ext>
            </a:extLst>
          </p:cNvPr>
          <p:cNvSpPr txBox="1"/>
          <p:nvPr/>
        </p:nvSpPr>
        <p:spPr>
          <a:xfrm>
            <a:off x="3200400" y="2649071"/>
            <a:ext cx="430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/>
              <p:nvPr/>
            </p:nvSpPr>
            <p:spPr>
              <a:xfrm>
                <a:off x="2360102" y="5558066"/>
                <a:ext cx="1270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102" y="5558066"/>
                <a:ext cx="1270604" cy="369332"/>
              </a:xfrm>
              <a:prstGeom prst="rect">
                <a:avLst/>
              </a:prstGeom>
              <a:blipFill>
                <a:blip r:embed="rId3"/>
                <a:stretch>
                  <a:fillRect l="-4950" t="-6667" r="-6931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D7356B3-CEAD-E74A-AEBD-3F64EF9B9C54}"/>
              </a:ext>
            </a:extLst>
          </p:cNvPr>
          <p:cNvSpPr txBox="1"/>
          <p:nvPr/>
        </p:nvSpPr>
        <p:spPr>
          <a:xfrm>
            <a:off x="3124731" y="214526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9EAF5DE-B28A-5B40-A060-910721BAC35B}"/>
              </a:ext>
            </a:extLst>
          </p:cNvPr>
          <p:cNvCxnSpPr>
            <a:cxnSpLocks/>
          </p:cNvCxnSpPr>
          <p:nvPr/>
        </p:nvCxnSpPr>
        <p:spPr>
          <a:xfrm>
            <a:off x="1376082" y="5164508"/>
            <a:ext cx="0" cy="1156447"/>
          </a:xfrm>
          <a:prstGeom prst="line">
            <a:avLst/>
          </a:prstGeom>
          <a:ln w="53975"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793E86-2883-AA4F-95E8-DE205C7EFCE9}"/>
                  </a:ext>
                </a:extLst>
              </p:cNvPr>
              <p:cNvSpPr txBox="1"/>
              <p:nvPr/>
            </p:nvSpPr>
            <p:spPr>
              <a:xfrm>
                <a:off x="1874062" y="5590846"/>
                <a:ext cx="2981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793E86-2883-AA4F-95E8-DE205C7EF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062" y="5590846"/>
                <a:ext cx="298159" cy="369332"/>
              </a:xfrm>
              <a:prstGeom prst="rect">
                <a:avLst/>
              </a:prstGeom>
              <a:blipFill>
                <a:blip r:embed="rId4"/>
                <a:stretch>
                  <a:fillRect l="-12500" r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655CA3-88D4-7B40-9BD7-D91533DF734F}"/>
                  </a:ext>
                </a:extLst>
              </p:cNvPr>
              <p:cNvSpPr txBox="1"/>
              <p:nvPr/>
            </p:nvSpPr>
            <p:spPr>
              <a:xfrm>
                <a:off x="3798937" y="5558066"/>
                <a:ext cx="2981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655CA3-88D4-7B40-9BD7-D91533DF7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937" y="5558066"/>
                <a:ext cx="298159" cy="369332"/>
              </a:xfrm>
              <a:prstGeom prst="rect">
                <a:avLst/>
              </a:prstGeom>
              <a:blipFill>
                <a:blip r:embed="rId5"/>
                <a:stretch>
                  <a:fillRect l="-8000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C894B8-21B4-0A4F-8E3D-1CF8A55C3A85}"/>
                  </a:ext>
                </a:extLst>
              </p:cNvPr>
              <p:cNvSpPr txBox="1"/>
              <p:nvPr/>
            </p:nvSpPr>
            <p:spPr>
              <a:xfrm>
                <a:off x="4265327" y="5551633"/>
                <a:ext cx="17403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C894B8-21B4-0A4F-8E3D-1CF8A55C3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327" y="5551633"/>
                <a:ext cx="1740348" cy="369332"/>
              </a:xfrm>
              <a:prstGeom prst="rect">
                <a:avLst/>
              </a:prstGeom>
              <a:blipFill>
                <a:blip r:embed="rId6"/>
                <a:stretch>
                  <a:fillRect l="-4380" t="-3333" r="-5109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7D844BB-2D1D-714A-9D9A-28CFFD926C4B}"/>
              </a:ext>
            </a:extLst>
          </p:cNvPr>
          <p:cNvSpPr txBox="1"/>
          <p:nvPr/>
        </p:nvSpPr>
        <p:spPr>
          <a:xfrm>
            <a:off x="4675950" y="3670820"/>
            <a:ext cx="2089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=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second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8538F6E-64BF-6F49-A105-DA5495E4DDDC}"/>
                  </a:ext>
                </a:extLst>
              </p:cNvPr>
              <p:cNvSpPr txBox="1"/>
              <p:nvPr/>
            </p:nvSpPr>
            <p:spPr>
              <a:xfrm>
                <a:off x="1572828" y="1125900"/>
                <a:ext cx="27424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𝑐𝑦𝑐𝑙𝑒𝑠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𝑠𝑒𝑐𝑜𝑛𝑑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8538F6E-64BF-6F49-A105-DA5495E4D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828" y="1125900"/>
                <a:ext cx="2742481" cy="369332"/>
              </a:xfrm>
              <a:prstGeom prst="rect">
                <a:avLst/>
              </a:prstGeom>
              <a:blipFill>
                <a:blip r:embed="rId3"/>
                <a:stretch>
                  <a:fillRect l="-3226" t="-6667" r="-184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77CA70-CE62-9D43-ADCB-8A782C0C51CD}"/>
                  </a:ext>
                </a:extLst>
              </p:cNvPr>
              <p:cNvSpPr txBox="1"/>
              <p:nvPr/>
            </p:nvSpPr>
            <p:spPr>
              <a:xfrm>
                <a:off x="1572828" y="701361"/>
                <a:ext cx="27514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𝑎𝑛𝑔𝑙𝑒𝑠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𝑐𝑦𝑐𝑙𝑒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77CA70-CE62-9D43-ADCB-8A782C0C5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828" y="701361"/>
                <a:ext cx="2751459" cy="369332"/>
              </a:xfrm>
              <a:prstGeom prst="rect">
                <a:avLst/>
              </a:prstGeom>
              <a:blipFill>
                <a:blip r:embed="rId4"/>
                <a:stretch>
                  <a:fillRect l="-1843" t="-3333" r="-3226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6BFC884-6CF1-AC3F-F9A5-0D16F1E422BF}"/>
              </a:ext>
            </a:extLst>
          </p:cNvPr>
          <p:cNvSpPr txBox="1"/>
          <p:nvPr/>
        </p:nvSpPr>
        <p:spPr>
          <a:xfrm>
            <a:off x="-42865" y="0"/>
            <a:ext cx="935830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381471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/>
      <p:bldP spid="20" grpId="0"/>
      <p:bldP spid="21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120F88-7E38-DB4C-A68E-F0F14C26D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517"/>
          <a:stretch/>
        </p:blipFill>
        <p:spPr>
          <a:xfrm>
            <a:off x="936999" y="1042147"/>
            <a:ext cx="13569050" cy="396688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BAA94-F844-D440-9788-191F76B1C115}"/>
              </a:ext>
            </a:extLst>
          </p:cNvPr>
          <p:cNvCxnSpPr>
            <a:cxnSpLocks/>
          </p:cNvCxnSpPr>
          <p:nvPr/>
        </p:nvCxnSpPr>
        <p:spPr>
          <a:xfrm>
            <a:off x="3953435" y="1909482"/>
            <a:ext cx="0" cy="1156447"/>
          </a:xfrm>
          <a:prstGeom prst="line">
            <a:avLst/>
          </a:prstGeom>
          <a:ln w="53975"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8D6334D-42A9-3D49-89DF-8B490C236BAD}"/>
              </a:ext>
            </a:extLst>
          </p:cNvPr>
          <p:cNvSpPr txBox="1"/>
          <p:nvPr/>
        </p:nvSpPr>
        <p:spPr>
          <a:xfrm>
            <a:off x="3200400" y="2649071"/>
            <a:ext cx="430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/>
              <p:nvPr/>
            </p:nvSpPr>
            <p:spPr>
              <a:xfrm>
                <a:off x="2360102" y="5558066"/>
                <a:ext cx="1270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102" y="5558066"/>
                <a:ext cx="1270604" cy="369332"/>
              </a:xfrm>
              <a:prstGeom prst="rect">
                <a:avLst/>
              </a:prstGeom>
              <a:blipFill>
                <a:blip r:embed="rId3"/>
                <a:stretch>
                  <a:fillRect l="-4950" t="-6667" r="-6931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D7356B3-CEAD-E74A-AEBD-3F64EF9B9C54}"/>
              </a:ext>
            </a:extLst>
          </p:cNvPr>
          <p:cNvSpPr txBox="1"/>
          <p:nvPr/>
        </p:nvSpPr>
        <p:spPr>
          <a:xfrm>
            <a:off x="3124731" y="214526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9EAF5DE-B28A-5B40-A060-910721BAC35B}"/>
              </a:ext>
            </a:extLst>
          </p:cNvPr>
          <p:cNvCxnSpPr>
            <a:cxnSpLocks/>
          </p:cNvCxnSpPr>
          <p:nvPr/>
        </p:nvCxnSpPr>
        <p:spPr>
          <a:xfrm>
            <a:off x="1376082" y="5164508"/>
            <a:ext cx="0" cy="1156447"/>
          </a:xfrm>
          <a:prstGeom prst="line">
            <a:avLst/>
          </a:prstGeom>
          <a:ln w="53975"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793E86-2883-AA4F-95E8-DE205C7EFCE9}"/>
                  </a:ext>
                </a:extLst>
              </p:cNvPr>
              <p:cNvSpPr txBox="1"/>
              <p:nvPr/>
            </p:nvSpPr>
            <p:spPr>
              <a:xfrm>
                <a:off x="1874062" y="5590846"/>
                <a:ext cx="2981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793E86-2883-AA4F-95E8-DE205C7EF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062" y="5590846"/>
                <a:ext cx="298159" cy="369332"/>
              </a:xfrm>
              <a:prstGeom prst="rect">
                <a:avLst/>
              </a:prstGeom>
              <a:blipFill>
                <a:blip r:embed="rId4"/>
                <a:stretch>
                  <a:fillRect l="-12500" r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655CA3-88D4-7B40-9BD7-D91533DF734F}"/>
                  </a:ext>
                </a:extLst>
              </p:cNvPr>
              <p:cNvSpPr txBox="1"/>
              <p:nvPr/>
            </p:nvSpPr>
            <p:spPr>
              <a:xfrm>
                <a:off x="3798937" y="5558066"/>
                <a:ext cx="2981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655CA3-88D4-7B40-9BD7-D91533DF7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937" y="5558066"/>
                <a:ext cx="298159" cy="369332"/>
              </a:xfrm>
              <a:prstGeom prst="rect">
                <a:avLst/>
              </a:prstGeom>
              <a:blipFill>
                <a:blip r:embed="rId5"/>
                <a:stretch>
                  <a:fillRect l="-8000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C894B8-21B4-0A4F-8E3D-1CF8A55C3A85}"/>
                  </a:ext>
                </a:extLst>
              </p:cNvPr>
              <p:cNvSpPr txBox="1"/>
              <p:nvPr/>
            </p:nvSpPr>
            <p:spPr>
              <a:xfrm>
                <a:off x="4265327" y="5551633"/>
                <a:ext cx="17403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C894B8-21B4-0A4F-8E3D-1CF8A55C3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327" y="5551633"/>
                <a:ext cx="1740348" cy="369332"/>
              </a:xfrm>
              <a:prstGeom prst="rect">
                <a:avLst/>
              </a:prstGeom>
              <a:blipFill>
                <a:blip r:embed="rId6"/>
                <a:stretch>
                  <a:fillRect l="-4380" t="-3333" r="-5109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7D844BB-2D1D-714A-9D9A-28CFFD926C4B}"/>
              </a:ext>
            </a:extLst>
          </p:cNvPr>
          <p:cNvSpPr txBox="1"/>
          <p:nvPr/>
        </p:nvSpPr>
        <p:spPr>
          <a:xfrm>
            <a:off x="4675950" y="3670820"/>
            <a:ext cx="2089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=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second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8538F6E-64BF-6F49-A105-DA5495E4DDDC}"/>
                  </a:ext>
                </a:extLst>
              </p:cNvPr>
              <p:cNvSpPr txBox="1"/>
              <p:nvPr/>
            </p:nvSpPr>
            <p:spPr>
              <a:xfrm>
                <a:off x="1572828" y="1125900"/>
                <a:ext cx="27424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𝑐𝑦𝑐𝑙𝑒𝑠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𝑠𝑒𝑐𝑜𝑛𝑑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8538F6E-64BF-6F49-A105-DA5495E4D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828" y="1125900"/>
                <a:ext cx="2742481" cy="369332"/>
              </a:xfrm>
              <a:prstGeom prst="rect">
                <a:avLst/>
              </a:prstGeom>
              <a:blipFill>
                <a:blip r:embed="rId3"/>
                <a:stretch>
                  <a:fillRect l="-3226" t="-6667" r="-184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77CA70-CE62-9D43-ADCB-8A782C0C51CD}"/>
                  </a:ext>
                </a:extLst>
              </p:cNvPr>
              <p:cNvSpPr txBox="1"/>
              <p:nvPr/>
            </p:nvSpPr>
            <p:spPr>
              <a:xfrm>
                <a:off x="1572828" y="701361"/>
                <a:ext cx="27514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𝑎𝑛𝑔𝑙𝑒𝑠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𝑐𝑦𝑐𝑙𝑒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77CA70-CE62-9D43-ADCB-8A782C0C5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828" y="701361"/>
                <a:ext cx="2751459" cy="369332"/>
              </a:xfrm>
              <a:prstGeom prst="rect">
                <a:avLst/>
              </a:prstGeom>
              <a:blipFill>
                <a:blip r:embed="rId4"/>
                <a:stretch>
                  <a:fillRect l="-1843" t="-3333" r="-3226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780045B-4757-AD4E-BAE3-142E363C321C}"/>
              </a:ext>
            </a:extLst>
          </p:cNvPr>
          <p:cNvSpPr txBox="1"/>
          <p:nvPr/>
        </p:nvSpPr>
        <p:spPr>
          <a:xfrm>
            <a:off x="1955296" y="3544805"/>
            <a:ext cx="1098164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ACD741-DC2B-E642-A192-3C536C484E57}"/>
              </a:ext>
            </a:extLst>
          </p:cNvPr>
          <p:cNvSpPr/>
          <p:nvPr/>
        </p:nvSpPr>
        <p:spPr>
          <a:xfrm>
            <a:off x="3061252" y="3220278"/>
            <a:ext cx="511691" cy="602341"/>
          </a:xfrm>
          <a:custGeom>
            <a:avLst/>
            <a:gdLst>
              <a:gd name="connsiteX0" fmla="*/ 0 w 511691"/>
              <a:gd name="connsiteY0" fmla="*/ 596348 h 602341"/>
              <a:gd name="connsiteX1" fmla="*/ 477078 w 511691"/>
              <a:gd name="connsiteY1" fmla="*/ 516835 h 602341"/>
              <a:gd name="connsiteX2" fmla="*/ 437322 w 511691"/>
              <a:gd name="connsiteY2" fmla="*/ 0 h 6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1691" h="602341">
                <a:moveTo>
                  <a:pt x="0" y="596348"/>
                </a:moveTo>
                <a:cubicBezTo>
                  <a:pt x="202095" y="606287"/>
                  <a:pt x="404191" y="616226"/>
                  <a:pt x="477078" y="516835"/>
                </a:cubicBezTo>
                <a:cubicBezTo>
                  <a:pt x="549965" y="417444"/>
                  <a:pt x="493643" y="208722"/>
                  <a:pt x="437322" y="0"/>
                </a:cubicBezTo>
              </a:path>
            </a:pathLst>
          </a:custGeom>
          <a:noFill/>
          <a:ln w="3492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4B20A6-6E6A-A53E-B883-CE32F966DCE4}"/>
              </a:ext>
            </a:extLst>
          </p:cNvPr>
          <p:cNvSpPr txBox="1"/>
          <p:nvPr/>
        </p:nvSpPr>
        <p:spPr>
          <a:xfrm>
            <a:off x="-42865" y="0"/>
            <a:ext cx="935830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5143153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120F88-7E38-DB4C-A68E-F0F14C26D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517"/>
          <a:stretch/>
        </p:blipFill>
        <p:spPr>
          <a:xfrm>
            <a:off x="936999" y="1042147"/>
            <a:ext cx="13569050" cy="396688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BAA94-F844-D440-9788-191F76B1C115}"/>
              </a:ext>
            </a:extLst>
          </p:cNvPr>
          <p:cNvCxnSpPr>
            <a:cxnSpLocks/>
          </p:cNvCxnSpPr>
          <p:nvPr/>
        </p:nvCxnSpPr>
        <p:spPr>
          <a:xfrm>
            <a:off x="3953435" y="1909482"/>
            <a:ext cx="0" cy="1156447"/>
          </a:xfrm>
          <a:prstGeom prst="line">
            <a:avLst/>
          </a:prstGeom>
          <a:ln w="53975"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8D6334D-42A9-3D49-89DF-8B490C236BAD}"/>
              </a:ext>
            </a:extLst>
          </p:cNvPr>
          <p:cNvSpPr txBox="1"/>
          <p:nvPr/>
        </p:nvSpPr>
        <p:spPr>
          <a:xfrm>
            <a:off x="3200400" y="2649071"/>
            <a:ext cx="430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/>
              <p:nvPr/>
            </p:nvSpPr>
            <p:spPr>
              <a:xfrm>
                <a:off x="2360102" y="5558066"/>
                <a:ext cx="1270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102" y="5558066"/>
                <a:ext cx="1270604" cy="369332"/>
              </a:xfrm>
              <a:prstGeom prst="rect">
                <a:avLst/>
              </a:prstGeom>
              <a:blipFill>
                <a:blip r:embed="rId3"/>
                <a:stretch>
                  <a:fillRect l="-4950" t="-6667" r="-6931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D7356B3-CEAD-E74A-AEBD-3F64EF9B9C54}"/>
              </a:ext>
            </a:extLst>
          </p:cNvPr>
          <p:cNvSpPr txBox="1"/>
          <p:nvPr/>
        </p:nvSpPr>
        <p:spPr>
          <a:xfrm>
            <a:off x="3124731" y="214526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9EAF5DE-B28A-5B40-A060-910721BAC35B}"/>
              </a:ext>
            </a:extLst>
          </p:cNvPr>
          <p:cNvCxnSpPr>
            <a:cxnSpLocks/>
          </p:cNvCxnSpPr>
          <p:nvPr/>
        </p:nvCxnSpPr>
        <p:spPr>
          <a:xfrm>
            <a:off x="1376082" y="5164508"/>
            <a:ext cx="0" cy="1156447"/>
          </a:xfrm>
          <a:prstGeom prst="line">
            <a:avLst/>
          </a:prstGeom>
          <a:ln w="53975"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793E86-2883-AA4F-95E8-DE205C7EFCE9}"/>
                  </a:ext>
                </a:extLst>
              </p:cNvPr>
              <p:cNvSpPr txBox="1"/>
              <p:nvPr/>
            </p:nvSpPr>
            <p:spPr>
              <a:xfrm>
                <a:off x="1874062" y="5590846"/>
                <a:ext cx="2981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793E86-2883-AA4F-95E8-DE205C7EF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062" y="5590846"/>
                <a:ext cx="298159" cy="369332"/>
              </a:xfrm>
              <a:prstGeom prst="rect">
                <a:avLst/>
              </a:prstGeom>
              <a:blipFill>
                <a:blip r:embed="rId4"/>
                <a:stretch>
                  <a:fillRect l="-12500" r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655CA3-88D4-7B40-9BD7-D91533DF734F}"/>
                  </a:ext>
                </a:extLst>
              </p:cNvPr>
              <p:cNvSpPr txBox="1"/>
              <p:nvPr/>
            </p:nvSpPr>
            <p:spPr>
              <a:xfrm>
                <a:off x="3798937" y="5558066"/>
                <a:ext cx="2981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2655CA3-88D4-7B40-9BD7-D91533DF7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937" y="5558066"/>
                <a:ext cx="298159" cy="369332"/>
              </a:xfrm>
              <a:prstGeom prst="rect">
                <a:avLst/>
              </a:prstGeom>
              <a:blipFill>
                <a:blip r:embed="rId5"/>
                <a:stretch>
                  <a:fillRect l="-8000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C894B8-21B4-0A4F-8E3D-1CF8A55C3A85}"/>
                  </a:ext>
                </a:extLst>
              </p:cNvPr>
              <p:cNvSpPr txBox="1"/>
              <p:nvPr/>
            </p:nvSpPr>
            <p:spPr>
              <a:xfrm>
                <a:off x="4265327" y="5551633"/>
                <a:ext cx="17403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9C894B8-21B4-0A4F-8E3D-1CF8A55C3A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327" y="5551633"/>
                <a:ext cx="1740348" cy="369332"/>
              </a:xfrm>
              <a:prstGeom prst="rect">
                <a:avLst/>
              </a:prstGeom>
              <a:blipFill>
                <a:blip r:embed="rId6"/>
                <a:stretch>
                  <a:fillRect l="-4380" t="-3333" r="-5109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7D844BB-2D1D-714A-9D9A-28CFFD926C4B}"/>
              </a:ext>
            </a:extLst>
          </p:cNvPr>
          <p:cNvSpPr txBox="1"/>
          <p:nvPr/>
        </p:nvSpPr>
        <p:spPr>
          <a:xfrm>
            <a:off x="4675950" y="3670820"/>
            <a:ext cx="2089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=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second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8538F6E-64BF-6F49-A105-DA5495E4DDDC}"/>
                  </a:ext>
                </a:extLst>
              </p:cNvPr>
              <p:cNvSpPr txBox="1"/>
              <p:nvPr/>
            </p:nvSpPr>
            <p:spPr>
              <a:xfrm>
                <a:off x="1572828" y="1125900"/>
                <a:ext cx="27424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𝑐𝑦𝑐𝑙𝑒𝑠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𝑠𝑒𝑐𝑜𝑛𝑑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8538F6E-64BF-6F49-A105-DA5495E4DD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828" y="1125900"/>
                <a:ext cx="2742481" cy="369332"/>
              </a:xfrm>
              <a:prstGeom prst="rect">
                <a:avLst/>
              </a:prstGeom>
              <a:blipFill>
                <a:blip r:embed="rId3"/>
                <a:stretch>
                  <a:fillRect l="-3226" t="-6667" r="-184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77CA70-CE62-9D43-ADCB-8A782C0C51CD}"/>
                  </a:ext>
                </a:extLst>
              </p:cNvPr>
              <p:cNvSpPr txBox="1"/>
              <p:nvPr/>
            </p:nvSpPr>
            <p:spPr>
              <a:xfrm>
                <a:off x="1572828" y="701361"/>
                <a:ext cx="27514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𝑎𝑛𝑔𝑙𝑒𝑠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𝑝𝑒𝑟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𝑐𝑦𝑐𝑙𝑒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477CA70-CE62-9D43-ADCB-8A782C0C5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2828" y="701361"/>
                <a:ext cx="2751459" cy="369332"/>
              </a:xfrm>
              <a:prstGeom prst="rect">
                <a:avLst/>
              </a:prstGeom>
              <a:blipFill>
                <a:blip r:embed="rId4"/>
                <a:stretch>
                  <a:fillRect l="-1843" t="-3333" r="-3226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780045B-4757-AD4E-BAE3-142E363C321C}"/>
              </a:ext>
            </a:extLst>
          </p:cNvPr>
          <p:cNvSpPr txBox="1"/>
          <p:nvPr/>
        </p:nvSpPr>
        <p:spPr>
          <a:xfrm>
            <a:off x="1955296" y="3544805"/>
            <a:ext cx="1098164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ACD741-DC2B-E642-A192-3C536C484E57}"/>
              </a:ext>
            </a:extLst>
          </p:cNvPr>
          <p:cNvSpPr/>
          <p:nvPr/>
        </p:nvSpPr>
        <p:spPr>
          <a:xfrm>
            <a:off x="3061252" y="3220278"/>
            <a:ext cx="511691" cy="602341"/>
          </a:xfrm>
          <a:custGeom>
            <a:avLst/>
            <a:gdLst>
              <a:gd name="connsiteX0" fmla="*/ 0 w 511691"/>
              <a:gd name="connsiteY0" fmla="*/ 596348 h 602341"/>
              <a:gd name="connsiteX1" fmla="*/ 477078 w 511691"/>
              <a:gd name="connsiteY1" fmla="*/ 516835 h 602341"/>
              <a:gd name="connsiteX2" fmla="*/ 437322 w 511691"/>
              <a:gd name="connsiteY2" fmla="*/ 0 h 6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1691" h="602341">
                <a:moveTo>
                  <a:pt x="0" y="596348"/>
                </a:moveTo>
                <a:cubicBezTo>
                  <a:pt x="202095" y="606287"/>
                  <a:pt x="404191" y="616226"/>
                  <a:pt x="477078" y="516835"/>
                </a:cubicBezTo>
                <a:cubicBezTo>
                  <a:pt x="549965" y="417444"/>
                  <a:pt x="493643" y="208722"/>
                  <a:pt x="437322" y="0"/>
                </a:cubicBezTo>
              </a:path>
            </a:pathLst>
          </a:custGeom>
          <a:noFill/>
          <a:ln w="3492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5488029-DEC7-934B-A92E-E268164E10BC}"/>
                  </a:ext>
                </a:extLst>
              </p:cNvPr>
              <p:cNvSpPr txBox="1"/>
              <p:nvPr/>
            </p:nvSpPr>
            <p:spPr>
              <a:xfrm>
                <a:off x="1706618" y="6335040"/>
                <a:ext cx="2709268" cy="430887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A</m:t>
                      </m:r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. </m:t>
                      </m:r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⁡(2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𝜋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𝑓𝑡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𝜙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5488029-DEC7-934B-A92E-E268164E1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618" y="6335040"/>
                <a:ext cx="2709268" cy="430887"/>
              </a:xfrm>
              <a:prstGeom prst="rect">
                <a:avLst/>
              </a:prstGeom>
              <a:blipFill>
                <a:blip r:embed="rId7"/>
                <a:stretch>
                  <a:fillRect l="-2326" t="-8571" r="-3721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99C42E3-93B5-D94C-9817-FCF4A50B1963}"/>
              </a:ext>
            </a:extLst>
          </p:cNvPr>
          <p:cNvSpPr txBox="1"/>
          <p:nvPr/>
        </p:nvSpPr>
        <p:spPr>
          <a:xfrm>
            <a:off x="4415886" y="6320955"/>
            <a:ext cx="472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-- with initial/additional phase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ϕ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DA778C-E0D3-CACF-33A8-0F32FAEAABFB}"/>
              </a:ext>
            </a:extLst>
          </p:cNvPr>
          <p:cNvSpPr txBox="1"/>
          <p:nvPr/>
        </p:nvSpPr>
        <p:spPr>
          <a:xfrm>
            <a:off x="-42865" y="0"/>
            <a:ext cx="935830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39600561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120F88-7E38-DB4C-A68E-F0F14C26D0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517"/>
          <a:stretch/>
        </p:blipFill>
        <p:spPr>
          <a:xfrm>
            <a:off x="936999" y="1042147"/>
            <a:ext cx="13569050" cy="396688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BAA94-F844-D440-9788-191F76B1C115}"/>
              </a:ext>
            </a:extLst>
          </p:cNvPr>
          <p:cNvCxnSpPr>
            <a:cxnSpLocks/>
          </p:cNvCxnSpPr>
          <p:nvPr/>
        </p:nvCxnSpPr>
        <p:spPr>
          <a:xfrm>
            <a:off x="3953435" y="1909482"/>
            <a:ext cx="0" cy="1156447"/>
          </a:xfrm>
          <a:prstGeom prst="line">
            <a:avLst/>
          </a:prstGeom>
          <a:ln w="34925">
            <a:solidFill>
              <a:schemeClr val="bg1">
                <a:lumMod val="50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8D6334D-42A9-3D49-89DF-8B490C236BAD}"/>
              </a:ext>
            </a:extLst>
          </p:cNvPr>
          <p:cNvSpPr txBox="1"/>
          <p:nvPr/>
        </p:nvSpPr>
        <p:spPr>
          <a:xfrm>
            <a:off x="3200400" y="2649071"/>
            <a:ext cx="430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/>
              <p:nvPr/>
            </p:nvSpPr>
            <p:spPr>
              <a:xfrm>
                <a:off x="2951441" y="3430300"/>
                <a:ext cx="9403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B4227BB-AE1F-CD42-8941-3DE162EE7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441" y="3430300"/>
                <a:ext cx="940386" cy="369332"/>
              </a:xfrm>
              <a:prstGeom prst="rect">
                <a:avLst/>
              </a:prstGeom>
              <a:blipFill>
                <a:blip r:embed="rId3"/>
                <a:stretch>
                  <a:fillRect l="-2667" t="-3333" r="-10667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D7356B3-CEAD-E74A-AEBD-3F64EF9B9C54}"/>
              </a:ext>
            </a:extLst>
          </p:cNvPr>
          <p:cNvSpPr txBox="1"/>
          <p:nvPr/>
        </p:nvSpPr>
        <p:spPr>
          <a:xfrm>
            <a:off x="3124731" y="214526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7191FFA-BF56-1A44-98EF-92B0925C9079}"/>
                  </a:ext>
                </a:extLst>
              </p:cNvPr>
              <p:cNvSpPr txBox="1"/>
              <p:nvPr/>
            </p:nvSpPr>
            <p:spPr>
              <a:xfrm rot="16200000">
                <a:off x="2177150" y="2370152"/>
                <a:ext cx="8971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sin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7191FFA-BF56-1A44-98EF-92B0925C9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177150" y="2370152"/>
                <a:ext cx="897105" cy="369332"/>
              </a:xfrm>
              <a:prstGeom prst="rect">
                <a:avLst/>
              </a:prstGeom>
              <a:blipFill>
                <a:blip r:embed="rId4"/>
                <a:stretch>
                  <a:fillRect l="-6897" t="-11268" r="-37931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088280-9FFA-334A-A48C-5C6D8082BED8}"/>
              </a:ext>
            </a:extLst>
          </p:cNvPr>
          <p:cNvCxnSpPr>
            <a:cxnSpLocks/>
          </p:cNvCxnSpPr>
          <p:nvPr/>
        </p:nvCxnSpPr>
        <p:spPr>
          <a:xfrm flipV="1">
            <a:off x="2951441" y="1909482"/>
            <a:ext cx="0" cy="1140598"/>
          </a:xfrm>
          <a:prstGeom prst="line">
            <a:avLst/>
          </a:prstGeom>
          <a:ln w="53975">
            <a:prstDash val="sysDot"/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9CB835A-907F-6545-93AF-776D83609242}"/>
              </a:ext>
            </a:extLst>
          </p:cNvPr>
          <p:cNvCxnSpPr>
            <a:cxnSpLocks/>
          </p:cNvCxnSpPr>
          <p:nvPr/>
        </p:nvCxnSpPr>
        <p:spPr>
          <a:xfrm>
            <a:off x="2951441" y="3202480"/>
            <a:ext cx="1001994" cy="0"/>
          </a:xfrm>
          <a:prstGeom prst="line">
            <a:avLst/>
          </a:prstGeom>
          <a:ln w="53975">
            <a:prstDash val="sysDot"/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AEB9A30-CA97-D144-875F-56B615FB3F77}"/>
              </a:ext>
            </a:extLst>
          </p:cNvPr>
          <p:cNvGrpSpPr/>
          <p:nvPr/>
        </p:nvGrpSpPr>
        <p:grpSpPr>
          <a:xfrm>
            <a:off x="367365" y="5319177"/>
            <a:ext cx="6406721" cy="977638"/>
            <a:chOff x="367365" y="5319177"/>
            <a:chExt cx="6406721" cy="9776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6B80930-C95F-3940-8B2F-12E2C775A2B5}"/>
                    </a:ext>
                  </a:extLst>
                </p:cNvPr>
                <p:cNvSpPr txBox="1"/>
                <p:nvPr/>
              </p:nvSpPr>
              <p:spPr>
                <a:xfrm>
                  <a:off x="367365" y="5319177"/>
                  <a:ext cx="2742481" cy="369332"/>
                </a:xfrm>
                <a:prstGeom prst="rect">
                  <a:avLst/>
                </a:prstGeom>
                <a:solidFill>
                  <a:schemeClr val="accent5">
                    <a:lumMod val="50000"/>
                  </a:schemeClr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𝑐𝑦𝑐𝑙𝑒𝑠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𝑝𝑒𝑟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𝑠𝑒𝑐𝑜𝑛𝑑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6B80930-C95F-3940-8B2F-12E2C775A2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7365" y="5319177"/>
                  <a:ext cx="274248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226" t="-3333" r="-1843" b="-3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81ADDA4-C4E0-A54D-8F94-625ED2A523D3}"/>
                    </a:ext>
                  </a:extLst>
                </p:cNvPr>
                <p:cNvSpPr txBox="1"/>
                <p:nvPr/>
              </p:nvSpPr>
              <p:spPr>
                <a:xfrm>
                  <a:off x="373272" y="5927483"/>
                  <a:ext cx="2751459" cy="369332"/>
                </a:xfrm>
                <a:prstGeom prst="rect">
                  <a:avLst/>
                </a:prstGeom>
                <a:solidFill>
                  <a:schemeClr val="accent5">
                    <a:lumMod val="50000"/>
                  </a:schemeClr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𝜋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𝑎𝑛𝑔𝑙𝑒𝑠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𝑝𝑒𝑟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𝑐𝑦𝑐𝑙𝑒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81ADDA4-C4E0-A54D-8F94-625ED2A523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272" y="5927483"/>
                  <a:ext cx="2751459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835" t="-6667" r="-2752" b="-3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F9C8195-23FC-9749-B546-811C612931F9}"/>
                    </a:ext>
                  </a:extLst>
                </p:cNvPr>
                <p:cNvSpPr txBox="1"/>
                <p:nvPr/>
              </p:nvSpPr>
              <p:spPr>
                <a:xfrm>
                  <a:off x="5034827" y="5681261"/>
                  <a:ext cx="1739259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=2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𝜋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𝑓𝑡</m:t>
                        </m:r>
                      </m:oMath>
                    </m:oMathPara>
                  </a14:m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F9C8195-23FC-9749-B546-811C612931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4827" y="5681261"/>
                  <a:ext cx="1739259" cy="492443"/>
                </a:xfrm>
                <a:prstGeom prst="rect">
                  <a:avLst/>
                </a:prstGeom>
                <a:blipFill>
                  <a:blip r:embed="rId7"/>
                  <a:stretch>
                    <a:fillRect l="-5109" r="-6569" b="-3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2B4E996-6AE8-1F80-6AE5-4CE328853EB2}"/>
              </a:ext>
            </a:extLst>
          </p:cNvPr>
          <p:cNvSpPr txBox="1"/>
          <p:nvPr/>
        </p:nvSpPr>
        <p:spPr>
          <a:xfrm>
            <a:off x="-42865" y="0"/>
            <a:ext cx="935830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</p:spTree>
    <p:extLst>
      <p:ext uri="{BB962C8B-B14F-4D97-AF65-F5344CB8AC3E}">
        <p14:creationId xmlns:p14="http://schemas.microsoft.com/office/powerpoint/2010/main" val="13260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92CCF12-E433-08B1-A6CB-ED26C55CC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5ABB4F-4EE3-FB19-E09F-5F3D450B2C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53" b="51811"/>
          <a:stretch/>
        </p:blipFill>
        <p:spPr>
          <a:xfrm>
            <a:off x="0" y="1212807"/>
            <a:ext cx="9334864" cy="35062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4E2F78-A8CA-605D-0407-C13F11EDD6D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Projections on sinusoids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B1E422-C22B-8462-2D2A-5016DC6DAEC0}"/>
              </a:ext>
            </a:extLst>
          </p:cNvPr>
          <p:cNvSpPr/>
          <p:nvPr/>
        </p:nvSpPr>
        <p:spPr>
          <a:xfrm>
            <a:off x="4572000" y="2443163"/>
            <a:ext cx="4143375" cy="871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6B6FE8-6FFD-ADF1-700A-0F54B8DCF5F2}"/>
              </a:ext>
            </a:extLst>
          </p:cNvPr>
          <p:cNvSpPr/>
          <p:nvPr/>
        </p:nvSpPr>
        <p:spPr>
          <a:xfrm>
            <a:off x="4881744" y="3314700"/>
            <a:ext cx="4143375" cy="871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34838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17E4D05-D198-795D-86F6-03E422ADB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5E423F-3B50-F489-7B66-2A420686B3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953" b="51811"/>
          <a:stretch/>
        </p:blipFill>
        <p:spPr>
          <a:xfrm>
            <a:off x="0" y="1212807"/>
            <a:ext cx="9334864" cy="35062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D8C25B-06B3-2C48-83C8-FCC8F70C7BE3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Projections on sinusoids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782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A75C30-AE56-4148-8E29-C18E16789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063" y="943583"/>
            <a:ext cx="6159500" cy="411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03162D-54DF-224E-90FC-BA0DD2B16AF4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Complex numbers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CF95FF-5AD3-E2EE-F28E-8446F6D4FE7B}"/>
                  </a:ext>
                </a:extLst>
              </p:cNvPr>
              <p:cNvSpPr txBox="1"/>
              <p:nvPr/>
            </p:nvSpPr>
            <p:spPr>
              <a:xfrm>
                <a:off x="436619" y="5983890"/>
                <a:ext cx="2092561" cy="6881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𝑗</m:t>
                      </m:r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4CF95FF-5AD3-E2EE-F28E-8446F6D4F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19" y="5983890"/>
                <a:ext cx="2092561" cy="688137"/>
              </a:xfrm>
              <a:prstGeom prst="rect">
                <a:avLst/>
              </a:prstGeom>
              <a:blipFill>
                <a:blip r:embed="rId3"/>
                <a:stretch>
                  <a:fillRect l="-7229" r="-4819" b="-3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F3E44735-B5D1-86E7-D503-6AF72D939607}"/>
              </a:ext>
            </a:extLst>
          </p:cNvPr>
          <p:cNvGrpSpPr/>
          <p:nvPr/>
        </p:nvGrpSpPr>
        <p:grpSpPr>
          <a:xfrm>
            <a:off x="232248" y="4345414"/>
            <a:ext cx="3113548" cy="1569003"/>
            <a:chOff x="3170520" y="1446455"/>
            <a:chExt cx="3113548" cy="156900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C469AA-1F02-65DE-7175-9733BA2C9FBD}"/>
                </a:ext>
              </a:extLst>
            </p:cNvPr>
            <p:cNvSpPr txBox="1"/>
            <p:nvPr/>
          </p:nvSpPr>
          <p:spPr>
            <a:xfrm>
              <a:off x="4027252" y="1446455"/>
              <a:ext cx="22568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Imaginary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C43E473-98E2-3E88-D7ED-3175B33DC496}"/>
                </a:ext>
              </a:extLst>
            </p:cNvPr>
            <p:cNvSpPr/>
            <p:nvPr/>
          </p:nvSpPr>
          <p:spPr>
            <a:xfrm rot="9235758">
              <a:off x="3170520" y="1916584"/>
              <a:ext cx="1063276" cy="1098874"/>
            </a:xfrm>
            <a:custGeom>
              <a:avLst/>
              <a:gdLst>
                <a:gd name="connsiteX0" fmla="*/ 0 w 511691"/>
                <a:gd name="connsiteY0" fmla="*/ 596348 h 602341"/>
                <a:gd name="connsiteX1" fmla="*/ 477078 w 511691"/>
                <a:gd name="connsiteY1" fmla="*/ 516835 h 602341"/>
                <a:gd name="connsiteX2" fmla="*/ 437322 w 511691"/>
                <a:gd name="connsiteY2" fmla="*/ 0 h 60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1691" h="602341">
                  <a:moveTo>
                    <a:pt x="0" y="596348"/>
                  </a:moveTo>
                  <a:cubicBezTo>
                    <a:pt x="202095" y="606287"/>
                    <a:pt x="404191" y="616226"/>
                    <a:pt x="477078" y="516835"/>
                  </a:cubicBezTo>
                  <a:cubicBezTo>
                    <a:pt x="549965" y="417444"/>
                    <a:pt x="493643" y="208722"/>
                    <a:pt x="437322" y="0"/>
                  </a:cubicBezTo>
                </a:path>
              </a:pathLst>
            </a:custGeom>
            <a:noFill/>
            <a:ln w="34925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658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0DC85A-BB41-8848-A3BB-A9096C603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511" y="661923"/>
            <a:ext cx="5824976" cy="6234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32527D-070C-1E44-A007-9D94E7BA9F3B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Complex numbers and Natural exponential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5C3AFA-775D-4F42-9086-693A752BB1CC}"/>
              </a:ext>
            </a:extLst>
          </p:cNvPr>
          <p:cNvSpPr/>
          <p:nvPr/>
        </p:nvSpPr>
        <p:spPr>
          <a:xfrm>
            <a:off x="4858603" y="1255594"/>
            <a:ext cx="641445" cy="4094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FAD680-416C-5340-B3EC-60B9E0C30DCE}"/>
              </a:ext>
            </a:extLst>
          </p:cNvPr>
          <p:cNvSpPr/>
          <p:nvPr/>
        </p:nvSpPr>
        <p:spPr>
          <a:xfrm>
            <a:off x="4940504" y="1692318"/>
            <a:ext cx="122830" cy="122830"/>
          </a:xfrm>
          <a:prstGeom prst="ellipse">
            <a:avLst/>
          </a:prstGeom>
          <a:solidFill>
            <a:srgbClr val="FF00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6A22A4-BF76-017B-23D0-2FA84C51D48E}"/>
              </a:ext>
            </a:extLst>
          </p:cNvPr>
          <p:cNvSpPr txBox="1"/>
          <p:nvPr/>
        </p:nvSpPr>
        <p:spPr>
          <a:xfrm>
            <a:off x="6428468" y="1340976"/>
            <a:ext cx="24558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349F21-36AC-F81A-313D-707D9560E378}"/>
              </a:ext>
            </a:extLst>
          </p:cNvPr>
          <p:cNvSpPr txBox="1"/>
          <p:nvPr/>
        </p:nvSpPr>
        <p:spPr>
          <a:xfrm>
            <a:off x="3802584" y="1140921"/>
            <a:ext cx="24558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37688366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163A0A-6B2B-FD44-BEB7-86156AD1D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69" y="1310741"/>
            <a:ext cx="11581956" cy="11463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D5825B-CF08-844C-9B60-DC0630B74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69" y="2656054"/>
            <a:ext cx="13242094" cy="10540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A377B6-7A45-AA4C-A70A-E01931405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386" y="3845300"/>
            <a:ext cx="11109942" cy="7486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284D97-CFE6-294D-BF94-80CDEE4FA068}"/>
              </a:ext>
            </a:extLst>
          </p:cNvPr>
          <p:cNvSpPr txBox="1"/>
          <p:nvPr/>
        </p:nvSpPr>
        <p:spPr>
          <a:xfrm>
            <a:off x="6322147" y="1449355"/>
            <a:ext cx="3329904" cy="9421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6AE583-3BFC-5C46-8404-E4954000B766}"/>
              </a:ext>
            </a:extLst>
          </p:cNvPr>
          <p:cNvSpPr txBox="1"/>
          <p:nvPr/>
        </p:nvSpPr>
        <p:spPr>
          <a:xfrm>
            <a:off x="7125578" y="2712003"/>
            <a:ext cx="3329904" cy="9421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DEA529-B8EB-E846-ACA3-EB2A6232A621}"/>
              </a:ext>
            </a:extLst>
          </p:cNvPr>
          <p:cNvSpPr txBox="1"/>
          <p:nvPr/>
        </p:nvSpPr>
        <p:spPr>
          <a:xfrm>
            <a:off x="6322147" y="3750108"/>
            <a:ext cx="3329904" cy="9421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A53471-974B-6443-BE5E-47A487BD1509}"/>
              </a:ext>
            </a:extLst>
          </p:cNvPr>
          <p:cNvCxnSpPr>
            <a:cxnSpLocks/>
          </p:cNvCxnSpPr>
          <p:nvPr/>
        </p:nvCxnSpPr>
        <p:spPr>
          <a:xfrm flipH="1">
            <a:off x="1225685" y="4455335"/>
            <a:ext cx="447472" cy="679342"/>
          </a:xfrm>
          <a:prstGeom prst="line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5652E0-BBFD-B44E-9D9F-2E81D5DE6F64}"/>
              </a:ext>
            </a:extLst>
          </p:cNvPr>
          <p:cNvCxnSpPr>
            <a:cxnSpLocks/>
          </p:cNvCxnSpPr>
          <p:nvPr/>
        </p:nvCxnSpPr>
        <p:spPr>
          <a:xfrm flipH="1">
            <a:off x="1375272" y="4593949"/>
            <a:ext cx="2411598" cy="610035"/>
          </a:xfrm>
          <a:prstGeom prst="line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15BAF9-3005-A041-A1F0-9A329CA0BDD8}"/>
              </a:ext>
            </a:extLst>
          </p:cNvPr>
          <p:cNvCxnSpPr>
            <a:cxnSpLocks/>
          </p:cNvCxnSpPr>
          <p:nvPr/>
        </p:nvCxnSpPr>
        <p:spPr>
          <a:xfrm flipH="1">
            <a:off x="1673157" y="4386028"/>
            <a:ext cx="5452421" cy="975126"/>
          </a:xfrm>
          <a:prstGeom prst="line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F4AA9DD-D2E4-BA4B-AC95-12ADFB852367}"/>
              </a:ext>
            </a:extLst>
          </p:cNvPr>
          <p:cNvCxnSpPr>
            <a:cxnSpLocks/>
          </p:cNvCxnSpPr>
          <p:nvPr/>
        </p:nvCxnSpPr>
        <p:spPr>
          <a:xfrm>
            <a:off x="2953750" y="4487294"/>
            <a:ext cx="2087803" cy="855304"/>
          </a:xfrm>
          <a:prstGeom prst="line">
            <a:avLst/>
          </a:prstGeom>
          <a:noFill/>
          <a:ln w="38100" cmpd="sng">
            <a:solidFill>
              <a:srgbClr val="C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01AD4D8-AE62-1747-8880-2B0240BFBD63}"/>
              </a:ext>
            </a:extLst>
          </p:cNvPr>
          <p:cNvCxnSpPr>
            <a:cxnSpLocks/>
          </p:cNvCxnSpPr>
          <p:nvPr/>
        </p:nvCxnSpPr>
        <p:spPr>
          <a:xfrm flipH="1">
            <a:off x="5313529" y="4505968"/>
            <a:ext cx="227930" cy="836630"/>
          </a:xfrm>
          <a:prstGeom prst="line">
            <a:avLst/>
          </a:prstGeom>
          <a:noFill/>
          <a:ln w="38100" cmpd="sng">
            <a:solidFill>
              <a:srgbClr val="C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FA67D91-D792-0843-B5BE-33E970FA45BA}"/>
              </a:ext>
            </a:extLst>
          </p:cNvPr>
          <p:cNvCxnSpPr>
            <a:cxnSpLocks/>
          </p:cNvCxnSpPr>
          <p:nvPr/>
        </p:nvCxnSpPr>
        <p:spPr>
          <a:xfrm flipH="1">
            <a:off x="5562315" y="4395022"/>
            <a:ext cx="2504299" cy="1005465"/>
          </a:xfrm>
          <a:prstGeom prst="line">
            <a:avLst/>
          </a:prstGeom>
          <a:noFill/>
          <a:ln w="38100" cmpd="sng">
            <a:solidFill>
              <a:srgbClr val="C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BA27F03-D9C6-C943-AFEE-853582C7DC49}"/>
                  </a:ext>
                </a:extLst>
              </p:cNvPr>
              <p:cNvSpPr txBox="1"/>
              <p:nvPr/>
            </p:nvSpPr>
            <p:spPr>
              <a:xfrm>
                <a:off x="391678" y="5260120"/>
                <a:ext cx="129638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5B9BD5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5B9BD5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∅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BA27F03-D9C6-C943-AFEE-853582C7D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78" y="5260120"/>
                <a:ext cx="1296381" cy="492443"/>
              </a:xfrm>
              <a:prstGeom prst="rect">
                <a:avLst/>
              </a:prstGeom>
              <a:blipFill>
                <a:blip r:embed="rId5"/>
                <a:stretch>
                  <a:fillRect l="-291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95D0D4-C05E-CB4B-974F-31F09A6A8F6A}"/>
                  </a:ext>
                </a:extLst>
              </p:cNvPr>
              <p:cNvSpPr txBox="1"/>
              <p:nvPr/>
            </p:nvSpPr>
            <p:spPr>
              <a:xfrm>
                <a:off x="4672937" y="5421759"/>
                <a:ext cx="149752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𝑠𝑖𝑛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∅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395D0D4-C05E-CB4B-974F-31F09A6A8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937" y="5421759"/>
                <a:ext cx="1497526" cy="492443"/>
              </a:xfrm>
              <a:prstGeom prst="rect">
                <a:avLst/>
              </a:prstGeom>
              <a:blipFill>
                <a:blip r:embed="rId6"/>
                <a:stretch>
                  <a:fillRect l="-7563" t="-750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1B32B19-D715-4449-8ED0-583E6B8510A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Complex numbers and Natural exponential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A0F7D2-4F58-0D2F-E58A-4673D4B386B2}"/>
              </a:ext>
            </a:extLst>
          </p:cNvPr>
          <p:cNvSpPr txBox="1"/>
          <p:nvPr/>
        </p:nvSpPr>
        <p:spPr>
          <a:xfrm>
            <a:off x="1449421" y="6242275"/>
            <a:ext cx="6205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Euler’s formula</a:t>
            </a:r>
          </a:p>
        </p:txBody>
      </p:sp>
    </p:spTree>
    <p:extLst>
      <p:ext uri="{BB962C8B-B14F-4D97-AF65-F5344CB8AC3E}">
        <p14:creationId xmlns:p14="http://schemas.microsoft.com/office/powerpoint/2010/main" val="182738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0DC85A-BB41-8848-A3BB-A9096C603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511" y="661923"/>
            <a:ext cx="5824976" cy="6234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32527D-070C-1E44-A007-9D94E7BA9F3B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Complex numbers and Natural exponential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F03FDB3-1473-FC41-92C3-27EB1853AE3C}"/>
              </a:ext>
            </a:extLst>
          </p:cNvPr>
          <p:cNvSpPr/>
          <p:nvPr/>
        </p:nvSpPr>
        <p:spPr>
          <a:xfrm>
            <a:off x="4940504" y="1692318"/>
            <a:ext cx="122830" cy="122830"/>
          </a:xfrm>
          <a:prstGeom prst="ellipse">
            <a:avLst/>
          </a:prstGeom>
          <a:solidFill>
            <a:srgbClr val="FF00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D5611F-A544-5A9F-763E-28523C154AFC}"/>
                  </a:ext>
                </a:extLst>
              </p:cNvPr>
              <p:cNvSpPr txBox="1"/>
              <p:nvPr/>
            </p:nvSpPr>
            <p:spPr>
              <a:xfrm>
                <a:off x="4751559" y="1306956"/>
                <a:ext cx="2732928" cy="3853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𝑒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∅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∅+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𝑗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𝑠𝑖𝑛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∅</m:t>
                          </m:r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FD5611F-A544-5A9F-763E-28523C154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559" y="1306956"/>
                <a:ext cx="2732928" cy="385362"/>
              </a:xfrm>
              <a:prstGeom prst="rect">
                <a:avLst/>
              </a:prstGeom>
              <a:blipFill>
                <a:blip r:embed="rId3"/>
                <a:stretch>
                  <a:fillRect l="-461" t="-3125" r="-2765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120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3A90332-FEB7-C54A-BD82-7D9525B71C12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A79224-77A1-9543-829C-1A9B4EDA47EB}"/>
                  </a:ext>
                </a:extLst>
              </p:cNvPr>
              <p:cNvSpPr txBox="1"/>
              <p:nvPr/>
            </p:nvSpPr>
            <p:spPr>
              <a:xfrm>
                <a:off x="47652" y="4800660"/>
                <a:ext cx="31852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𝑗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func>
                        <m:funcPr>
                          <m:ctrl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A79224-77A1-9543-829C-1A9B4EDA4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2" y="4800660"/>
                <a:ext cx="3185231" cy="492443"/>
              </a:xfrm>
              <a:prstGeom prst="rect">
                <a:avLst/>
              </a:prstGeom>
              <a:blipFill>
                <a:blip r:embed="rId2"/>
                <a:stretch>
                  <a:fillRect l="-1190" t="-750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ECB032C-A52D-664A-95B0-48AA9E1FF292}"/>
                  </a:ext>
                </a:extLst>
              </p:cNvPr>
              <p:cNvSpPr txBox="1"/>
              <p:nvPr/>
            </p:nvSpPr>
            <p:spPr>
              <a:xfrm>
                <a:off x="3751310" y="4680488"/>
                <a:ext cx="662617" cy="601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𝑒</m:t>
                      </m:r>
                      <m:r>
                        <a:rPr kumimoji="0" lang="en-US" sz="4000" b="0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𝑗</m:t>
                      </m:r>
                      <m:r>
                        <a:rPr kumimoji="0" lang="en-US" sz="4000" b="0" i="1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</m:oMath>
                  </m:oMathPara>
                </a14:m>
                <a:endParaRPr kumimoji="0" lang="en-US" sz="4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ECB032C-A52D-664A-95B0-48AA9E1FF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310" y="4680488"/>
                <a:ext cx="662617" cy="601383"/>
              </a:xfrm>
              <a:prstGeom prst="rect">
                <a:avLst/>
              </a:prstGeom>
              <a:blipFill>
                <a:blip r:embed="rId3"/>
                <a:stretch>
                  <a:fillRect l="-11111" r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0FBC505-5735-B44B-9EB3-B50742966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859" y="584775"/>
            <a:ext cx="9144000" cy="26712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D4D94-7213-7B48-860F-FB498379EED0}"/>
                  </a:ext>
                </a:extLst>
              </p:cNvPr>
              <p:cNvSpPr txBox="1"/>
              <p:nvPr/>
            </p:nvSpPr>
            <p:spPr>
              <a:xfrm>
                <a:off x="3232883" y="4789428"/>
                <a:ext cx="3991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D4D94-7213-7B48-860F-FB498379E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2883" y="4789428"/>
                <a:ext cx="399148" cy="492443"/>
              </a:xfrm>
              <a:prstGeom prst="rect">
                <a:avLst/>
              </a:prstGeom>
              <a:blipFill>
                <a:blip r:embed="rId5"/>
                <a:stretch>
                  <a:fillRect l="-9375"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73259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3A90332-FEB7-C54A-BD82-7D9525B71C12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for a signal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(frequency, amplitude, and phase)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A79224-77A1-9543-829C-1A9B4EDA47EB}"/>
                  </a:ext>
                </a:extLst>
              </p:cNvPr>
              <p:cNvSpPr txBox="1"/>
              <p:nvPr/>
            </p:nvSpPr>
            <p:spPr>
              <a:xfrm>
                <a:off x="47652" y="4800660"/>
                <a:ext cx="318523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𝑐𝑜𝑠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𝑗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func>
                        <m:funcPr>
                          <m:ctrl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0A79224-77A1-9543-829C-1A9B4EDA4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2" y="4800660"/>
                <a:ext cx="3185231" cy="492443"/>
              </a:xfrm>
              <a:prstGeom prst="rect">
                <a:avLst/>
              </a:prstGeom>
              <a:blipFill>
                <a:blip r:embed="rId2"/>
                <a:stretch>
                  <a:fillRect l="-1190" t="-750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ECB032C-A52D-664A-95B0-48AA9E1FF292}"/>
                  </a:ext>
                </a:extLst>
              </p:cNvPr>
              <p:cNvSpPr txBox="1"/>
              <p:nvPr/>
            </p:nvSpPr>
            <p:spPr>
              <a:xfrm>
                <a:off x="3751310" y="4680488"/>
                <a:ext cx="662617" cy="601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𝑒</m:t>
                      </m:r>
                      <m:r>
                        <a:rPr kumimoji="0" lang="en-US" sz="4000" b="0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𝑗</m:t>
                      </m:r>
                      <m:r>
                        <a:rPr kumimoji="0" lang="en-US" sz="4000" b="0" i="1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𝜃</m:t>
                      </m:r>
                    </m:oMath>
                  </m:oMathPara>
                </a14:m>
                <a:endParaRPr kumimoji="0" lang="en-US" sz="4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ECB032C-A52D-664A-95B0-48AA9E1FF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1310" y="4680488"/>
                <a:ext cx="662617" cy="601383"/>
              </a:xfrm>
              <a:prstGeom prst="rect">
                <a:avLst/>
              </a:prstGeom>
              <a:blipFill>
                <a:blip r:embed="rId3"/>
                <a:stretch>
                  <a:fillRect l="-11111" r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0FBC505-5735-B44B-9EB3-B50742966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859" y="584775"/>
            <a:ext cx="9144000" cy="26712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D4D94-7213-7B48-860F-FB498379EED0}"/>
                  </a:ext>
                </a:extLst>
              </p:cNvPr>
              <p:cNvSpPr txBox="1"/>
              <p:nvPr/>
            </p:nvSpPr>
            <p:spPr>
              <a:xfrm>
                <a:off x="3232883" y="4789428"/>
                <a:ext cx="3991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7D4D94-7213-7B48-860F-FB498379E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2883" y="4789428"/>
                <a:ext cx="399148" cy="492443"/>
              </a:xfrm>
              <a:prstGeom prst="rect">
                <a:avLst/>
              </a:prstGeom>
              <a:blipFill>
                <a:blip r:embed="rId5"/>
                <a:stretch>
                  <a:fillRect l="-9375"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A226378-5809-4443-952E-9DA736E7D5B9}"/>
                  </a:ext>
                </a:extLst>
              </p:cNvPr>
              <p:cNvSpPr txBox="1"/>
              <p:nvPr/>
            </p:nvSpPr>
            <p:spPr>
              <a:xfrm>
                <a:off x="4572000" y="4800660"/>
                <a:ext cx="3991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A226378-5809-4443-952E-9DA736E7D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00660"/>
                <a:ext cx="399148" cy="492443"/>
              </a:xfrm>
              <a:prstGeom prst="rect">
                <a:avLst/>
              </a:prstGeom>
              <a:blipFill>
                <a:blip r:embed="rId6"/>
                <a:stretch>
                  <a:fillRect l="-9677" r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6F1EF9-030F-AB4B-A767-E9792944053F}"/>
                  </a:ext>
                </a:extLst>
              </p:cNvPr>
              <p:cNvSpPr txBox="1"/>
              <p:nvPr/>
            </p:nvSpPr>
            <p:spPr>
              <a:xfrm>
                <a:off x="5917102" y="4439941"/>
                <a:ext cx="2077235" cy="10824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7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𝑒</m:t>
                      </m:r>
                      <m:r>
                        <a:rPr kumimoji="0" lang="en-US" sz="7200" b="0" i="1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𝑗</m:t>
                      </m:r>
                      <m:r>
                        <a:rPr kumimoji="0" lang="en-US" sz="7200" b="0" i="0" u="none" strike="noStrike" kern="1200" cap="none" spc="0" normalizeH="0" baseline="30000" noProof="0" smtClean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sz="72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</m:t>
                      </m:r>
                      <m:r>
                        <m:rPr>
                          <m:sty m:val="p"/>
                        </m:rPr>
                        <a:rPr kumimoji="0" lang="en-US" sz="72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πft</m:t>
                      </m:r>
                    </m:oMath>
                  </m:oMathPara>
                </a14:m>
                <a:endParaRPr kumimoji="0" lang="en-US" sz="7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6F1EF9-030F-AB4B-A767-E97929440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102" y="4439941"/>
                <a:ext cx="2077235" cy="1082476"/>
              </a:xfrm>
              <a:prstGeom prst="rect">
                <a:avLst/>
              </a:prstGeom>
              <a:blipFill>
                <a:blip r:embed="rId7"/>
                <a:stretch>
                  <a:fillRect l="-6707" t="-29070" r="-6707" b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86547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9F1081-C9DB-230F-4DE9-83EEECDCF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82383"/>
            <a:ext cx="7772400" cy="55218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7226F8-54A0-07C3-ACBA-7186B200E850}"/>
                  </a:ext>
                </a:extLst>
              </p:cNvPr>
              <p:cNvSpPr txBox="1"/>
              <p:nvPr/>
            </p:nvSpPr>
            <p:spPr>
              <a:xfrm>
                <a:off x="6986654" y="84476"/>
                <a:ext cx="1917513" cy="9020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6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6000" b="0" i="1" baseline="3000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6000" b="0" i="0" baseline="3000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6000" i="0" baseline="30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sz="6000" i="0" baseline="300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m:rPr>
                          <m:sty m:val="p"/>
                        </m:rPr>
                        <a:rPr lang="en-US" sz="6000" b="0" i="0" baseline="3000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kx</m:t>
                      </m:r>
                    </m:oMath>
                  </m:oMathPara>
                </a14:m>
                <a:endParaRPr kumimoji="0" lang="en-US" sz="6000" b="0" u="none" strike="noStrike" kern="1200" cap="none" spc="0" normalizeH="0" baseline="3000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7226F8-54A0-07C3-ACBA-7186B200E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654" y="84476"/>
                <a:ext cx="1917513" cy="902042"/>
              </a:xfrm>
              <a:prstGeom prst="rect">
                <a:avLst/>
              </a:prstGeom>
              <a:blipFill>
                <a:blip r:embed="rId3"/>
                <a:stretch>
                  <a:fillRect l="-6579" t="-27778" r="-5263"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4BAF4D-17A6-C946-3EA8-D77BB6940406}"/>
                  </a:ext>
                </a:extLst>
              </p:cNvPr>
              <p:cNvSpPr txBox="1"/>
              <p:nvPr/>
            </p:nvSpPr>
            <p:spPr>
              <a:xfrm>
                <a:off x="85727" y="289276"/>
                <a:ext cx="690092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320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olds</m:t>
                      </m:r>
                      <m: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  <m: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multidimension</m:t>
                      </m:r>
                      <m: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signals</m:t>
                      </m:r>
                      <m:r>
                        <a:rPr lang="en-US" sz="3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0" lang="en-US" sz="32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74BAF4D-17A6-C946-3EA8-D77BB6940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7" y="289276"/>
                <a:ext cx="6900927" cy="492443"/>
              </a:xfrm>
              <a:prstGeom prst="rect">
                <a:avLst/>
              </a:prstGeom>
              <a:blipFill>
                <a:blip r:embed="rId4"/>
                <a:stretch>
                  <a:fillRect l="-734" t="-7500" r="-1835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C9EEE96-5191-74AA-6977-A62780DBD0C9}"/>
              </a:ext>
            </a:extLst>
          </p:cNvPr>
          <p:cNvCxnSpPr/>
          <p:nvPr/>
        </p:nvCxnSpPr>
        <p:spPr>
          <a:xfrm>
            <a:off x="8302218" y="127340"/>
            <a:ext cx="283388" cy="0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B2160C5-D18C-A042-0181-8313AD47F964}"/>
              </a:ext>
            </a:extLst>
          </p:cNvPr>
          <p:cNvCxnSpPr/>
          <p:nvPr/>
        </p:nvCxnSpPr>
        <p:spPr>
          <a:xfrm>
            <a:off x="8554632" y="236876"/>
            <a:ext cx="283388" cy="0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40546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1243C-48DC-CD5C-6806-650690E53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66B447-AD33-1C05-5EF7-FBAE1DBE569A}"/>
              </a:ext>
            </a:extLst>
          </p:cNvPr>
          <p:cNvSpPr/>
          <p:nvPr/>
        </p:nvSpPr>
        <p:spPr>
          <a:xfrm>
            <a:off x="0" y="2523343"/>
            <a:ext cx="9144000" cy="13041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BBAFDA-7A78-4893-ADB2-75C5A47584D9}"/>
              </a:ext>
            </a:extLst>
          </p:cNvPr>
          <p:cNvSpPr txBox="1"/>
          <p:nvPr/>
        </p:nvSpPr>
        <p:spPr>
          <a:xfrm>
            <a:off x="1264444" y="2852249"/>
            <a:ext cx="6615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Visualizing Transient Frequencies</a:t>
            </a:r>
          </a:p>
        </p:txBody>
      </p:sp>
    </p:spTree>
    <p:extLst>
      <p:ext uri="{BB962C8B-B14F-4D97-AF65-F5344CB8AC3E}">
        <p14:creationId xmlns:p14="http://schemas.microsoft.com/office/powerpoint/2010/main" val="84566937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BD0130-B313-134F-86D3-B26C4BC1FA2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Visualizing transient frequencies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0DC60C-6491-6B43-97EB-BF9A77D6B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607" y="584775"/>
            <a:ext cx="6944786" cy="36098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C40215-9080-D244-8DA5-FC3D6D68CCEC}"/>
              </a:ext>
            </a:extLst>
          </p:cNvPr>
          <p:cNvSpPr txBox="1"/>
          <p:nvPr/>
        </p:nvSpPr>
        <p:spPr>
          <a:xfrm>
            <a:off x="2699656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1B0DE4-714B-E642-91F2-5DF60146D5CE}"/>
              </a:ext>
            </a:extLst>
          </p:cNvPr>
          <p:cNvSpPr txBox="1"/>
          <p:nvPr/>
        </p:nvSpPr>
        <p:spPr>
          <a:xfrm>
            <a:off x="4078513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7E1E9A-F3F0-C947-816B-74AF68B0C2E2}"/>
              </a:ext>
            </a:extLst>
          </p:cNvPr>
          <p:cNvSpPr txBox="1"/>
          <p:nvPr/>
        </p:nvSpPr>
        <p:spPr>
          <a:xfrm>
            <a:off x="4963883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1847825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BD0130-B313-134F-86D3-B26C4BC1FA2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Spectrogram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43B6E3-5CF6-E44C-A811-9D893502A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762000"/>
            <a:ext cx="7112000" cy="533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38EAB3-D4D7-6247-AD20-EC29C4FBF39E}"/>
              </a:ext>
            </a:extLst>
          </p:cNvPr>
          <p:cNvSpPr txBox="1"/>
          <p:nvPr/>
        </p:nvSpPr>
        <p:spPr>
          <a:xfrm>
            <a:off x="2365827" y="1057566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ED623-DBC9-D44B-B653-70E18694BCE2}"/>
              </a:ext>
            </a:extLst>
          </p:cNvPr>
          <p:cNvSpPr txBox="1"/>
          <p:nvPr/>
        </p:nvSpPr>
        <p:spPr>
          <a:xfrm>
            <a:off x="3773710" y="1012050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D66E6F-E05C-FC43-B8FA-2E3E33462060}"/>
              </a:ext>
            </a:extLst>
          </p:cNvPr>
          <p:cNvSpPr txBox="1"/>
          <p:nvPr/>
        </p:nvSpPr>
        <p:spPr>
          <a:xfrm>
            <a:off x="5370280" y="1014024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81772585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7D7DBE2-90AC-C446-A45F-1C6AF5D65FEF}"/>
              </a:ext>
            </a:extLst>
          </p:cNvPr>
          <p:cNvGrpSpPr/>
          <p:nvPr/>
        </p:nvGrpSpPr>
        <p:grpSpPr>
          <a:xfrm>
            <a:off x="457077" y="689355"/>
            <a:ext cx="8443103" cy="2580984"/>
            <a:chOff x="457077" y="543351"/>
            <a:chExt cx="8443103" cy="258098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54BD517-96F0-0744-848C-3488DF05E288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AD73C2D-B775-DE40-86CA-CB5426211086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1E9365-3806-3D48-A4F1-AD613CA39D99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Amplitude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1F95AF8-2790-3A46-9285-86C0A5522616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D69CFC3-2DB2-EE40-9B88-ADFA83A3D579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BB75FB5-B697-4446-AF1D-EC438C8310B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D676F6B-AC2A-1041-996A-4D9BF2D3DD64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2F48719-2B8A-1840-9AFD-20F978BA83AB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E2EE268-E539-6F4E-9ECB-AD6426E65A41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0.25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7C16676-3D02-674C-BDD3-94BBFF926D3B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0.50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35DE886-54D0-2E41-B83A-332183444976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0.75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7162E07-DDBB-0643-A7E1-32A10ADF8749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1.00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AA512B-1C20-4D47-AAE3-7F6B477C8F0C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1.25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93D9F9B-4510-844F-AE07-123F2C10F4FC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Time (sec)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0770B7B-3A42-1241-AF53-114D9E595996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02AB82-00B9-5448-8505-3CB501125EAA}"/>
              </a:ext>
            </a:extLst>
          </p:cNvPr>
          <p:cNvGrpSpPr/>
          <p:nvPr/>
        </p:nvGrpSpPr>
        <p:grpSpPr>
          <a:xfrm>
            <a:off x="2353424" y="1252546"/>
            <a:ext cx="4402515" cy="1441502"/>
            <a:chOff x="2353424" y="3696496"/>
            <a:chExt cx="4402515" cy="14415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6A98435-2880-B14C-8624-03E6F4CBBDF4}"/>
                </a:ext>
              </a:extLst>
            </p:cNvPr>
            <p:cNvCxnSpPr/>
            <p:nvPr/>
          </p:nvCxnSpPr>
          <p:spPr>
            <a:xfrm>
              <a:off x="235342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F4981F-B22D-5242-AD5F-FCB030193255}"/>
                </a:ext>
              </a:extLst>
            </p:cNvPr>
            <p:cNvCxnSpPr/>
            <p:nvPr/>
          </p:nvCxnSpPr>
          <p:spPr>
            <a:xfrm>
              <a:off x="382092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19425CF-7CD4-0548-B0DF-162F445A7FAC}"/>
                </a:ext>
              </a:extLst>
            </p:cNvPr>
            <p:cNvCxnSpPr/>
            <p:nvPr/>
          </p:nvCxnSpPr>
          <p:spPr>
            <a:xfrm>
              <a:off x="528843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CD8F98A-19D7-0E46-80F0-1BD2BA8EAFEF}"/>
                </a:ext>
              </a:extLst>
            </p:cNvPr>
            <p:cNvCxnSpPr/>
            <p:nvPr/>
          </p:nvCxnSpPr>
          <p:spPr>
            <a:xfrm>
              <a:off x="675593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Freeform 83">
            <a:extLst>
              <a:ext uri="{FF2B5EF4-FFF2-40B4-BE49-F238E27FC236}">
                <a16:creationId xmlns:a16="http://schemas.microsoft.com/office/drawing/2014/main" id="{C1D7AEA0-7C61-8F4B-B21D-1E08D3CCB58A}"/>
              </a:ext>
            </a:extLst>
          </p:cNvPr>
          <p:cNvSpPr/>
          <p:nvPr/>
        </p:nvSpPr>
        <p:spPr>
          <a:xfrm>
            <a:off x="905436" y="1284414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A9B1B98-9FEE-E346-BE0C-EC25BCCC685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Frequency components change over time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93EF939-297E-DD4F-9EC7-CB87610B330E}"/>
              </a:ext>
            </a:extLst>
          </p:cNvPr>
          <p:cNvSpPr/>
          <p:nvPr/>
        </p:nvSpPr>
        <p:spPr>
          <a:xfrm>
            <a:off x="2368446" y="1197350"/>
            <a:ext cx="1394085" cy="1510715"/>
          </a:xfrm>
          <a:custGeom>
            <a:avLst/>
            <a:gdLst>
              <a:gd name="connsiteX0" fmla="*/ 0 w 1394085"/>
              <a:gd name="connsiteY0" fmla="*/ 1081155 h 1510715"/>
              <a:gd name="connsiteX1" fmla="*/ 59961 w 1394085"/>
              <a:gd name="connsiteY1" fmla="*/ 841312 h 1510715"/>
              <a:gd name="connsiteX2" fmla="*/ 224852 w 1394085"/>
              <a:gd name="connsiteY2" fmla="*/ 1291017 h 1510715"/>
              <a:gd name="connsiteX3" fmla="*/ 329784 w 1394085"/>
              <a:gd name="connsiteY3" fmla="*/ 481548 h 1510715"/>
              <a:gd name="connsiteX4" fmla="*/ 404734 w 1394085"/>
              <a:gd name="connsiteY4" fmla="*/ 676420 h 1510715"/>
              <a:gd name="connsiteX5" fmla="*/ 494675 w 1394085"/>
              <a:gd name="connsiteY5" fmla="*/ 16853 h 1510715"/>
              <a:gd name="connsiteX6" fmla="*/ 779488 w 1394085"/>
              <a:gd name="connsiteY6" fmla="*/ 1485889 h 1510715"/>
              <a:gd name="connsiteX7" fmla="*/ 974361 w 1394085"/>
              <a:gd name="connsiteY7" fmla="*/ 976224 h 1510715"/>
              <a:gd name="connsiteX8" fmla="*/ 1214203 w 1394085"/>
              <a:gd name="connsiteY8" fmla="*/ 1455909 h 1510715"/>
              <a:gd name="connsiteX9" fmla="*/ 1394085 w 1394085"/>
              <a:gd name="connsiteY9" fmla="*/ 1096145 h 151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4085" h="1510715">
                <a:moveTo>
                  <a:pt x="0" y="1081155"/>
                </a:moveTo>
                <a:cubicBezTo>
                  <a:pt x="11243" y="943745"/>
                  <a:pt x="22486" y="806335"/>
                  <a:pt x="59961" y="841312"/>
                </a:cubicBezTo>
                <a:cubicBezTo>
                  <a:pt x="97436" y="876289"/>
                  <a:pt x="179882" y="1350978"/>
                  <a:pt x="224852" y="1291017"/>
                </a:cubicBezTo>
                <a:cubicBezTo>
                  <a:pt x="269822" y="1231056"/>
                  <a:pt x="299804" y="583981"/>
                  <a:pt x="329784" y="481548"/>
                </a:cubicBezTo>
                <a:cubicBezTo>
                  <a:pt x="359764" y="379115"/>
                  <a:pt x="377252" y="753869"/>
                  <a:pt x="404734" y="676420"/>
                </a:cubicBezTo>
                <a:cubicBezTo>
                  <a:pt x="432216" y="598971"/>
                  <a:pt x="432216" y="-118059"/>
                  <a:pt x="494675" y="16853"/>
                </a:cubicBezTo>
                <a:cubicBezTo>
                  <a:pt x="557134" y="151765"/>
                  <a:pt x="699540" y="1325994"/>
                  <a:pt x="779488" y="1485889"/>
                </a:cubicBezTo>
                <a:cubicBezTo>
                  <a:pt x="859436" y="1645784"/>
                  <a:pt x="901909" y="981221"/>
                  <a:pt x="974361" y="976224"/>
                </a:cubicBezTo>
                <a:cubicBezTo>
                  <a:pt x="1046814" y="971227"/>
                  <a:pt x="1144249" y="1435922"/>
                  <a:pt x="1214203" y="1455909"/>
                </a:cubicBezTo>
                <a:cubicBezTo>
                  <a:pt x="1284157" y="1475896"/>
                  <a:pt x="1339121" y="1286020"/>
                  <a:pt x="1394085" y="1096145"/>
                </a:cubicBezTo>
              </a:path>
            </a:pathLst>
          </a:custGeom>
          <a:ln w="28575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04EA1D3-AC83-684B-A381-AE1524FC6762}"/>
              </a:ext>
            </a:extLst>
          </p:cNvPr>
          <p:cNvSpPr/>
          <p:nvPr/>
        </p:nvSpPr>
        <p:spPr>
          <a:xfrm>
            <a:off x="3785937" y="1214985"/>
            <a:ext cx="1475874" cy="1461323"/>
          </a:xfrm>
          <a:custGeom>
            <a:avLst/>
            <a:gdLst>
              <a:gd name="connsiteX0" fmla="*/ 0 w 1475874"/>
              <a:gd name="connsiteY0" fmla="*/ 1079036 h 1461323"/>
              <a:gd name="connsiteX1" fmla="*/ 208547 w 1475874"/>
              <a:gd name="connsiteY1" fmla="*/ 4215 h 1461323"/>
              <a:gd name="connsiteX2" fmla="*/ 802105 w 1475874"/>
              <a:gd name="connsiteY2" fmla="*/ 1431962 h 1461323"/>
              <a:gd name="connsiteX3" fmla="*/ 1010652 w 1475874"/>
              <a:gd name="connsiteY3" fmla="*/ 148594 h 1461323"/>
              <a:gd name="connsiteX4" fmla="*/ 1283368 w 1475874"/>
              <a:gd name="connsiteY4" fmla="*/ 1448004 h 1461323"/>
              <a:gd name="connsiteX5" fmla="*/ 1475874 w 1475874"/>
              <a:gd name="connsiteY5" fmla="*/ 710068 h 146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5874" h="1461323">
                <a:moveTo>
                  <a:pt x="0" y="1079036"/>
                </a:moveTo>
                <a:cubicBezTo>
                  <a:pt x="37431" y="512215"/>
                  <a:pt x="74863" y="-54606"/>
                  <a:pt x="208547" y="4215"/>
                </a:cubicBezTo>
                <a:cubicBezTo>
                  <a:pt x="342231" y="63036"/>
                  <a:pt x="668421" y="1407899"/>
                  <a:pt x="802105" y="1431962"/>
                </a:cubicBezTo>
                <a:cubicBezTo>
                  <a:pt x="935789" y="1456025"/>
                  <a:pt x="930442" y="145920"/>
                  <a:pt x="1010652" y="148594"/>
                </a:cubicBezTo>
                <a:cubicBezTo>
                  <a:pt x="1090862" y="151268"/>
                  <a:pt x="1205831" y="1354425"/>
                  <a:pt x="1283368" y="1448004"/>
                </a:cubicBezTo>
                <a:cubicBezTo>
                  <a:pt x="1360905" y="1541583"/>
                  <a:pt x="1418389" y="1125825"/>
                  <a:pt x="1475874" y="710068"/>
                </a:cubicBezTo>
              </a:path>
            </a:pathLst>
          </a:custGeom>
          <a:ln w="285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F2D6986-8F88-3E44-B85D-7235B73A78FF}"/>
              </a:ext>
            </a:extLst>
          </p:cNvPr>
          <p:cNvSpPr/>
          <p:nvPr/>
        </p:nvSpPr>
        <p:spPr>
          <a:xfrm>
            <a:off x="5277853" y="1188311"/>
            <a:ext cx="1475873" cy="1522805"/>
          </a:xfrm>
          <a:custGeom>
            <a:avLst/>
            <a:gdLst>
              <a:gd name="connsiteX0" fmla="*/ 0 w 1475873"/>
              <a:gd name="connsiteY0" fmla="*/ 736742 h 1522805"/>
              <a:gd name="connsiteX1" fmla="*/ 208547 w 1475873"/>
              <a:gd name="connsiteY1" fmla="*/ 95057 h 1522805"/>
              <a:gd name="connsiteX2" fmla="*/ 320842 w 1475873"/>
              <a:gd name="connsiteY2" fmla="*/ 447984 h 1522805"/>
              <a:gd name="connsiteX3" fmla="*/ 449179 w 1475873"/>
              <a:gd name="connsiteY3" fmla="*/ 30889 h 1522805"/>
              <a:gd name="connsiteX4" fmla="*/ 657726 w 1475873"/>
              <a:gd name="connsiteY4" fmla="*/ 1458636 h 1522805"/>
              <a:gd name="connsiteX5" fmla="*/ 786063 w 1475873"/>
              <a:gd name="connsiteY5" fmla="*/ 1201963 h 1522805"/>
              <a:gd name="connsiteX6" fmla="*/ 946484 w 1475873"/>
              <a:gd name="connsiteY6" fmla="*/ 1522805 h 1522805"/>
              <a:gd name="connsiteX7" fmla="*/ 1058779 w 1475873"/>
              <a:gd name="connsiteY7" fmla="*/ 1201963 h 1522805"/>
              <a:gd name="connsiteX8" fmla="*/ 1283368 w 1475873"/>
              <a:gd name="connsiteY8" fmla="*/ 1506763 h 1522805"/>
              <a:gd name="connsiteX9" fmla="*/ 1475873 w 1475873"/>
              <a:gd name="connsiteY9" fmla="*/ 720700 h 15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5873" h="1522805">
                <a:moveTo>
                  <a:pt x="0" y="736742"/>
                </a:moveTo>
                <a:cubicBezTo>
                  <a:pt x="77536" y="439962"/>
                  <a:pt x="155073" y="143183"/>
                  <a:pt x="208547" y="95057"/>
                </a:cubicBezTo>
                <a:cubicBezTo>
                  <a:pt x="262021" y="46931"/>
                  <a:pt x="280737" y="458679"/>
                  <a:pt x="320842" y="447984"/>
                </a:cubicBezTo>
                <a:cubicBezTo>
                  <a:pt x="360947" y="437289"/>
                  <a:pt x="393032" y="-137553"/>
                  <a:pt x="449179" y="30889"/>
                </a:cubicBezTo>
                <a:cubicBezTo>
                  <a:pt x="505326" y="199331"/>
                  <a:pt x="601579" y="1263457"/>
                  <a:pt x="657726" y="1458636"/>
                </a:cubicBezTo>
                <a:cubicBezTo>
                  <a:pt x="713873" y="1653815"/>
                  <a:pt x="737937" y="1191268"/>
                  <a:pt x="786063" y="1201963"/>
                </a:cubicBezTo>
                <a:cubicBezTo>
                  <a:pt x="834189" y="1212658"/>
                  <a:pt x="901031" y="1522805"/>
                  <a:pt x="946484" y="1522805"/>
                </a:cubicBezTo>
                <a:cubicBezTo>
                  <a:pt x="991937" y="1522805"/>
                  <a:pt x="1002632" y="1204637"/>
                  <a:pt x="1058779" y="1201963"/>
                </a:cubicBezTo>
                <a:cubicBezTo>
                  <a:pt x="1114926" y="1199289"/>
                  <a:pt x="1213852" y="1586974"/>
                  <a:pt x="1283368" y="1506763"/>
                </a:cubicBezTo>
                <a:cubicBezTo>
                  <a:pt x="1352884" y="1426553"/>
                  <a:pt x="1414378" y="1073626"/>
                  <a:pt x="1475873" y="720700"/>
                </a:cubicBezTo>
              </a:path>
            </a:pathLst>
          </a:custGeom>
          <a:ln w="28575" cmpd="sng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94DF4DF-8225-0640-89C9-4B3A59BDE07F}"/>
              </a:ext>
            </a:extLst>
          </p:cNvPr>
          <p:cNvGrpSpPr/>
          <p:nvPr/>
        </p:nvGrpSpPr>
        <p:grpSpPr>
          <a:xfrm>
            <a:off x="993340" y="3324416"/>
            <a:ext cx="2354545" cy="2211174"/>
            <a:chOff x="993340" y="3324416"/>
            <a:chExt cx="2354545" cy="2211174"/>
          </a:xfrm>
        </p:grpSpPr>
        <p:cxnSp>
          <p:nvCxnSpPr>
            <p:cNvPr id="82" name="Elbow Connector 81">
              <a:extLst>
                <a:ext uri="{FF2B5EF4-FFF2-40B4-BE49-F238E27FC236}">
                  <a16:creationId xmlns:a16="http://schemas.microsoft.com/office/drawing/2014/main" id="{BC71C997-E4FA-EE46-A5AB-7B9AC6DF08E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44677" y="3878717"/>
              <a:ext cx="1804364" cy="1061833"/>
            </a:xfrm>
            <a:prstGeom prst="bentConnector3">
              <a:avLst>
                <a:gd name="adj1" fmla="val 99873"/>
              </a:avLst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5EF8E59-0E6C-1B4A-970B-C94728061A9A}"/>
                </a:ext>
              </a:extLst>
            </p:cNvPr>
            <p:cNvSpPr txBox="1"/>
            <p:nvPr/>
          </p:nvSpPr>
          <p:spPr>
            <a:xfrm>
              <a:off x="2536027" y="5073925"/>
              <a:ext cx="811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FFT</a:t>
              </a:r>
            </a:p>
          </p:txBody>
        </p:sp>
        <p:sp>
          <p:nvSpPr>
            <p:cNvPr id="12" name="Left Bracket 11">
              <a:extLst>
                <a:ext uri="{FF2B5EF4-FFF2-40B4-BE49-F238E27FC236}">
                  <a16:creationId xmlns:a16="http://schemas.microsoft.com/office/drawing/2014/main" id="{5F4A2B6D-CEB7-DB4D-97D2-40070DC8FE71}"/>
                </a:ext>
              </a:extLst>
            </p:cNvPr>
            <p:cNvSpPr/>
            <p:nvPr/>
          </p:nvSpPr>
          <p:spPr>
            <a:xfrm rot="16200000">
              <a:off x="1555522" y="2762234"/>
              <a:ext cx="144234" cy="1268598"/>
            </a:xfrm>
            <a:prstGeom prst="leftBracket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6A9C72-4DED-EA44-8FF9-5FBDD371E8F9}"/>
              </a:ext>
            </a:extLst>
          </p:cNvPr>
          <p:cNvGrpSpPr/>
          <p:nvPr/>
        </p:nvGrpSpPr>
        <p:grpSpPr>
          <a:xfrm>
            <a:off x="3723077" y="4732417"/>
            <a:ext cx="192505" cy="1820775"/>
            <a:chOff x="3723077" y="4732417"/>
            <a:chExt cx="192505" cy="18207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A0F963-A99E-4640-88C8-5705A51C6771}"/>
                </a:ext>
              </a:extLst>
            </p:cNvPr>
            <p:cNvSpPr/>
            <p:nvPr/>
          </p:nvSpPr>
          <p:spPr>
            <a:xfrm>
              <a:off x="3723077" y="473241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38A6A97-D10A-AE48-AFBC-CB7695D08D90}"/>
                </a:ext>
              </a:extLst>
            </p:cNvPr>
            <p:cNvSpPr/>
            <p:nvPr/>
          </p:nvSpPr>
          <p:spPr>
            <a:xfrm>
              <a:off x="3723077" y="496502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01D8204-0B99-724C-85D9-6FB47842420A}"/>
                </a:ext>
              </a:extLst>
            </p:cNvPr>
            <p:cNvSpPr/>
            <p:nvPr/>
          </p:nvSpPr>
          <p:spPr>
            <a:xfrm>
              <a:off x="3723077" y="519763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1F4480D9-E97D-2D41-BCBD-AD6CC9DB4610}"/>
                </a:ext>
              </a:extLst>
            </p:cNvPr>
            <p:cNvSpPr/>
            <p:nvPr/>
          </p:nvSpPr>
          <p:spPr>
            <a:xfrm>
              <a:off x="3723077" y="543024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DF81D27-7861-444D-A56C-90690BCD7187}"/>
                </a:ext>
              </a:extLst>
            </p:cNvPr>
            <p:cNvSpPr/>
            <p:nvPr/>
          </p:nvSpPr>
          <p:spPr>
            <a:xfrm>
              <a:off x="3723077" y="566285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289110C-3F87-2245-A38E-2A157BA24646}"/>
                </a:ext>
              </a:extLst>
            </p:cNvPr>
            <p:cNvSpPr/>
            <p:nvPr/>
          </p:nvSpPr>
          <p:spPr>
            <a:xfrm>
              <a:off x="3723077" y="589546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34462F50-F51F-1F49-97C4-B614DAA51DDF}"/>
                </a:ext>
              </a:extLst>
            </p:cNvPr>
            <p:cNvSpPr/>
            <p:nvPr/>
          </p:nvSpPr>
          <p:spPr>
            <a:xfrm>
              <a:off x="3723077" y="612807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5B35266-3CC1-0C4F-9AFB-9492330E1A65}"/>
                </a:ext>
              </a:extLst>
            </p:cNvPr>
            <p:cNvSpPr/>
            <p:nvPr/>
          </p:nvSpPr>
          <p:spPr>
            <a:xfrm>
              <a:off x="3723077" y="6360687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43679A-E898-4247-8284-62AEF2B5A42F}"/>
              </a:ext>
            </a:extLst>
          </p:cNvPr>
          <p:cNvCxnSpPr/>
          <p:nvPr/>
        </p:nvCxnSpPr>
        <p:spPr>
          <a:xfrm>
            <a:off x="3256547" y="5293889"/>
            <a:ext cx="257984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05B935-CBA3-A143-9504-6871BCB722C1}"/>
              </a:ext>
            </a:extLst>
          </p:cNvPr>
          <p:cNvGrpSpPr/>
          <p:nvPr/>
        </p:nvGrpSpPr>
        <p:grpSpPr>
          <a:xfrm>
            <a:off x="4299284" y="5130392"/>
            <a:ext cx="3102555" cy="1555967"/>
            <a:chOff x="4299284" y="5130392"/>
            <a:chExt cx="3102555" cy="1555967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611C3B6-0B05-5D4D-A967-D6B9054C5D44}"/>
                </a:ext>
              </a:extLst>
            </p:cNvPr>
            <p:cNvSpPr txBox="1"/>
            <p:nvPr/>
          </p:nvSpPr>
          <p:spPr>
            <a:xfrm>
              <a:off x="4523874" y="5855362"/>
              <a:ext cx="28779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A set of</a:t>
              </a:r>
            </a:p>
            <a:p>
              <a:pPr algn="ctr"/>
              <a:r>
                <a:rPr lang="en-US" sz="2400" dirty="0"/>
                <a:t>frequencies</a:t>
              </a: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7BF0FD5-061C-EE49-ABAE-ACD1602F7DDC}"/>
                </a:ext>
              </a:extLst>
            </p:cNvPr>
            <p:cNvSpPr/>
            <p:nvPr/>
          </p:nvSpPr>
          <p:spPr>
            <a:xfrm>
              <a:off x="4299284" y="5130392"/>
              <a:ext cx="1379621" cy="789145"/>
            </a:xfrm>
            <a:custGeom>
              <a:avLst/>
              <a:gdLst>
                <a:gd name="connsiteX0" fmla="*/ 1379621 w 1379621"/>
                <a:gd name="connsiteY0" fmla="*/ 789145 h 789145"/>
                <a:gd name="connsiteX1" fmla="*/ 850232 w 1379621"/>
                <a:gd name="connsiteY1" fmla="*/ 99334 h 789145"/>
                <a:gd name="connsiteX2" fmla="*/ 0 w 1379621"/>
                <a:gd name="connsiteY2" fmla="*/ 19124 h 78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9621" h="789145">
                  <a:moveTo>
                    <a:pt x="1379621" y="789145"/>
                  </a:moveTo>
                  <a:cubicBezTo>
                    <a:pt x="1229895" y="508408"/>
                    <a:pt x="1080169" y="227671"/>
                    <a:pt x="850232" y="99334"/>
                  </a:cubicBezTo>
                  <a:cubicBezTo>
                    <a:pt x="620295" y="-29003"/>
                    <a:pt x="310147" y="-4940"/>
                    <a:pt x="0" y="19124"/>
                  </a:cubicBezTo>
                </a:path>
              </a:pathLst>
            </a:custGeom>
            <a:ln w="3492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6798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7D7DBE2-90AC-C446-A45F-1C6AF5D65FEF}"/>
              </a:ext>
            </a:extLst>
          </p:cNvPr>
          <p:cNvGrpSpPr/>
          <p:nvPr/>
        </p:nvGrpSpPr>
        <p:grpSpPr>
          <a:xfrm>
            <a:off x="457077" y="689355"/>
            <a:ext cx="8443103" cy="2580984"/>
            <a:chOff x="457077" y="543351"/>
            <a:chExt cx="8443103" cy="258098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54BD517-96F0-0744-848C-3488DF05E288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AD73C2D-B775-DE40-86CA-CB5426211086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1E9365-3806-3D48-A4F1-AD613CA39D99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Amplitude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1F95AF8-2790-3A46-9285-86C0A5522616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D69CFC3-2DB2-EE40-9B88-ADFA83A3D579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BB75FB5-B697-4446-AF1D-EC438C8310B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D676F6B-AC2A-1041-996A-4D9BF2D3DD64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2F48719-2B8A-1840-9AFD-20F978BA83AB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E2EE268-E539-6F4E-9ECB-AD6426E65A41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0.25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7C16676-3D02-674C-BDD3-94BBFF926D3B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0.50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35DE886-54D0-2E41-B83A-332183444976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0.75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7162E07-DDBB-0643-A7E1-32A10ADF8749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1.00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AA512B-1C20-4D47-AAE3-7F6B477C8F0C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1.25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93D9F9B-4510-844F-AE07-123F2C10F4FC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Time (sec)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0770B7B-3A42-1241-AF53-114D9E595996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02AB82-00B9-5448-8505-3CB501125EAA}"/>
              </a:ext>
            </a:extLst>
          </p:cNvPr>
          <p:cNvGrpSpPr/>
          <p:nvPr/>
        </p:nvGrpSpPr>
        <p:grpSpPr>
          <a:xfrm>
            <a:off x="2353424" y="1252546"/>
            <a:ext cx="4402515" cy="1441502"/>
            <a:chOff x="2353424" y="3696496"/>
            <a:chExt cx="4402515" cy="14415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6A98435-2880-B14C-8624-03E6F4CBBDF4}"/>
                </a:ext>
              </a:extLst>
            </p:cNvPr>
            <p:cNvCxnSpPr/>
            <p:nvPr/>
          </p:nvCxnSpPr>
          <p:spPr>
            <a:xfrm>
              <a:off x="235342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F4981F-B22D-5242-AD5F-FCB030193255}"/>
                </a:ext>
              </a:extLst>
            </p:cNvPr>
            <p:cNvCxnSpPr/>
            <p:nvPr/>
          </p:nvCxnSpPr>
          <p:spPr>
            <a:xfrm>
              <a:off x="382092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19425CF-7CD4-0548-B0DF-162F445A7FAC}"/>
                </a:ext>
              </a:extLst>
            </p:cNvPr>
            <p:cNvCxnSpPr/>
            <p:nvPr/>
          </p:nvCxnSpPr>
          <p:spPr>
            <a:xfrm>
              <a:off x="528843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CD8F98A-19D7-0E46-80F0-1BD2BA8EAFEF}"/>
                </a:ext>
              </a:extLst>
            </p:cNvPr>
            <p:cNvCxnSpPr/>
            <p:nvPr/>
          </p:nvCxnSpPr>
          <p:spPr>
            <a:xfrm>
              <a:off x="675593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Freeform 83">
            <a:extLst>
              <a:ext uri="{FF2B5EF4-FFF2-40B4-BE49-F238E27FC236}">
                <a16:creationId xmlns:a16="http://schemas.microsoft.com/office/drawing/2014/main" id="{C1D7AEA0-7C61-8F4B-B21D-1E08D3CCB58A}"/>
              </a:ext>
            </a:extLst>
          </p:cNvPr>
          <p:cNvSpPr/>
          <p:nvPr/>
        </p:nvSpPr>
        <p:spPr>
          <a:xfrm>
            <a:off x="905436" y="1284414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A9B1B98-9FEE-E346-BE0C-EC25BCCC685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Frequency components change over time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93EF939-297E-DD4F-9EC7-CB87610B330E}"/>
              </a:ext>
            </a:extLst>
          </p:cNvPr>
          <p:cNvSpPr/>
          <p:nvPr/>
        </p:nvSpPr>
        <p:spPr>
          <a:xfrm>
            <a:off x="2368446" y="1197350"/>
            <a:ext cx="1394085" cy="1510715"/>
          </a:xfrm>
          <a:custGeom>
            <a:avLst/>
            <a:gdLst>
              <a:gd name="connsiteX0" fmla="*/ 0 w 1394085"/>
              <a:gd name="connsiteY0" fmla="*/ 1081155 h 1510715"/>
              <a:gd name="connsiteX1" fmla="*/ 59961 w 1394085"/>
              <a:gd name="connsiteY1" fmla="*/ 841312 h 1510715"/>
              <a:gd name="connsiteX2" fmla="*/ 224852 w 1394085"/>
              <a:gd name="connsiteY2" fmla="*/ 1291017 h 1510715"/>
              <a:gd name="connsiteX3" fmla="*/ 329784 w 1394085"/>
              <a:gd name="connsiteY3" fmla="*/ 481548 h 1510715"/>
              <a:gd name="connsiteX4" fmla="*/ 404734 w 1394085"/>
              <a:gd name="connsiteY4" fmla="*/ 676420 h 1510715"/>
              <a:gd name="connsiteX5" fmla="*/ 494675 w 1394085"/>
              <a:gd name="connsiteY5" fmla="*/ 16853 h 1510715"/>
              <a:gd name="connsiteX6" fmla="*/ 779488 w 1394085"/>
              <a:gd name="connsiteY6" fmla="*/ 1485889 h 1510715"/>
              <a:gd name="connsiteX7" fmla="*/ 974361 w 1394085"/>
              <a:gd name="connsiteY7" fmla="*/ 976224 h 1510715"/>
              <a:gd name="connsiteX8" fmla="*/ 1214203 w 1394085"/>
              <a:gd name="connsiteY8" fmla="*/ 1455909 h 1510715"/>
              <a:gd name="connsiteX9" fmla="*/ 1394085 w 1394085"/>
              <a:gd name="connsiteY9" fmla="*/ 1096145 h 151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4085" h="1510715">
                <a:moveTo>
                  <a:pt x="0" y="1081155"/>
                </a:moveTo>
                <a:cubicBezTo>
                  <a:pt x="11243" y="943745"/>
                  <a:pt x="22486" y="806335"/>
                  <a:pt x="59961" y="841312"/>
                </a:cubicBezTo>
                <a:cubicBezTo>
                  <a:pt x="97436" y="876289"/>
                  <a:pt x="179882" y="1350978"/>
                  <a:pt x="224852" y="1291017"/>
                </a:cubicBezTo>
                <a:cubicBezTo>
                  <a:pt x="269822" y="1231056"/>
                  <a:pt x="299804" y="583981"/>
                  <a:pt x="329784" y="481548"/>
                </a:cubicBezTo>
                <a:cubicBezTo>
                  <a:pt x="359764" y="379115"/>
                  <a:pt x="377252" y="753869"/>
                  <a:pt x="404734" y="676420"/>
                </a:cubicBezTo>
                <a:cubicBezTo>
                  <a:pt x="432216" y="598971"/>
                  <a:pt x="432216" y="-118059"/>
                  <a:pt x="494675" y="16853"/>
                </a:cubicBezTo>
                <a:cubicBezTo>
                  <a:pt x="557134" y="151765"/>
                  <a:pt x="699540" y="1325994"/>
                  <a:pt x="779488" y="1485889"/>
                </a:cubicBezTo>
                <a:cubicBezTo>
                  <a:pt x="859436" y="1645784"/>
                  <a:pt x="901909" y="981221"/>
                  <a:pt x="974361" y="976224"/>
                </a:cubicBezTo>
                <a:cubicBezTo>
                  <a:pt x="1046814" y="971227"/>
                  <a:pt x="1144249" y="1435922"/>
                  <a:pt x="1214203" y="1455909"/>
                </a:cubicBezTo>
                <a:cubicBezTo>
                  <a:pt x="1284157" y="1475896"/>
                  <a:pt x="1339121" y="1286020"/>
                  <a:pt x="1394085" y="1096145"/>
                </a:cubicBezTo>
              </a:path>
            </a:pathLst>
          </a:custGeom>
          <a:ln w="28575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04EA1D3-AC83-684B-A381-AE1524FC6762}"/>
              </a:ext>
            </a:extLst>
          </p:cNvPr>
          <p:cNvSpPr/>
          <p:nvPr/>
        </p:nvSpPr>
        <p:spPr>
          <a:xfrm>
            <a:off x="3785937" y="1214985"/>
            <a:ext cx="1475874" cy="1461323"/>
          </a:xfrm>
          <a:custGeom>
            <a:avLst/>
            <a:gdLst>
              <a:gd name="connsiteX0" fmla="*/ 0 w 1475874"/>
              <a:gd name="connsiteY0" fmla="*/ 1079036 h 1461323"/>
              <a:gd name="connsiteX1" fmla="*/ 208547 w 1475874"/>
              <a:gd name="connsiteY1" fmla="*/ 4215 h 1461323"/>
              <a:gd name="connsiteX2" fmla="*/ 802105 w 1475874"/>
              <a:gd name="connsiteY2" fmla="*/ 1431962 h 1461323"/>
              <a:gd name="connsiteX3" fmla="*/ 1010652 w 1475874"/>
              <a:gd name="connsiteY3" fmla="*/ 148594 h 1461323"/>
              <a:gd name="connsiteX4" fmla="*/ 1283368 w 1475874"/>
              <a:gd name="connsiteY4" fmla="*/ 1448004 h 1461323"/>
              <a:gd name="connsiteX5" fmla="*/ 1475874 w 1475874"/>
              <a:gd name="connsiteY5" fmla="*/ 710068 h 146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5874" h="1461323">
                <a:moveTo>
                  <a:pt x="0" y="1079036"/>
                </a:moveTo>
                <a:cubicBezTo>
                  <a:pt x="37431" y="512215"/>
                  <a:pt x="74863" y="-54606"/>
                  <a:pt x="208547" y="4215"/>
                </a:cubicBezTo>
                <a:cubicBezTo>
                  <a:pt x="342231" y="63036"/>
                  <a:pt x="668421" y="1407899"/>
                  <a:pt x="802105" y="1431962"/>
                </a:cubicBezTo>
                <a:cubicBezTo>
                  <a:pt x="935789" y="1456025"/>
                  <a:pt x="930442" y="145920"/>
                  <a:pt x="1010652" y="148594"/>
                </a:cubicBezTo>
                <a:cubicBezTo>
                  <a:pt x="1090862" y="151268"/>
                  <a:pt x="1205831" y="1354425"/>
                  <a:pt x="1283368" y="1448004"/>
                </a:cubicBezTo>
                <a:cubicBezTo>
                  <a:pt x="1360905" y="1541583"/>
                  <a:pt x="1418389" y="1125825"/>
                  <a:pt x="1475874" y="710068"/>
                </a:cubicBezTo>
              </a:path>
            </a:pathLst>
          </a:custGeom>
          <a:ln w="285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F2D6986-8F88-3E44-B85D-7235B73A78FF}"/>
              </a:ext>
            </a:extLst>
          </p:cNvPr>
          <p:cNvSpPr/>
          <p:nvPr/>
        </p:nvSpPr>
        <p:spPr>
          <a:xfrm>
            <a:off x="5277853" y="1188311"/>
            <a:ext cx="1475873" cy="1522805"/>
          </a:xfrm>
          <a:custGeom>
            <a:avLst/>
            <a:gdLst>
              <a:gd name="connsiteX0" fmla="*/ 0 w 1475873"/>
              <a:gd name="connsiteY0" fmla="*/ 736742 h 1522805"/>
              <a:gd name="connsiteX1" fmla="*/ 208547 w 1475873"/>
              <a:gd name="connsiteY1" fmla="*/ 95057 h 1522805"/>
              <a:gd name="connsiteX2" fmla="*/ 320842 w 1475873"/>
              <a:gd name="connsiteY2" fmla="*/ 447984 h 1522805"/>
              <a:gd name="connsiteX3" fmla="*/ 449179 w 1475873"/>
              <a:gd name="connsiteY3" fmla="*/ 30889 h 1522805"/>
              <a:gd name="connsiteX4" fmla="*/ 657726 w 1475873"/>
              <a:gd name="connsiteY4" fmla="*/ 1458636 h 1522805"/>
              <a:gd name="connsiteX5" fmla="*/ 786063 w 1475873"/>
              <a:gd name="connsiteY5" fmla="*/ 1201963 h 1522805"/>
              <a:gd name="connsiteX6" fmla="*/ 946484 w 1475873"/>
              <a:gd name="connsiteY6" fmla="*/ 1522805 h 1522805"/>
              <a:gd name="connsiteX7" fmla="*/ 1058779 w 1475873"/>
              <a:gd name="connsiteY7" fmla="*/ 1201963 h 1522805"/>
              <a:gd name="connsiteX8" fmla="*/ 1283368 w 1475873"/>
              <a:gd name="connsiteY8" fmla="*/ 1506763 h 1522805"/>
              <a:gd name="connsiteX9" fmla="*/ 1475873 w 1475873"/>
              <a:gd name="connsiteY9" fmla="*/ 720700 h 15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5873" h="1522805">
                <a:moveTo>
                  <a:pt x="0" y="736742"/>
                </a:moveTo>
                <a:cubicBezTo>
                  <a:pt x="77536" y="439962"/>
                  <a:pt x="155073" y="143183"/>
                  <a:pt x="208547" y="95057"/>
                </a:cubicBezTo>
                <a:cubicBezTo>
                  <a:pt x="262021" y="46931"/>
                  <a:pt x="280737" y="458679"/>
                  <a:pt x="320842" y="447984"/>
                </a:cubicBezTo>
                <a:cubicBezTo>
                  <a:pt x="360947" y="437289"/>
                  <a:pt x="393032" y="-137553"/>
                  <a:pt x="449179" y="30889"/>
                </a:cubicBezTo>
                <a:cubicBezTo>
                  <a:pt x="505326" y="199331"/>
                  <a:pt x="601579" y="1263457"/>
                  <a:pt x="657726" y="1458636"/>
                </a:cubicBezTo>
                <a:cubicBezTo>
                  <a:pt x="713873" y="1653815"/>
                  <a:pt x="737937" y="1191268"/>
                  <a:pt x="786063" y="1201963"/>
                </a:cubicBezTo>
                <a:cubicBezTo>
                  <a:pt x="834189" y="1212658"/>
                  <a:pt x="901031" y="1522805"/>
                  <a:pt x="946484" y="1522805"/>
                </a:cubicBezTo>
                <a:cubicBezTo>
                  <a:pt x="991937" y="1522805"/>
                  <a:pt x="1002632" y="1204637"/>
                  <a:pt x="1058779" y="1201963"/>
                </a:cubicBezTo>
                <a:cubicBezTo>
                  <a:pt x="1114926" y="1199289"/>
                  <a:pt x="1213852" y="1586974"/>
                  <a:pt x="1283368" y="1506763"/>
                </a:cubicBezTo>
                <a:cubicBezTo>
                  <a:pt x="1352884" y="1426553"/>
                  <a:pt x="1414378" y="1073626"/>
                  <a:pt x="1475873" y="720700"/>
                </a:cubicBezTo>
              </a:path>
            </a:pathLst>
          </a:custGeom>
          <a:ln w="28575" cmpd="sng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94DF4DF-8225-0640-89C9-4B3A59BDE07F}"/>
              </a:ext>
            </a:extLst>
          </p:cNvPr>
          <p:cNvGrpSpPr/>
          <p:nvPr/>
        </p:nvGrpSpPr>
        <p:grpSpPr>
          <a:xfrm>
            <a:off x="993340" y="3324416"/>
            <a:ext cx="2354545" cy="2211174"/>
            <a:chOff x="993340" y="3324416"/>
            <a:chExt cx="2354545" cy="2211174"/>
          </a:xfrm>
        </p:grpSpPr>
        <p:cxnSp>
          <p:nvCxnSpPr>
            <p:cNvPr id="82" name="Elbow Connector 81">
              <a:extLst>
                <a:ext uri="{FF2B5EF4-FFF2-40B4-BE49-F238E27FC236}">
                  <a16:creationId xmlns:a16="http://schemas.microsoft.com/office/drawing/2014/main" id="{BC71C997-E4FA-EE46-A5AB-7B9AC6DF08E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44677" y="3878717"/>
              <a:ext cx="1804364" cy="1061833"/>
            </a:xfrm>
            <a:prstGeom prst="bentConnector3">
              <a:avLst>
                <a:gd name="adj1" fmla="val 99873"/>
              </a:avLst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5EF8E59-0E6C-1B4A-970B-C94728061A9A}"/>
                </a:ext>
              </a:extLst>
            </p:cNvPr>
            <p:cNvSpPr txBox="1"/>
            <p:nvPr/>
          </p:nvSpPr>
          <p:spPr>
            <a:xfrm>
              <a:off x="2536027" y="5073925"/>
              <a:ext cx="811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FFT</a:t>
              </a:r>
            </a:p>
          </p:txBody>
        </p:sp>
        <p:sp>
          <p:nvSpPr>
            <p:cNvPr id="12" name="Left Bracket 11">
              <a:extLst>
                <a:ext uri="{FF2B5EF4-FFF2-40B4-BE49-F238E27FC236}">
                  <a16:creationId xmlns:a16="http://schemas.microsoft.com/office/drawing/2014/main" id="{5F4A2B6D-CEB7-DB4D-97D2-40070DC8FE71}"/>
                </a:ext>
              </a:extLst>
            </p:cNvPr>
            <p:cNvSpPr/>
            <p:nvPr/>
          </p:nvSpPr>
          <p:spPr>
            <a:xfrm rot="16200000">
              <a:off x="1555522" y="2762234"/>
              <a:ext cx="144234" cy="1268598"/>
            </a:xfrm>
            <a:prstGeom prst="leftBracket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7A0F963-A99E-4640-88C8-5705A51C6771}"/>
              </a:ext>
            </a:extLst>
          </p:cNvPr>
          <p:cNvSpPr/>
          <p:nvPr/>
        </p:nvSpPr>
        <p:spPr>
          <a:xfrm>
            <a:off x="3723077" y="473241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38A6A97-D10A-AE48-AFBC-CB7695D08D90}"/>
              </a:ext>
            </a:extLst>
          </p:cNvPr>
          <p:cNvSpPr/>
          <p:nvPr/>
        </p:nvSpPr>
        <p:spPr>
          <a:xfrm>
            <a:off x="3723077" y="4965027"/>
            <a:ext cx="192505" cy="19250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01D8204-0B99-724C-85D9-6FB47842420A}"/>
              </a:ext>
            </a:extLst>
          </p:cNvPr>
          <p:cNvSpPr/>
          <p:nvPr/>
        </p:nvSpPr>
        <p:spPr>
          <a:xfrm>
            <a:off x="3723077" y="519763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F4480D9-E97D-2D41-BCBD-AD6CC9DB4610}"/>
              </a:ext>
            </a:extLst>
          </p:cNvPr>
          <p:cNvSpPr/>
          <p:nvPr/>
        </p:nvSpPr>
        <p:spPr>
          <a:xfrm>
            <a:off x="3723077" y="5430247"/>
            <a:ext cx="192505" cy="1925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DF81D27-7861-444D-A56C-90690BCD7187}"/>
              </a:ext>
            </a:extLst>
          </p:cNvPr>
          <p:cNvSpPr/>
          <p:nvPr/>
        </p:nvSpPr>
        <p:spPr>
          <a:xfrm>
            <a:off x="3723077" y="566285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289110C-3F87-2245-A38E-2A157BA24646}"/>
              </a:ext>
            </a:extLst>
          </p:cNvPr>
          <p:cNvSpPr/>
          <p:nvPr/>
        </p:nvSpPr>
        <p:spPr>
          <a:xfrm>
            <a:off x="3723077" y="5895467"/>
            <a:ext cx="192505" cy="19250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4462F50-F51F-1F49-97C4-B614DAA51DDF}"/>
              </a:ext>
            </a:extLst>
          </p:cNvPr>
          <p:cNvSpPr/>
          <p:nvPr/>
        </p:nvSpPr>
        <p:spPr>
          <a:xfrm>
            <a:off x="3723077" y="612807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5B35266-3CC1-0C4F-9AFB-9492330E1A65}"/>
              </a:ext>
            </a:extLst>
          </p:cNvPr>
          <p:cNvSpPr/>
          <p:nvPr/>
        </p:nvSpPr>
        <p:spPr>
          <a:xfrm>
            <a:off x="3723077" y="636068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43679A-E898-4247-8284-62AEF2B5A42F}"/>
              </a:ext>
            </a:extLst>
          </p:cNvPr>
          <p:cNvCxnSpPr/>
          <p:nvPr/>
        </p:nvCxnSpPr>
        <p:spPr>
          <a:xfrm>
            <a:off x="3256547" y="5293889"/>
            <a:ext cx="257984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5594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C7D7DBE2-90AC-C446-A45F-1C6AF5D65FEF}"/>
              </a:ext>
            </a:extLst>
          </p:cNvPr>
          <p:cNvGrpSpPr/>
          <p:nvPr/>
        </p:nvGrpSpPr>
        <p:grpSpPr>
          <a:xfrm>
            <a:off x="457077" y="689355"/>
            <a:ext cx="8443103" cy="2580984"/>
            <a:chOff x="457077" y="543351"/>
            <a:chExt cx="8443103" cy="258098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54BD517-96F0-0744-848C-3488DF05E288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AD73C2D-B775-DE40-86CA-CB5426211086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1E9365-3806-3D48-A4F1-AD613CA39D99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Amplitude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1F95AF8-2790-3A46-9285-86C0A5522616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D69CFC3-2DB2-EE40-9B88-ADFA83A3D579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BB75FB5-B697-4446-AF1D-EC438C8310B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D676F6B-AC2A-1041-996A-4D9BF2D3DD64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2F48719-2B8A-1840-9AFD-20F978BA83AB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E2EE268-E539-6F4E-9ECB-AD6426E65A41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0.25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7C16676-3D02-674C-BDD3-94BBFF926D3B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0.50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35DE886-54D0-2E41-B83A-332183444976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0.75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7162E07-DDBB-0643-A7E1-32A10ADF8749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1.00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AA512B-1C20-4D47-AAE3-7F6B477C8F0C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1.25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93D9F9B-4510-844F-AE07-123F2C10F4FC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Time (sec)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0770B7B-3A42-1241-AF53-114D9E595996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0.00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102AB82-00B9-5448-8505-3CB501125EAA}"/>
              </a:ext>
            </a:extLst>
          </p:cNvPr>
          <p:cNvGrpSpPr/>
          <p:nvPr/>
        </p:nvGrpSpPr>
        <p:grpSpPr>
          <a:xfrm>
            <a:off x="2353424" y="1252546"/>
            <a:ext cx="4402515" cy="1441502"/>
            <a:chOff x="2353424" y="3696496"/>
            <a:chExt cx="4402515" cy="144150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6A98435-2880-B14C-8624-03E6F4CBBDF4}"/>
                </a:ext>
              </a:extLst>
            </p:cNvPr>
            <p:cNvCxnSpPr/>
            <p:nvPr/>
          </p:nvCxnSpPr>
          <p:spPr>
            <a:xfrm>
              <a:off x="235342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BF4981F-B22D-5242-AD5F-FCB030193255}"/>
                </a:ext>
              </a:extLst>
            </p:cNvPr>
            <p:cNvCxnSpPr/>
            <p:nvPr/>
          </p:nvCxnSpPr>
          <p:spPr>
            <a:xfrm>
              <a:off x="382092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19425CF-7CD4-0548-B0DF-162F445A7FAC}"/>
                </a:ext>
              </a:extLst>
            </p:cNvPr>
            <p:cNvCxnSpPr/>
            <p:nvPr/>
          </p:nvCxnSpPr>
          <p:spPr>
            <a:xfrm>
              <a:off x="5288434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CD8F98A-19D7-0E46-80F0-1BD2BA8EAFEF}"/>
                </a:ext>
              </a:extLst>
            </p:cNvPr>
            <p:cNvCxnSpPr/>
            <p:nvPr/>
          </p:nvCxnSpPr>
          <p:spPr>
            <a:xfrm>
              <a:off x="6755939" y="3696496"/>
              <a:ext cx="0" cy="14415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Freeform 83">
            <a:extLst>
              <a:ext uri="{FF2B5EF4-FFF2-40B4-BE49-F238E27FC236}">
                <a16:creationId xmlns:a16="http://schemas.microsoft.com/office/drawing/2014/main" id="{C1D7AEA0-7C61-8F4B-B21D-1E08D3CCB58A}"/>
              </a:ext>
            </a:extLst>
          </p:cNvPr>
          <p:cNvSpPr/>
          <p:nvPr/>
        </p:nvSpPr>
        <p:spPr>
          <a:xfrm>
            <a:off x="905436" y="1284414"/>
            <a:ext cx="1442106" cy="1484610"/>
          </a:xfrm>
          <a:custGeom>
            <a:avLst/>
            <a:gdLst>
              <a:gd name="connsiteX0" fmla="*/ 0 w 1411941"/>
              <a:gd name="connsiteY0" fmla="*/ 1143954 h 1484610"/>
              <a:gd name="connsiteX1" fmla="*/ 174812 w 1411941"/>
              <a:gd name="connsiteY1" fmla="*/ 444707 h 1484610"/>
              <a:gd name="connsiteX2" fmla="*/ 268941 w 1411941"/>
              <a:gd name="connsiteY2" fmla="*/ 780883 h 1484610"/>
              <a:gd name="connsiteX3" fmla="*/ 336176 w 1411941"/>
              <a:gd name="connsiteY3" fmla="*/ 229554 h 1484610"/>
              <a:gd name="connsiteX4" fmla="*/ 430306 w 1411941"/>
              <a:gd name="connsiteY4" fmla="*/ 659860 h 1484610"/>
              <a:gd name="connsiteX5" fmla="*/ 524435 w 1411941"/>
              <a:gd name="connsiteY5" fmla="*/ 14401 h 1484610"/>
              <a:gd name="connsiteX6" fmla="*/ 645459 w 1411941"/>
              <a:gd name="connsiteY6" fmla="*/ 1412895 h 1484610"/>
              <a:gd name="connsiteX7" fmla="*/ 726141 w 1411941"/>
              <a:gd name="connsiteY7" fmla="*/ 861565 h 1484610"/>
              <a:gd name="connsiteX8" fmla="*/ 847165 w 1411941"/>
              <a:gd name="connsiteY8" fmla="*/ 1251530 h 1484610"/>
              <a:gd name="connsiteX9" fmla="*/ 954741 w 1411941"/>
              <a:gd name="connsiteY9" fmla="*/ 81636 h 1484610"/>
              <a:gd name="connsiteX10" fmla="*/ 1062318 w 1411941"/>
              <a:gd name="connsiteY10" fmla="*/ 1480130 h 1484610"/>
              <a:gd name="connsiteX11" fmla="*/ 1210235 w 1411941"/>
              <a:gd name="connsiteY11" fmla="*/ 552283 h 1484610"/>
              <a:gd name="connsiteX12" fmla="*/ 1304365 w 1411941"/>
              <a:gd name="connsiteY12" fmla="*/ 1305318 h 1484610"/>
              <a:gd name="connsiteX13" fmla="*/ 1411941 w 1411941"/>
              <a:gd name="connsiteY13" fmla="*/ 1009483 h 14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1941" h="1484610">
                <a:moveTo>
                  <a:pt x="0" y="1143954"/>
                </a:moveTo>
                <a:cubicBezTo>
                  <a:pt x="64994" y="824586"/>
                  <a:pt x="129989" y="505219"/>
                  <a:pt x="174812" y="444707"/>
                </a:cubicBezTo>
                <a:cubicBezTo>
                  <a:pt x="219636" y="384195"/>
                  <a:pt x="242047" y="816742"/>
                  <a:pt x="268941" y="780883"/>
                </a:cubicBezTo>
                <a:cubicBezTo>
                  <a:pt x="295835" y="745024"/>
                  <a:pt x="309282" y="249724"/>
                  <a:pt x="336176" y="229554"/>
                </a:cubicBezTo>
                <a:cubicBezTo>
                  <a:pt x="363070" y="209384"/>
                  <a:pt x="398930" y="695719"/>
                  <a:pt x="430306" y="659860"/>
                </a:cubicBezTo>
                <a:cubicBezTo>
                  <a:pt x="461682" y="624001"/>
                  <a:pt x="488576" y="-111105"/>
                  <a:pt x="524435" y="14401"/>
                </a:cubicBezTo>
                <a:cubicBezTo>
                  <a:pt x="560294" y="139907"/>
                  <a:pt x="611841" y="1271701"/>
                  <a:pt x="645459" y="1412895"/>
                </a:cubicBezTo>
                <a:cubicBezTo>
                  <a:pt x="679077" y="1554089"/>
                  <a:pt x="692523" y="888459"/>
                  <a:pt x="726141" y="861565"/>
                </a:cubicBezTo>
                <a:cubicBezTo>
                  <a:pt x="759759" y="834671"/>
                  <a:pt x="809065" y="1381518"/>
                  <a:pt x="847165" y="1251530"/>
                </a:cubicBezTo>
                <a:cubicBezTo>
                  <a:pt x="885265" y="1121542"/>
                  <a:pt x="918882" y="43536"/>
                  <a:pt x="954741" y="81636"/>
                </a:cubicBezTo>
                <a:cubicBezTo>
                  <a:pt x="990600" y="119736"/>
                  <a:pt x="1019736" y="1401689"/>
                  <a:pt x="1062318" y="1480130"/>
                </a:cubicBezTo>
                <a:cubicBezTo>
                  <a:pt x="1104900" y="1558571"/>
                  <a:pt x="1169894" y="581418"/>
                  <a:pt x="1210235" y="552283"/>
                </a:cubicBezTo>
                <a:cubicBezTo>
                  <a:pt x="1250576" y="523148"/>
                  <a:pt x="1270747" y="1229118"/>
                  <a:pt x="1304365" y="1305318"/>
                </a:cubicBezTo>
                <a:cubicBezTo>
                  <a:pt x="1337983" y="1381518"/>
                  <a:pt x="1374962" y="1195500"/>
                  <a:pt x="1411941" y="1009483"/>
                </a:cubicBezTo>
              </a:path>
            </a:pathLst>
          </a:custGeom>
          <a:ln w="28575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A9B1B98-9FEE-E346-BE0C-EC25BCCC685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Frequency components change over time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93EF939-297E-DD4F-9EC7-CB87610B330E}"/>
              </a:ext>
            </a:extLst>
          </p:cNvPr>
          <p:cNvSpPr/>
          <p:nvPr/>
        </p:nvSpPr>
        <p:spPr>
          <a:xfrm>
            <a:off x="2368446" y="1197350"/>
            <a:ext cx="1394085" cy="1510715"/>
          </a:xfrm>
          <a:custGeom>
            <a:avLst/>
            <a:gdLst>
              <a:gd name="connsiteX0" fmla="*/ 0 w 1394085"/>
              <a:gd name="connsiteY0" fmla="*/ 1081155 h 1510715"/>
              <a:gd name="connsiteX1" fmla="*/ 59961 w 1394085"/>
              <a:gd name="connsiteY1" fmla="*/ 841312 h 1510715"/>
              <a:gd name="connsiteX2" fmla="*/ 224852 w 1394085"/>
              <a:gd name="connsiteY2" fmla="*/ 1291017 h 1510715"/>
              <a:gd name="connsiteX3" fmla="*/ 329784 w 1394085"/>
              <a:gd name="connsiteY3" fmla="*/ 481548 h 1510715"/>
              <a:gd name="connsiteX4" fmla="*/ 404734 w 1394085"/>
              <a:gd name="connsiteY4" fmla="*/ 676420 h 1510715"/>
              <a:gd name="connsiteX5" fmla="*/ 494675 w 1394085"/>
              <a:gd name="connsiteY5" fmla="*/ 16853 h 1510715"/>
              <a:gd name="connsiteX6" fmla="*/ 779488 w 1394085"/>
              <a:gd name="connsiteY6" fmla="*/ 1485889 h 1510715"/>
              <a:gd name="connsiteX7" fmla="*/ 974361 w 1394085"/>
              <a:gd name="connsiteY7" fmla="*/ 976224 h 1510715"/>
              <a:gd name="connsiteX8" fmla="*/ 1214203 w 1394085"/>
              <a:gd name="connsiteY8" fmla="*/ 1455909 h 1510715"/>
              <a:gd name="connsiteX9" fmla="*/ 1394085 w 1394085"/>
              <a:gd name="connsiteY9" fmla="*/ 1096145 h 151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4085" h="1510715">
                <a:moveTo>
                  <a:pt x="0" y="1081155"/>
                </a:moveTo>
                <a:cubicBezTo>
                  <a:pt x="11243" y="943745"/>
                  <a:pt x="22486" y="806335"/>
                  <a:pt x="59961" y="841312"/>
                </a:cubicBezTo>
                <a:cubicBezTo>
                  <a:pt x="97436" y="876289"/>
                  <a:pt x="179882" y="1350978"/>
                  <a:pt x="224852" y="1291017"/>
                </a:cubicBezTo>
                <a:cubicBezTo>
                  <a:pt x="269822" y="1231056"/>
                  <a:pt x="299804" y="583981"/>
                  <a:pt x="329784" y="481548"/>
                </a:cubicBezTo>
                <a:cubicBezTo>
                  <a:pt x="359764" y="379115"/>
                  <a:pt x="377252" y="753869"/>
                  <a:pt x="404734" y="676420"/>
                </a:cubicBezTo>
                <a:cubicBezTo>
                  <a:pt x="432216" y="598971"/>
                  <a:pt x="432216" y="-118059"/>
                  <a:pt x="494675" y="16853"/>
                </a:cubicBezTo>
                <a:cubicBezTo>
                  <a:pt x="557134" y="151765"/>
                  <a:pt x="699540" y="1325994"/>
                  <a:pt x="779488" y="1485889"/>
                </a:cubicBezTo>
                <a:cubicBezTo>
                  <a:pt x="859436" y="1645784"/>
                  <a:pt x="901909" y="981221"/>
                  <a:pt x="974361" y="976224"/>
                </a:cubicBezTo>
                <a:cubicBezTo>
                  <a:pt x="1046814" y="971227"/>
                  <a:pt x="1144249" y="1435922"/>
                  <a:pt x="1214203" y="1455909"/>
                </a:cubicBezTo>
                <a:cubicBezTo>
                  <a:pt x="1284157" y="1475896"/>
                  <a:pt x="1339121" y="1286020"/>
                  <a:pt x="1394085" y="1096145"/>
                </a:cubicBezTo>
              </a:path>
            </a:pathLst>
          </a:custGeom>
          <a:ln w="28575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04EA1D3-AC83-684B-A381-AE1524FC6762}"/>
              </a:ext>
            </a:extLst>
          </p:cNvPr>
          <p:cNvSpPr/>
          <p:nvPr/>
        </p:nvSpPr>
        <p:spPr>
          <a:xfrm>
            <a:off x="3785937" y="1214985"/>
            <a:ext cx="1475874" cy="1461323"/>
          </a:xfrm>
          <a:custGeom>
            <a:avLst/>
            <a:gdLst>
              <a:gd name="connsiteX0" fmla="*/ 0 w 1475874"/>
              <a:gd name="connsiteY0" fmla="*/ 1079036 h 1461323"/>
              <a:gd name="connsiteX1" fmla="*/ 208547 w 1475874"/>
              <a:gd name="connsiteY1" fmla="*/ 4215 h 1461323"/>
              <a:gd name="connsiteX2" fmla="*/ 802105 w 1475874"/>
              <a:gd name="connsiteY2" fmla="*/ 1431962 h 1461323"/>
              <a:gd name="connsiteX3" fmla="*/ 1010652 w 1475874"/>
              <a:gd name="connsiteY3" fmla="*/ 148594 h 1461323"/>
              <a:gd name="connsiteX4" fmla="*/ 1283368 w 1475874"/>
              <a:gd name="connsiteY4" fmla="*/ 1448004 h 1461323"/>
              <a:gd name="connsiteX5" fmla="*/ 1475874 w 1475874"/>
              <a:gd name="connsiteY5" fmla="*/ 710068 h 146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5874" h="1461323">
                <a:moveTo>
                  <a:pt x="0" y="1079036"/>
                </a:moveTo>
                <a:cubicBezTo>
                  <a:pt x="37431" y="512215"/>
                  <a:pt x="74863" y="-54606"/>
                  <a:pt x="208547" y="4215"/>
                </a:cubicBezTo>
                <a:cubicBezTo>
                  <a:pt x="342231" y="63036"/>
                  <a:pt x="668421" y="1407899"/>
                  <a:pt x="802105" y="1431962"/>
                </a:cubicBezTo>
                <a:cubicBezTo>
                  <a:pt x="935789" y="1456025"/>
                  <a:pt x="930442" y="145920"/>
                  <a:pt x="1010652" y="148594"/>
                </a:cubicBezTo>
                <a:cubicBezTo>
                  <a:pt x="1090862" y="151268"/>
                  <a:pt x="1205831" y="1354425"/>
                  <a:pt x="1283368" y="1448004"/>
                </a:cubicBezTo>
                <a:cubicBezTo>
                  <a:pt x="1360905" y="1541583"/>
                  <a:pt x="1418389" y="1125825"/>
                  <a:pt x="1475874" y="710068"/>
                </a:cubicBezTo>
              </a:path>
            </a:pathLst>
          </a:custGeom>
          <a:ln w="28575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F2D6986-8F88-3E44-B85D-7235B73A78FF}"/>
              </a:ext>
            </a:extLst>
          </p:cNvPr>
          <p:cNvSpPr/>
          <p:nvPr/>
        </p:nvSpPr>
        <p:spPr>
          <a:xfrm>
            <a:off x="5277853" y="1188311"/>
            <a:ext cx="1475873" cy="1522805"/>
          </a:xfrm>
          <a:custGeom>
            <a:avLst/>
            <a:gdLst>
              <a:gd name="connsiteX0" fmla="*/ 0 w 1475873"/>
              <a:gd name="connsiteY0" fmla="*/ 736742 h 1522805"/>
              <a:gd name="connsiteX1" fmla="*/ 208547 w 1475873"/>
              <a:gd name="connsiteY1" fmla="*/ 95057 h 1522805"/>
              <a:gd name="connsiteX2" fmla="*/ 320842 w 1475873"/>
              <a:gd name="connsiteY2" fmla="*/ 447984 h 1522805"/>
              <a:gd name="connsiteX3" fmla="*/ 449179 w 1475873"/>
              <a:gd name="connsiteY3" fmla="*/ 30889 h 1522805"/>
              <a:gd name="connsiteX4" fmla="*/ 657726 w 1475873"/>
              <a:gd name="connsiteY4" fmla="*/ 1458636 h 1522805"/>
              <a:gd name="connsiteX5" fmla="*/ 786063 w 1475873"/>
              <a:gd name="connsiteY5" fmla="*/ 1201963 h 1522805"/>
              <a:gd name="connsiteX6" fmla="*/ 946484 w 1475873"/>
              <a:gd name="connsiteY6" fmla="*/ 1522805 h 1522805"/>
              <a:gd name="connsiteX7" fmla="*/ 1058779 w 1475873"/>
              <a:gd name="connsiteY7" fmla="*/ 1201963 h 1522805"/>
              <a:gd name="connsiteX8" fmla="*/ 1283368 w 1475873"/>
              <a:gd name="connsiteY8" fmla="*/ 1506763 h 1522805"/>
              <a:gd name="connsiteX9" fmla="*/ 1475873 w 1475873"/>
              <a:gd name="connsiteY9" fmla="*/ 720700 h 1522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5873" h="1522805">
                <a:moveTo>
                  <a:pt x="0" y="736742"/>
                </a:moveTo>
                <a:cubicBezTo>
                  <a:pt x="77536" y="439962"/>
                  <a:pt x="155073" y="143183"/>
                  <a:pt x="208547" y="95057"/>
                </a:cubicBezTo>
                <a:cubicBezTo>
                  <a:pt x="262021" y="46931"/>
                  <a:pt x="280737" y="458679"/>
                  <a:pt x="320842" y="447984"/>
                </a:cubicBezTo>
                <a:cubicBezTo>
                  <a:pt x="360947" y="437289"/>
                  <a:pt x="393032" y="-137553"/>
                  <a:pt x="449179" y="30889"/>
                </a:cubicBezTo>
                <a:cubicBezTo>
                  <a:pt x="505326" y="199331"/>
                  <a:pt x="601579" y="1263457"/>
                  <a:pt x="657726" y="1458636"/>
                </a:cubicBezTo>
                <a:cubicBezTo>
                  <a:pt x="713873" y="1653815"/>
                  <a:pt x="737937" y="1191268"/>
                  <a:pt x="786063" y="1201963"/>
                </a:cubicBezTo>
                <a:cubicBezTo>
                  <a:pt x="834189" y="1212658"/>
                  <a:pt x="901031" y="1522805"/>
                  <a:pt x="946484" y="1522805"/>
                </a:cubicBezTo>
                <a:cubicBezTo>
                  <a:pt x="991937" y="1522805"/>
                  <a:pt x="1002632" y="1204637"/>
                  <a:pt x="1058779" y="1201963"/>
                </a:cubicBezTo>
                <a:cubicBezTo>
                  <a:pt x="1114926" y="1199289"/>
                  <a:pt x="1213852" y="1586974"/>
                  <a:pt x="1283368" y="1506763"/>
                </a:cubicBezTo>
                <a:cubicBezTo>
                  <a:pt x="1352884" y="1426553"/>
                  <a:pt x="1414378" y="1073626"/>
                  <a:pt x="1475873" y="720700"/>
                </a:cubicBezTo>
              </a:path>
            </a:pathLst>
          </a:custGeom>
          <a:ln w="28575" cmpd="sng">
            <a:solidFill>
              <a:schemeClr val="accent4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94DF4DF-8225-0640-89C9-4B3A59BDE07F}"/>
              </a:ext>
            </a:extLst>
          </p:cNvPr>
          <p:cNvGrpSpPr/>
          <p:nvPr/>
        </p:nvGrpSpPr>
        <p:grpSpPr>
          <a:xfrm>
            <a:off x="993340" y="3324416"/>
            <a:ext cx="2354545" cy="2211174"/>
            <a:chOff x="993340" y="3324416"/>
            <a:chExt cx="2354545" cy="2211174"/>
          </a:xfrm>
        </p:grpSpPr>
        <p:cxnSp>
          <p:nvCxnSpPr>
            <p:cNvPr id="82" name="Elbow Connector 81">
              <a:extLst>
                <a:ext uri="{FF2B5EF4-FFF2-40B4-BE49-F238E27FC236}">
                  <a16:creationId xmlns:a16="http://schemas.microsoft.com/office/drawing/2014/main" id="{BC71C997-E4FA-EE46-A5AB-7B9AC6DF08E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244677" y="3878717"/>
              <a:ext cx="1804364" cy="1061833"/>
            </a:xfrm>
            <a:prstGeom prst="bentConnector3">
              <a:avLst>
                <a:gd name="adj1" fmla="val 99873"/>
              </a:avLst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5EF8E59-0E6C-1B4A-970B-C94728061A9A}"/>
                </a:ext>
              </a:extLst>
            </p:cNvPr>
            <p:cNvSpPr txBox="1"/>
            <p:nvPr/>
          </p:nvSpPr>
          <p:spPr>
            <a:xfrm>
              <a:off x="2536027" y="5073925"/>
              <a:ext cx="811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FFT</a:t>
              </a:r>
            </a:p>
          </p:txBody>
        </p:sp>
        <p:sp>
          <p:nvSpPr>
            <p:cNvPr id="12" name="Left Bracket 11">
              <a:extLst>
                <a:ext uri="{FF2B5EF4-FFF2-40B4-BE49-F238E27FC236}">
                  <a16:creationId xmlns:a16="http://schemas.microsoft.com/office/drawing/2014/main" id="{5F4A2B6D-CEB7-DB4D-97D2-40070DC8FE71}"/>
                </a:ext>
              </a:extLst>
            </p:cNvPr>
            <p:cNvSpPr/>
            <p:nvPr/>
          </p:nvSpPr>
          <p:spPr>
            <a:xfrm rot="16200000">
              <a:off x="1555522" y="2762234"/>
              <a:ext cx="144234" cy="1268598"/>
            </a:xfrm>
            <a:prstGeom prst="leftBracket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7A0F963-A99E-4640-88C8-5705A51C6771}"/>
              </a:ext>
            </a:extLst>
          </p:cNvPr>
          <p:cNvSpPr/>
          <p:nvPr/>
        </p:nvSpPr>
        <p:spPr>
          <a:xfrm>
            <a:off x="3723077" y="473241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38A6A97-D10A-AE48-AFBC-CB7695D08D90}"/>
              </a:ext>
            </a:extLst>
          </p:cNvPr>
          <p:cNvSpPr/>
          <p:nvPr/>
        </p:nvSpPr>
        <p:spPr>
          <a:xfrm>
            <a:off x="3723077" y="4965027"/>
            <a:ext cx="192505" cy="19250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01D8204-0B99-724C-85D9-6FB47842420A}"/>
              </a:ext>
            </a:extLst>
          </p:cNvPr>
          <p:cNvSpPr/>
          <p:nvPr/>
        </p:nvSpPr>
        <p:spPr>
          <a:xfrm>
            <a:off x="3723077" y="519763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F4480D9-E97D-2D41-BCBD-AD6CC9DB4610}"/>
              </a:ext>
            </a:extLst>
          </p:cNvPr>
          <p:cNvSpPr/>
          <p:nvPr/>
        </p:nvSpPr>
        <p:spPr>
          <a:xfrm>
            <a:off x="3723077" y="5430247"/>
            <a:ext cx="192505" cy="19250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DF81D27-7861-444D-A56C-90690BCD7187}"/>
              </a:ext>
            </a:extLst>
          </p:cNvPr>
          <p:cNvSpPr/>
          <p:nvPr/>
        </p:nvSpPr>
        <p:spPr>
          <a:xfrm>
            <a:off x="3723077" y="566285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289110C-3F87-2245-A38E-2A157BA24646}"/>
              </a:ext>
            </a:extLst>
          </p:cNvPr>
          <p:cNvSpPr/>
          <p:nvPr/>
        </p:nvSpPr>
        <p:spPr>
          <a:xfrm>
            <a:off x="3723077" y="5895467"/>
            <a:ext cx="192505" cy="19250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4462F50-F51F-1F49-97C4-B614DAA51DDF}"/>
              </a:ext>
            </a:extLst>
          </p:cNvPr>
          <p:cNvSpPr/>
          <p:nvPr/>
        </p:nvSpPr>
        <p:spPr>
          <a:xfrm>
            <a:off x="3723077" y="612807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5B35266-3CC1-0C4F-9AFB-9492330E1A65}"/>
              </a:ext>
            </a:extLst>
          </p:cNvPr>
          <p:cNvSpPr/>
          <p:nvPr/>
        </p:nvSpPr>
        <p:spPr>
          <a:xfrm>
            <a:off x="3723077" y="6360687"/>
            <a:ext cx="192505" cy="19250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43679A-E898-4247-8284-62AEF2B5A42F}"/>
              </a:ext>
            </a:extLst>
          </p:cNvPr>
          <p:cNvCxnSpPr/>
          <p:nvPr/>
        </p:nvCxnSpPr>
        <p:spPr>
          <a:xfrm>
            <a:off x="3256547" y="5293889"/>
            <a:ext cx="257984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B894D10-3813-B249-BD36-9BACAB839666}"/>
              </a:ext>
            </a:extLst>
          </p:cNvPr>
          <p:cNvGrpSpPr/>
          <p:nvPr/>
        </p:nvGrpSpPr>
        <p:grpSpPr>
          <a:xfrm>
            <a:off x="2455470" y="3330804"/>
            <a:ext cx="2371357" cy="1156796"/>
            <a:chOff x="993340" y="3324416"/>
            <a:chExt cx="2371357" cy="1156796"/>
          </a:xfrm>
        </p:grpSpPr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969DAAD0-9E77-7E46-84E2-CA8559C1876D}"/>
                </a:ext>
              </a:extLst>
            </p:cNvPr>
            <p:cNvCxnSpPr>
              <a:cxnSpLocks/>
            </p:cNvCxnSpPr>
            <p:nvPr/>
          </p:nvCxnSpPr>
          <p:spPr>
            <a:xfrm>
              <a:off x="1615942" y="3507452"/>
              <a:ext cx="1050552" cy="728944"/>
            </a:xfrm>
            <a:prstGeom prst="bentConnector3">
              <a:avLst>
                <a:gd name="adj1" fmla="val -392"/>
              </a:avLst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BFFA881-11F5-D348-93CC-B4345DAB4D0A}"/>
                </a:ext>
              </a:extLst>
            </p:cNvPr>
            <p:cNvSpPr txBox="1"/>
            <p:nvPr/>
          </p:nvSpPr>
          <p:spPr>
            <a:xfrm>
              <a:off x="2552839" y="4019547"/>
              <a:ext cx="8118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FFT</a:t>
              </a:r>
            </a:p>
          </p:txBody>
        </p:sp>
        <p:sp>
          <p:nvSpPr>
            <p:cNvPr id="44" name="Left Bracket 43">
              <a:extLst>
                <a:ext uri="{FF2B5EF4-FFF2-40B4-BE49-F238E27FC236}">
                  <a16:creationId xmlns:a16="http://schemas.microsoft.com/office/drawing/2014/main" id="{8BFC7A45-C928-4B4A-9763-6921F2227450}"/>
                </a:ext>
              </a:extLst>
            </p:cNvPr>
            <p:cNvSpPr/>
            <p:nvPr/>
          </p:nvSpPr>
          <p:spPr>
            <a:xfrm rot="16200000">
              <a:off x="1555522" y="2762234"/>
              <a:ext cx="144234" cy="1268598"/>
            </a:xfrm>
            <a:prstGeom prst="leftBracket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365B09-9E3A-A545-B22B-903DC21D838A}"/>
              </a:ext>
            </a:extLst>
          </p:cNvPr>
          <p:cNvGrpSpPr/>
          <p:nvPr/>
        </p:nvGrpSpPr>
        <p:grpSpPr>
          <a:xfrm>
            <a:off x="4681023" y="3714815"/>
            <a:ext cx="547397" cy="1820775"/>
            <a:chOff x="4681023" y="3714815"/>
            <a:chExt cx="547397" cy="1820775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4CEC168-17CB-2C41-B02E-724E35A86C6A}"/>
                </a:ext>
              </a:extLst>
            </p:cNvPr>
            <p:cNvCxnSpPr/>
            <p:nvPr/>
          </p:nvCxnSpPr>
          <p:spPr>
            <a:xfrm>
              <a:off x="4681023" y="4264782"/>
              <a:ext cx="257984" cy="0"/>
            </a:xfrm>
            <a:prstGeom prst="straightConnector1">
              <a:avLst/>
            </a:prstGeom>
            <a:ln w="349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4EFD84B-EE0D-5B4F-96E3-F613AF28C36F}"/>
                </a:ext>
              </a:extLst>
            </p:cNvPr>
            <p:cNvSpPr/>
            <p:nvPr/>
          </p:nvSpPr>
          <p:spPr>
            <a:xfrm>
              <a:off x="5035915" y="3714815"/>
              <a:ext cx="192505" cy="19250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3D16788-40DE-1A4B-B2C4-0D423D7C3EA8}"/>
                </a:ext>
              </a:extLst>
            </p:cNvPr>
            <p:cNvSpPr/>
            <p:nvPr/>
          </p:nvSpPr>
          <p:spPr>
            <a:xfrm>
              <a:off x="5035915" y="3947425"/>
              <a:ext cx="192505" cy="19250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C660BD8-0339-1A4C-8A31-EDBFF8A14E55}"/>
                </a:ext>
              </a:extLst>
            </p:cNvPr>
            <p:cNvSpPr/>
            <p:nvPr/>
          </p:nvSpPr>
          <p:spPr>
            <a:xfrm>
              <a:off x="5035915" y="4180035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40FCB42-4E9C-4B4F-8295-6E75FAA81C12}"/>
                </a:ext>
              </a:extLst>
            </p:cNvPr>
            <p:cNvSpPr/>
            <p:nvPr/>
          </p:nvSpPr>
          <p:spPr>
            <a:xfrm>
              <a:off x="5035915" y="4412645"/>
              <a:ext cx="192505" cy="19250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43459E0-620A-754D-9A5C-50303831252D}"/>
                </a:ext>
              </a:extLst>
            </p:cNvPr>
            <p:cNvSpPr/>
            <p:nvPr/>
          </p:nvSpPr>
          <p:spPr>
            <a:xfrm>
              <a:off x="5035915" y="4645255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9A8F9A6-E101-AE41-B7CA-B5F66FB7B317}"/>
                </a:ext>
              </a:extLst>
            </p:cNvPr>
            <p:cNvSpPr/>
            <p:nvPr/>
          </p:nvSpPr>
          <p:spPr>
            <a:xfrm>
              <a:off x="5035915" y="4877865"/>
              <a:ext cx="192505" cy="192505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916338E-195F-8047-A2DA-BF8BDC9CF0E5}"/>
                </a:ext>
              </a:extLst>
            </p:cNvPr>
            <p:cNvSpPr/>
            <p:nvPr/>
          </p:nvSpPr>
          <p:spPr>
            <a:xfrm>
              <a:off x="5035915" y="5110475"/>
              <a:ext cx="192505" cy="192505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8BABD14-8541-4543-A22F-94CCB1258D6D}"/>
                </a:ext>
              </a:extLst>
            </p:cNvPr>
            <p:cNvSpPr/>
            <p:nvPr/>
          </p:nvSpPr>
          <p:spPr>
            <a:xfrm>
              <a:off x="5035915" y="5343085"/>
              <a:ext cx="192505" cy="19250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272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B0DC60C-6491-6B43-97EB-BF9A77D6B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607" y="584775"/>
            <a:ext cx="6944786" cy="36098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C40215-9080-D244-8DA5-FC3D6D68CCEC}"/>
              </a:ext>
            </a:extLst>
          </p:cNvPr>
          <p:cNvSpPr txBox="1"/>
          <p:nvPr/>
        </p:nvSpPr>
        <p:spPr>
          <a:xfrm>
            <a:off x="2699656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1B0DE4-714B-E642-91F2-5DF60146D5CE}"/>
              </a:ext>
            </a:extLst>
          </p:cNvPr>
          <p:cNvSpPr txBox="1"/>
          <p:nvPr/>
        </p:nvSpPr>
        <p:spPr>
          <a:xfrm>
            <a:off x="4078513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7E1E9A-F3F0-C947-816B-74AF68B0C2E2}"/>
              </a:ext>
            </a:extLst>
          </p:cNvPr>
          <p:cNvSpPr txBox="1"/>
          <p:nvPr/>
        </p:nvSpPr>
        <p:spPr>
          <a:xfrm>
            <a:off x="4963883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4B15E9-6BAC-184B-AF95-76649A920270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Frequency components change over time</a:t>
            </a:r>
          </a:p>
        </p:txBody>
      </p:sp>
    </p:spTree>
    <p:extLst>
      <p:ext uri="{BB962C8B-B14F-4D97-AF65-F5344CB8AC3E}">
        <p14:creationId xmlns:p14="http://schemas.microsoft.com/office/powerpoint/2010/main" val="135588860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BD0130-B313-134F-86D3-B26C4BC1FA2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Spectrogram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3150A7-A708-564A-8548-51B023117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607" y="584775"/>
            <a:ext cx="6944786" cy="36098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B3A9DC-6F36-A648-AB1D-C8B597DE6B43}"/>
              </a:ext>
            </a:extLst>
          </p:cNvPr>
          <p:cNvSpPr txBox="1"/>
          <p:nvPr/>
        </p:nvSpPr>
        <p:spPr>
          <a:xfrm>
            <a:off x="2699656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A39985-4555-E54A-8FB8-3A4E2E4B1D81}"/>
              </a:ext>
            </a:extLst>
          </p:cNvPr>
          <p:cNvSpPr txBox="1"/>
          <p:nvPr/>
        </p:nvSpPr>
        <p:spPr>
          <a:xfrm>
            <a:off x="4078513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84979F-D725-E740-82C8-410C90ED94DC}"/>
              </a:ext>
            </a:extLst>
          </p:cNvPr>
          <p:cNvSpPr txBox="1"/>
          <p:nvPr/>
        </p:nvSpPr>
        <p:spPr>
          <a:xfrm>
            <a:off x="4963883" y="680197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4A9195-3725-E34A-ACF9-44BFEA45A3FD}"/>
              </a:ext>
            </a:extLst>
          </p:cNvPr>
          <p:cNvSpPr txBox="1"/>
          <p:nvPr/>
        </p:nvSpPr>
        <p:spPr>
          <a:xfrm rot="16200000">
            <a:off x="2349003" y="4011566"/>
            <a:ext cx="341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[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18EB8-0C7C-2F49-B10B-177839FBDCFF}"/>
              </a:ext>
            </a:extLst>
          </p:cNvPr>
          <p:cNvSpPr txBox="1"/>
          <p:nvPr/>
        </p:nvSpPr>
        <p:spPr>
          <a:xfrm rot="16200000">
            <a:off x="2702946" y="4190378"/>
            <a:ext cx="341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[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186511-3B03-7E42-A6F7-F3E1298310C1}"/>
              </a:ext>
            </a:extLst>
          </p:cNvPr>
          <p:cNvSpPr txBox="1"/>
          <p:nvPr/>
        </p:nvSpPr>
        <p:spPr>
          <a:xfrm rot="16200000">
            <a:off x="3056889" y="4369190"/>
            <a:ext cx="341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[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0D91A8-3CED-3D48-A2D6-3FB9B8AF0DD8}"/>
              </a:ext>
            </a:extLst>
          </p:cNvPr>
          <p:cNvSpPr txBox="1"/>
          <p:nvPr/>
        </p:nvSpPr>
        <p:spPr>
          <a:xfrm rot="16200000">
            <a:off x="3410832" y="4548002"/>
            <a:ext cx="341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[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89EB42C1-38C8-F84F-B632-436683B01175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77643" y="4744706"/>
            <a:ext cx="1804364" cy="1061833"/>
          </a:xfrm>
          <a:prstGeom prst="bentConnector3">
            <a:avLst>
              <a:gd name="adj1" fmla="val 99873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7C7B3A29-82F0-B544-A050-703DFA380FDC}"/>
              </a:ext>
            </a:extLst>
          </p:cNvPr>
          <p:cNvCxnSpPr>
            <a:cxnSpLocks/>
          </p:cNvCxnSpPr>
          <p:nvPr/>
        </p:nvCxnSpPr>
        <p:spPr>
          <a:xfrm rot="16200000" flipH="1">
            <a:off x="2782299" y="4706107"/>
            <a:ext cx="1362652" cy="1060176"/>
          </a:xfrm>
          <a:prstGeom prst="bentConnector3">
            <a:avLst>
              <a:gd name="adj1" fmla="val 100062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6EEC925C-AFC2-BB43-A3FF-0561F872BB1B}"/>
              </a:ext>
            </a:extLst>
          </p:cNvPr>
          <p:cNvCxnSpPr>
            <a:cxnSpLocks/>
          </p:cNvCxnSpPr>
          <p:nvPr/>
        </p:nvCxnSpPr>
        <p:spPr>
          <a:xfrm>
            <a:off x="3274936" y="4723133"/>
            <a:ext cx="954951" cy="903488"/>
          </a:xfrm>
          <a:prstGeom prst="bentConnector3">
            <a:avLst>
              <a:gd name="adj1" fmla="val -157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399C97C1-33BD-534B-BFF6-14B27B5F330B}"/>
              </a:ext>
            </a:extLst>
          </p:cNvPr>
          <p:cNvCxnSpPr>
            <a:cxnSpLocks/>
          </p:cNvCxnSpPr>
          <p:nvPr/>
        </p:nvCxnSpPr>
        <p:spPr>
          <a:xfrm>
            <a:off x="3657909" y="4901944"/>
            <a:ext cx="954951" cy="467402"/>
          </a:xfrm>
          <a:prstGeom prst="bentConnector3">
            <a:avLst>
              <a:gd name="adj1" fmla="val -1677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3C1244F-6AA1-8647-84D5-1A02759A6FB8}"/>
              </a:ext>
            </a:extLst>
          </p:cNvPr>
          <p:cNvSpPr txBox="1"/>
          <p:nvPr/>
        </p:nvSpPr>
        <p:spPr>
          <a:xfrm>
            <a:off x="4485858" y="5117536"/>
            <a:ext cx="811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FFT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E84BE1-80F1-024A-BBEA-E57B5A4D6ABA}"/>
              </a:ext>
            </a:extLst>
          </p:cNvPr>
          <p:cNvSpPr txBox="1"/>
          <p:nvPr/>
        </p:nvSpPr>
        <p:spPr>
          <a:xfrm>
            <a:off x="4135381" y="5395788"/>
            <a:ext cx="811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FFT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7FC645-30A8-824E-AE6C-D7B2C3DAAA46}"/>
              </a:ext>
            </a:extLst>
          </p:cNvPr>
          <p:cNvSpPr txBox="1"/>
          <p:nvPr/>
        </p:nvSpPr>
        <p:spPr>
          <a:xfrm>
            <a:off x="3823958" y="5689622"/>
            <a:ext cx="811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FFT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7E1D68-4EAB-174B-A66F-1D4184B356DC}"/>
              </a:ext>
            </a:extLst>
          </p:cNvPr>
          <p:cNvSpPr txBox="1"/>
          <p:nvPr/>
        </p:nvSpPr>
        <p:spPr>
          <a:xfrm>
            <a:off x="3468993" y="5939914"/>
            <a:ext cx="811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FFT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F8E5A25-7943-C745-996A-5FD68CDEDFEE}"/>
              </a:ext>
            </a:extLst>
          </p:cNvPr>
          <p:cNvSpPr txBox="1"/>
          <p:nvPr/>
        </p:nvSpPr>
        <p:spPr>
          <a:xfrm>
            <a:off x="4717140" y="4394261"/>
            <a:ext cx="46660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FFT of overlapping windows</a:t>
            </a:r>
          </a:p>
          <a:p>
            <a:pPr algn="ctr"/>
            <a:r>
              <a:rPr lang="en-US" sz="2800" dirty="0"/>
              <a:t>of samples</a:t>
            </a:r>
          </a:p>
          <a:p>
            <a:pPr algn="ctr"/>
            <a:r>
              <a:rPr lang="en-US" sz="2800" dirty="0"/>
              <a:t>(Spectrogram)</a:t>
            </a:r>
          </a:p>
        </p:txBody>
      </p:sp>
    </p:spTree>
    <p:extLst>
      <p:ext uri="{BB962C8B-B14F-4D97-AF65-F5344CB8AC3E}">
        <p14:creationId xmlns:p14="http://schemas.microsoft.com/office/powerpoint/2010/main" val="269725129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BD0130-B313-134F-86D3-B26C4BC1FA2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Spectrogram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43B6E3-5CF6-E44C-A811-9D893502A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762000"/>
            <a:ext cx="7112000" cy="533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38EAB3-D4D7-6247-AD20-EC29C4FBF39E}"/>
              </a:ext>
            </a:extLst>
          </p:cNvPr>
          <p:cNvSpPr txBox="1"/>
          <p:nvPr/>
        </p:nvSpPr>
        <p:spPr>
          <a:xfrm>
            <a:off x="2365827" y="1057566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ED623-DBC9-D44B-B653-70E18694BCE2}"/>
              </a:ext>
            </a:extLst>
          </p:cNvPr>
          <p:cNvSpPr txBox="1"/>
          <p:nvPr/>
        </p:nvSpPr>
        <p:spPr>
          <a:xfrm>
            <a:off x="3773710" y="1012050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D66E6F-E05C-FC43-B8FA-2E3E33462060}"/>
              </a:ext>
            </a:extLst>
          </p:cNvPr>
          <p:cNvSpPr txBox="1"/>
          <p:nvPr/>
        </p:nvSpPr>
        <p:spPr>
          <a:xfrm>
            <a:off x="5370280" y="1014024"/>
            <a:ext cx="49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1D007E4-0773-7940-9E4C-89C0010B3598}"/>
              </a:ext>
            </a:extLst>
          </p:cNvPr>
          <p:cNvGrpSpPr/>
          <p:nvPr/>
        </p:nvGrpSpPr>
        <p:grpSpPr>
          <a:xfrm>
            <a:off x="482572" y="4860753"/>
            <a:ext cx="1715196" cy="1820775"/>
            <a:chOff x="482572" y="4860753"/>
            <a:chExt cx="1715196" cy="182077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8A53194-ECBD-1F4A-A7DC-49D76FACC365}"/>
                </a:ext>
              </a:extLst>
            </p:cNvPr>
            <p:cNvGrpSpPr/>
            <p:nvPr/>
          </p:nvGrpSpPr>
          <p:grpSpPr>
            <a:xfrm>
              <a:off x="482572" y="4860753"/>
              <a:ext cx="192505" cy="1820775"/>
              <a:chOff x="3723077" y="4732417"/>
              <a:chExt cx="192505" cy="182077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A2E1A90-9BC9-0345-974E-A182BD88064F}"/>
                  </a:ext>
                </a:extLst>
              </p:cNvPr>
              <p:cNvSpPr/>
              <p:nvPr/>
            </p:nvSpPr>
            <p:spPr>
              <a:xfrm>
                <a:off x="3723077" y="4732417"/>
                <a:ext cx="192505" cy="19250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543E6FF-73A2-C243-BB40-D81B9EC9CEA8}"/>
                  </a:ext>
                </a:extLst>
              </p:cNvPr>
              <p:cNvSpPr/>
              <p:nvPr/>
            </p:nvSpPr>
            <p:spPr>
              <a:xfrm>
                <a:off x="3723077" y="4965027"/>
                <a:ext cx="192505" cy="19250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936649A-34FD-D34F-BDB4-3F216CC2B306}"/>
                  </a:ext>
                </a:extLst>
              </p:cNvPr>
              <p:cNvSpPr/>
              <p:nvPr/>
            </p:nvSpPr>
            <p:spPr>
              <a:xfrm>
                <a:off x="3723077" y="5197637"/>
                <a:ext cx="192505" cy="19250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88F6C22-EBBB-FA4F-BD20-BD3967F21696}"/>
                  </a:ext>
                </a:extLst>
              </p:cNvPr>
              <p:cNvSpPr/>
              <p:nvPr/>
            </p:nvSpPr>
            <p:spPr>
              <a:xfrm>
                <a:off x="3723077" y="5430247"/>
                <a:ext cx="192505" cy="1925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8B2B1BA-F84A-CB47-A483-CB0AA620E6B8}"/>
                  </a:ext>
                </a:extLst>
              </p:cNvPr>
              <p:cNvSpPr/>
              <p:nvPr/>
            </p:nvSpPr>
            <p:spPr>
              <a:xfrm>
                <a:off x="3723077" y="5662857"/>
                <a:ext cx="192505" cy="19250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DE0200F-C99C-D14A-B34E-0E27F4F7E6F6}"/>
                  </a:ext>
                </a:extLst>
              </p:cNvPr>
              <p:cNvSpPr/>
              <p:nvPr/>
            </p:nvSpPr>
            <p:spPr>
              <a:xfrm>
                <a:off x="3723077" y="5895467"/>
                <a:ext cx="192505" cy="19250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0B27E7F-DB1C-7449-BE61-9B12DBF99E11}"/>
                  </a:ext>
                </a:extLst>
              </p:cNvPr>
              <p:cNvSpPr/>
              <p:nvPr/>
            </p:nvSpPr>
            <p:spPr>
              <a:xfrm>
                <a:off x="3723077" y="6128077"/>
                <a:ext cx="192505" cy="19250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91023C6-A107-D84C-968A-9669675B08C2}"/>
                  </a:ext>
                </a:extLst>
              </p:cNvPr>
              <p:cNvSpPr/>
              <p:nvPr/>
            </p:nvSpPr>
            <p:spPr>
              <a:xfrm>
                <a:off x="3723077" y="6360687"/>
                <a:ext cx="192505" cy="19250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E8C7B208-040A-584A-89E5-EBF4E29E9EF8}"/>
                </a:ext>
              </a:extLst>
            </p:cNvPr>
            <p:cNvSpPr/>
            <p:nvPr/>
          </p:nvSpPr>
          <p:spPr>
            <a:xfrm flipV="1">
              <a:off x="818147" y="5437250"/>
              <a:ext cx="1379621" cy="707886"/>
            </a:xfrm>
            <a:custGeom>
              <a:avLst/>
              <a:gdLst>
                <a:gd name="connsiteX0" fmla="*/ 1379621 w 1379621"/>
                <a:gd name="connsiteY0" fmla="*/ 789145 h 789145"/>
                <a:gd name="connsiteX1" fmla="*/ 850232 w 1379621"/>
                <a:gd name="connsiteY1" fmla="*/ 99334 h 789145"/>
                <a:gd name="connsiteX2" fmla="*/ 0 w 1379621"/>
                <a:gd name="connsiteY2" fmla="*/ 19124 h 78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9621" h="789145">
                  <a:moveTo>
                    <a:pt x="1379621" y="789145"/>
                  </a:moveTo>
                  <a:cubicBezTo>
                    <a:pt x="1229895" y="508408"/>
                    <a:pt x="1080169" y="227671"/>
                    <a:pt x="850232" y="99334"/>
                  </a:cubicBezTo>
                  <a:cubicBezTo>
                    <a:pt x="620295" y="-29003"/>
                    <a:pt x="310147" y="-4940"/>
                    <a:pt x="0" y="19124"/>
                  </a:cubicBezTo>
                </a:path>
              </a:pathLst>
            </a:custGeom>
            <a:ln w="3492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95D623E-2EAB-2C40-964B-F581D397DB57}"/>
              </a:ext>
            </a:extLst>
          </p:cNvPr>
          <p:cNvSpPr/>
          <p:nvPr/>
        </p:nvSpPr>
        <p:spPr>
          <a:xfrm>
            <a:off x="2113501" y="1095666"/>
            <a:ext cx="145424" cy="4379684"/>
          </a:xfrm>
          <a:prstGeom prst="rect">
            <a:avLst/>
          </a:prstGeom>
          <a:noFill/>
          <a:ln w="571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1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F0C09-6DB4-74F3-4CEE-919865C2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44DCFBE8-B2EC-D8B5-144D-B6409DAF8865}"/>
              </a:ext>
            </a:extLst>
          </p:cNvPr>
          <p:cNvCxnSpPr>
            <a:cxnSpLocks/>
          </p:cNvCxnSpPr>
          <p:nvPr/>
        </p:nvCxnSpPr>
        <p:spPr>
          <a:xfrm rot="16200000" flipV="1">
            <a:off x="6009960" y="4517234"/>
            <a:ext cx="3103974" cy="3"/>
          </a:xfrm>
          <a:prstGeom prst="bentConnector3">
            <a:avLst>
              <a:gd name="adj1" fmla="val 50000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179E4DB6-AFE5-3DA4-24F3-7617E08D0DD6}"/>
              </a:ext>
            </a:extLst>
          </p:cNvPr>
          <p:cNvCxnSpPr>
            <a:cxnSpLocks/>
            <a:stCxn id="3" idx="2"/>
          </p:cNvCxnSpPr>
          <p:nvPr/>
        </p:nvCxnSpPr>
        <p:spPr>
          <a:xfrm rot="5400000">
            <a:off x="272729" y="4521318"/>
            <a:ext cx="3083110" cy="12700"/>
          </a:xfrm>
          <a:prstGeom prst="bentConnector3">
            <a:avLst>
              <a:gd name="adj1" fmla="val 50000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1001F02-0334-7225-AC7B-A3FCEC0D7297}"/>
              </a:ext>
            </a:extLst>
          </p:cNvPr>
          <p:cNvSpPr txBox="1"/>
          <p:nvPr/>
        </p:nvSpPr>
        <p:spPr>
          <a:xfrm>
            <a:off x="566055" y="2271877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Physical signal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(voice)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092E31-97B5-0A5F-52D7-885107B974A5}"/>
              </a:ext>
            </a:extLst>
          </p:cNvPr>
          <p:cNvSpPr txBox="1"/>
          <p:nvPr/>
        </p:nvSpPr>
        <p:spPr>
          <a:xfrm>
            <a:off x="566056" y="3598093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varying voltage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F1F37E-7AB6-4A7A-8FD1-9BE85840DAFB}"/>
              </a:ext>
            </a:extLst>
          </p:cNvPr>
          <p:cNvSpPr txBox="1"/>
          <p:nvPr/>
        </p:nvSpPr>
        <p:spPr>
          <a:xfrm>
            <a:off x="6313717" y="2242848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Spectrogram plot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computer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44DA57-4627-C6B4-3A0B-61AA1D803AAB}"/>
              </a:ext>
            </a:extLst>
          </p:cNvPr>
          <p:cNvSpPr txBox="1"/>
          <p:nvPr/>
        </p:nvSpPr>
        <p:spPr>
          <a:xfrm>
            <a:off x="6313717" y="3360448"/>
            <a:ext cx="2496457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4514B-FCC6-60C1-294C-F85EE696E350}"/>
              </a:ext>
            </a:extLst>
          </p:cNvPr>
          <p:cNvSpPr txBox="1"/>
          <p:nvPr/>
        </p:nvSpPr>
        <p:spPr>
          <a:xfrm>
            <a:off x="6313717" y="4147009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collection of numbers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98B9C4-9D77-0539-1700-9ADFEA86332B}"/>
              </a:ext>
            </a:extLst>
          </p:cNvPr>
          <p:cNvSpPr txBox="1"/>
          <p:nvPr/>
        </p:nvSpPr>
        <p:spPr>
          <a:xfrm>
            <a:off x="653139" y="1299604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6544AF-7B60-EF38-3BDA-6D94357475C7}"/>
              </a:ext>
            </a:extLst>
          </p:cNvPr>
          <p:cNvSpPr txBox="1"/>
          <p:nvPr/>
        </p:nvSpPr>
        <p:spPr>
          <a:xfrm>
            <a:off x="6393544" y="1290505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</a:t>
            </a:r>
          </a:p>
        </p:txBody>
      </p:sp>
    </p:spTree>
    <p:extLst>
      <p:ext uri="{BB962C8B-B14F-4D97-AF65-F5344CB8AC3E}">
        <p14:creationId xmlns:p14="http://schemas.microsoft.com/office/powerpoint/2010/main" val="279420714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59CC0-8363-56A0-28F8-44389C70A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89FEEE-760C-6992-9327-C794A7B5DA04}"/>
              </a:ext>
            </a:extLst>
          </p:cNvPr>
          <p:cNvSpPr/>
          <p:nvPr/>
        </p:nvSpPr>
        <p:spPr>
          <a:xfrm>
            <a:off x="0" y="2523343"/>
            <a:ext cx="9144000" cy="13041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45DC19-E14C-8336-5C47-E897BBB8BDEC}"/>
              </a:ext>
            </a:extLst>
          </p:cNvPr>
          <p:cNvSpPr txBox="1"/>
          <p:nvPr/>
        </p:nvSpPr>
        <p:spPr>
          <a:xfrm>
            <a:off x="1264444" y="2852249"/>
            <a:ext cx="6615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Sampling</a:t>
            </a:r>
          </a:p>
        </p:txBody>
      </p:sp>
    </p:spTree>
    <p:extLst>
      <p:ext uri="{BB962C8B-B14F-4D97-AF65-F5344CB8AC3E}">
        <p14:creationId xmlns:p14="http://schemas.microsoft.com/office/powerpoint/2010/main" val="29290572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2180A-19F7-A5F7-AF04-F7019F7F6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Arduino - Wikipedia">
            <a:extLst>
              <a:ext uri="{FF2B5EF4-FFF2-40B4-BE49-F238E27FC236}">
                <a16:creationId xmlns:a16="http://schemas.microsoft.com/office/drawing/2014/main" id="{7C5DF92E-862A-2854-0C08-730A65A5A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130" y="5456657"/>
            <a:ext cx="1577141" cy="157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5D0857C-1805-57F5-BC1C-2E8A81986FA3}"/>
              </a:ext>
            </a:extLst>
          </p:cNvPr>
          <p:cNvGrpSpPr/>
          <p:nvPr/>
        </p:nvGrpSpPr>
        <p:grpSpPr>
          <a:xfrm>
            <a:off x="118264" y="1426660"/>
            <a:ext cx="2680927" cy="2458317"/>
            <a:chOff x="118264" y="1996280"/>
            <a:chExt cx="2680927" cy="24583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156A02E-F902-5CB1-D20E-7C375F02A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6360" t="22262" b="20168"/>
            <a:stretch/>
          </p:blipFill>
          <p:spPr>
            <a:xfrm>
              <a:off x="828488" y="1996280"/>
              <a:ext cx="1641632" cy="216566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BA00A72-C2B1-7A79-A9B3-25AD893769DA}"/>
                </a:ext>
              </a:extLst>
            </p:cNvPr>
            <p:cNvSpPr txBox="1"/>
            <p:nvPr/>
          </p:nvSpPr>
          <p:spPr>
            <a:xfrm>
              <a:off x="118264" y="3746711"/>
              <a:ext cx="26809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 physical phenomenon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We want to measure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BA5A9DD-1C44-0ACA-B692-3D4249237F37}"/>
              </a:ext>
            </a:extLst>
          </p:cNvPr>
          <p:cNvSpPr txBox="1"/>
          <p:nvPr/>
        </p:nvSpPr>
        <p:spPr>
          <a:xfrm>
            <a:off x="3003297" y="1447356"/>
            <a:ext cx="2348460" cy="163121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structure or material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 reacts to the physical phenomenon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E73D8C-A300-155E-5422-2FA11B3B75D7}"/>
              </a:ext>
            </a:extLst>
          </p:cNvPr>
          <p:cNvSpPr txBox="1"/>
          <p:nvPr/>
        </p:nvSpPr>
        <p:spPr>
          <a:xfrm>
            <a:off x="6344811" y="1426660"/>
            <a:ext cx="2348460" cy="193899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circuit that converts the reaction to  measurable electrical signal (e.g. voltage)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75E5B-BFA0-D192-01D1-4632174D3929}"/>
              </a:ext>
            </a:extLst>
          </p:cNvPr>
          <p:cNvSpPr txBox="1"/>
          <p:nvPr/>
        </p:nvSpPr>
        <p:spPr>
          <a:xfrm>
            <a:off x="6344811" y="4186100"/>
            <a:ext cx="2348460" cy="101566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Interpretation of the signal, storing the data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8731FA-35D2-B1EE-77AE-7491B5C91325}"/>
              </a:ext>
            </a:extLst>
          </p:cNvPr>
          <p:cNvCxnSpPr>
            <a:cxnSpLocks/>
          </p:cNvCxnSpPr>
          <p:nvPr/>
        </p:nvCxnSpPr>
        <p:spPr>
          <a:xfrm>
            <a:off x="5351757" y="2280385"/>
            <a:ext cx="993054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A31B097-9C4C-198D-0D4C-C70EAE6B9383}"/>
              </a:ext>
            </a:extLst>
          </p:cNvPr>
          <p:cNvCxnSpPr>
            <a:cxnSpLocks/>
          </p:cNvCxnSpPr>
          <p:nvPr/>
        </p:nvCxnSpPr>
        <p:spPr>
          <a:xfrm>
            <a:off x="7510757" y="3365652"/>
            <a:ext cx="0" cy="73832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C890642-2853-B9FD-4E95-ED2A638C433B}"/>
              </a:ext>
            </a:extLst>
          </p:cNvPr>
          <p:cNvSpPr/>
          <p:nvPr/>
        </p:nvSpPr>
        <p:spPr>
          <a:xfrm>
            <a:off x="2799190" y="269832"/>
            <a:ext cx="6239878" cy="5154948"/>
          </a:xfrm>
          <a:prstGeom prst="roundRect">
            <a:avLst>
              <a:gd name="adj" fmla="val 6167"/>
            </a:avLst>
          </a:prstGeom>
          <a:noFill/>
          <a:ln w="1111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11BD31-25F2-42F3-5FFF-A2CE6F1A9015}"/>
              </a:ext>
            </a:extLst>
          </p:cNvPr>
          <p:cNvSpPr txBox="1"/>
          <p:nvPr/>
        </p:nvSpPr>
        <p:spPr>
          <a:xfrm>
            <a:off x="5351757" y="447442"/>
            <a:ext cx="1354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33C0DC4-8CEA-0209-3323-3EBB09996D2E}"/>
              </a:ext>
            </a:extLst>
          </p:cNvPr>
          <p:cNvCxnSpPr>
            <a:cxnSpLocks/>
          </p:cNvCxnSpPr>
          <p:nvPr/>
        </p:nvCxnSpPr>
        <p:spPr>
          <a:xfrm>
            <a:off x="7510757" y="5201763"/>
            <a:ext cx="0" cy="73832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15F2473-4A2B-7882-96C8-43A78BB111BF}"/>
              </a:ext>
            </a:extLst>
          </p:cNvPr>
          <p:cNvSpPr txBox="1"/>
          <p:nvPr/>
        </p:nvSpPr>
        <p:spPr>
          <a:xfrm>
            <a:off x="4976642" y="5903866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1A19A4-99B2-C18B-D63F-5F7B8F55F47C}"/>
              </a:ext>
            </a:extLst>
          </p:cNvPr>
          <p:cNvSpPr txBox="1"/>
          <p:nvPr/>
        </p:nvSpPr>
        <p:spPr>
          <a:xfrm>
            <a:off x="682502" y="593631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0E618A-71E5-4914-7E6D-924853D2CCB0}"/>
              </a:ext>
            </a:extLst>
          </p:cNvPr>
          <p:cNvSpPr txBox="1"/>
          <p:nvPr/>
        </p:nvSpPr>
        <p:spPr>
          <a:xfrm>
            <a:off x="3012781" y="735391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</a:t>
            </a:r>
          </a:p>
        </p:txBody>
      </p:sp>
    </p:spTree>
    <p:extLst>
      <p:ext uri="{BB962C8B-B14F-4D97-AF65-F5344CB8AC3E}">
        <p14:creationId xmlns:p14="http://schemas.microsoft.com/office/powerpoint/2010/main" val="198730468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8EB3A-24C4-4122-C55C-5738E4A24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3FB649A4-C58A-C241-EC21-78B219FD3652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34999" y="3365854"/>
            <a:ext cx="2927552" cy="2126341"/>
          </a:xfrm>
          <a:prstGeom prst="bentConnector3">
            <a:avLst>
              <a:gd name="adj1" fmla="val 1413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4448C6D4-38D9-0953-56CE-FEC55E521B4E}"/>
              </a:ext>
            </a:extLst>
          </p:cNvPr>
          <p:cNvCxnSpPr>
            <a:cxnSpLocks/>
            <a:stCxn id="3" idx="2"/>
          </p:cNvCxnSpPr>
          <p:nvPr/>
        </p:nvCxnSpPr>
        <p:spPr>
          <a:xfrm rot="16200000" flipH="1">
            <a:off x="1312080" y="3481967"/>
            <a:ext cx="2898523" cy="1894114"/>
          </a:xfrm>
          <a:prstGeom prst="bentConnector3">
            <a:avLst>
              <a:gd name="adj1" fmla="val 100075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6A52A42-044C-F3C7-25D0-6B8BCE21DB4D}"/>
              </a:ext>
            </a:extLst>
          </p:cNvPr>
          <p:cNvSpPr txBox="1"/>
          <p:nvPr/>
        </p:nvSpPr>
        <p:spPr>
          <a:xfrm>
            <a:off x="566055" y="2271877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Physical signal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(voice)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3CEB6E-3AAB-AA87-8C1B-9DFBAEE9D0BF}"/>
              </a:ext>
            </a:extLst>
          </p:cNvPr>
          <p:cNvSpPr txBox="1"/>
          <p:nvPr/>
        </p:nvSpPr>
        <p:spPr>
          <a:xfrm>
            <a:off x="566056" y="3598093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varying voltage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CF3C83-B7A5-7CA6-0DDD-9FD3BCFE9597}"/>
              </a:ext>
            </a:extLst>
          </p:cNvPr>
          <p:cNvSpPr txBox="1"/>
          <p:nvPr/>
        </p:nvSpPr>
        <p:spPr>
          <a:xfrm>
            <a:off x="6313717" y="2242848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Spectrogram plot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computer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865708-0BA1-E8AB-57F1-E709E9681D8E}"/>
              </a:ext>
            </a:extLst>
          </p:cNvPr>
          <p:cNvSpPr txBox="1"/>
          <p:nvPr/>
        </p:nvSpPr>
        <p:spPr>
          <a:xfrm>
            <a:off x="6313717" y="3360448"/>
            <a:ext cx="2496457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36E48-98E4-240A-B573-03C16718F06E}"/>
              </a:ext>
            </a:extLst>
          </p:cNvPr>
          <p:cNvSpPr txBox="1"/>
          <p:nvPr/>
        </p:nvSpPr>
        <p:spPr>
          <a:xfrm>
            <a:off x="6313717" y="4147009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collection of numbers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298ED0-C4AE-B0E1-7B07-F8B8E57EC8CD}"/>
              </a:ext>
            </a:extLst>
          </p:cNvPr>
          <p:cNvSpPr txBox="1"/>
          <p:nvPr/>
        </p:nvSpPr>
        <p:spPr>
          <a:xfrm>
            <a:off x="653139" y="1299604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F9F78-E586-3E66-46B4-4737EFDCB4CB}"/>
              </a:ext>
            </a:extLst>
          </p:cNvPr>
          <p:cNvSpPr txBox="1"/>
          <p:nvPr/>
        </p:nvSpPr>
        <p:spPr>
          <a:xfrm>
            <a:off x="6393544" y="1290505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5DC97C-1899-B9BA-1DA7-D3824F9147D8}"/>
              </a:ext>
            </a:extLst>
          </p:cNvPr>
          <p:cNvSpPr txBox="1"/>
          <p:nvPr/>
        </p:nvSpPr>
        <p:spPr>
          <a:xfrm>
            <a:off x="3751940" y="5623321"/>
            <a:ext cx="1603830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581655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119AD-519E-237C-72C0-AB425C045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7E57F904-3338-0A39-33AB-40BCFDBCA0F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34999" y="3365854"/>
            <a:ext cx="2927552" cy="2126341"/>
          </a:xfrm>
          <a:prstGeom prst="bentConnector3">
            <a:avLst>
              <a:gd name="adj1" fmla="val 1413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CC70A490-E7A2-D3B2-05E1-7E9FAD928EE8}"/>
              </a:ext>
            </a:extLst>
          </p:cNvPr>
          <p:cNvCxnSpPr>
            <a:cxnSpLocks/>
            <a:stCxn id="3" idx="2"/>
          </p:cNvCxnSpPr>
          <p:nvPr/>
        </p:nvCxnSpPr>
        <p:spPr>
          <a:xfrm rot="16200000" flipH="1">
            <a:off x="1312080" y="3481967"/>
            <a:ext cx="2898523" cy="1894114"/>
          </a:xfrm>
          <a:prstGeom prst="bentConnector3">
            <a:avLst>
              <a:gd name="adj1" fmla="val 100075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BDD9CDD-393A-A906-6BF0-8A06D4B5C359}"/>
              </a:ext>
            </a:extLst>
          </p:cNvPr>
          <p:cNvSpPr txBox="1"/>
          <p:nvPr/>
        </p:nvSpPr>
        <p:spPr>
          <a:xfrm>
            <a:off x="566055" y="2271877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Physical signal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(voice)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4BD013-F9C0-CF4A-ED88-38EAC3659975}"/>
              </a:ext>
            </a:extLst>
          </p:cNvPr>
          <p:cNvSpPr txBox="1"/>
          <p:nvPr/>
        </p:nvSpPr>
        <p:spPr>
          <a:xfrm>
            <a:off x="566056" y="3598093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varying voltage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4FFF2-EB90-0E91-3CCF-B6B5CF89805A}"/>
              </a:ext>
            </a:extLst>
          </p:cNvPr>
          <p:cNvSpPr txBox="1"/>
          <p:nvPr/>
        </p:nvSpPr>
        <p:spPr>
          <a:xfrm>
            <a:off x="6313717" y="2242848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Spectrogram plot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computer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9CD15E-1F42-C8F2-D9F8-3677E2B50820}"/>
              </a:ext>
            </a:extLst>
          </p:cNvPr>
          <p:cNvSpPr txBox="1"/>
          <p:nvPr/>
        </p:nvSpPr>
        <p:spPr>
          <a:xfrm>
            <a:off x="6313717" y="3360448"/>
            <a:ext cx="2496457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A59394-E350-D07A-6E21-9D3A0E0B9032}"/>
              </a:ext>
            </a:extLst>
          </p:cNvPr>
          <p:cNvSpPr txBox="1"/>
          <p:nvPr/>
        </p:nvSpPr>
        <p:spPr>
          <a:xfrm>
            <a:off x="6313717" y="4147009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collection of numbers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5A787F-C210-FBFB-AD31-D46B17E5B061}"/>
              </a:ext>
            </a:extLst>
          </p:cNvPr>
          <p:cNvSpPr txBox="1"/>
          <p:nvPr/>
        </p:nvSpPr>
        <p:spPr>
          <a:xfrm>
            <a:off x="653139" y="1299604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20B6F-5CB5-7B8F-D272-7468D1040DF1}"/>
              </a:ext>
            </a:extLst>
          </p:cNvPr>
          <p:cNvSpPr txBox="1"/>
          <p:nvPr/>
        </p:nvSpPr>
        <p:spPr>
          <a:xfrm>
            <a:off x="6393544" y="1290505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3DB304-13CE-8693-FFEB-D947484C783E}"/>
              </a:ext>
            </a:extLst>
          </p:cNvPr>
          <p:cNvSpPr txBox="1"/>
          <p:nvPr/>
        </p:nvSpPr>
        <p:spPr>
          <a:xfrm>
            <a:off x="3751940" y="5623321"/>
            <a:ext cx="1603830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D42447-1FE1-E6C6-C082-B7552EE11B41}"/>
              </a:ext>
            </a:extLst>
          </p:cNvPr>
          <p:cNvSpPr txBox="1"/>
          <p:nvPr/>
        </p:nvSpPr>
        <p:spPr>
          <a:xfrm>
            <a:off x="2256970" y="6119366"/>
            <a:ext cx="4746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Analog-to-Digital Converter</a:t>
            </a:r>
          </a:p>
        </p:txBody>
      </p:sp>
    </p:spTree>
    <p:extLst>
      <p:ext uri="{BB962C8B-B14F-4D97-AF65-F5344CB8AC3E}">
        <p14:creationId xmlns:p14="http://schemas.microsoft.com/office/powerpoint/2010/main" val="56771583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836DF-78B7-0D85-B904-CD55B3668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B27B193-4EA7-FF1F-0B21-138CAFF98F70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BBA7DC4-1284-24BF-C52D-699E55957AFB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CD757D-409F-83A3-B45F-B01CF8B55622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50DDA3-E013-F532-8178-580B8F2FD7C8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AB0D103-BA14-5EFE-0812-229C2BB3639E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18D49FC-D917-85E3-1F71-002EED795940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46606E6-B0F2-3D1B-A8CF-87FFC2FAD275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CF17EC7-D34C-579B-324D-BCCFAF70BEF2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D11778A-408D-EFC7-0EBC-3BC47674A78E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78A1CEA-83AB-6B3A-C754-28731F7F70C3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8B7388C-4360-7E2A-EC01-B4639EEB16FB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0A16D3F7-F5C3-80D2-EEB4-382756F84790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20E8618-7282-A39B-D969-E32788015D68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EA4E7A5-B3A6-588D-2B02-4F5D1AEBB85E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CCAE2E4-6845-72F1-6856-37872181A482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B13FCCC-515F-65A1-B973-26C5D8E3A919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030129-F61A-3D3F-6130-DD5644B4D1B4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82C93FF-EAA0-3554-E779-432159A5E568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6811CB8-0201-DBAA-BE9A-E595CB52A201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2759E44-A6FB-1212-482E-92111390AD34}"/>
              </a:ext>
            </a:extLst>
          </p:cNvPr>
          <p:cNvCxnSpPr/>
          <p:nvPr/>
        </p:nvCxnSpPr>
        <p:spPr>
          <a:xfrm flipV="1">
            <a:off x="1411941" y="1371398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D639088-ADF9-9D46-6332-7A5C78775A95}"/>
              </a:ext>
            </a:extLst>
          </p:cNvPr>
          <p:cNvCxnSpPr>
            <a:cxnSpLocks/>
          </p:cNvCxnSpPr>
          <p:nvPr/>
        </p:nvCxnSpPr>
        <p:spPr>
          <a:xfrm flipV="1">
            <a:off x="22501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5D5362C-2095-C0BE-FA1A-FBB88EE91B17}"/>
              </a:ext>
            </a:extLst>
          </p:cNvPr>
          <p:cNvCxnSpPr>
            <a:cxnSpLocks/>
          </p:cNvCxnSpPr>
          <p:nvPr/>
        </p:nvCxnSpPr>
        <p:spPr>
          <a:xfrm flipV="1">
            <a:off x="3088341" y="2207108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87DCA1-60F4-C7C4-71AF-08F4E27681DC}"/>
              </a:ext>
            </a:extLst>
          </p:cNvPr>
          <p:cNvCxnSpPr>
            <a:cxnSpLocks/>
          </p:cNvCxnSpPr>
          <p:nvPr/>
        </p:nvCxnSpPr>
        <p:spPr>
          <a:xfrm flipV="1">
            <a:off x="39265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4BE2384-6FF5-CF99-D4C9-38C909784DE6}"/>
              </a:ext>
            </a:extLst>
          </p:cNvPr>
          <p:cNvCxnSpPr>
            <a:cxnSpLocks/>
          </p:cNvCxnSpPr>
          <p:nvPr/>
        </p:nvCxnSpPr>
        <p:spPr>
          <a:xfrm flipV="1">
            <a:off x="4764741" y="1371398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C6A081D-6D16-8302-8D58-6AEE9AE8F9D6}"/>
              </a:ext>
            </a:extLst>
          </p:cNvPr>
          <p:cNvCxnSpPr>
            <a:cxnSpLocks/>
          </p:cNvCxnSpPr>
          <p:nvPr/>
        </p:nvCxnSpPr>
        <p:spPr>
          <a:xfrm flipV="1">
            <a:off x="56029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9CD5BFE-44CE-1DF5-150F-172BB8B4BD93}"/>
              </a:ext>
            </a:extLst>
          </p:cNvPr>
          <p:cNvCxnSpPr>
            <a:cxnSpLocks/>
          </p:cNvCxnSpPr>
          <p:nvPr/>
        </p:nvCxnSpPr>
        <p:spPr>
          <a:xfrm flipV="1">
            <a:off x="64411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00C538D-BD23-17FA-4971-CD78C81C9CC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Sampling</a:t>
            </a:r>
          </a:p>
        </p:txBody>
      </p:sp>
    </p:spTree>
    <p:extLst>
      <p:ext uri="{BB962C8B-B14F-4D97-AF65-F5344CB8AC3E}">
        <p14:creationId xmlns:p14="http://schemas.microsoft.com/office/powerpoint/2010/main" val="230110666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44BA1-9B94-BEFE-479F-F2F9B440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1451B256-95A8-80D3-675F-A38367CFB9D1}"/>
              </a:ext>
            </a:extLst>
          </p:cNvPr>
          <p:cNvGrpSpPr/>
          <p:nvPr/>
        </p:nvGrpSpPr>
        <p:grpSpPr>
          <a:xfrm>
            <a:off x="459355" y="3375642"/>
            <a:ext cx="8443103" cy="2580984"/>
            <a:chOff x="457077" y="543351"/>
            <a:chExt cx="8443103" cy="2580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7A397C-355E-14AF-ED43-3D0C8D1506FB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FB76871-05E1-D9B0-3362-28617FCDEFC4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D52FE1-39E9-2BB1-C466-51FA0AD32B76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ED414C6-6050-75E3-8C4A-1ECEA6D68C9F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009A885-8DA3-6C78-794C-6093D76EABF4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CF1E113-AB91-CF42-3400-8C20217153FB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5ADC1E2-C364-6DAC-851F-34CDC1F88A85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E5E8883-C8C3-392C-F80F-0535DA1D4D7F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2E9DC98-84BC-24E4-991E-373D7EEED798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4F9DB59-C037-7EB5-A676-8305FF956D07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AB401EC-3C37-16FC-DFB7-7156E56A2D6C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55A42AB-AA9C-E544-DF3B-05F369876833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D97AA2B-12DC-B836-269A-90661133EAF6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B7D7A0C-D2B6-B47D-4C62-D057630B7B91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321B5C0-3EB9-516C-ED6B-89A5716796D6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130A0A9-CF05-2B8D-9FF8-3C1ABE0F688B}"/>
              </a:ext>
            </a:extLst>
          </p:cNvPr>
          <p:cNvCxnSpPr/>
          <p:nvPr/>
        </p:nvCxnSpPr>
        <p:spPr>
          <a:xfrm flipV="1">
            <a:off x="1414219" y="4160147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7584EA6-1DB1-9793-BEF4-62D77FEEE6FE}"/>
              </a:ext>
            </a:extLst>
          </p:cNvPr>
          <p:cNvCxnSpPr>
            <a:cxnSpLocks/>
          </p:cNvCxnSpPr>
          <p:nvPr/>
        </p:nvCxnSpPr>
        <p:spPr>
          <a:xfrm flipV="1">
            <a:off x="2252419" y="4459385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962D449-92A3-B201-D955-23A0E766CD19}"/>
              </a:ext>
            </a:extLst>
          </p:cNvPr>
          <p:cNvCxnSpPr>
            <a:cxnSpLocks/>
          </p:cNvCxnSpPr>
          <p:nvPr/>
        </p:nvCxnSpPr>
        <p:spPr>
          <a:xfrm flipV="1">
            <a:off x="3090619" y="4995857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A211783-88F7-2879-462D-BD1E13D90074}"/>
              </a:ext>
            </a:extLst>
          </p:cNvPr>
          <p:cNvCxnSpPr>
            <a:cxnSpLocks/>
          </p:cNvCxnSpPr>
          <p:nvPr/>
        </p:nvCxnSpPr>
        <p:spPr>
          <a:xfrm flipV="1">
            <a:off x="3928819" y="4459385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4881BB0-F1B1-657F-03C4-59FE49CE9BF5}"/>
              </a:ext>
            </a:extLst>
          </p:cNvPr>
          <p:cNvCxnSpPr>
            <a:cxnSpLocks/>
          </p:cNvCxnSpPr>
          <p:nvPr/>
        </p:nvCxnSpPr>
        <p:spPr>
          <a:xfrm flipV="1">
            <a:off x="4767019" y="4160147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04D3B99-5449-7D4A-75FB-F7171A26546E}"/>
              </a:ext>
            </a:extLst>
          </p:cNvPr>
          <p:cNvCxnSpPr>
            <a:cxnSpLocks/>
          </p:cNvCxnSpPr>
          <p:nvPr/>
        </p:nvCxnSpPr>
        <p:spPr>
          <a:xfrm flipV="1">
            <a:off x="5605219" y="4876244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C1650FD-496E-81A7-6127-2D05CB5E72B7}"/>
              </a:ext>
            </a:extLst>
          </p:cNvPr>
          <p:cNvCxnSpPr>
            <a:cxnSpLocks/>
          </p:cNvCxnSpPr>
          <p:nvPr/>
        </p:nvCxnSpPr>
        <p:spPr>
          <a:xfrm flipV="1">
            <a:off x="6443419" y="4876244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own Arrow 3">
            <a:extLst>
              <a:ext uri="{FF2B5EF4-FFF2-40B4-BE49-F238E27FC236}">
                <a16:creationId xmlns:a16="http://schemas.microsoft.com/office/drawing/2014/main" id="{E12B5B81-6840-5462-2393-A703429F2F0B}"/>
              </a:ext>
            </a:extLst>
          </p:cNvPr>
          <p:cNvSpPr/>
          <p:nvPr/>
        </p:nvSpPr>
        <p:spPr>
          <a:xfrm>
            <a:off x="4329953" y="3119719"/>
            <a:ext cx="434788" cy="632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216FE-0F2C-0712-8A0B-6895F49F8254}"/>
              </a:ext>
            </a:extLst>
          </p:cNvPr>
          <p:cNvSpPr txBox="1"/>
          <p:nvPr/>
        </p:nvSpPr>
        <p:spPr>
          <a:xfrm>
            <a:off x="1077229" y="6160902"/>
            <a:ext cx="6126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0.34   0.22    0.09    0.21     0.30     0.08    0.09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F2A8154-F4A0-0180-5299-D98A8FD9A1F0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Sampling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43D2DF3-60B5-D818-0124-404FD0D03F56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8C7E31B-7078-BF3C-D5C8-3C4228E619BD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1E69FA7-26CE-9227-79E4-DC37F6C78225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3D73177-397D-1769-E083-B3891352FDFB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450BD3C-4C07-74AC-50CC-C986F889714C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263B428-7EA1-56A3-8000-752C274A3BC6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6899BA1-CDB0-8343-ED32-1B5A249707EB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DDC219B-A0C8-14CD-8F4C-83B53E100869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7ABC20B-DD73-25A1-422F-3B69E4021932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88A1817-AD36-73A6-FC8F-08FF1E81B723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97EBC94B-B96B-4921-2A93-7EB731AF1DDA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403152C6-6DFA-87BC-35AB-14FA64D5BDE0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58587F5-0192-B05F-1973-4C94F39D53E6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B30274E-0D67-FF76-8236-6C923BA70DFA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E4287E6-18AC-1076-501E-F971F35E2727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B53DF0A-8E00-D4B3-52AD-441576FB5D4D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9FF64F5-D3A6-EA21-FE66-C9723D4849F6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5F54B6B-AEA1-EA62-FD57-F03ED7FD13DC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DA8B58D-40BE-4A37-251B-7190FAE89C2A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3351131-92FA-9C4F-EFB1-03356B2E02E1}"/>
              </a:ext>
            </a:extLst>
          </p:cNvPr>
          <p:cNvCxnSpPr/>
          <p:nvPr/>
        </p:nvCxnSpPr>
        <p:spPr>
          <a:xfrm flipV="1">
            <a:off x="1411941" y="1371398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5264182-BA46-5CC9-5AE8-A4A789619379}"/>
              </a:ext>
            </a:extLst>
          </p:cNvPr>
          <p:cNvCxnSpPr>
            <a:cxnSpLocks/>
          </p:cNvCxnSpPr>
          <p:nvPr/>
        </p:nvCxnSpPr>
        <p:spPr>
          <a:xfrm flipV="1">
            <a:off x="22501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537E0A6-13E4-19FA-C518-1348264F6DF1}"/>
              </a:ext>
            </a:extLst>
          </p:cNvPr>
          <p:cNvCxnSpPr>
            <a:cxnSpLocks/>
          </p:cNvCxnSpPr>
          <p:nvPr/>
        </p:nvCxnSpPr>
        <p:spPr>
          <a:xfrm flipV="1">
            <a:off x="3088341" y="2207108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E486A4F7-7776-0C1D-1D12-092A77EC664C}"/>
              </a:ext>
            </a:extLst>
          </p:cNvPr>
          <p:cNvCxnSpPr>
            <a:cxnSpLocks/>
          </p:cNvCxnSpPr>
          <p:nvPr/>
        </p:nvCxnSpPr>
        <p:spPr>
          <a:xfrm flipV="1">
            <a:off x="39265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2650CE02-EE75-4D09-A265-C5F38B5A7A04}"/>
              </a:ext>
            </a:extLst>
          </p:cNvPr>
          <p:cNvCxnSpPr>
            <a:cxnSpLocks/>
          </p:cNvCxnSpPr>
          <p:nvPr/>
        </p:nvCxnSpPr>
        <p:spPr>
          <a:xfrm flipV="1">
            <a:off x="4764741" y="1371398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592E34F-89EB-327D-31B0-0728514AB226}"/>
              </a:ext>
            </a:extLst>
          </p:cNvPr>
          <p:cNvCxnSpPr>
            <a:cxnSpLocks/>
          </p:cNvCxnSpPr>
          <p:nvPr/>
        </p:nvCxnSpPr>
        <p:spPr>
          <a:xfrm flipV="1">
            <a:off x="56029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F23272E-40A1-2DB1-7EB2-9B0245383076}"/>
              </a:ext>
            </a:extLst>
          </p:cNvPr>
          <p:cNvCxnSpPr>
            <a:cxnSpLocks/>
          </p:cNvCxnSpPr>
          <p:nvPr/>
        </p:nvCxnSpPr>
        <p:spPr>
          <a:xfrm flipV="1">
            <a:off x="64411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2797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1B5CE-71ED-1AF5-0448-532EFE5B3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F055103-2426-F873-C418-E408F24246E1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E6C30BA-233E-7A75-828A-EC59949A28CA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B53EF4A-0D6A-115C-CC76-47804F536A16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89906B-4589-9A2A-BF08-D99BC25615CA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5C16A25-488D-DD89-4584-23D480C0D052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7DCB2E3-66C7-36F7-3CDF-1872EDE1D34A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00D568A-39E4-55B2-7F72-19B736869F89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7CD0945-E11F-034D-2EAA-13FE61C76A9E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D5A8B34-139F-36C3-B255-DBE7C67A5B4F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52CA319-5EFF-F2C3-3B87-8D05380B8FA3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F5F3759-290B-0A6F-9BF0-907CB36B61B4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428030CC-7BD2-E0DC-5797-20F62BAA4F01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9E5DEB-C9B7-ADAC-72DB-61884DA854D9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A52D64-2755-6C3C-2F70-BCE76E213FC0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FDD201-03C8-9EE8-C8D0-C9112A149572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FB695AF-14D3-08E5-3F12-0E59630CEAAB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0E69459-E5DD-595E-0180-6D72505C6C47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DBB3FD5-98EE-212A-D8F4-2DB9F741A7C6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D88EF6-37C8-E81D-4462-EAC444F2235C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15C2A80-7BBF-547A-E0C5-B0A352B98EB0}"/>
              </a:ext>
            </a:extLst>
          </p:cNvPr>
          <p:cNvCxnSpPr/>
          <p:nvPr/>
        </p:nvCxnSpPr>
        <p:spPr>
          <a:xfrm flipV="1">
            <a:off x="1411941" y="1371398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3F02103-FA2A-8FF0-816B-8E07F0042251}"/>
              </a:ext>
            </a:extLst>
          </p:cNvPr>
          <p:cNvCxnSpPr>
            <a:cxnSpLocks/>
          </p:cNvCxnSpPr>
          <p:nvPr/>
        </p:nvCxnSpPr>
        <p:spPr>
          <a:xfrm flipV="1">
            <a:off x="22501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E9C21A-D7FD-F1DF-E32C-5E53093A9AA4}"/>
              </a:ext>
            </a:extLst>
          </p:cNvPr>
          <p:cNvCxnSpPr>
            <a:cxnSpLocks/>
          </p:cNvCxnSpPr>
          <p:nvPr/>
        </p:nvCxnSpPr>
        <p:spPr>
          <a:xfrm flipV="1">
            <a:off x="3088341" y="2207108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E4EF8B6-D077-64F9-237E-A60B00E91966}"/>
              </a:ext>
            </a:extLst>
          </p:cNvPr>
          <p:cNvCxnSpPr>
            <a:cxnSpLocks/>
          </p:cNvCxnSpPr>
          <p:nvPr/>
        </p:nvCxnSpPr>
        <p:spPr>
          <a:xfrm flipV="1">
            <a:off x="39265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2275B6F-E9B5-DFF9-148F-9455665AFF00}"/>
              </a:ext>
            </a:extLst>
          </p:cNvPr>
          <p:cNvCxnSpPr>
            <a:cxnSpLocks/>
          </p:cNvCxnSpPr>
          <p:nvPr/>
        </p:nvCxnSpPr>
        <p:spPr>
          <a:xfrm flipV="1">
            <a:off x="4764741" y="1371398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C056104-36BD-BC24-A736-9B337A4D2553}"/>
              </a:ext>
            </a:extLst>
          </p:cNvPr>
          <p:cNvCxnSpPr>
            <a:cxnSpLocks/>
          </p:cNvCxnSpPr>
          <p:nvPr/>
        </p:nvCxnSpPr>
        <p:spPr>
          <a:xfrm flipV="1">
            <a:off x="56029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D4588E7-9095-4266-ED8F-106A16B6BB90}"/>
              </a:ext>
            </a:extLst>
          </p:cNvPr>
          <p:cNvCxnSpPr>
            <a:cxnSpLocks/>
          </p:cNvCxnSpPr>
          <p:nvPr/>
        </p:nvCxnSpPr>
        <p:spPr>
          <a:xfrm flipV="1">
            <a:off x="64411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2171FB1-7FC6-5104-78B0-2D20E87D2C73}"/>
              </a:ext>
            </a:extLst>
          </p:cNvPr>
          <p:cNvGrpSpPr/>
          <p:nvPr/>
        </p:nvGrpSpPr>
        <p:grpSpPr>
          <a:xfrm>
            <a:off x="724272" y="4098717"/>
            <a:ext cx="5733021" cy="491969"/>
            <a:chOff x="2269338" y="3192813"/>
            <a:chExt cx="5733021" cy="491969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C032D94-A405-A68F-A596-5C8FB43EFA89}"/>
                </a:ext>
              </a:extLst>
            </p:cNvPr>
            <p:cNvSpPr/>
            <p:nvPr/>
          </p:nvSpPr>
          <p:spPr>
            <a:xfrm>
              <a:off x="2269338" y="3192813"/>
              <a:ext cx="819003" cy="491969"/>
            </a:xfrm>
            <a:custGeom>
              <a:avLst/>
              <a:gdLst>
                <a:gd name="connsiteX0" fmla="*/ 0 w 1035423"/>
                <a:gd name="connsiteY0" fmla="*/ 255494 h 268941"/>
                <a:gd name="connsiteX1" fmla="*/ 833718 w 1035423"/>
                <a:gd name="connsiteY1" fmla="*/ 255494 h 268941"/>
                <a:gd name="connsiteX2" fmla="*/ 833718 w 1035423"/>
                <a:gd name="connsiteY2" fmla="*/ 0 h 268941"/>
                <a:gd name="connsiteX3" fmla="*/ 1035423 w 1035423"/>
                <a:gd name="connsiteY3" fmla="*/ 0 h 268941"/>
                <a:gd name="connsiteX4" fmla="*/ 1035423 w 1035423"/>
                <a:gd name="connsiteY4" fmla="*/ 268941 h 26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423" h="268941">
                  <a:moveTo>
                    <a:pt x="0" y="255494"/>
                  </a:moveTo>
                  <a:lnTo>
                    <a:pt x="833718" y="255494"/>
                  </a:lnTo>
                  <a:lnTo>
                    <a:pt x="833718" y="0"/>
                  </a:lnTo>
                  <a:lnTo>
                    <a:pt x="1035423" y="0"/>
                  </a:lnTo>
                  <a:lnTo>
                    <a:pt x="1035423" y="268941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655E9108-7959-B814-4008-594658C8B1E1}"/>
                </a:ext>
              </a:extLst>
            </p:cNvPr>
            <p:cNvSpPr/>
            <p:nvPr/>
          </p:nvSpPr>
          <p:spPr>
            <a:xfrm>
              <a:off x="3088341" y="3192813"/>
              <a:ext cx="819003" cy="491969"/>
            </a:xfrm>
            <a:custGeom>
              <a:avLst/>
              <a:gdLst>
                <a:gd name="connsiteX0" fmla="*/ 0 w 1035423"/>
                <a:gd name="connsiteY0" fmla="*/ 255494 h 268941"/>
                <a:gd name="connsiteX1" fmla="*/ 833718 w 1035423"/>
                <a:gd name="connsiteY1" fmla="*/ 255494 h 268941"/>
                <a:gd name="connsiteX2" fmla="*/ 833718 w 1035423"/>
                <a:gd name="connsiteY2" fmla="*/ 0 h 268941"/>
                <a:gd name="connsiteX3" fmla="*/ 1035423 w 1035423"/>
                <a:gd name="connsiteY3" fmla="*/ 0 h 268941"/>
                <a:gd name="connsiteX4" fmla="*/ 1035423 w 1035423"/>
                <a:gd name="connsiteY4" fmla="*/ 268941 h 26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423" h="268941">
                  <a:moveTo>
                    <a:pt x="0" y="255494"/>
                  </a:moveTo>
                  <a:lnTo>
                    <a:pt x="833718" y="255494"/>
                  </a:lnTo>
                  <a:lnTo>
                    <a:pt x="833718" y="0"/>
                  </a:lnTo>
                  <a:lnTo>
                    <a:pt x="1035423" y="0"/>
                  </a:lnTo>
                  <a:lnTo>
                    <a:pt x="1035423" y="268941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96BD6FD-5F3F-3E9C-A4B1-A3CBB98207B5}"/>
                </a:ext>
              </a:extLst>
            </p:cNvPr>
            <p:cNvSpPr/>
            <p:nvPr/>
          </p:nvSpPr>
          <p:spPr>
            <a:xfrm>
              <a:off x="3907344" y="3192813"/>
              <a:ext cx="819003" cy="491969"/>
            </a:xfrm>
            <a:custGeom>
              <a:avLst/>
              <a:gdLst>
                <a:gd name="connsiteX0" fmla="*/ 0 w 1035423"/>
                <a:gd name="connsiteY0" fmla="*/ 255494 h 268941"/>
                <a:gd name="connsiteX1" fmla="*/ 833718 w 1035423"/>
                <a:gd name="connsiteY1" fmla="*/ 255494 h 268941"/>
                <a:gd name="connsiteX2" fmla="*/ 833718 w 1035423"/>
                <a:gd name="connsiteY2" fmla="*/ 0 h 268941"/>
                <a:gd name="connsiteX3" fmla="*/ 1035423 w 1035423"/>
                <a:gd name="connsiteY3" fmla="*/ 0 h 268941"/>
                <a:gd name="connsiteX4" fmla="*/ 1035423 w 1035423"/>
                <a:gd name="connsiteY4" fmla="*/ 268941 h 26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423" h="268941">
                  <a:moveTo>
                    <a:pt x="0" y="255494"/>
                  </a:moveTo>
                  <a:lnTo>
                    <a:pt x="833718" y="255494"/>
                  </a:lnTo>
                  <a:lnTo>
                    <a:pt x="833718" y="0"/>
                  </a:lnTo>
                  <a:lnTo>
                    <a:pt x="1035423" y="0"/>
                  </a:lnTo>
                  <a:lnTo>
                    <a:pt x="1035423" y="268941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7BDD615E-6BBF-2A8E-A6D7-585C1305E046}"/>
                </a:ext>
              </a:extLst>
            </p:cNvPr>
            <p:cNvSpPr/>
            <p:nvPr/>
          </p:nvSpPr>
          <p:spPr>
            <a:xfrm>
              <a:off x="4726347" y="3192813"/>
              <a:ext cx="819003" cy="491969"/>
            </a:xfrm>
            <a:custGeom>
              <a:avLst/>
              <a:gdLst>
                <a:gd name="connsiteX0" fmla="*/ 0 w 1035423"/>
                <a:gd name="connsiteY0" fmla="*/ 255494 h 268941"/>
                <a:gd name="connsiteX1" fmla="*/ 833718 w 1035423"/>
                <a:gd name="connsiteY1" fmla="*/ 255494 h 268941"/>
                <a:gd name="connsiteX2" fmla="*/ 833718 w 1035423"/>
                <a:gd name="connsiteY2" fmla="*/ 0 h 268941"/>
                <a:gd name="connsiteX3" fmla="*/ 1035423 w 1035423"/>
                <a:gd name="connsiteY3" fmla="*/ 0 h 268941"/>
                <a:gd name="connsiteX4" fmla="*/ 1035423 w 1035423"/>
                <a:gd name="connsiteY4" fmla="*/ 268941 h 26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423" h="268941">
                  <a:moveTo>
                    <a:pt x="0" y="255494"/>
                  </a:moveTo>
                  <a:lnTo>
                    <a:pt x="833718" y="255494"/>
                  </a:lnTo>
                  <a:lnTo>
                    <a:pt x="833718" y="0"/>
                  </a:lnTo>
                  <a:lnTo>
                    <a:pt x="1035423" y="0"/>
                  </a:lnTo>
                  <a:lnTo>
                    <a:pt x="1035423" y="268941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B642C54-A563-27B8-F4C3-8FC85E03C613}"/>
                </a:ext>
              </a:extLst>
            </p:cNvPr>
            <p:cNvSpPr/>
            <p:nvPr/>
          </p:nvSpPr>
          <p:spPr>
            <a:xfrm>
              <a:off x="5545350" y="3192813"/>
              <a:ext cx="819003" cy="491969"/>
            </a:xfrm>
            <a:custGeom>
              <a:avLst/>
              <a:gdLst>
                <a:gd name="connsiteX0" fmla="*/ 0 w 1035423"/>
                <a:gd name="connsiteY0" fmla="*/ 255494 h 268941"/>
                <a:gd name="connsiteX1" fmla="*/ 833718 w 1035423"/>
                <a:gd name="connsiteY1" fmla="*/ 255494 h 268941"/>
                <a:gd name="connsiteX2" fmla="*/ 833718 w 1035423"/>
                <a:gd name="connsiteY2" fmla="*/ 0 h 268941"/>
                <a:gd name="connsiteX3" fmla="*/ 1035423 w 1035423"/>
                <a:gd name="connsiteY3" fmla="*/ 0 h 268941"/>
                <a:gd name="connsiteX4" fmla="*/ 1035423 w 1035423"/>
                <a:gd name="connsiteY4" fmla="*/ 268941 h 26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423" h="268941">
                  <a:moveTo>
                    <a:pt x="0" y="255494"/>
                  </a:moveTo>
                  <a:lnTo>
                    <a:pt x="833718" y="255494"/>
                  </a:lnTo>
                  <a:lnTo>
                    <a:pt x="833718" y="0"/>
                  </a:lnTo>
                  <a:lnTo>
                    <a:pt x="1035423" y="0"/>
                  </a:lnTo>
                  <a:lnTo>
                    <a:pt x="1035423" y="268941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979D8203-9410-8AF4-CD49-B0B07329727E}"/>
                </a:ext>
              </a:extLst>
            </p:cNvPr>
            <p:cNvSpPr/>
            <p:nvPr/>
          </p:nvSpPr>
          <p:spPr>
            <a:xfrm>
              <a:off x="6364353" y="3192813"/>
              <a:ext cx="819003" cy="491969"/>
            </a:xfrm>
            <a:custGeom>
              <a:avLst/>
              <a:gdLst>
                <a:gd name="connsiteX0" fmla="*/ 0 w 1035423"/>
                <a:gd name="connsiteY0" fmla="*/ 255494 h 268941"/>
                <a:gd name="connsiteX1" fmla="*/ 833718 w 1035423"/>
                <a:gd name="connsiteY1" fmla="*/ 255494 h 268941"/>
                <a:gd name="connsiteX2" fmla="*/ 833718 w 1035423"/>
                <a:gd name="connsiteY2" fmla="*/ 0 h 268941"/>
                <a:gd name="connsiteX3" fmla="*/ 1035423 w 1035423"/>
                <a:gd name="connsiteY3" fmla="*/ 0 h 268941"/>
                <a:gd name="connsiteX4" fmla="*/ 1035423 w 1035423"/>
                <a:gd name="connsiteY4" fmla="*/ 268941 h 26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423" h="268941">
                  <a:moveTo>
                    <a:pt x="0" y="255494"/>
                  </a:moveTo>
                  <a:lnTo>
                    <a:pt x="833718" y="255494"/>
                  </a:lnTo>
                  <a:lnTo>
                    <a:pt x="833718" y="0"/>
                  </a:lnTo>
                  <a:lnTo>
                    <a:pt x="1035423" y="0"/>
                  </a:lnTo>
                  <a:lnTo>
                    <a:pt x="1035423" y="268941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D7BF13D3-DD97-7C6A-CE85-4F7940CA09A3}"/>
                </a:ext>
              </a:extLst>
            </p:cNvPr>
            <p:cNvSpPr/>
            <p:nvPr/>
          </p:nvSpPr>
          <p:spPr>
            <a:xfrm>
              <a:off x="7183356" y="3192813"/>
              <a:ext cx="819003" cy="491969"/>
            </a:xfrm>
            <a:custGeom>
              <a:avLst/>
              <a:gdLst>
                <a:gd name="connsiteX0" fmla="*/ 0 w 1035423"/>
                <a:gd name="connsiteY0" fmla="*/ 255494 h 268941"/>
                <a:gd name="connsiteX1" fmla="*/ 833718 w 1035423"/>
                <a:gd name="connsiteY1" fmla="*/ 255494 h 268941"/>
                <a:gd name="connsiteX2" fmla="*/ 833718 w 1035423"/>
                <a:gd name="connsiteY2" fmla="*/ 0 h 268941"/>
                <a:gd name="connsiteX3" fmla="*/ 1035423 w 1035423"/>
                <a:gd name="connsiteY3" fmla="*/ 0 h 268941"/>
                <a:gd name="connsiteX4" fmla="*/ 1035423 w 1035423"/>
                <a:gd name="connsiteY4" fmla="*/ 268941 h 26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423" h="268941">
                  <a:moveTo>
                    <a:pt x="0" y="255494"/>
                  </a:moveTo>
                  <a:lnTo>
                    <a:pt x="833718" y="255494"/>
                  </a:lnTo>
                  <a:lnTo>
                    <a:pt x="833718" y="0"/>
                  </a:lnTo>
                  <a:lnTo>
                    <a:pt x="1035423" y="0"/>
                  </a:lnTo>
                  <a:lnTo>
                    <a:pt x="1035423" y="268941"/>
                  </a:lnTo>
                </a:path>
              </a:pathLst>
            </a:cu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A4D39FB-3742-8E68-22AB-AF5C1B1D3D0F}"/>
              </a:ext>
            </a:extLst>
          </p:cNvPr>
          <p:cNvSpPr txBox="1"/>
          <p:nvPr/>
        </p:nvSpPr>
        <p:spPr>
          <a:xfrm>
            <a:off x="6148003" y="4576087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Clock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F2CFC1-29C8-D544-435B-F15170CA7688}"/>
              </a:ext>
            </a:extLst>
          </p:cNvPr>
          <p:cNvCxnSpPr/>
          <p:nvPr/>
        </p:nvCxnSpPr>
        <p:spPr>
          <a:xfrm>
            <a:off x="1411941" y="3472542"/>
            <a:ext cx="83820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CF7ABE5-5B43-7E63-B7D8-9E2BFD9DCA2D}"/>
              </a:ext>
            </a:extLst>
          </p:cNvPr>
          <p:cNvSpPr txBox="1"/>
          <p:nvPr/>
        </p:nvSpPr>
        <p:spPr>
          <a:xfrm>
            <a:off x="1569828" y="3495214"/>
            <a:ext cx="2596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= Sampling interval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9BD1C39-16C1-4BD7-5F26-05733ED7DACF}"/>
              </a:ext>
            </a:extLst>
          </p:cNvPr>
          <p:cNvCxnSpPr>
            <a:cxnSpLocks/>
          </p:cNvCxnSpPr>
          <p:nvPr/>
        </p:nvCxnSpPr>
        <p:spPr>
          <a:xfrm>
            <a:off x="1411941" y="2826133"/>
            <a:ext cx="0" cy="77110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F567D14-99A9-0A8F-496C-62DD8A94CEAD}"/>
              </a:ext>
            </a:extLst>
          </p:cNvPr>
          <p:cNvCxnSpPr>
            <a:cxnSpLocks/>
          </p:cNvCxnSpPr>
          <p:nvPr/>
        </p:nvCxnSpPr>
        <p:spPr>
          <a:xfrm>
            <a:off x="2281517" y="2798545"/>
            <a:ext cx="0" cy="77110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CBEE7FE-A574-98B1-73E0-7FBD763196C4}"/>
              </a:ext>
            </a:extLst>
          </p:cNvPr>
          <p:cNvSpPr txBox="1"/>
          <p:nvPr/>
        </p:nvSpPr>
        <p:spPr>
          <a:xfrm>
            <a:off x="4225703" y="3472542"/>
            <a:ext cx="4877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1/T = Sample rate (or sampling frequency)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95C3912-96C1-949D-80DC-C8BA33CE3BC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Sampling</a:t>
            </a:r>
          </a:p>
        </p:txBody>
      </p:sp>
    </p:spTree>
    <p:extLst>
      <p:ext uri="{BB962C8B-B14F-4D97-AF65-F5344CB8AC3E}">
        <p14:creationId xmlns:p14="http://schemas.microsoft.com/office/powerpoint/2010/main" val="399677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6DEB0-E8F3-977A-79B9-2460F8009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8E8EE8-1DC8-2045-225E-94E0FA18F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02" y="156902"/>
            <a:ext cx="4312166" cy="22414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FB5230-CA19-D13C-49C1-45C7885930D8}"/>
              </a:ext>
            </a:extLst>
          </p:cNvPr>
          <p:cNvSpPr txBox="1"/>
          <p:nvPr/>
        </p:nvSpPr>
        <p:spPr>
          <a:xfrm>
            <a:off x="5208104" y="1016009"/>
            <a:ext cx="377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1-dimensional sampling</a:t>
            </a:r>
          </a:p>
        </p:txBody>
      </p:sp>
    </p:spTree>
    <p:extLst>
      <p:ext uri="{BB962C8B-B14F-4D97-AF65-F5344CB8AC3E}">
        <p14:creationId xmlns:p14="http://schemas.microsoft.com/office/powerpoint/2010/main" val="23458245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D87F5-059A-C61E-F2BA-116D2AACB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29B1FF-0AF6-E594-8C84-8DF97CDD3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02" y="156902"/>
            <a:ext cx="4312166" cy="22414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B46D5F-57D9-BBD0-F2B4-08C80668CB83}"/>
              </a:ext>
            </a:extLst>
          </p:cNvPr>
          <p:cNvSpPr txBox="1"/>
          <p:nvPr/>
        </p:nvSpPr>
        <p:spPr>
          <a:xfrm>
            <a:off x="5208104" y="1016009"/>
            <a:ext cx="37768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1-dimensional sampling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(we sample the domain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of the function, not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value-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sapce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32BB97-3B33-F27C-1E63-0007A397FA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 rot="158134">
            <a:off x="3725327" y="4471776"/>
            <a:ext cx="551810" cy="108890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019F1A-43F2-4A7E-4D70-0CAB2B8CFA6A}"/>
              </a:ext>
            </a:extLst>
          </p:cNvPr>
          <p:cNvCxnSpPr>
            <a:cxnSpLocks/>
          </p:cNvCxnSpPr>
          <p:nvPr/>
        </p:nvCxnSpPr>
        <p:spPr>
          <a:xfrm>
            <a:off x="4034751" y="5083720"/>
            <a:ext cx="1882410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598881-ABA1-1881-23F6-3D68510A9CB5}"/>
              </a:ext>
            </a:extLst>
          </p:cNvPr>
          <p:cNvCxnSpPr>
            <a:cxnSpLocks/>
          </p:cNvCxnSpPr>
          <p:nvPr/>
        </p:nvCxnSpPr>
        <p:spPr>
          <a:xfrm flipV="1">
            <a:off x="4048198" y="3278258"/>
            <a:ext cx="0" cy="1805462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6A701AC-B8BD-CE01-B134-3A7343EE484A}"/>
              </a:ext>
            </a:extLst>
          </p:cNvPr>
          <p:cNvCxnSpPr>
            <a:cxnSpLocks/>
          </p:cNvCxnSpPr>
          <p:nvPr/>
        </p:nvCxnSpPr>
        <p:spPr>
          <a:xfrm flipV="1">
            <a:off x="4069688" y="3806519"/>
            <a:ext cx="684673" cy="1277201"/>
          </a:xfrm>
          <a:prstGeom prst="straightConnector1">
            <a:avLst/>
          </a:prstGeom>
          <a:ln w="28575">
            <a:solidFill>
              <a:srgbClr val="C00000"/>
            </a:solidFill>
            <a:headEnd type="oval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D165AE6-B1E5-0CC0-5CDD-0029B43913A1}"/>
              </a:ext>
            </a:extLst>
          </p:cNvPr>
          <p:cNvSpPr txBox="1"/>
          <p:nvPr/>
        </p:nvSpPr>
        <p:spPr>
          <a:xfrm>
            <a:off x="5582940" y="508372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070315-3A8D-21C6-51A2-4C047518DA18}"/>
              </a:ext>
            </a:extLst>
          </p:cNvPr>
          <p:cNvSpPr txBox="1"/>
          <p:nvPr/>
        </p:nvSpPr>
        <p:spPr>
          <a:xfrm>
            <a:off x="3665883" y="3047425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622BFA-4010-5B76-4BF1-A3A601851022}"/>
              </a:ext>
            </a:extLst>
          </p:cNvPr>
          <p:cNvCxnSpPr>
            <a:cxnSpLocks/>
          </p:cNvCxnSpPr>
          <p:nvPr/>
        </p:nvCxnSpPr>
        <p:spPr>
          <a:xfrm>
            <a:off x="4769261" y="3806519"/>
            <a:ext cx="0" cy="127716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7C4BC61-0762-E531-C558-8F7ABF2571BE}"/>
              </a:ext>
            </a:extLst>
          </p:cNvPr>
          <p:cNvSpPr txBox="1"/>
          <p:nvPr/>
        </p:nvSpPr>
        <p:spPr>
          <a:xfrm>
            <a:off x="4649496" y="5097392"/>
            <a:ext cx="465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endParaRPr kumimoji="0" lang="en-US" sz="24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E88C8E-7A23-7D73-F846-1296D08767E8}"/>
              </a:ext>
            </a:extLst>
          </p:cNvPr>
          <p:cNvSpPr txBox="1"/>
          <p:nvPr/>
        </p:nvSpPr>
        <p:spPr>
          <a:xfrm>
            <a:off x="3489543" y="3671426"/>
            <a:ext cx="44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</a:t>
            </a:r>
            <a:endParaRPr kumimoji="0" lang="en-US" sz="24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2DF1A4-DC77-964E-FBAA-B1B13F39C28E}"/>
              </a:ext>
            </a:extLst>
          </p:cNvPr>
          <p:cNvCxnSpPr>
            <a:cxnSpLocks/>
          </p:cNvCxnSpPr>
          <p:nvPr/>
        </p:nvCxnSpPr>
        <p:spPr>
          <a:xfrm flipV="1">
            <a:off x="4067580" y="3820798"/>
            <a:ext cx="716582" cy="247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CEEFFCE-5AE2-6B7B-082A-D9FB33C485EA}"/>
              </a:ext>
            </a:extLst>
          </p:cNvPr>
          <p:cNvGrpSpPr/>
          <p:nvPr/>
        </p:nvGrpSpPr>
        <p:grpSpPr>
          <a:xfrm>
            <a:off x="1954192" y="4049630"/>
            <a:ext cx="1625951" cy="1549704"/>
            <a:chOff x="1954192" y="4049630"/>
            <a:chExt cx="1625951" cy="154970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B546FB5-14DA-C65E-BD08-89DE393E4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1582103" y="4421719"/>
              <a:ext cx="1549704" cy="805525"/>
            </a:xfrm>
            <a:prstGeom prst="rect">
              <a:avLst/>
            </a:prstGeom>
          </p:spPr>
        </p:pic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774FB67-F19B-710E-BFDF-E8EA5091CA85}"/>
                </a:ext>
              </a:extLst>
            </p:cNvPr>
            <p:cNvSpPr/>
            <p:nvPr/>
          </p:nvSpPr>
          <p:spPr>
            <a:xfrm flipV="1">
              <a:off x="2774617" y="4295427"/>
              <a:ext cx="805526" cy="707886"/>
            </a:xfrm>
            <a:custGeom>
              <a:avLst/>
              <a:gdLst>
                <a:gd name="connsiteX0" fmla="*/ 1379621 w 1379621"/>
                <a:gd name="connsiteY0" fmla="*/ 789145 h 789145"/>
                <a:gd name="connsiteX1" fmla="*/ 850232 w 1379621"/>
                <a:gd name="connsiteY1" fmla="*/ 99334 h 789145"/>
                <a:gd name="connsiteX2" fmla="*/ 0 w 1379621"/>
                <a:gd name="connsiteY2" fmla="*/ 19124 h 78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9621" h="789145">
                  <a:moveTo>
                    <a:pt x="1379621" y="789145"/>
                  </a:moveTo>
                  <a:cubicBezTo>
                    <a:pt x="1229895" y="508408"/>
                    <a:pt x="1080169" y="227671"/>
                    <a:pt x="850232" y="99334"/>
                  </a:cubicBezTo>
                  <a:cubicBezTo>
                    <a:pt x="620295" y="-29003"/>
                    <a:pt x="310147" y="-4940"/>
                    <a:pt x="0" y="19124"/>
                  </a:cubicBezTo>
                </a:path>
              </a:pathLst>
            </a:custGeom>
            <a:ln w="3492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9FD970D-611D-1AF1-05B0-70B91B307F19}"/>
              </a:ext>
            </a:extLst>
          </p:cNvPr>
          <p:cNvGrpSpPr/>
          <p:nvPr/>
        </p:nvGrpSpPr>
        <p:grpSpPr>
          <a:xfrm>
            <a:off x="4840276" y="5586946"/>
            <a:ext cx="2406611" cy="1060570"/>
            <a:chOff x="4840276" y="5586946"/>
            <a:chExt cx="2406611" cy="106057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7B8FAAB-3A16-8621-3A6A-3F1903D6B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97183" y="5841991"/>
              <a:ext cx="1549704" cy="805525"/>
            </a:xfrm>
            <a:prstGeom prst="rect">
              <a:avLst/>
            </a:prstGeom>
          </p:spPr>
        </p:pic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8FF2CAC-472C-9467-DEF1-BDA10827836A}"/>
                </a:ext>
              </a:extLst>
            </p:cNvPr>
            <p:cNvSpPr/>
            <p:nvPr/>
          </p:nvSpPr>
          <p:spPr>
            <a:xfrm flipH="1" flipV="1">
              <a:off x="4840276" y="5586946"/>
              <a:ext cx="742663" cy="707886"/>
            </a:xfrm>
            <a:custGeom>
              <a:avLst/>
              <a:gdLst>
                <a:gd name="connsiteX0" fmla="*/ 1379621 w 1379621"/>
                <a:gd name="connsiteY0" fmla="*/ 789145 h 789145"/>
                <a:gd name="connsiteX1" fmla="*/ 850232 w 1379621"/>
                <a:gd name="connsiteY1" fmla="*/ 99334 h 789145"/>
                <a:gd name="connsiteX2" fmla="*/ 0 w 1379621"/>
                <a:gd name="connsiteY2" fmla="*/ 19124 h 789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9621" h="789145">
                  <a:moveTo>
                    <a:pt x="1379621" y="789145"/>
                  </a:moveTo>
                  <a:cubicBezTo>
                    <a:pt x="1229895" y="508408"/>
                    <a:pt x="1080169" y="227671"/>
                    <a:pt x="850232" y="99334"/>
                  </a:cubicBezTo>
                  <a:cubicBezTo>
                    <a:pt x="620295" y="-29003"/>
                    <a:pt x="310147" y="-4940"/>
                    <a:pt x="0" y="19124"/>
                  </a:cubicBezTo>
                </a:path>
              </a:pathLst>
            </a:custGeom>
            <a:ln w="34925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286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45DD8-A369-B1D7-366F-AAE181A7D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E08508-7DA3-FAFB-E73C-4B17FE8FB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365" y="2632268"/>
            <a:ext cx="3520440" cy="195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37FD5D-F4F9-85D2-4344-D887C5BCB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02" y="156902"/>
            <a:ext cx="4312166" cy="22414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A75AAC-28D7-8F7C-FC4B-A31785207EC3}"/>
              </a:ext>
            </a:extLst>
          </p:cNvPr>
          <p:cNvSpPr txBox="1"/>
          <p:nvPr/>
        </p:nvSpPr>
        <p:spPr>
          <a:xfrm>
            <a:off x="5208104" y="1016009"/>
            <a:ext cx="377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1-dimensional sampling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B9F11-B102-402D-790A-E684EB5C3D61}"/>
              </a:ext>
            </a:extLst>
          </p:cNvPr>
          <p:cNvSpPr txBox="1"/>
          <p:nvPr/>
        </p:nvSpPr>
        <p:spPr>
          <a:xfrm>
            <a:off x="5208104" y="3348558"/>
            <a:ext cx="377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2-dimensional sampling</a:t>
            </a:r>
          </a:p>
        </p:txBody>
      </p:sp>
    </p:spTree>
    <p:extLst>
      <p:ext uri="{BB962C8B-B14F-4D97-AF65-F5344CB8AC3E}">
        <p14:creationId xmlns:p14="http://schemas.microsoft.com/office/powerpoint/2010/main" val="313491704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4006F-0F73-69F9-2CBB-6F756D4BA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DE4135-4AFE-4060-8635-E1A093E9F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365" y="2632268"/>
            <a:ext cx="3520440" cy="1955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6DB2B0-3B40-8F30-41E1-9E27C8649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02" y="156902"/>
            <a:ext cx="4312166" cy="22414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65F0E0-34C2-18FB-57DC-77E1EDB4E144}"/>
              </a:ext>
            </a:extLst>
          </p:cNvPr>
          <p:cNvSpPr txBox="1"/>
          <p:nvPr/>
        </p:nvSpPr>
        <p:spPr>
          <a:xfrm>
            <a:off x="5208104" y="1016009"/>
            <a:ext cx="377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1-dimensional sampling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98A96B-F394-51AA-01B2-6B4EB89DCCA9}"/>
              </a:ext>
            </a:extLst>
          </p:cNvPr>
          <p:cNvSpPr txBox="1"/>
          <p:nvPr/>
        </p:nvSpPr>
        <p:spPr>
          <a:xfrm>
            <a:off x="5208104" y="3348558"/>
            <a:ext cx="377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2-dimensional sampling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D8012-5195-BE13-7517-0A3A8D7636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693" b="47678"/>
          <a:stretch/>
        </p:blipFill>
        <p:spPr>
          <a:xfrm>
            <a:off x="897722" y="5076097"/>
            <a:ext cx="3863726" cy="14947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C1CFDB-4DA5-75A9-6631-314C0D65111E}"/>
              </a:ext>
            </a:extLst>
          </p:cNvPr>
          <p:cNvSpPr txBox="1"/>
          <p:nvPr/>
        </p:nvSpPr>
        <p:spPr>
          <a:xfrm>
            <a:off x="5208104" y="5439375"/>
            <a:ext cx="377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3-dimensional sampling</a:t>
            </a:r>
          </a:p>
        </p:txBody>
      </p:sp>
    </p:spTree>
    <p:extLst>
      <p:ext uri="{BB962C8B-B14F-4D97-AF65-F5344CB8AC3E}">
        <p14:creationId xmlns:p14="http://schemas.microsoft.com/office/powerpoint/2010/main" val="307706528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5C4A2-4119-9005-31FF-B33F00080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57F0F978-1C18-DD8C-D2EC-61227EB3477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34999" y="3365854"/>
            <a:ext cx="2927552" cy="2126341"/>
          </a:xfrm>
          <a:prstGeom prst="bentConnector3">
            <a:avLst>
              <a:gd name="adj1" fmla="val 1413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C01EC5C1-F03D-7BBD-4F9B-AA1490A52F5D}"/>
              </a:ext>
            </a:extLst>
          </p:cNvPr>
          <p:cNvCxnSpPr>
            <a:cxnSpLocks/>
            <a:stCxn id="3" idx="2"/>
          </p:cNvCxnSpPr>
          <p:nvPr/>
        </p:nvCxnSpPr>
        <p:spPr>
          <a:xfrm rot="16200000" flipH="1">
            <a:off x="1312080" y="3481967"/>
            <a:ext cx="2898523" cy="1894114"/>
          </a:xfrm>
          <a:prstGeom prst="bentConnector3">
            <a:avLst>
              <a:gd name="adj1" fmla="val 100075"/>
            </a:avLst>
          </a:prstGeom>
          <a:ln w="666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80495E-943A-069D-2F5C-2E15997F9F87}"/>
              </a:ext>
            </a:extLst>
          </p:cNvPr>
          <p:cNvSpPr txBox="1"/>
          <p:nvPr/>
        </p:nvSpPr>
        <p:spPr>
          <a:xfrm>
            <a:off x="566055" y="2271877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Physical signal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(voice)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302748-E392-2931-9472-33DAA7A70069}"/>
              </a:ext>
            </a:extLst>
          </p:cNvPr>
          <p:cNvSpPr txBox="1"/>
          <p:nvPr/>
        </p:nvSpPr>
        <p:spPr>
          <a:xfrm>
            <a:off x="566056" y="3598093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varying voltage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980FA0-1490-6B7C-433F-DDC4C7D64C78}"/>
              </a:ext>
            </a:extLst>
          </p:cNvPr>
          <p:cNvSpPr txBox="1"/>
          <p:nvPr/>
        </p:nvSpPr>
        <p:spPr>
          <a:xfrm>
            <a:off x="6313717" y="2242848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Spectrogram plot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computer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D150A4-B532-9603-24C1-79DB7C6BB9B6}"/>
              </a:ext>
            </a:extLst>
          </p:cNvPr>
          <p:cNvSpPr txBox="1"/>
          <p:nvPr/>
        </p:nvSpPr>
        <p:spPr>
          <a:xfrm>
            <a:off x="6313717" y="3360448"/>
            <a:ext cx="2496457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653CB-95BC-0B97-2FA0-FAF305DE0EB5}"/>
              </a:ext>
            </a:extLst>
          </p:cNvPr>
          <p:cNvSpPr txBox="1"/>
          <p:nvPr/>
        </p:nvSpPr>
        <p:spPr>
          <a:xfrm>
            <a:off x="6313717" y="4147009"/>
            <a:ext cx="2496457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collection of numbers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12F660-FBF7-1B61-71B5-6BF07392F5F9}"/>
              </a:ext>
            </a:extLst>
          </p:cNvPr>
          <p:cNvSpPr txBox="1"/>
          <p:nvPr/>
        </p:nvSpPr>
        <p:spPr>
          <a:xfrm>
            <a:off x="653139" y="1299604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185ED9-4404-A58E-3A3A-6BA02E41EA73}"/>
              </a:ext>
            </a:extLst>
          </p:cNvPr>
          <p:cNvSpPr txBox="1"/>
          <p:nvPr/>
        </p:nvSpPr>
        <p:spPr>
          <a:xfrm>
            <a:off x="6393544" y="1290505"/>
            <a:ext cx="2336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B7F38A-5F12-CB6B-70FB-864346EADB1F}"/>
              </a:ext>
            </a:extLst>
          </p:cNvPr>
          <p:cNvSpPr txBox="1"/>
          <p:nvPr/>
        </p:nvSpPr>
        <p:spPr>
          <a:xfrm>
            <a:off x="3751940" y="5623321"/>
            <a:ext cx="1603830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5CA943-A012-7391-57CD-710EE5926D46}"/>
              </a:ext>
            </a:extLst>
          </p:cNvPr>
          <p:cNvSpPr txBox="1"/>
          <p:nvPr/>
        </p:nvSpPr>
        <p:spPr>
          <a:xfrm>
            <a:off x="2256970" y="6119366"/>
            <a:ext cx="4746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Analog-to-Digital Converter</a:t>
            </a:r>
          </a:p>
        </p:txBody>
      </p:sp>
    </p:spTree>
    <p:extLst>
      <p:ext uri="{BB962C8B-B14F-4D97-AF65-F5344CB8AC3E}">
        <p14:creationId xmlns:p14="http://schemas.microsoft.com/office/powerpoint/2010/main" val="119952527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6D3BD-0284-D058-5937-E2188BDB0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5310E6-DEAF-DEDA-2053-D3C5AC4AE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4775"/>
            <a:ext cx="7772400" cy="3134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B80694-3977-8DEC-AB09-0F590AFADBAC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Digitization process (What is inside an ADC)</a:t>
            </a:r>
          </a:p>
        </p:txBody>
      </p:sp>
    </p:spTree>
    <p:extLst>
      <p:ext uri="{BB962C8B-B14F-4D97-AF65-F5344CB8AC3E}">
        <p14:creationId xmlns:p14="http://schemas.microsoft.com/office/powerpoint/2010/main" val="355524944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C6ACA-2D8F-5847-1A30-F0D1EA22F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3436E4-E494-5736-7FD3-12064140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4775"/>
            <a:ext cx="7772400" cy="3134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BCA33C-4261-44FE-FDF1-B76E0B6A39D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Digitization process (What is inside an ADC)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9EB35-5521-3457-B8F1-5067DC5285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622" b="62804"/>
          <a:stretch/>
        </p:blipFill>
        <p:spPr>
          <a:xfrm>
            <a:off x="0" y="3603867"/>
            <a:ext cx="2400930" cy="170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49656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A0952-2EDF-2E25-5AD1-50EC9E94B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21407B-C368-A828-FE13-3ED669E60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4775"/>
            <a:ext cx="7772400" cy="3134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21604C-95AA-2047-4F83-4E33A9746CE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Digitization process (What is inside an ADC)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CE504F-744F-9BA2-6AD2-4C71D6E075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622" b="62804"/>
          <a:stretch/>
        </p:blipFill>
        <p:spPr>
          <a:xfrm>
            <a:off x="0" y="3603867"/>
            <a:ext cx="2400930" cy="1703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916040-47C2-EEAC-BF2F-4C02F0333B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31" t="59367" r="42892"/>
          <a:stretch/>
        </p:blipFill>
        <p:spPr>
          <a:xfrm>
            <a:off x="2523810" y="3676841"/>
            <a:ext cx="2400931" cy="18610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1A7886-B248-D2EC-3A8B-0E9ED62C5DD6}"/>
              </a:ext>
            </a:extLst>
          </p:cNvPr>
          <p:cNvSpPr txBox="1"/>
          <p:nvPr/>
        </p:nvSpPr>
        <p:spPr>
          <a:xfrm>
            <a:off x="2658805" y="5537928"/>
            <a:ext cx="2265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Bright" panose="02040602050505020304" pitchFamily="18" charset="77"/>
                <a:ea typeface="+mn-ea"/>
                <a:cs typeface="+mn-cs"/>
              </a:rPr>
              <a:t>Sample and hold</a:t>
            </a:r>
          </a:p>
        </p:txBody>
      </p:sp>
    </p:spTree>
    <p:extLst>
      <p:ext uri="{BB962C8B-B14F-4D97-AF65-F5344CB8AC3E}">
        <p14:creationId xmlns:p14="http://schemas.microsoft.com/office/powerpoint/2010/main" val="321643706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59510-64EB-4BDC-98AB-4F5387396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sics of Analog-to-Digital Conversion - Panoradio SDR">
            <a:extLst>
              <a:ext uri="{FF2B5EF4-FFF2-40B4-BE49-F238E27FC236}">
                <a16:creationId xmlns:a16="http://schemas.microsoft.com/office/drawing/2014/main" id="{3E01D368-F99F-3055-770A-4BCE1B343F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31"/>
          <a:stretch/>
        </p:blipFill>
        <p:spPr bwMode="auto">
          <a:xfrm>
            <a:off x="1444973" y="1051917"/>
            <a:ext cx="4925316" cy="475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D097C7-B9E4-B95C-1F82-A3F3973FD23D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Digitization process (What is inside an ADC)</a:t>
            </a:r>
          </a:p>
        </p:txBody>
      </p:sp>
    </p:spTree>
    <p:extLst>
      <p:ext uri="{BB962C8B-B14F-4D97-AF65-F5344CB8AC3E}">
        <p14:creationId xmlns:p14="http://schemas.microsoft.com/office/powerpoint/2010/main" val="332387012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BCD75-4B5A-53B1-10D1-D67ADE973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C7524E2F-72E3-23E4-29BF-6E47157C35A5}"/>
              </a:ext>
            </a:extLst>
          </p:cNvPr>
          <p:cNvGrpSpPr/>
          <p:nvPr/>
        </p:nvGrpSpPr>
        <p:grpSpPr>
          <a:xfrm>
            <a:off x="459355" y="3375642"/>
            <a:ext cx="8443103" cy="2580984"/>
            <a:chOff x="457077" y="543351"/>
            <a:chExt cx="8443103" cy="2580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665B3C9-FDCB-A448-B4BF-9E803A6D2311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9193746-3DAA-9BCE-0E28-E9D79F1EF8E9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34327A4-A910-80F0-353C-AA2CD9DD8E66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8BF5036-1ED3-02D3-87D4-BD41EBF420E5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2363022-EECD-21AD-0D9E-56334CB9481B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3BD2C88-3F2C-C15B-4518-6B15137B2385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ADC116E-53E5-796A-B088-A38B28D79260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191F664-92D1-3BB5-8D6F-40FB3DCC7822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DD8385F-330F-D27A-FA27-0E9EB95E3D8F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28E61E3-859F-E8D6-70ED-CD72C945F33B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54DD23-F0B0-709C-04DC-7F15CAA09D1F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7B1BC63-443C-BB6E-A465-C74A974AF96C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B5E26AA-DE89-3B3E-2612-7068DF11C1F6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E5D719A-6BEA-70FF-A580-BA8B3C9F012B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2C289C7-0A60-A62F-1D4A-684506AEF4B8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E8211C3-AB72-3785-66EC-D92E28C45F4C}"/>
              </a:ext>
            </a:extLst>
          </p:cNvPr>
          <p:cNvCxnSpPr/>
          <p:nvPr/>
        </p:nvCxnSpPr>
        <p:spPr>
          <a:xfrm flipV="1">
            <a:off x="1414219" y="4160147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784944F-FECF-1079-6E08-EA26B74C0647}"/>
              </a:ext>
            </a:extLst>
          </p:cNvPr>
          <p:cNvCxnSpPr>
            <a:cxnSpLocks/>
          </p:cNvCxnSpPr>
          <p:nvPr/>
        </p:nvCxnSpPr>
        <p:spPr>
          <a:xfrm flipV="1">
            <a:off x="2252419" y="4459385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5B1B9B2-2A17-FBEE-BD31-532070694036}"/>
              </a:ext>
            </a:extLst>
          </p:cNvPr>
          <p:cNvCxnSpPr>
            <a:cxnSpLocks/>
          </p:cNvCxnSpPr>
          <p:nvPr/>
        </p:nvCxnSpPr>
        <p:spPr>
          <a:xfrm flipV="1">
            <a:off x="3090619" y="4995857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55330D7-9A84-0FFD-28E8-E7152E9EDFC6}"/>
              </a:ext>
            </a:extLst>
          </p:cNvPr>
          <p:cNvCxnSpPr>
            <a:cxnSpLocks/>
          </p:cNvCxnSpPr>
          <p:nvPr/>
        </p:nvCxnSpPr>
        <p:spPr>
          <a:xfrm flipV="1">
            <a:off x="3928819" y="4459385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9DF7526-12F5-3445-170E-703ACE47381D}"/>
              </a:ext>
            </a:extLst>
          </p:cNvPr>
          <p:cNvCxnSpPr>
            <a:cxnSpLocks/>
          </p:cNvCxnSpPr>
          <p:nvPr/>
        </p:nvCxnSpPr>
        <p:spPr>
          <a:xfrm flipV="1">
            <a:off x="4767019" y="4160147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164DCCE-1F5A-95F4-D17C-0D210BF49297}"/>
              </a:ext>
            </a:extLst>
          </p:cNvPr>
          <p:cNvCxnSpPr>
            <a:cxnSpLocks/>
          </p:cNvCxnSpPr>
          <p:nvPr/>
        </p:nvCxnSpPr>
        <p:spPr>
          <a:xfrm flipV="1">
            <a:off x="5605219" y="4876244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5BAF878-3ADE-0FE4-C0BB-42D5CA286E89}"/>
              </a:ext>
            </a:extLst>
          </p:cNvPr>
          <p:cNvCxnSpPr>
            <a:cxnSpLocks/>
          </p:cNvCxnSpPr>
          <p:nvPr/>
        </p:nvCxnSpPr>
        <p:spPr>
          <a:xfrm flipV="1">
            <a:off x="6443419" y="4876244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own Arrow 3">
            <a:extLst>
              <a:ext uri="{FF2B5EF4-FFF2-40B4-BE49-F238E27FC236}">
                <a16:creationId xmlns:a16="http://schemas.microsoft.com/office/drawing/2014/main" id="{710FD64C-A7E2-E1F9-98D0-AEF70B11F201}"/>
              </a:ext>
            </a:extLst>
          </p:cNvPr>
          <p:cNvSpPr/>
          <p:nvPr/>
        </p:nvSpPr>
        <p:spPr>
          <a:xfrm>
            <a:off x="4329953" y="3119719"/>
            <a:ext cx="434788" cy="632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C8295F-BD64-735A-E6BC-BFEAC1B6B4BF}"/>
              </a:ext>
            </a:extLst>
          </p:cNvPr>
          <p:cNvSpPr txBox="1"/>
          <p:nvPr/>
        </p:nvSpPr>
        <p:spPr>
          <a:xfrm>
            <a:off x="1077229" y="6160902"/>
            <a:ext cx="6126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0.34   0.22    0.09    0.21     0.30     0.08    0.09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DADEB59-FB81-276F-595E-FE001904918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Discrete in time and in amplitude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5D8E112-9405-5C6D-FE79-12D6AA51107A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F497E2CA-8C9B-AC7F-1D6F-2EE814F93BBD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E63273B-9A44-42B3-24C0-3148CFF6F38C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B2B8C0E-ECD6-E23E-8A36-6C5E68D8A37D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9C88EB6-4368-F2C1-D270-7CD10EDE0FC7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56DC7B6-42B8-1872-A943-73BB78D6A3C2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247892A-A971-760F-11B9-76A8E914DB4B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F345E6F-90C7-9DF9-E4E2-CDB6A4860DA5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A8A19BF-5822-2DE3-619D-FE2058290962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5678ABF-854F-4B9F-F41D-D2D3D5F63F2F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85D388F3-A8C4-13F0-9244-988CDB1FD597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830E8B54-934A-5C21-E71C-A128AB7613E7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7A1591C-2244-378B-E9A8-FD90EE035410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01967F4-96BF-C538-8CC7-42EDCA18452E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C7F8A9C-3475-481B-716A-5631A76DF213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B2E3F99-9206-B0BD-4D59-36C4B46BDFDD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8C68EAD-4257-76BD-A968-C412A2598A06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B2E40CD-D645-EF1D-35A9-28DA86FB766E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C6FC020-ADF9-53BE-9B79-1EFBE03B68CA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1CC777F-EDA3-52F6-B889-51AE1C842662}"/>
              </a:ext>
            </a:extLst>
          </p:cNvPr>
          <p:cNvCxnSpPr/>
          <p:nvPr/>
        </p:nvCxnSpPr>
        <p:spPr>
          <a:xfrm flipV="1">
            <a:off x="1411941" y="1371398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57DE9C4-1C88-8C78-BD13-8D67F386504F}"/>
              </a:ext>
            </a:extLst>
          </p:cNvPr>
          <p:cNvCxnSpPr>
            <a:cxnSpLocks/>
          </p:cNvCxnSpPr>
          <p:nvPr/>
        </p:nvCxnSpPr>
        <p:spPr>
          <a:xfrm flipV="1">
            <a:off x="22501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3E6C3FE-F0D6-0C47-CDFD-A41B172E4486}"/>
              </a:ext>
            </a:extLst>
          </p:cNvPr>
          <p:cNvCxnSpPr>
            <a:cxnSpLocks/>
          </p:cNvCxnSpPr>
          <p:nvPr/>
        </p:nvCxnSpPr>
        <p:spPr>
          <a:xfrm flipV="1">
            <a:off x="3088341" y="2207108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4AC53F5-7594-F5B6-DD7C-3485210EA0F2}"/>
              </a:ext>
            </a:extLst>
          </p:cNvPr>
          <p:cNvCxnSpPr>
            <a:cxnSpLocks/>
          </p:cNvCxnSpPr>
          <p:nvPr/>
        </p:nvCxnSpPr>
        <p:spPr>
          <a:xfrm flipV="1">
            <a:off x="39265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21E5079-508A-1644-72CC-786664B0CCFF}"/>
              </a:ext>
            </a:extLst>
          </p:cNvPr>
          <p:cNvCxnSpPr>
            <a:cxnSpLocks/>
          </p:cNvCxnSpPr>
          <p:nvPr/>
        </p:nvCxnSpPr>
        <p:spPr>
          <a:xfrm flipV="1">
            <a:off x="4764741" y="1371398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F275DC9-E64A-9E21-A1AD-6525408FE9CA}"/>
              </a:ext>
            </a:extLst>
          </p:cNvPr>
          <p:cNvCxnSpPr>
            <a:cxnSpLocks/>
          </p:cNvCxnSpPr>
          <p:nvPr/>
        </p:nvCxnSpPr>
        <p:spPr>
          <a:xfrm flipV="1">
            <a:off x="56029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321568F-D1DD-0BCB-A20F-4DFCE488A456}"/>
              </a:ext>
            </a:extLst>
          </p:cNvPr>
          <p:cNvCxnSpPr>
            <a:cxnSpLocks/>
          </p:cNvCxnSpPr>
          <p:nvPr/>
        </p:nvCxnSpPr>
        <p:spPr>
          <a:xfrm flipV="1">
            <a:off x="64411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07621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817AC-6F57-D13F-EF6A-C855E07CF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sics of Analog-to-Digital Conversion - Panoradio SDR">
            <a:extLst>
              <a:ext uri="{FF2B5EF4-FFF2-40B4-BE49-F238E27FC236}">
                <a16:creationId xmlns:a16="http://schemas.microsoft.com/office/drawing/2014/main" id="{3E5202CF-3659-48A8-98C2-DC0223C52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87"/>
          <a:stretch/>
        </p:blipFill>
        <p:spPr bwMode="auto">
          <a:xfrm>
            <a:off x="364332" y="1464469"/>
            <a:ext cx="8329613" cy="392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3F4115-3D9C-67CA-1180-71DA73820AAB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Digitization process (What is inside an ADC)</a:t>
            </a:r>
          </a:p>
        </p:txBody>
      </p:sp>
    </p:spTree>
    <p:extLst>
      <p:ext uri="{BB962C8B-B14F-4D97-AF65-F5344CB8AC3E}">
        <p14:creationId xmlns:p14="http://schemas.microsoft.com/office/powerpoint/2010/main" val="167057985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47D75-C1FE-0D18-670F-85881DD02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941B96B-B982-F0C6-C9E4-C3005CE01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4" y="1801199"/>
            <a:ext cx="4183063" cy="302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0B64DC7-47C5-204F-18F7-1365E7774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6" y="2100263"/>
            <a:ext cx="3729037" cy="235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5AA83-B120-7D37-95A2-89D1E27A83C0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Quantization level and Bit resolution of an ADC</a:t>
            </a:r>
          </a:p>
        </p:txBody>
      </p:sp>
    </p:spTree>
    <p:extLst>
      <p:ext uri="{BB962C8B-B14F-4D97-AF65-F5344CB8AC3E}">
        <p14:creationId xmlns:p14="http://schemas.microsoft.com/office/powerpoint/2010/main" val="5961730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60AE4-6ECC-04D3-9FE0-F2182743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EF6C5C-38D2-3432-9EEA-4E03A370C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4775"/>
            <a:ext cx="7772400" cy="3134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00C894-A5C3-BEAF-166A-CCA044C461F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Digitization process (What is inside an ADC)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F49FD-D4BE-C25B-8512-50ABC2EEF8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622" b="62804"/>
          <a:stretch/>
        </p:blipFill>
        <p:spPr>
          <a:xfrm>
            <a:off x="0" y="3603867"/>
            <a:ext cx="2400930" cy="1703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0A23BB-BFD6-AC5A-56E3-2B88B72FB2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31" t="59367" r="42892"/>
          <a:stretch/>
        </p:blipFill>
        <p:spPr>
          <a:xfrm>
            <a:off x="2523810" y="3676841"/>
            <a:ext cx="2400931" cy="18610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5883B2-1A9E-FE67-AC05-2C1C33CC085A}"/>
              </a:ext>
            </a:extLst>
          </p:cNvPr>
          <p:cNvSpPr txBox="1"/>
          <p:nvPr/>
        </p:nvSpPr>
        <p:spPr>
          <a:xfrm>
            <a:off x="2658805" y="5537928"/>
            <a:ext cx="2265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Bright" panose="02040602050505020304" pitchFamily="18" charset="77"/>
                <a:ea typeface="+mn-ea"/>
                <a:cs typeface="+mn-cs"/>
              </a:rPr>
              <a:t>Sample and hold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F09A95-0C76-614B-25B7-C9BD581A33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846" t="59367"/>
          <a:stretch/>
        </p:blipFill>
        <p:spPr>
          <a:xfrm>
            <a:off x="5028495" y="3761301"/>
            <a:ext cx="2400932" cy="17766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47E521-03CF-E5FE-CFEE-393D1694E31A}"/>
              </a:ext>
            </a:extLst>
          </p:cNvPr>
          <p:cNvSpPr txBox="1"/>
          <p:nvPr/>
        </p:nvSpPr>
        <p:spPr>
          <a:xfrm>
            <a:off x="5163491" y="5537928"/>
            <a:ext cx="2265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Bright" panose="02040602050505020304" pitchFamily="18" charset="77"/>
                <a:ea typeface="+mn-ea"/>
                <a:cs typeface="+mn-cs"/>
              </a:rPr>
              <a:t>Quantized</a:t>
            </a:r>
          </a:p>
        </p:txBody>
      </p:sp>
    </p:spTree>
    <p:extLst>
      <p:ext uri="{BB962C8B-B14F-4D97-AF65-F5344CB8AC3E}">
        <p14:creationId xmlns:p14="http://schemas.microsoft.com/office/powerpoint/2010/main" val="20957250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74BB-B885-78E9-B31C-DC71D998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215281-8186-92D9-68EB-491C2091BC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313"/>
          <a:stretch/>
        </p:blipFill>
        <p:spPr>
          <a:xfrm>
            <a:off x="421481" y="1266794"/>
            <a:ext cx="8301038" cy="43244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5EB535-1EE6-CB87-2C09-1D6BFEE720DA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Digitization process (What is inside an ADC)</a:t>
            </a:r>
          </a:p>
        </p:txBody>
      </p:sp>
    </p:spTree>
    <p:extLst>
      <p:ext uri="{BB962C8B-B14F-4D97-AF65-F5344CB8AC3E}">
        <p14:creationId xmlns:p14="http://schemas.microsoft.com/office/powerpoint/2010/main" val="260915018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A69F5-D783-0063-18A1-A8040AA43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6498082-34F8-00F7-0850-454E408A8B94}"/>
              </a:ext>
            </a:extLst>
          </p:cNvPr>
          <p:cNvSpPr/>
          <p:nvPr/>
        </p:nvSpPr>
        <p:spPr>
          <a:xfrm>
            <a:off x="0" y="2523343"/>
            <a:ext cx="9144000" cy="13041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A15924-42FA-C74A-6942-D3F0B27624EC}"/>
              </a:ext>
            </a:extLst>
          </p:cNvPr>
          <p:cNvSpPr txBox="1"/>
          <p:nvPr/>
        </p:nvSpPr>
        <p:spPr>
          <a:xfrm>
            <a:off x="1264444" y="2575250"/>
            <a:ext cx="6615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white"/>
                </a:solidFill>
                <a:latin typeface="Calibri" panose="020F0502020204030204"/>
              </a:rPr>
              <a:t>Gliding over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white"/>
                </a:solidFill>
                <a:latin typeface="Calibri" panose="020F0502020204030204"/>
              </a:rPr>
              <a:t>the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253870178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37E31-4235-7DE6-1DC2-9494C5441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F0732E5-3F99-3EB6-B874-1A15E1BA8D35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8B81D2D-42FE-5B7C-C027-264F8F3878A9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402675F-0217-8257-6C8D-507F12BAD20F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5699A1-EA9B-7E96-4607-0315626D5F9E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B99021B3-AC33-7FED-34E3-8000CFADCFFD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C2E0D78-3D59-0D5F-2CD6-B44C8DB9F262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3969E87-C506-C5BC-3125-B3A13A836687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8B336A6-088D-68BD-B397-01791F82288C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4AA3601-A04B-8955-DB34-9BF27DA7ABEF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BEE4BC7-011A-35B4-0A74-C6EC2D270478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072E9F2-1668-B025-6513-8970013E0C61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DCC47473-A4E5-797F-343E-0B59060ED38E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3215F09-59FF-4C59-DF29-8F27EFAA86CB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64F5EA-4332-49A2-E098-9F262541C485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ED417DA-A662-B67F-6AAE-419F7BDC8925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D1C744C-421F-510E-0952-B47E9CC6FA59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C4ECDF3-CC57-ABF1-365B-2540F681F619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E92BA40-CCA8-695E-EE04-1F0499D10DD2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8ACB971-6568-ADCE-DD57-41BA51866399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B0CB67-B04D-0463-D863-FFC09021BAF6}"/>
              </a:ext>
            </a:extLst>
          </p:cNvPr>
          <p:cNvCxnSpPr/>
          <p:nvPr/>
        </p:nvCxnSpPr>
        <p:spPr>
          <a:xfrm flipV="1">
            <a:off x="1411941" y="1371398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2FB7D09-4C9A-5C6F-C67A-1005FD9C10B0}"/>
              </a:ext>
            </a:extLst>
          </p:cNvPr>
          <p:cNvCxnSpPr>
            <a:cxnSpLocks/>
          </p:cNvCxnSpPr>
          <p:nvPr/>
        </p:nvCxnSpPr>
        <p:spPr>
          <a:xfrm flipV="1">
            <a:off x="22501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E66A184-421B-4FEE-5873-AD03538399F7}"/>
              </a:ext>
            </a:extLst>
          </p:cNvPr>
          <p:cNvCxnSpPr>
            <a:cxnSpLocks/>
          </p:cNvCxnSpPr>
          <p:nvPr/>
        </p:nvCxnSpPr>
        <p:spPr>
          <a:xfrm flipV="1">
            <a:off x="3088341" y="2207108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B41284-8042-F84C-DAB8-9E186534353D}"/>
              </a:ext>
            </a:extLst>
          </p:cNvPr>
          <p:cNvCxnSpPr>
            <a:cxnSpLocks/>
          </p:cNvCxnSpPr>
          <p:nvPr/>
        </p:nvCxnSpPr>
        <p:spPr>
          <a:xfrm flipV="1">
            <a:off x="39265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2CC0B45-3C29-E29C-FA5C-C360D790AEAB}"/>
              </a:ext>
            </a:extLst>
          </p:cNvPr>
          <p:cNvCxnSpPr>
            <a:cxnSpLocks/>
          </p:cNvCxnSpPr>
          <p:nvPr/>
        </p:nvCxnSpPr>
        <p:spPr>
          <a:xfrm flipV="1">
            <a:off x="4764741" y="1371398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9A6425D-4C0B-AA46-5935-1C3C0F185555}"/>
              </a:ext>
            </a:extLst>
          </p:cNvPr>
          <p:cNvCxnSpPr>
            <a:cxnSpLocks/>
          </p:cNvCxnSpPr>
          <p:nvPr/>
        </p:nvCxnSpPr>
        <p:spPr>
          <a:xfrm flipV="1">
            <a:off x="56029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831957A-3437-F097-87B6-25CA9CD8FA18}"/>
              </a:ext>
            </a:extLst>
          </p:cNvPr>
          <p:cNvCxnSpPr>
            <a:cxnSpLocks/>
          </p:cNvCxnSpPr>
          <p:nvPr/>
        </p:nvCxnSpPr>
        <p:spPr>
          <a:xfrm flipV="1">
            <a:off x="64411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F5BF177-E3E4-6972-721A-3B6D6E3BC95A}"/>
              </a:ext>
            </a:extLst>
          </p:cNvPr>
          <p:cNvGrpSpPr/>
          <p:nvPr/>
        </p:nvGrpSpPr>
        <p:grpSpPr>
          <a:xfrm>
            <a:off x="459355" y="3419184"/>
            <a:ext cx="8443103" cy="2580984"/>
            <a:chOff x="457077" y="543351"/>
            <a:chExt cx="8443103" cy="2580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FA41752-29F2-373C-04AF-12BB1945DAF9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6F28FA4-D603-F0F9-FCAE-863D93A53384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AA4F0A-6C17-C6DF-04F2-450F0C336559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437EB1-BA33-11CF-A6D1-ADD91333A12A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9D4FD2A-A301-763C-58B4-1EB4A3C30280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E0090A4-4E20-0059-EE85-A61F0B4AA88E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DEDA54F-5337-32CA-E2ED-0A6EF47FEC6E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F405895-34BF-649F-4BBF-942CE435875B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8725A90-DEAB-182C-420F-8E8E71F57471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8375771-C7EB-9076-D86D-2377B75FCE20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ACB0896-F7A8-F151-8A19-D27937E9073E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CA3D4CC-A86F-70B2-7B42-98C330380C46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3E57DF0-C157-28B4-C069-E1A4642311AC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C41B653-C426-74D4-CDBC-59C8D0B5FBAC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C281888-4E74-090F-3445-DDA343843D4A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3E614D2-76FE-E1C7-C24A-A4E7105B2315}"/>
              </a:ext>
            </a:extLst>
          </p:cNvPr>
          <p:cNvCxnSpPr/>
          <p:nvPr/>
        </p:nvCxnSpPr>
        <p:spPr>
          <a:xfrm flipV="1">
            <a:off x="1414219" y="4203689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6C65BC6-898A-71E1-E897-92B076330C67}"/>
              </a:ext>
            </a:extLst>
          </p:cNvPr>
          <p:cNvCxnSpPr>
            <a:cxnSpLocks/>
          </p:cNvCxnSpPr>
          <p:nvPr/>
        </p:nvCxnSpPr>
        <p:spPr>
          <a:xfrm flipV="1">
            <a:off x="2252419" y="4502927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7CA3233-C133-D573-17D2-8FBED747261B}"/>
              </a:ext>
            </a:extLst>
          </p:cNvPr>
          <p:cNvCxnSpPr>
            <a:cxnSpLocks/>
          </p:cNvCxnSpPr>
          <p:nvPr/>
        </p:nvCxnSpPr>
        <p:spPr>
          <a:xfrm flipV="1">
            <a:off x="3090619" y="5039399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CA629DD-3A22-A8F4-9EB8-B7A7441593E3}"/>
              </a:ext>
            </a:extLst>
          </p:cNvPr>
          <p:cNvCxnSpPr>
            <a:cxnSpLocks/>
          </p:cNvCxnSpPr>
          <p:nvPr/>
        </p:nvCxnSpPr>
        <p:spPr>
          <a:xfrm flipV="1">
            <a:off x="3928819" y="4502927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D37E4AD-1157-75A2-AB12-DE079187CB40}"/>
              </a:ext>
            </a:extLst>
          </p:cNvPr>
          <p:cNvCxnSpPr>
            <a:cxnSpLocks/>
          </p:cNvCxnSpPr>
          <p:nvPr/>
        </p:nvCxnSpPr>
        <p:spPr>
          <a:xfrm flipV="1">
            <a:off x="4767019" y="4203689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7552906-6C12-9B1F-2D98-D5E1D7EDD406}"/>
              </a:ext>
            </a:extLst>
          </p:cNvPr>
          <p:cNvCxnSpPr>
            <a:cxnSpLocks/>
          </p:cNvCxnSpPr>
          <p:nvPr/>
        </p:nvCxnSpPr>
        <p:spPr>
          <a:xfrm flipV="1">
            <a:off x="5605219" y="4919786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68D25E1-53CC-6031-2DF2-6C9D4BC60EDB}"/>
              </a:ext>
            </a:extLst>
          </p:cNvPr>
          <p:cNvCxnSpPr>
            <a:cxnSpLocks/>
          </p:cNvCxnSpPr>
          <p:nvPr/>
        </p:nvCxnSpPr>
        <p:spPr>
          <a:xfrm flipV="1">
            <a:off x="6443419" y="4919786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own Arrow 3">
            <a:extLst>
              <a:ext uri="{FF2B5EF4-FFF2-40B4-BE49-F238E27FC236}">
                <a16:creationId xmlns:a16="http://schemas.microsoft.com/office/drawing/2014/main" id="{97782A69-4BD9-B433-E0C8-3F25A59458F5}"/>
              </a:ext>
            </a:extLst>
          </p:cNvPr>
          <p:cNvSpPr/>
          <p:nvPr/>
        </p:nvSpPr>
        <p:spPr>
          <a:xfrm>
            <a:off x="4329953" y="3163261"/>
            <a:ext cx="434788" cy="632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680803D-0CA7-7EAA-7DE9-1259F5F34F0F}"/>
              </a:ext>
            </a:extLst>
          </p:cNvPr>
          <p:cNvGrpSpPr/>
          <p:nvPr/>
        </p:nvGrpSpPr>
        <p:grpSpPr>
          <a:xfrm>
            <a:off x="878366" y="4174630"/>
            <a:ext cx="5831038" cy="909698"/>
            <a:chOff x="1045618" y="1443262"/>
            <a:chExt cx="5831038" cy="909698"/>
          </a:xfrm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97C0A710-48C3-04A6-E9A2-34924BFC3113}"/>
                </a:ext>
              </a:extLst>
            </p:cNvPr>
            <p:cNvSpPr/>
            <p:nvPr/>
          </p:nvSpPr>
          <p:spPr>
            <a:xfrm>
              <a:off x="1045618" y="1443262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50800" cmpd="sng"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4A9038E-8E21-062D-9D1D-09162F295CCB}"/>
                </a:ext>
              </a:extLst>
            </p:cNvPr>
            <p:cNvSpPr/>
            <p:nvPr/>
          </p:nvSpPr>
          <p:spPr>
            <a:xfrm>
              <a:off x="3948945" y="1480256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50800" cmpd="sng"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25E4C5A6-DA90-F910-A543-5A0F49289D05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52006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10766-CC7C-A230-556E-AB27AEDA6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236DA67-1430-DEF0-811E-917E9BF3603D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1F0ECF-9E11-9D40-D4C0-2203C40E9901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EA47FA6-048C-1C3D-1668-2652F1EF7C93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58FD9F-9DB2-83D2-371D-640F9AE6C9CF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956570D-5D95-4807-CB40-C269FA9065E4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CC27125-236A-6D7B-090D-76B28F225152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1B4AFE9-2E28-9C9F-7460-A128F1C30669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8923BB9-2933-3E75-4B32-14E418F0EF3D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3F951B7-3766-56B5-3D47-C496E5D0399E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A3BA61B-9FDA-8053-5C16-3BFB90525266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C317D59-8AB1-EAB3-CB05-E69D34BC6EC8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1D2038B8-A267-71A1-84E5-F0EDC295B907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C943974-CF2E-8925-769B-F08B372E5FC7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6321A3-BC73-5C03-3EE2-AA453F09F41B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5D481E-8AEF-0690-9FA3-1DCA2DD38215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0B4D47B-31C4-EE0A-BDB6-91252C10CEEE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4523FDE-2407-42B8-CB7A-C64325898499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8391C8-11CB-FF7E-9F7E-19AA66360B60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1A8D62B-EEA0-3E8A-53EC-8D642773B1C6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596D05C-1E43-6B4A-28A0-50437CA37E17}"/>
              </a:ext>
            </a:extLst>
          </p:cNvPr>
          <p:cNvCxnSpPr>
            <a:cxnSpLocks/>
          </p:cNvCxnSpPr>
          <p:nvPr/>
        </p:nvCxnSpPr>
        <p:spPr>
          <a:xfrm flipV="1">
            <a:off x="22501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1E0703D-5D77-F534-6C76-F2E7D092F195}"/>
              </a:ext>
            </a:extLst>
          </p:cNvPr>
          <p:cNvCxnSpPr>
            <a:cxnSpLocks/>
          </p:cNvCxnSpPr>
          <p:nvPr/>
        </p:nvCxnSpPr>
        <p:spPr>
          <a:xfrm flipV="1">
            <a:off x="39265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D5193C4-6717-A443-E4BC-EF856DAD8A74}"/>
              </a:ext>
            </a:extLst>
          </p:cNvPr>
          <p:cNvCxnSpPr>
            <a:cxnSpLocks/>
          </p:cNvCxnSpPr>
          <p:nvPr/>
        </p:nvCxnSpPr>
        <p:spPr>
          <a:xfrm flipV="1">
            <a:off x="56029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42F57D1-13CB-EA8F-3F15-AFEE87183B13}"/>
              </a:ext>
            </a:extLst>
          </p:cNvPr>
          <p:cNvGrpSpPr/>
          <p:nvPr/>
        </p:nvGrpSpPr>
        <p:grpSpPr>
          <a:xfrm>
            <a:off x="459355" y="3419184"/>
            <a:ext cx="8443103" cy="2580984"/>
            <a:chOff x="457077" y="543351"/>
            <a:chExt cx="8443103" cy="2580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EDD38A0-B902-28D9-F6EB-58F15A01119F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DAD4DA2-D16F-4220-EA9A-E475C83B0F4A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F43FCAB-B2D2-5757-4486-B2927D94A96D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C36D015-8221-CD0D-F7C5-909AE5934077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4D17AD1-5800-EE6D-473B-47B46D51E38D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7675865-3684-F520-1135-C9F284F2692A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F3071C4-2C6E-011C-2DE9-7E857BF5B421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E9BAC93-7EB7-4E8E-9D35-E1D5DF7E0D27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0D8FAFA-4809-CCF6-7549-51C902277965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0A52FDA-D248-A600-A0AE-26978A3617E6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9D8BB69-9F90-203F-5399-42CA29D9CA99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45CCA3-447C-F14C-38EA-4CFB3D8048E3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055EE30-0FE6-7BD6-F6A4-48E58A46AB07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BF0A81B-AE02-6B54-A76C-1E9F23AAF570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5BBB6A9-C263-1DCF-6928-D82EA4B80594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D4C83EB-0F3F-3B27-93DE-C2ABD6C578E9}"/>
              </a:ext>
            </a:extLst>
          </p:cNvPr>
          <p:cNvCxnSpPr>
            <a:cxnSpLocks/>
          </p:cNvCxnSpPr>
          <p:nvPr/>
        </p:nvCxnSpPr>
        <p:spPr>
          <a:xfrm flipV="1">
            <a:off x="2252419" y="4502927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1DBA10A-D0B6-8032-90CD-95F92E6EA51B}"/>
              </a:ext>
            </a:extLst>
          </p:cNvPr>
          <p:cNvCxnSpPr>
            <a:cxnSpLocks/>
          </p:cNvCxnSpPr>
          <p:nvPr/>
        </p:nvCxnSpPr>
        <p:spPr>
          <a:xfrm flipV="1">
            <a:off x="3928819" y="4502927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7943E3B-37EA-6A55-278C-1BADA841487F}"/>
              </a:ext>
            </a:extLst>
          </p:cNvPr>
          <p:cNvCxnSpPr>
            <a:cxnSpLocks/>
          </p:cNvCxnSpPr>
          <p:nvPr/>
        </p:nvCxnSpPr>
        <p:spPr>
          <a:xfrm flipV="1">
            <a:off x="5605219" y="4919786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own Arrow 3">
            <a:extLst>
              <a:ext uri="{FF2B5EF4-FFF2-40B4-BE49-F238E27FC236}">
                <a16:creationId xmlns:a16="http://schemas.microsoft.com/office/drawing/2014/main" id="{5D2F167D-E4D6-BFC8-26C5-261E015559BA}"/>
              </a:ext>
            </a:extLst>
          </p:cNvPr>
          <p:cNvSpPr/>
          <p:nvPr/>
        </p:nvSpPr>
        <p:spPr>
          <a:xfrm>
            <a:off x="4329953" y="3163261"/>
            <a:ext cx="434788" cy="632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106AE7D-2BB1-9FB5-EC61-4814DC030233}"/>
              </a:ext>
            </a:extLst>
          </p:cNvPr>
          <p:cNvSpPr/>
          <p:nvPr/>
        </p:nvSpPr>
        <p:spPr>
          <a:xfrm>
            <a:off x="914400" y="4346600"/>
            <a:ext cx="6669741" cy="658906"/>
          </a:xfrm>
          <a:custGeom>
            <a:avLst/>
            <a:gdLst>
              <a:gd name="connsiteX0" fmla="*/ 0 w 6669741"/>
              <a:gd name="connsiteY0" fmla="*/ 658906 h 658906"/>
              <a:gd name="connsiteX1" fmla="*/ 2043953 w 6669741"/>
              <a:gd name="connsiteY1" fmla="*/ 13447 h 658906"/>
              <a:gd name="connsiteX2" fmla="*/ 4746812 w 6669741"/>
              <a:gd name="connsiteY2" fmla="*/ 551330 h 658906"/>
              <a:gd name="connsiteX3" fmla="*/ 6669741 w 6669741"/>
              <a:gd name="connsiteY3" fmla="*/ 0 h 658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9741" h="658906">
                <a:moveTo>
                  <a:pt x="0" y="658906"/>
                </a:moveTo>
                <a:cubicBezTo>
                  <a:pt x="626409" y="345141"/>
                  <a:pt x="1252818" y="31376"/>
                  <a:pt x="2043953" y="13447"/>
                </a:cubicBezTo>
                <a:cubicBezTo>
                  <a:pt x="2835088" y="-4482"/>
                  <a:pt x="3975847" y="553571"/>
                  <a:pt x="4746812" y="551330"/>
                </a:cubicBezTo>
                <a:cubicBezTo>
                  <a:pt x="5517777" y="549089"/>
                  <a:pt x="6093759" y="274544"/>
                  <a:pt x="6669741" y="0"/>
                </a:cubicBezTo>
              </a:path>
            </a:pathLst>
          </a:custGeom>
          <a:ln w="50800" cmpd="sng">
            <a:solidFill>
              <a:srgbClr val="94165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E82C98F-83A0-7C14-D227-DC97E92BD865}"/>
              </a:ext>
            </a:extLst>
          </p:cNvPr>
          <p:cNvGrpSpPr/>
          <p:nvPr/>
        </p:nvGrpSpPr>
        <p:grpSpPr>
          <a:xfrm>
            <a:off x="878366" y="4174630"/>
            <a:ext cx="5831038" cy="909698"/>
            <a:chOff x="1045618" y="1443262"/>
            <a:chExt cx="5831038" cy="909698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D68FCA7-3A20-FA77-045D-EDCAA1ECFECE}"/>
                </a:ext>
              </a:extLst>
            </p:cNvPr>
            <p:cNvSpPr/>
            <p:nvPr/>
          </p:nvSpPr>
          <p:spPr>
            <a:xfrm>
              <a:off x="1045618" y="1443262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50800" cmpd="sng"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C9FF72C8-5364-C20B-190D-78FB29082B12}"/>
                </a:ext>
              </a:extLst>
            </p:cNvPr>
            <p:cNvSpPr/>
            <p:nvPr/>
          </p:nvSpPr>
          <p:spPr>
            <a:xfrm>
              <a:off x="3948945" y="1480256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50800" cmpd="sng"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79CDBC59-CDD1-9230-5CE4-07047830BC6E}"/>
              </a:ext>
            </a:extLst>
          </p:cNvPr>
          <p:cNvSpPr txBox="1"/>
          <p:nvPr/>
        </p:nvSpPr>
        <p:spPr>
          <a:xfrm>
            <a:off x="601251" y="2800342"/>
            <a:ext cx="7920566" cy="107721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Aliasing: Two signals become indistinguishable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after sampling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55AED7D-926B-6BE0-E6FB-A4E4FE85138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Sampling theorem</a:t>
            </a:r>
          </a:p>
        </p:txBody>
      </p:sp>
    </p:spTree>
    <p:extLst>
      <p:ext uri="{BB962C8B-B14F-4D97-AF65-F5344CB8AC3E}">
        <p14:creationId xmlns:p14="http://schemas.microsoft.com/office/powerpoint/2010/main" val="37448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8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3CBA0-4294-5EA5-0016-8F1BFD51E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CC48DFB-5DBE-FB01-300D-283D0FAC1F46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FD36278-EAFE-5FA3-A03B-7CA142AA0E80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CEC73CA-8AB0-74D5-D0E0-07337F426AA2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FE4BE70-7ADC-A207-666B-F571862DE811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A9938FC-67DF-B970-97C3-E0CC9944CA2F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A77444E-132E-FF5C-AB43-3652C7B1F8C2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B4A6A7E-C429-A535-E441-86E17B85372A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69E3293-C006-254D-A98A-24D7B87B7FEC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34AE2DF-F6B4-9278-06DC-9B5AF3483133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53163F6-3F03-1F23-3138-380C8D7A732E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27A8EE-6229-44C7-96AE-53841D9098B5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2D9FCA9-F817-91EC-746E-FD8106229A4B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9C7EDC-161F-8A28-0A5A-F4644AEC3E8E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D15CFE-208D-239F-F42C-338DE7857D9F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86285C2-A4F1-70B1-2801-A0A8269417D8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D843529-5015-F0A2-EDF3-AFE1EAE12A29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53995CE-BAEA-7BD4-7212-32E8E1938A78}"/>
              </a:ext>
            </a:extLst>
          </p:cNvPr>
          <p:cNvGrpSpPr/>
          <p:nvPr/>
        </p:nvGrpSpPr>
        <p:grpSpPr>
          <a:xfrm>
            <a:off x="903363" y="1267288"/>
            <a:ext cx="5850123" cy="1036751"/>
            <a:chOff x="878367" y="2123989"/>
            <a:chExt cx="5850123" cy="1036751"/>
          </a:xfrm>
        </p:grpSpPr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2F381CCF-6B2C-F7DF-351D-C235BA549BC8}"/>
                </a:ext>
              </a:extLst>
            </p:cNvPr>
            <p:cNvSpPr/>
            <p:nvPr/>
          </p:nvSpPr>
          <p:spPr>
            <a:xfrm>
              <a:off x="878367" y="2123989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05CD7227-3C97-8E52-A830-EB8703084B42}"/>
                </a:ext>
              </a:extLst>
            </p:cNvPr>
            <p:cNvSpPr/>
            <p:nvPr/>
          </p:nvSpPr>
          <p:spPr>
            <a:xfrm>
              <a:off x="2339567" y="2160983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0ABB4976-64B2-CD20-655D-7E5C73F157D4}"/>
                </a:ext>
              </a:extLst>
            </p:cNvPr>
            <p:cNvSpPr/>
            <p:nvPr/>
          </p:nvSpPr>
          <p:spPr>
            <a:xfrm>
              <a:off x="3796270" y="2225801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C084920C-185B-B6E4-5EEB-1FC8D0F41C76}"/>
                </a:ext>
              </a:extLst>
            </p:cNvPr>
            <p:cNvSpPr/>
            <p:nvPr/>
          </p:nvSpPr>
          <p:spPr>
            <a:xfrm>
              <a:off x="5252168" y="2288036"/>
              <a:ext cx="1476322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D801BA8-9EC8-C4DA-29A3-58C1D74DC584}"/>
              </a:ext>
            </a:extLst>
          </p:cNvPr>
          <p:cNvGrpSpPr/>
          <p:nvPr/>
        </p:nvGrpSpPr>
        <p:grpSpPr>
          <a:xfrm>
            <a:off x="459355" y="3419184"/>
            <a:ext cx="8443103" cy="2580984"/>
            <a:chOff x="457077" y="543351"/>
            <a:chExt cx="8443103" cy="2580984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AB257CA2-E8C3-2124-FBE1-F8984DCA973B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88890CE-CE10-05AE-221A-D8D6013AF7C5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1B320B3-A507-1145-B877-25AC0811DCF8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C05FC40-A730-207A-C2A2-4FFD70AE8C12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BE2C4C3-6929-F054-164C-2181EDC91ACB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B12186A-C963-0583-0D6A-141E3C3F3D54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0F2999E-C3FA-E8C7-A421-A00A952FEF4A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0CC6C91-872C-4C45-DAC5-A2DA04AB4515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25F74D0-E2B9-7089-7AC9-4C64D7582C99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5E11468-598B-A3F5-9A4B-B537B093C19C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0346227-2075-851C-49F1-6C0FDC2A365D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34E89B2-378D-BCDA-0E99-7602CED2F260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ABE9F7C-FD49-2902-F0E2-65E7A0AF7842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6D5BD4B-C585-4A11-D9A2-803C07B1939F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670FFA2-2F2F-2058-4B7D-D39FC26963BB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AFB84052-3DBD-FE66-912D-E9FDB6A700BE}"/>
              </a:ext>
            </a:extLst>
          </p:cNvPr>
          <p:cNvCxnSpPr>
            <a:cxnSpLocks/>
          </p:cNvCxnSpPr>
          <p:nvPr/>
        </p:nvCxnSpPr>
        <p:spPr>
          <a:xfrm flipV="1">
            <a:off x="2031600" y="2166886"/>
            <a:ext cx="0" cy="56703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A6B2C9A-F55E-A8D7-B230-B7A4D7234698}"/>
              </a:ext>
            </a:extLst>
          </p:cNvPr>
          <p:cNvCxnSpPr>
            <a:cxnSpLocks/>
          </p:cNvCxnSpPr>
          <p:nvPr/>
        </p:nvCxnSpPr>
        <p:spPr>
          <a:xfrm flipV="1">
            <a:off x="3482447" y="2203881"/>
            <a:ext cx="0" cy="530044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EB452268-FBEC-6AAE-ED7A-6734791CCA60}"/>
              </a:ext>
            </a:extLst>
          </p:cNvPr>
          <p:cNvCxnSpPr>
            <a:cxnSpLocks/>
          </p:cNvCxnSpPr>
          <p:nvPr/>
        </p:nvCxnSpPr>
        <p:spPr>
          <a:xfrm flipV="1">
            <a:off x="4933294" y="2240875"/>
            <a:ext cx="0" cy="49305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B3BB76C-69E5-4D2D-FE55-B45F1010AB20}"/>
              </a:ext>
            </a:extLst>
          </p:cNvPr>
          <p:cNvCxnSpPr>
            <a:cxnSpLocks/>
          </p:cNvCxnSpPr>
          <p:nvPr/>
        </p:nvCxnSpPr>
        <p:spPr>
          <a:xfrm flipV="1">
            <a:off x="6384141" y="2277869"/>
            <a:ext cx="0" cy="456056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A27FC13B-1E9D-F615-942C-FBA9D7BD8F8A}"/>
              </a:ext>
            </a:extLst>
          </p:cNvPr>
          <p:cNvCxnSpPr>
            <a:cxnSpLocks/>
          </p:cNvCxnSpPr>
          <p:nvPr/>
        </p:nvCxnSpPr>
        <p:spPr>
          <a:xfrm flipV="1">
            <a:off x="2031600" y="4989953"/>
            <a:ext cx="0" cy="56703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556BCB6-0598-FD99-1B3F-BFD2C6A3D64D}"/>
              </a:ext>
            </a:extLst>
          </p:cNvPr>
          <p:cNvCxnSpPr>
            <a:cxnSpLocks/>
          </p:cNvCxnSpPr>
          <p:nvPr/>
        </p:nvCxnSpPr>
        <p:spPr>
          <a:xfrm flipV="1">
            <a:off x="3482447" y="5026948"/>
            <a:ext cx="0" cy="530044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9969955-8BCF-CD8A-E77E-4EAFF7A52D67}"/>
              </a:ext>
            </a:extLst>
          </p:cNvPr>
          <p:cNvCxnSpPr>
            <a:cxnSpLocks/>
          </p:cNvCxnSpPr>
          <p:nvPr/>
        </p:nvCxnSpPr>
        <p:spPr>
          <a:xfrm flipV="1">
            <a:off x="4933294" y="5050495"/>
            <a:ext cx="0" cy="49305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6C0DD442-EB63-F548-C1B8-49C28A8A27C3}"/>
              </a:ext>
            </a:extLst>
          </p:cNvPr>
          <p:cNvCxnSpPr>
            <a:cxnSpLocks/>
          </p:cNvCxnSpPr>
          <p:nvPr/>
        </p:nvCxnSpPr>
        <p:spPr>
          <a:xfrm flipV="1">
            <a:off x="6384141" y="5060595"/>
            <a:ext cx="0" cy="456056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E2B82EC-AA93-6A05-45AF-2AE6FDEB8860}"/>
              </a:ext>
            </a:extLst>
          </p:cNvPr>
          <p:cNvCxnSpPr/>
          <p:nvPr/>
        </p:nvCxnSpPr>
        <p:spPr>
          <a:xfrm>
            <a:off x="903363" y="4989953"/>
            <a:ext cx="6411837" cy="0"/>
          </a:xfrm>
          <a:prstGeom prst="line">
            <a:avLst/>
          </a:prstGeom>
          <a:ln w="508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15CF7B8-AD25-5A84-A715-550665A3CCC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Aliasing</a:t>
            </a:r>
          </a:p>
        </p:txBody>
      </p:sp>
    </p:spTree>
    <p:extLst>
      <p:ext uri="{BB962C8B-B14F-4D97-AF65-F5344CB8AC3E}">
        <p14:creationId xmlns:p14="http://schemas.microsoft.com/office/powerpoint/2010/main" val="393760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F2EE5-DFA4-72BF-1BA0-08931BDC2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liasing_helicopter">
            <a:hlinkClick r:id="" action="ppaction://media"/>
            <a:extLst>
              <a:ext uri="{FF2B5EF4-FFF2-40B4-BE49-F238E27FC236}">
                <a16:creationId xmlns:a16="http://schemas.microsoft.com/office/drawing/2014/main" id="{0B876CD1-50BD-BD54-5436-EAD792B82D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71245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4B906F-E746-C49A-351F-97D98B0AEB26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Aliasing</a:t>
            </a:r>
          </a:p>
        </p:txBody>
      </p:sp>
    </p:spTree>
    <p:extLst>
      <p:ext uri="{BB962C8B-B14F-4D97-AF65-F5344CB8AC3E}">
        <p14:creationId xmlns:p14="http://schemas.microsoft.com/office/powerpoint/2010/main" val="282675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w to Remove Moiré Patterns in Photos Using Lightroom Classic | Envato  Tuts+">
            <a:extLst>
              <a:ext uri="{FF2B5EF4-FFF2-40B4-BE49-F238E27FC236}">
                <a16:creationId xmlns:a16="http://schemas.microsoft.com/office/drawing/2014/main" id="{5F56CEB4-940C-2D90-45FB-18A07A9EA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507" y="720271"/>
            <a:ext cx="5397500" cy="317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4AAF7C-5CF1-F7EB-53CD-C54DDAFBA388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Moiré patterns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A3AC3-1633-40A7-D0A1-736A63604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3" y="4484914"/>
            <a:ext cx="3886200" cy="1899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83F181-227D-0DFE-7BA4-5815C2DE2C80}"/>
              </a:ext>
            </a:extLst>
          </p:cNvPr>
          <p:cNvSpPr txBox="1"/>
          <p:nvPr/>
        </p:nvSpPr>
        <p:spPr>
          <a:xfrm>
            <a:off x="4188279" y="4374293"/>
            <a:ext cx="465364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1" i="0" u="none" strike="noStrike" dirty="0">
                <a:solidFill>
                  <a:schemeClr val="tx1"/>
                </a:solidFill>
                <a:effectLst/>
                <a:latin typeface="+mn-lt"/>
              </a:rPr>
              <a:t>Location: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 Ground level, near Gannon Auditorium and across from the large screen.</a:t>
            </a:r>
          </a:p>
          <a:p>
            <a:pPr marL="0" marR="0" indent="0" algn="l" rtl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Photos may be used for websites, professional purposes, your LinkedIn profile, etc.</a:t>
            </a:r>
            <a:r>
              <a:rPr lang="en-US" sz="1800" b="1" i="0" u="none" strike="noStrike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For best results, </a:t>
            </a:r>
            <a:r>
              <a:rPr lang="en-US" sz="1800" b="1" i="0" u="none" strike="noStrike" dirty="0">
                <a:solidFill>
                  <a:srgbClr val="FF0000"/>
                </a:solidFill>
                <a:effectLst/>
                <a:latin typeface="+mn-lt"/>
              </a:rPr>
              <a:t>please avoid fine stripes</a:t>
            </a: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, checks, bright colors or busy patterns.</a:t>
            </a:r>
            <a:endParaRPr lang="en-US" sz="2000" b="0" i="0" u="none" strike="noStrike" dirty="0">
              <a:solidFill>
                <a:srgbClr val="1C1C1C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19393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95F13-DF9A-F1DD-EB01-DAFD890BC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A3835B-C6BA-D25C-8292-49DBC77CED3D}"/>
              </a:ext>
            </a:extLst>
          </p:cNvPr>
          <p:cNvSpPr txBox="1"/>
          <p:nvPr/>
        </p:nvSpPr>
        <p:spPr>
          <a:xfrm>
            <a:off x="1" y="753187"/>
            <a:ext cx="9143999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find a good sample rate?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C82E-105B-38B2-2D64-C5ED574BBAC0}"/>
              </a:ext>
            </a:extLst>
          </p:cNvPr>
          <p:cNvSpPr txBox="1"/>
          <p:nvPr/>
        </p:nvSpPr>
        <p:spPr>
          <a:xfrm>
            <a:off x="385762" y="2025313"/>
            <a:ext cx="83724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166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Suppose you sample a signal in some way.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If you 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exactly reconstruct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the signal from the samples, then you have done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proper sampling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166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captured the key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signal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information </a:t>
            </a:r>
          </a:p>
        </p:txBody>
      </p:sp>
    </p:spTree>
    <p:extLst>
      <p:ext uri="{BB962C8B-B14F-4D97-AF65-F5344CB8AC3E}">
        <p14:creationId xmlns:p14="http://schemas.microsoft.com/office/powerpoint/2010/main" val="362577414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A6738-1AAA-9382-1FDD-9679A41CD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42DB1F-EDDA-31AA-4F08-7BCF025A2076}"/>
              </a:ext>
            </a:extLst>
          </p:cNvPr>
          <p:cNvSpPr txBox="1"/>
          <p:nvPr/>
        </p:nvSpPr>
        <p:spPr>
          <a:xfrm>
            <a:off x="1" y="753187"/>
            <a:ext cx="9143999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find a good sample rate?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4A0645-8485-3789-8732-77B0101F8904}"/>
              </a:ext>
            </a:extLst>
          </p:cNvPr>
          <p:cNvSpPr txBox="1"/>
          <p:nvPr/>
        </p:nvSpPr>
        <p:spPr>
          <a:xfrm>
            <a:off x="385762" y="2025313"/>
            <a:ext cx="837247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166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Suppose you sample a signal in some way.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If you 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exactly reconstruct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the signal from the samples, then you have done 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proper sampling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166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captured the key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signal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information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1166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166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sampling frequency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2" charset="0"/>
                <a:ea typeface="+mn-ea"/>
                <a:cs typeface="+mn-cs"/>
              </a:rPr>
              <a:t>f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2" charset="0"/>
                <a:ea typeface="+mn-ea"/>
                <a:cs typeface="+mn-cs"/>
              </a:rPr>
              <a:t>s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166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+mn-cs"/>
              </a:rPr>
              <a:t>, is the number of samples per second. This is to be compared with the signal cyclic frequencies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34664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3E8AD-B565-730F-2053-52D05774D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3DB079-ABDF-B806-7F8C-8F9E71ED4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9944"/>
            <a:ext cx="2752110" cy="21606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4AA358-6274-0450-F263-802DA1360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820" y="1929944"/>
            <a:ext cx="2845692" cy="22479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09ECF-2908-A1D2-78E4-E54BC76C1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222" y="1929944"/>
            <a:ext cx="2845692" cy="2221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284ABC-A2E8-3093-3D16-6DD7D131CEF2}"/>
              </a:ext>
            </a:extLst>
          </p:cNvPr>
          <p:cNvSpPr txBox="1"/>
          <p:nvPr/>
        </p:nvSpPr>
        <p:spPr>
          <a:xfrm>
            <a:off x="335643" y="4386616"/>
            <a:ext cx="2416467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77"/>
                <a:ea typeface="+mn-ea"/>
                <a:cs typeface="+mn-cs"/>
              </a:rPr>
              <a:t>11.1 samples/cycle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B3901B-780E-5EF8-C3E5-45D280521EB7}"/>
              </a:ext>
            </a:extLst>
          </p:cNvPr>
          <p:cNvSpPr txBox="1"/>
          <p:nvPr/>
        </p:nvSpPr>
        <p:spPr>
          <a:xfrm>
            <a:off x="3160432" y="4396494"/>
            <a:ext cx="2416467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77"/>
                <a:ea typeface="+mn-ea"/>
                <a:cs typeface="+mn-cs"/>
              </a:rPr>
              <a:t>3.2 samples/cycle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7D2C5D-F6B4-2470-B6CA-9A98A59A5C82}"/>
              </a:ext>
            </a:extLst>
          </p:cNvPr>
          <p:cNvSpPr txBox="1"/>
          <p:nvPr/>
        </p:nvSpPr>
        <p:spPr>
          <a:xfrm>
            <a:off x="6348021" y="4427644"/>
            <a:ext cx="2416467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77"/>
                <a:ea typeface="+mn-ea"/>
                <a:cs typeface="+mn-cs"/>
              </a:rPr>
              <a:t>1.05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Bright" panose="02040602050505020304" pitchFamily="18" charset="77"/>
                <a:ea typeface="+mn-ea"/>
                <a:cs typeface="+mn-cs"/>
              </a:rPr>
              <a:t>samples/cycle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F4CFA-A1B0-3D88-CC3D-F2F745A01C45}"/>
              </a:ext>
            </a:extLst>
          </p:cNvPr>
          <p:cNvSpPr txBox="1"/>
          <p:nvPr/>
        </p:nvSpPr>
        <p:spPr>
          <a:xfrm>
            <a:off x="1" y="753187"/>
            <a:ext cx="9143999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find a good sample rate?</a:t>
            </a:r>
          </a:p>
        </p:txBody>
      </p:sp>
    </p:spTree>
    <p:extLst>
      <p:ext uri="{BB962C8B-B14F-4D97-AF65-F5344CB8AC3E}">
        <p14:creationId xmlns:p14="http://schemas.microsoft.com/office/powerpoint/2010/main" val="259066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169B0-173F-EE63-965F-7F03AD26D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F5374F-7FB8-E823-E81C-60801B564671}"/>
              </a:ext>
            </a:extLst>
          </p:cNvPr>
          <p:cNvSpPr txBox="1"/>
          <p:nvPr/>
        </p:nvSpPr>
        <p:spPr>
          <a:xfrm>
            <a:off x="1" y="753187"/>
            <a:ext cx="9143999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to find a good sample rate?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01CBE-F65E-DF98-32C1-73003D14B126}"/>
              </a:ext>
            </a:extLst>
          </p:cNvPr>
          <p:cNvSpPr txBox="1"/>
          <p:nvPr/>
        </p:nvSpPr>
        <p:spPr>
          <a:xfrm>
            <a:off x="1" y="2479067"/>
            <a:ext cx="9143999" cy="206210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Nyquist-Shannon sampling theorem: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order to uniquely represent a signal F(t) by a set of samples, the sampling rate must be more than twice the highest frequency component present in F(t).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753A8C-5E81-741A-68E3-6CCB454115AF}"/>
              </a:ext>
            </a:extLst>
          </p:cNvPr>
          <p:cNvSpPr txBox="1"/>
          <p:nvPr/>
        </p:nvSpPr>
        <p:spPr>
          <a:xfrm>
            <a:off x="0" y="4743551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sample rate is f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maximum frequency we want 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record 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2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then </a:t>
            </a:r>
            <a:endParaRPr kumimoji="0" lang="en-US" sz="2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B1435F-17AD-C313-B6C5-050B355B98FD}"/>
              </a:ext>
            </a:extLst>
          </p:cNvPr>
          <p:cNvSpPr txBox="1"/>
          <p:nvPr/>
        </p:nvSpPr>
        <p:spPr>
          <a:xfrm>
            <a:off x="3563472" y="5900039"/>
            <a:ext cx="1775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&gt; 2f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69937238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CFEAA-26F5-B2B9-9B46-2098C902A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E9084B-C0D8-E1E0-EE28-0A245624276C}"/>
              </a:ext>
            </a:extLst>
          </p:cNvPr>
          <p:cNvSpPr txBox="1"/>
          <p:nvPr/>
        </p:nvSpPr>
        <p:spPr>
          <a:xfrm>
            <a:off x="1" y="3900905"/>
            <a:ext cx="9143999" cy="255454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Nyquist frequency = Maximum alias-free frequency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for a given sample rate.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Nyquist rate = Lower bound of sample rate for a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			 signal.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BDC038-409F-F92C-73C4-29980AA7AB28}"/>
              </a:ext>
            </a:extLst>
          </p:cNvPr>
          <p:cNvGrpSpPr/>
          <p:nvPr/>
        </p:nvGrpSpPr>
        <p:grpSpPr>
          <a:xfrm>
            <a:off x="457077" y="949749"/>
            <a:ext cx="8443103" cy="2580984"/>
            <a:chOff x="457077" y="543351"/>
            <a:chExt cx="8443103" cy="258098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9DFBCB7-961E-EBC1-CDD8-DA8524537572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915D22D-E651-F452-A079-6D3C0C3804D3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493EFC-CE66-217A-2021-5522CC26ADA1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89595-F691-44FD-A7E5-56B074082EDB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FF66320-E702-E255-7ED5-67697A766A5B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1BBDAB-A8DB-016C-23DA-DA9CF588763E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211487D-A608-1620-E6C7-D34A7724E21A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C888389-CCD2-54E9-4B9B-C864805C0907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14FD419-17C3-3F66-983C-C8FF8C8CB498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859EF3B1-6D47-189A-22C5-33E152DDEDC8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CFDAD292-EBE5-41F1-199A-A0762DCA7CAD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E60DABC-7173-B7D5-9977-8E8FE4FBDA9A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590023-55C8-F1CF-F817-143DEAED13F8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F79EB1-FF0F-AD46-6D71-CA68A4AC340F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1BDBDD-CED7-4078-A448-8CB526D0BE8D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6FFF65-BCA9-AFF6-3641-D04C0BB6FD30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929B05-6768-3F44-5592-54DFDED4CCBD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29098BE-F43D-53D8-916E-BB13C2B28541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B13F418-1500-CBD7-4580-434D177A2C84}"/>
              </a:ext>
            </a:extLst>
          </p:cNvPr>
          <p:cNvCxnSpPr/>
          <p:nvPr/>
        </p:nvCxnSpPr>
        <p:spPr>
          <a:xfrm flipV="1">
            <a:off x="1411941" y="1734254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9701A5A-06AA-416F-B654-55CDFE38CF4C}"/>
              </a:ext>
            </a:extLst>
          </p:cNvPr>
          <p:cNvCxnSpPr>
            <a:cxnSpLocks/>
          </p:cNvCxnSpPr>
          <p:nvPr/>
        </p:nvCxnSpPr>
        <p:spPr>
          <a:xfrm flipV="1">
            <a:off x="2250141" y="2033492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642B81-63C2-24CE-61E0-B9D6ADA0A96F}"/>
              </a:ext>
            </a:extLst>
          </p:cNvPr>
          <p:cNvCxnSpPr>
            <a:cxnSpLocks/>
          </p:cNvCxnSpPr>
          <p:nvPr/>
        </p:nvCxnSpPr>
        <p:spPr>
          <a:xfrm flipV="1">
            <a:off x="3088341" y="2569964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14D8073-6B51-D443-E38B-BAA99C6A73AE}"/>
              </a:ext>
            </a:extLst>
          </p:cNvPr>
          <p:cNvCxnSpPr>
            <a:cxnSpLocks/>
          </p:cNvCxnSpPr>
          <p:nvPr/>
        </p:nvCxnSpPr>
        <p:spPr>
          <a:xfrm flipV="1">
            <a:off x="3926541" y="2033492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56E5893-8B88-E003-9D87-0D15313F13E2}"/>
              </a:ext>
            </a:extLst>
          </p:cNvPr>
          <p:cNvCxnSpPr>
            <a:cxnSpLocks/>
          </p:cNvCxnSpPr>
          <p:nvPr/>
        </p:nvCxnSpPr>
        <p:spPr>
          <a:xfrm flipV="1">
            <a:off x="4764741" y="1734254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BF2D295-5B82-5691-AF6B-27E2206682F8}"/>
              </a:ext>
            </a:extLst>
          </p:cNvPr>
          <p:cNvCxnSpPr>
            <a:cxnSpLocks/>
          </p:cNvCxnSpPr>
          <p:nvPr/>
        </p:nvCxnSpPr>
        <p:spPr>
          <a:xfrm flipV="1">
            <a:off x="5602941" y="2450351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17B6355-465A-9CA8-C19B-3D58930BD28E}"/>
              </a:ext>
            </a:extLst>
          </p:cNvPr>
          <p:cNvCxnSpPr>
            <a:cxnSpLocks/>
          </p:cNvCxnSpPr>
          <p:nvPr/>
        </p:nvCxnSpPr>
        <p:spPr>
          <a:xfrm>
            <a:off x="3824601" y="304800"/>
            <a:ext cx="0" cy="2833962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BB785EC-6893-6F71-EE50-00AE90B4BE9B}"/>
              </a:ext>
            </a:extLst>
          </p:cNvPr>
          <p:cNvSpPr txBox="1"/>
          <p:nvPr/>
        </p:nvSpPr>
        <p:spPr>
          <a:xfrm>
            <a:off x="7402515" y="4335361"/>
            <a:ext cx="133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/ 2)</a:t>
            </a:r>
            <a:endParaRPr kumimoji="0" lang="en-US" sz="3600" b="0" i="0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07FF94-6252-EF35-CE64-14E804632409}"/>
              </a:ext>
            </a:extLst>
          </p:cNvPr>
          <p:cNvSpPr txBox="1"/>
          <p:nvPr/>
        </p:nvSpPr>
        <p:spPr>
          <a:xfrm>
            <a:off x="3511688" y="5809119"/>
            <a:ext cx="1361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(2f</a:t>
            </a:r>
            <a:r>
              <a:rPr kumimoji="0" lang="en-US" sz="36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044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6F151-6FBB-A8AE-2319-F5F43DB5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FA687047-5BEC-FFB1-560A-BA2D4FBD4715}"/>
              </a:ext>
            </a:extLst>
          </p:cNvPr>
          <p:cNvGrpSpPr/>
          <p:nvPr/>
        </p:nvGrpSpPr>
        <p:grpSpPr>
          <a:xfrm>
            <a:off x="459355" y="3375642"/>
            <a:ext cx="8443103" cy="2580984"/>
            <a:chOff x="457077" y="543351"/>
            <a:chExt cx="8443103" cy="258098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112A96-24BE-0AF3-ED7E-8D57C288FB5B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C07834A-F2D3-1D23-29FC-74F008F57A29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D4E0442-4654-6922-B041-FE8BAC1C58FA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25EF13C-2AE3-A84A-5957-96A6CFBC5E42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131F30C-4999-DD19-1032-C8CA7379DEF2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311FD20-43A1-066B-6C4C-D1801336982A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5D41C4B-EFBA-5762-2EB3-D5596A0A962F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CA9E5EC-BC13-FCAF-BA5E-A48107019E5C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1CE0ED2-4F3C-9B71-42FE-BDDD26B97A43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494103B-0475-7FE0-8D19-81ECD91C2809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DD09EF4-714C-B9A6-1501-50AF566347F3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7A63E50-F4DA-736D-5DC6-BF48202D0E5E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016BAF1-659C-216F-B7C7-0DFE0988E361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BE19F20-98EE-9308-6027-6B278E2DD754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18075AD-90D1-FD4D-BF98-056C369ECFB1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4CD92FD-376C-4DBE-3D1E-145488FAC9D2}"/>
              </a:ext>
            </a:extLst>
          </p:cNvPr>
          <p:cNvCxnSpPr/>
          <p:nvPr/>
        </p:nvCxnSpPr>
        <p:spPr>
          <a:xfrm flipV="1">
            <a:off x="1414219" y="4160147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785D459-49E9-1D0C-C886-166014A1DAC3}"/>
              </a:ext>
            </a:extLst>
          </p:cNvPr>
          <p:cNvCxnSpPr>
            <a:cxnSpLocks/>
          </p:cNvCxnSpPr>
          <p:nvPr/>
        </p:nvCxnSpPr>
        <p:spPr>
          <a:xfrm flipV="1">
            <a:off x="2252419" y="4459385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47F4A52-E34E-5A82-1E86-853143115CED}"/>
              </a:ext>
            </a:extLst>
          </p:cNvPr>
          <p:cNvCxnSpPr>
            <a:cxnSpLocks/>
          </p:cNvCxnSpPr>
          <p:nvPr/>
        </p:nvCxnSpPr>
        <p:spPr>
          <a:xfrm flipV="1">
            <a:off x="3090619" y="4995857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7FC7BB3-757C-C164-C15D-91A881CB8EE2}"/>
              </a:ext>
            </a:extLst>
          </p:cNvPr>
          <p:cNvCxnSpPr>
            <a:cxnSpLocks/>
          </p:cNvCxnSpPr>
          <p:nvPr/>
        </p:nvCxnSpPr>
        <p:spPr>
          <a:xfrm flipV="1">
            <a:off x="3928819" y="4459385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F9E92AE-4DFF-F07B-72B6-BE1F637D4FC6}"/>
              </a:ext>
            </a:extLst>
          </p:cNvPr>
          <p:cNvCxnSpPr>
            <a:cxnSpLocks/>
          </p:cNvCxnSpPr>
          <p:nvPr/>
        </p:nvCxnSpPr>
        <p:spPr>
          <a:xfrm flipV="1">
            <a:off x="4767019" y="4160147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3FB5168-47CF-8298-7E58-DC6C618691E0}"/>
              </a:ext>
            </a:extLst>
          </p:cNvPr>
          <p:cNvCxnSpPr>
            <a:cxnSpLocks/>
          </p:cNvCxnSpPr>
          <p:nvPr/>
        </p:nvCxnSpPr>
        <p:spPr>
          <a:xfrm flipV="1">
            <a:off x="5605219" y="4876244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AB331A5-76B4-D80B-541D-B19D738A2057}"/>
              </a:ext>
            </a:extLst>
          </p:cNvPr>
          <p:cNvCxnSpPr>
            <a:cxnSpLocks/>
          </p:cNvCxnSpPr>
          <p:nvPr/>
        </p:nvCxnSpPr>
        <p:spPr>
          <a:xfrm flipV="1">
            <a:off x="6443419" y="4876244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own Arrow 3">
            <a:extLst>
              <a:ext uri="{FF2B5EF4-FFF2-40B4-BE49-F238E27FC236}">
                <a16:creationId xmlns:a16="http://schemas.microsoft.com/office/drawing/2014/main" id="{751C01E6-F976-EAEE-B112-00BF168D14F5}"/>
              </a:ext>
            </a:extLst>
          </p:cNvPr>
          <p:cNvSpPr/>
          <p:nvPr/>
        </p:nvSpPr>
        <p:spPr>
          <a:xfrm>
            <a:off x="4329953" y="3119719"/>
            <a:ext cx="434788" cy="632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F7BF70-BFAB-7D3D-BCBB-34B1CD766F80}"/>
              </a:ext>
            </a:extLst>
          </p:cNvPr>
          <p:cNvSpPr txBox="1"/>
          <p:nvPr/>
        </p:nvSpPr>
        <p:spPr>
          <a:xfrm>
            <a:off x="1077229" y="6160902"/>
            <a:ext cx="6126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0.34   0.22    0.09    0.21     0.30     0.08    0.09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140E9F7-575D-F250-DF9F-A05303D4BF7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Samples of the physical phenomena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D722345-3D27-1FF6-A3DA-599B26B2302B}"/>
              </a:ext>
            </a:extLst>
          </p:cNvPr>
          <p:cNvGrpSpPr/>
          <p:nvPr/>
        </p:nvGrpSpPr>
        <p:grpSpPr>
          <a:xfrm>
            <a:off x="457077" y="586893"/>
            <a:ext cx="8443103" cy="2580984"/>
            <a:chOff x="457077" y="543351"/>
            <a:chExt cx="8443103" cy="2580984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E6A1F77-F18C-F12A-A505-9752622BE983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6291F70-00F4-D0F3-E140-1DEEC7BBBAA3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DACCA58-5C91-D7E0-16B6-D12F9CC7E4FD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72C377F-0E90-F07F-CCE8-55DF553E120D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E792D06-346C-41D7-0B77-9C990A5027B7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370F128-0E5C-921C-C9C1-87882D2335FB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22E2C61-C8CD-C018-FDDB-279639EA2122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B98544C-2BED-677F-E529-2F813DE3E5A1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6D181C9-6CB5-84BF-5614-BB5811C78023}"/>
                </a:ext>
              </a:extLst>
            </p:cNvPr>
            <p:cNvGrpSpPr/>
            <p:nvPr/>
          </p:nvGrpSpPr>
          <p:grpSpPr>
            <a:xfrm>
              <a:off x="893218" y="1290862"/>
              <a:ext cx="5831038" cy="909698"/>
              <a:chOff x="893218" y="1290862"/>
              <a:chExt cx="5831038" cy="909698"/>
            </a:xfrm>
          </p:grpSpPr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D6511767-D182-9E9D-E68B-173F092A9A58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6FD5369D-D2DE-5EA4-DD58-63404E2E3211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31859C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235049C-5322-4970-2915-2662C84DF0AF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BED811F-C15C-773E-1C4B-D586FC416656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FE41792-A718-BFAE-B8C3-2DF89A70AAE2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5A85086-1F18-5072-107A-439BC3317637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B68DB3E-EAF9-151A-CD33-C7F34A67CA82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12321C0-4BB7-1070-6C9B-6A6BFC0F6916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5C413F4-3883-F61B-DCCD-8FE7BF373E13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7191D74-2EAA-FE96-D409-5DE3A50B22C4}"/>
              </a:ext>
            </a:extLst>
          </p:cNvPr>
          <p:cNvCxnSpPr/>
          <p:nvPr/>
        </p:nvCxnSpPr>
        <p:spPr>
          <a:xfrm flipV="1">
            <a:off x="1411941" y="1371398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37A522E-3179-F060-0A7A-AFEE86A80DBC}"/>
              </a:ext>
            </a:extLst>
          </p:cNvPr>
          <p:cNvCxnSpPr>
            <a:cxnSpLocks/>
          </p:cNvCxnSpPr>
          <p:nvPr/>
        </p:nvCxnSpPr>
        <p:spPr>
          <a:xfrm flipV="1">
            <a:off x="22501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1EBB283-1042-734C-75D0-9D9B8872A9AA}"/>
              </a:ext>
            </a:extLst>
          </p:cNvPr>
          <p:cNvCxnSpPr>
            <a:cxnSpLocks/>
          </p:cNvCxnSpPr>
          <p:nvPr/>
        </p:nvCxnSpPr>
        <p:spPr>
          <a:xfrm flipV="1">
            <a:off x="3088341" y="2207108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CA89A20-3FF9-BD73-E8CA-2B393043027D}"/>
              </a:ext>
            </a:extLst>
          </p:cNvPr>
          <p:cNvCxnSpPr>
            <a:cxnSpLocks/>
          </p:cNvCxnSpPr>
          <p:nvPr/>
        </p:nvCxnSpPr>
        <p:spPr>
          <a:xfrm flipV="1">
            <a:off x="3926541" y="1670636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FFE19DF-C824-6510-F351-E09206906478}"/>
              </a:ext>
            </a:extLst>
          </p:cNvPr>
          <p:cNvCxnSpPr>
            <a:cxnSpLocks/>
          </p:cNvCxnSpPr>
          <p:nvPr/>
        </p:nvCxnSpPr>
        <p:spPr>
          <a:xfrm flipV="1">
            <a:off x="4764741" y="1371398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1D89D6E-5723-478B-19DE-CF49485CB7C4}"/>
              </a:ext>
            </a:extLst>
          </p:cNvPr>
          <p:cNvCxnSpPr>
            <a:cxnSpLocks/>
          </p:cNvCxnSpPr>
          <p:nvPr/>
        </p:nvCxnSpPr>
        <p:spPr>
          <a:xfrm flipV="1">
            <a:off x="56029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910EED2C-093D-0821-D51A-D924812DB81C}"/>
              </a:ext>
            </a:extLst>
          </p:cNvPr>
          <p:cNvCxnSpPr>
            <a:cxnSpLocks/>
          </p:cNvCxnSpPr>
          <p:nvPr/>
        </p:nvCxnSpPr>
        <p:spPr>
          <a:xfrm flipV="1">
            <a:off x="6441141" y="2087495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28014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135E618-1532-8E33-6EBF-46B7503913AB}"/>
              </a:ext>
            </a:extLst>
          </p:cNvPr>
          <p:cNvGrpSpPr/>
          <p:nvPr/>
        </p:nvGrpSpPr>
        <p:grpSpPr>
          <a:xfrm>
            <a:off x="0" y="-139083"/>
            <a:ext cx="8443103" cy="2580984"/>
            <a:chOff x="457077" y="543351"/>
            <a:chExt cx="8443103" cy="2580984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C2ED3BF-4654-ECC3-7936-E9CFD6D59806}"/>
                </a:ext>
              </a:extLst>
            </p:cNvPr>
            <p:cNvCxnSpPr>
              <a:cxnSpLocks/>
            </p:cNvCxnSpPr>
            <p:nvPr/>
          </p:nvCxnSpPr>
          <p:spPr>
            <a:xfrm>
              <a:off x="878366" y="2680945"/>
              <a:ext cx="7863298" cy="0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7594641-21AB-0A62-B90A-C26347030BFF}"/>
                </a:ext>
              </a:extLst>
            </p:cNvPr>
            <p:cNvCxnSpPr/>
            <p:nvPr/>
          </p:nvCxnSpPr>
          <p:spPr>
            <a:xfrm flipV="1">
              <a:off x="881299" y="543351"/>
              <a:ext cx="0" cy="2147032"/>
            </a:xfrm>
            <a:prstGeom prst="line">
              <a:avLst/>
            </a:prstGeom>
            <a:noFill/>
            <a:ln w="38100" cmpd="sng">
              <a:solidFill>
                <a:srgbClr val="000000"/>
              </a:solidFill>
              <a:headEnd type="none"/>
              <a:tailEnd type="arrow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22FB9F-00D2-32F3-50A2-730E89DA9B56}"/>
                </a:ext>
              </a:extLst>
            </p:cNvPr>
            <p:cNvSpPr txBox="1"/>
            <p:nvPr/>
          </p:nvSpPr>
          <p:spPr>
            <a:xfrm rot="16200000">
              <a:off x="24755" y="1507097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Amplitude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177F32E-9E3A-75E5-434C-456D2B81266B}"/>
                </a:ext>
              </a:extLst>
            </p:cNvPr>
            <p:cNvCxnSpPr/>
            <p:nvPr/>
          </p:nvCxnSpPr>
          <p:spPr>
            <a:xfrm>
              <a:off x="2354688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A8E8011-C36D-F160-0433-7FB43AFF9D91}"/>
                </a:ext>
              </a:extLst>
            </p:cNvPr>
            <p:cNvCxnSpPr/>
            <p:nvPr/>
          </p:nvCxnSpPr>
          <p:spPr>
            <a:xfrm>
              <a:off x="3820931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786CB0E-73C0-C9CA-8BC9-75A46E23BF7D}"/>
                </a:ext>
              </a:extLst>
            </p:cNvPr>
            <p:cNvCxnSpPr/>
            <p:nvPr/>
          </p:nvCxnSpPr>
          <p:spPr>
            <a:xfrm>
              <a:off x="5287174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6522FC0-CDDE-3635-39DB-CFC0E05F9699}"/>
                </a:ext>
              </a:extLst>
            </p:cNvPr>
            <p:cNvCxnSpPr/>
            <p:nvPr/>
          </p:nvCxnSpPr>
          <p:spPr>
            <a:xfrm>
              <a:off x="6753417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6ED80A9-91D8-CF94-8406-21838331A169}"/>
                </a:ext>
              </a:extLst>
            </p:cNvPr>
            <p:cNvCxnSpPr/>
            <p:nvPr/>
          </p:nvCxnSpPr>
          <p:spPr>
            <a:xfrm>
              <a:off x="8219660" y="2560341"/>
              <a:ext cx="0" cy="235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C6D31D-4C2B-77EE-166C-8716ABEC4871}"/>
                </a:ext>
              </a:extLst>
            </p:cNvPr>
            <p:cNvSpPr txBox="1"/>
            <p:nvPr/>
          </p:nvSpPr>
          <p:spPr>
            <a:xfrm>
              <a:off x="2031600" y="2755003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0.25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46866E-26A9-4D72-3D78-14E4808E4B30}"/>
                </a:ext>
              </a:extLst>
            </p:cNvPr>
            <p:cNvSpPr txBox="1"/>
            <p:nvPr/>
          </p:nvSpPr>
          <p:spPr>
            <a:xfrm>
              <a:off x="3482447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0.50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787A78-9526-C59B-35E0-443C3E35953E}"/>
                </a:ext>
              </a:extLst>
            </p:cNvPr>
            <p:cNvSpPr txBox="1"/>
            <p:nvPr/>
          </p:nvSpPr>
          <p:spPr>
            <a:xfrm>
              <a:off x="4969870" y="2741411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0.75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A58B099-1F6F-450E-1126-FFDA282BF0FB}"/>
                </a:ext>
              </a:extLst>
            </p:cNvPr>
            <p:cNvSpPr txBox="1"/>
            <p:nvPr/>
          </p:nvSpPr>
          <p:spPr>
            <a:xfrm>
              <a:off x="6457293" y="2734615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1.00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626E15-FAE2-6F8C-6321-6B12FEAC1AF6}"/>
                </a:ext>
              </a:extLst>
            </p:cNvPr>
            <p:cNvSpPr txBox="1"/>
            <p:nvPr/>
          </p:nvSpPr>
          <p:spPr>
            <a:xfrm>
              <a:off x="7944716" y="2727819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1.25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F63C89-4EAF-56BA-5CA2-5FAF724FECC4}"/>
                </a:ext>
              </a:extLst>
            </p:cNvPr>
            <p:cNvSpPr txBox="1"/>
            <p:nvPr/>
          </p:nvSpPr>
          <p:spPr>
            <a:xfrm>
              <a:off x="7635426" y="2163566"/>
              <a:ext cx="1264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 (sec)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928D65-AF43-CF37-72E1-4237F255C57E}"/>
                </a:ext>
              </a:extLst>
            </p:cNvPr>
            <p:cNvSpPr txBox="1"/>
            <p:nvPr/>
          </p:nvSpPr>
          <p:spPr>
            <a:xfrm>
              <a:off x="601251" y="2748207"/>
              <a:ext cx="646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0.00</a:t>
              </a: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D10E78-5D24-220F-BCE4-14A7718A97FF}"/>
              </a:ext>
            </a:extLst>
          </p:cNvPr>
          <p:cNvCxnSpPr/>
          <p:nvPr/>
        </p:nvCxnSpPr>
        <p:spPr>
          <a:xfrm flipV="1">
            <a:off x="954864" y="645422"/>
            <a:ext cx="0" cy="1353089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59A7290-565F-AB82-DD06-FD3EB6134D7E}"/>
              </a:ext>
            </a:extLst>
          </p:cNvPr>
          <p:cNvCxnSpPr>
            <a:cxnSpLocks/>
          </p:cNvCxnSpPr>
          <p:nvPr/>
        </p:nvCxnSpPr>
        <p:spPr>
          <a:xfrm flipV="1">
            <a:off x="1793064" y="944660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1298F7-6D21-F675-B36F-511E00660119}"/>
              </a:ext>
            </a:extLst>
          </p:cNvPr>
          <p:cNvCxnSpPr>
            <a:cxnSpLocks/>
          </p:cNvCxnSpPr>
          <p:nvPr/>
        </p:nvCxnSpPr>
        <p:spPr>
          <a:xfrm flipV="1">
            <a:off x="2631264" y="1481132"/>
            <a:ext cx="0" cy="51738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93B908-BE09-FD5F-0845-A5FF34264D12}"/>
              </a:ext>
            </a:extLst>
          </p:cNvPr>
          <p:cNvCxnSpPr>
            <a:cxnSpLocks/>
          </p:cNvCxnSpPr>
          <p:nvPr/>
        </p:nvCxnSpPr>
        <p:spPr>
          <a:xfrm flipV="1">
            <a:off x="3469464" y="944660"/>
            <a:ext cx="0" cy="1053852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7CBB815-577A-0FCA-83BD-C9009EBBFA3C}"/>
              </a:ext>
            </a:extLst>
          </p:cNvPr>
          <p:cNvCxnSpPr>
            <a:cxnSpLocks/>
          </p:cNvCxnSpPr>
          <p:nvPr/>
        </p:nvCxnSpPr>
        <p:spPr>
          <a:xfrm flipV="1">
            <a:off x="4307664" y="645422"/>
            <a:ext cx="0" cy="1353090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9A86DD-6EC6-F684-232F-507A2550288C}"/>
              </a:ext>
            </a:extLst>
          </p:cNvPr>
          <p:cNvCxnSpPr>
            <a:cxnSpLocks/>
          </p:cNvCxnSpPr>
          <p:nvPr/>
        </p:nvCxnSpPr>
        <p:spPr>
          <a:xfrm flipV="1">
            <a:off x="5145864" y="1361519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B84FB83-AFF0-AA2D-75C9-457C14ABE40D}"/>
              </a:ext>
            </a:extLst>
          </p:cNvPr>
          <p:cNvCxnSpPr>
            <a:cxnSpLocks/>
          </p:cNvCxnSpPr>
          <p:nvPr/>
        </p:nvCxnSpPr>
        <p:spPr>
          <a:xfrm flipV="1">
            <a:off x="5984064" y="1361519"/>
            <a:ext cx="0" cy="6369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D4CB007-04AD-B541-1E41-D52102AF550B}"/>
              </a:ext>
            </a:extLst>
          </p:cNvPr>
          <p:cNvSpPr txBox="1"/>
          <p:nvPr/>
        </p:nvSpPr>
        <p:spPr>
          <a:xfrm>
            <a:off x="617874" y="2646177"/>
            <a:ext cx="6126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0.34   0.22    0.09    0.21     0.30     0.08    0.09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A9F910-C761-9D87-7A02-CD8D62138A1A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Samples of the physical phenomena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E354D7-0FC4-BCCB-4DD3-4EB9F4211188}"/>
              </a:ext>
            </a:extLst>
          </p:cNvPr>
          <p:cNvSpPr txBox="1"/>
          <p:nvPr/>
        </p:nvSpPr>
        <p:spPr>
          <a:xfrm>
            <a:off x="356913" y="4424635"/>
            <a:ext cx="622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point in the N-dimensional space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DEFE0748-1793-DF1C-0FA4-09F7FA2F1E2F}"/>
              </a:ext>
            </a:extLst>
          </p:cNvPr>
          <p:cNvSpPr/>
          <p:nvPr/>
        </p:nvSpPr>
        <p:spPr>
          <a:xfrm>
            <a:off x="5268428" y="3429000"/>
            <a:ext cx="1027912" cy="1100137"/>
          </a:xfrm>
          <a:custGeom>
            <a:avLst/>
            <a:gdLst>
              <a:gd name="connsiteX0" fmla="*/ 0 w 1027912"/>
              <a:gd name="connsiteY0" fmla="*/ 1100137 h 1100137"/>
              <a:gd name="connsiteX1" fmla="*/ 928687 w 1027912"/>
              <a:gd name="connsiteY1" fmla="*/ 571500 h 1100137"/>
              <a:gd name="connsiteX2" fmla="*/ 957262 w 1027912"/>
              <a:gd name="connsiteY2" fmla="*/ 0 h 11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7912" h="1100137">
                <a:moveTo>
                  <a:pt x="0" y="1100137"/>
                </a:moveTo>
                <a:cubicBezTo>
                  <a:pt x="384571" y="927496"/>
                  <a:pt x="769143" y="754856"/>
                  <a:pt x="928687" y="571500"/>
                </a:cubicBezTo>
                <a:cubicBezTo>
                  <a:pt x="1088231" y="388144"/>
                  <a:pt x="1022746" y="194072"/>
                  <a:pt x="957262" y="0"/>
                </a:cubicBezTo>
              </a:path>
            </a:pathLst>
          </a:custGeom>
          <a:noFill/>
          <a:ln w="317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63D6DA-DAD7-4836-B4ED-612C77A1B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33" b="54480"/>
          <a:stretch/>
        </p:blipFill>
        <p:spPr>
          <a:xfrm>
            <a:off x="285567" y="2065918"/>
            <a:ext cx="9334864" cy="36334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A558A-6313-1615-1EB3-6DDE6F23BEE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Signal as a point in a N-dimensional space</a:t>
            </a:r>
          </a:p>
        </p:txBody>
      </p:sp>
    </p:spTree>
    <p:extLst>
      <p:ext uri="{BB962C8B-B14F-4D97-AF65-F5344CB8AC3E}">
        <p14:creationId xmlns:p14="http://schemas.microsoft.com/office/powerpoint/2010/main" val="122331769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69C528-FC27-2DA2-1704-CDEC963A1D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833" b="23542"/>
          <a:stretch/>
        </p:blipFill>
        <p:spPr>
          <a:xfrm>
            <a:off x="0" y="1359826"/>
            <a:ext cx="10747637" cy="47122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0BAFB0-8AF3-5A6E-C6A2-5E2048515F13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Projection and Dot product of vectors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B802B8-369B-7301-E1CF-D6A24C6A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713712"/>
            <a:ext cx="4256114" cy="125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2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AC3AC-D56D-C515-6E38-E24E2545B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whiteboard&#10;&#10;Description automatically generated">
            <a:extLst>
              <a:ext uri="{FF2B5EF4-FFF2-40B4-BE49-F238E27FC236}">
                <a16:creationId xmlns:a16="http://schemas.microsoft.com/office/drawing/2014/main" id="{C16DC984-124E-2C68-D8B1-D4AE19FD30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33" r="34789" b="53125"/>
          <a:stretch/>
        </p:blipFill>
        <p:spPr>
          <a:xfrm>
            <a:off x="713121" y="1323426"/>
            <a:ext cx="7365742" cy="42111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4F0354-C990-86CD-10BD-BDF69F947F7C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 of basis</a:t>
            </a:r>
          </a:p>
        </p:txBody>
      </p:sp>
    </p:spTree>
    <p:extLst>
      <p:ext uri="{BB962C8B-B14F-4D97-AF65-F5344CB8AC3E}">
        <p14:creationId xmlns:p14="http://schemas.microsoft.com/office/powerpoint/2010/main" val="405086765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2F63F-1782-A787-5EAC-A93AF70C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whiteboard&#10;&#10;Description automatically generated">
            <a:extLst>
              <a:ext uri="{FF2B5EF4-FFF2-40B4-BE49-F238E27FC236}">
                <a16:creationId xmlns:a16="http://schemas.microsoft.com/office/drawing/2014/main" id="{EEF6A6A4-81EF-4CBC-8FD6-ADCD1536AD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987" r="34789" b="30763"/>
          <a:stretch/>
        </p:blipFill>
        <p:spPr>
          <a:xfrm>
            <a:off x="1806617" y="1350042"/>
            <a:ext cx="8912548" cy="41579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F707D3-FBE8-81A5-AD03-6F2B00218DD4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“Change of basis” to Frequency domain</a:t>
            </a:r>
          </a:p>
        </p:txBody>
      </p:sp>
    </p:spTree>
    <p:extLst>
      <p:ext uri="{BB962C8B-B14F-4D97-AF65-F5344CB8AC3E}">
        <p14:creationId xmlns:p14="http://schemas.microsoft.com/office/powerpoint/2010/main" val="412123954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211A9-3A65-BE8D-C5A4-C7E54A581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F12FF01-3952-1DB1-06C4-5307D70B2629}"/>
              </a:ext>
            </a:extLst>
          </p:cNvPr>
          <p:cNvGrpSpPr/>
          <p:nvPr/>
        </p:nvGrpSpPr>
        <p:grpSpPr>
          <a:xfrm>
            <a:off x="457077" y="689355"/>
            <a:ext cx="8443103" cy="2580984"/>
            <a:chOff x="457077" y="3133305"/>
            <a:chExt cx="8443103" cy="2580984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65EE27B-EFD9-409F-0925-58B6ABC4161B}"/>
                </a:ext>
              </a:extLst>
            </p:cNvPr>
            <p:cNvGrpSpPr/>
            <p:nvPr/>
          </p:nvGrpSpPr>
          <p:grpSpPr>
            <a:xfrm>
              <a:off x="457077" y="3133305"/>
              <a:ext cx="8443103" cy="2580984"/>
              <a:chOff x="457077" y="543351"/>
              <a:chExt cx="8443103" cy="2580984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9977F4F-8D53-1E08-BCC1-C85FD0B022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8366" y="2680945"/>
                <a:ext cx="7863298" cy="0"/>
              </a:xfrm>
              <a:prstGeom prst="line">
                <a:avLst/>
              </a:prstGeom>
              <a:noFill/>
              <a:ln w="38100" cmpd="sng">
                <a:solidFill>
                  <a:srgbClr val="000000"/>
                </a:solidFill>
                <a:headEnd type="none"/>
                <a:tailEnd type="arrow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B681A3FD-2696-64FA-2DC1-20B58D21250F}"/>
                  </a:ext>
                </a:extLst>
              </p:cNvPr>
              <p:cNvCxnSpPr/>
              <p:nvPr/>
            </p:nvCxnSpPr>
            <p:spPr>
              <a:xfrm flipV="1">
                <a:off x="881299" y="543351"/>
                <a:ext cx="0" cy="2147032"/>
              </a:xfrm>
              <a:prstGeom prst="line">
                <a:avLst/>
              </a:prstGeom>
              <a:noFill/>
              <a:ln w="38100" cmpd="sng">
                <a:solidFill>
                  <a:srgbClr val="000000"/>
                </a:solidFill>
                <a:headEnd type="none"/>
                <a:tailEnd type="arrow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C4DC5AD-A12F-BA10-EA35-A118A56605FE}"/>
                  </a:ext>
                </a:extLst>
              </p:cNvPr>
              <p:cNvSpPr txBox="1"/>
              <p:nvPr/>
            </p:nvSpPr>
            <p:spPr>
              <a:xfrm rot="16200000">
                <a:off x="24755" y="1507097"/>
                <a:ext cx="12647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Amplitude</a:t>
                </a: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C4FCE558-D8E5-A2F6-42A8-273040FE5CED}"/>
                  </a:ext>
                </a:extLst>
              </p:cNvPr>
              <p:cNvCxnSpPr/>
              <p:nvPr/>
            </p:nvCxnSpPr>
            <p:spPr>
              <a:xfrm>
                <a:off x="2354688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F39DD639-0FA7-B8D6-0B03-E308CA360CD6}"/>
                  </a:ext>
                </a:extLst>
              </p:cNvPr>
              <p:cNvCxnSpPr/>
              <p:nvPr/>
            </p:nvCxnSpPr>
            <p:spPr>
              <a:xfrm>
                <a:off x="3820931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DDC4D264-3C8F-C654-F33D-D8C395AB9C20}"/>
                  </a:ext>
                </a:extLst>
              </p:cNvPr>
              <p:cNvCxnSpPr/>
              <p:nvPr/>
            </p:nvCxnSpPr>
            <p:spPr>
              <a:xfrm>
                <a:off x="5287174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00591A1-E3CF-F811-21E6-B042D63F29EB}"/>
                  </a:ext>
                </a:extLst>
              </p:cNvPr>
              <p:cNvCxnSpPr/>
              <p:nvPr/>
            </p:nvCxnSpPr>
            <p:spPr>
              <a:xfrm>
                <a:off x="6753417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DE9F34FB-A620-BEFD-E5EA-8C87DBFB2380}"/>
                  </a:ext>
                </a:extLst>
              </p:cNvPr>
              <p:cNvCxnSpPr/>
              <p:nvPr/>
            </p:nvCxnSpPr>
            <p:spPr>
              <a:xfrm>
                <a:off x="8219660" y="2560341"/>
                <a:ext cx="0" cy="23569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F89AC23-BB2E-9A88-A1B8-41D65B8F2999}"/>
                  </a:ext>
                </a:extLst>
              </p:cNvPr>
              <p:cNvSpPr txBox="1"/>
              <p:nvPr/>
            </p:nvSpPr>
            <p:spPr>
              <a:xfrm>
                <a:off x="2031600" y="2755003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0.25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D06D5DE-C63A-10B3-6183-A41B79B2E78D}"/>
                  </a:ext>
                </a:extLst>
              </p:cNvPr>
              <p:cNvSpPr txBox="1"/>
              <p:nvPr/>
            </p:nvSpPr>
            <p:spPr>
              <a:xfrm>
                <a:off x="3482447" y="2748207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0.50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8D1C484-0CEB-50E0-3037-64478D574D1C}"/>
                  </a:ext>
                </a:extLst>
              </p:cNvPr>
              <p:cNvSpPr txBox="1"/>
              <p:nvPr/>
            </p:nvSpPr>
            <p:spPr>
              <a:xfrm>
                <a:off x="4969870" y="2741411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0.75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68D2921-A35B-810F-B7D9-0DB943E40DA7}"/>
                  </a:ext>
                </a:extLst>
              </p:cNvPr>
              <p:cNvSpPr txBox="1"/>
              <p:nvPr/>
            </p:nvSpPr>
            <p:spPr>
              <a:xfrm>
                <a:off x="6457293" y="2734615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1.00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5B52A5C-BFCB-7612-3D9C-235C89DF91E1}"/>
                  </a:ext>
                </a:extLst>
              </p:cNvPr>
              <p:cNvSpPr txBox="1"/>
              <p:nvPr/>
            </p:nvSpPr>
            <p:spPr>
              <a:xfrm>
                <a:off x="7944716" y="2727819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1.25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71349BF-F0FD-7CF0-D57F-338D49174E24}"/>
                  </a:ext>
                </a:extLst>
              </p:cNvPr>
              <p:cNvSpPr txBox="1"/>
              <p:nvPr/>
            </p:nvSpPr>
            <p:spPr>
              <a:xfrm>
                <a:off x="7635426" y="2163566"/>
                <a:ext cx="12647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Time (sec)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1DED980-FB0D-F932-F6CD-3DE7748910F7}"/>
                  </a:ext>
                </a:extLst>
              </p:cNvPr>
              <p:cNvSpPr txBox="1"/>
              <p:nvPr/>
            </p:nvSpPr>
            <p:spPr>
              <a:xfrm>
                <a:off x="601251" y="2748207"/>
                <a:ext cx="646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0.00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A072045-A84B-76AE-6E5D-FFD1C8B784E9}"/>
                </a:ext>
              </a:extLst>
            </p:cNvPr>
            <p:cNvGrpSpPr/>
            <p:nvPr/>
          </p:nvGrpSpPr>
          <p:grpSpPr>
            <a:xfrm>
              <a:off x="2353424" y="3696496"/>
              <a:ext cx="4402515" cy="1441502"/>
              <a:chOff x="2353424" y="3696496"/>
              <a:chExt cx="4402515" cy="1441502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FC7995FB-F1A5-B3C1-6AA6-DF1B35C33124}"/>
                  </a:ext>
                </a:extLst>
              </p:cNvPr>
              <p:cNvCxnSpPr/>
              <p:nvPr/>
            </p:nvCxnSpPr>
            <p:spPr>
              <a:xfrm>
                <a:off x="2353424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1E5DFC7A-0EAF-4A92-C269-D33B4DA0C897}"/>
                  </a:ext>
                </a:extLst>
              </p:cNvPr>
              <p:cNvCxnSpPr/>
              <p:nvPr/>
            </p:nvCxnSpPr>
            <p:spPr>
              <a:xfrm>
                <a:off x="3820929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C9D8C8B6-DB63-2A78-6D06-B68AF350F24A}"/>
                  </a:ext>
                </a:extLst>
              </p:cNvPr>
              <p:cNvCxnSpPr/>
              <p:nvPr/>
            </p:nvCxnSpPr>
            <p:spPr>
              <a:xfrm>
                <a:off x="5288434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36E2B8C0-6D1A-1D0D-7799-60A8E2BA0380}"/>
                  </a:ext>
                </a:extLst>
              </p:cNvPr>
              <p:cNvCxnSpPr/>
              <p:nvPr/>
            </p:nvCxnSpPr>
            <p:spPr>
              <a:xfrm>
                <a:off x="6755939" y="3696496"/>
                <a:ext cx="0" cy="1441502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B73AC900-DA29-7BC2-D7C1-70B20C07F2CF}"/>
                </a:ext>
              </a:extLst>
            </p:cNvPr>
            <p:cNvSpPr/>
            <p:nvPr/>
          </p:nvSpPr>
          <p:spPr>
            <a:xfrm>
              <a:off x="905436" y="372836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EF2E677-B61F-F9F0-B066-3F35227E4468}"/>
                </a:ext>
              </a:extLst>
            </p:cNvPr>
            <p:cNvSpPr/>
            <p:nvPr/>
          </p:nvSpPr>
          <p:spPr>
            <a:xfrm>
              <a:off x="2333075" y="367868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F2AD41A5-296E-5F51-29A6-C982E194C2E5}"/>
                </a:ext>
              </a:extLst>
            </p:cNvPr>
            <p:cNvSpPr/>
            <p:nvPr/>
          </p:nvSpPr>
          <p:spPr>
            <a:xfrm>
              <a:off x="3760714" y="362900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D5FA4D5C-D7A4-B8C7-8B92-BA4C6737246B}"/>
                </a:ext>
              </a:extLst>
            </p:cNvPr>
            <p:cNvSpPr/>
            <p:nvPr/>
          </p:nvSpPr>
          <p:spPr>
            <a:xfrm>
              <a:off x="5188353" y="3579324"/>
              <a:ext cx="1442106" cy="1484610"/>
            </a:xfrm>
            <a:custGeom>
              <a:avLst/>
              <a:gdLst>
                <a:gd name="connsiteX0" fmla="*/ 0 w 1411941"/>
                <a:gd name="connsiteY0" fmla="*/ 1143954 h 1484610"/>
                <a:gd name="connsiteX1" fmla="*/ 174812 w 1411941"/>
                <a:gd name="connsiteY1" fmla="*/ 444707 h 1484610"/>
                <a:gd name="connsiteX2" fmla="*/ 268941 w 1411941"/>
                <a:gd name="connsiteY2" fmla="*/ 780883 h 1484610"/>
                <a:gd name="connsiteX3" fmla="*/ 336176 w 1411941"/>
                <a:gd name="connsiteY3" fmla="*/ 229554 h 1484610"/>
                <a:gd name="connsiteX4" fmla="*/ 430306 w 1411941"/>
                <a:gd name="connsiteY4" fmla="*/ 659860 h 1484610"/>
                <a:gd name="connsiteX5" fmla="*/ 524435 w 1411941"/>
                <a:gd name="connsiteY5" fmla="*/ 14401 h 1484610"/>
                <a:gd name="connsiteX6" fmla="*/ 645459 w 1411941"/>
                <a:gd name="connsiteY6" fmla="*/ 1412895 h 1484610"/>
                <a:gd name="connsiteX7" fmla="*/ 726141 w 1411941"/>
                <a:gd name="connsiteY7" fmla="*/ 861565 h 1484610"/>
                <a:gd name="connsiteX8" fmla="*/ 847165 w 1411941"/>
                <a:gd name="connsiteY8" fmla="*/ 1251530 h 1484610"/>
                <a:gd name="connsiteX9" fmla="*/ 954741 w 1411941"/>
                <a:gd name="connsiteY9" fmla="*/ 81636 h 1484610"/>
                <a:gd name="connsiteX10" fmla="*/ 1062318 w 1411941"/>
                <a:gd name="connsiteY10" fmla="*/ 1480130 h 1484610"/>
                <a:gd name="connsiteX11" fmla="*/ 1210235 w 1411941"/>
                <a:gd name="connsiteY11" fmla="*/ 552283 h 1484610"/>
                <a:gd name="connsiteX12" fmla="*/ 1304365 w 1411941"/>
                <a:gd name="connsiteY12" fmla="*/ 1305318 h 1484610"/>
                <a:gd name="connsiteX13" fmla="*/ 1411941 w 1411941"/>
                <a:gd name="connsiteY13" fmla="*/ 1009483 h 148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1941" h="1484610">
                  <a:moveTo>
                    <a:pt x="0" y="1143954"/>
                  </a:moveTo>
                  <a:cubicBezTo>
                    <a:pt x="64994" y="824586"/>
                    <a:pt x="129989" y="505219"/>
                    <a:pt x="174812" y="444707"/>
                  </a:cubicBezTo>
                  <a:cubicBezTo>
                    <a:pt x="219636" y="384195"/>
                    <a:pt x="242047" y="816742"/>
                    <a:pt x="268941" y="780883"/>
                  </a:cubicBezTo>
                  <a:cubicBezTo>
                    <a:pt x="295835" y="745024"/>
                    <a:pt x="309282" y="249724"/>
                    <a:pt x="336176" y="229554"/>
                  </a:cubicBezTo>
                  <a:cubicBezTo>
                    <a:pt x="363070" y="209384"/>
                    <a:pt x="398930" y="695719"/>
                    <a:pt x="430306" y="659860"/>
                  </a:cubicBezTo>
                  <a:cubicBezTo>
                    <a:pt x="461682" y="624001"/>
                    <a:pt x="488576" y="-111105"/>
                    <a:pt x="524435" y="14401"/>
                  </a:cubicBezTo>
                  <a:cubicBezTo>
                    <a:pt x="560294" y="139907"/>
                    <a:pt x="611841" y="1271701"/>
                    <a:pt x="645459" y="1412895"/>
                  </a:cubicBezTo>
                  <a:cubicBezTo>
                    <a:pt x="679077" y="1554089"/>
                    <a:pt x="692523" y="888459"/>
                    <a:pt x="726141" y="861565"/>
                  </a:cubicBezTo>
                  <a:cubicBezTo>
                    <a:pt x="759759" y="834671"/>
                    <a:pt x="809065" y="1381518"/>
                    <a:pt x="847165" y="1251530"/>
                  </a:cubicBezTo>
                  <a:cubicBezTo>
                    <a:pt x="885265" y="1121542"/>
                    <a:pt x="918882" y="43536"/>
                    <a:pt x="954741" y="81636"/>
                  </a:cubicBezTo>
                  <a:cubicBezTo>
                    <a:pt x="990600" y="119736"/>
                    <a:pt x="1019736" y="1401689"/>
                    <a:pt x="1062318" y="1480130"/>
                  </a:cubicBezTo>
                  <a:cubicBezTo>
                    <a:pt x="1104900" y="1558571"/>
                    <a:pt x="1169894" y="581418"/>
                    <a:pt x="1210235" y="552283"/>
                  </a:cubicBezTo>
                  <a:cubicBezTo>
                    <a:pt x="1250576" y="523148"/>
                    <a:pt x="1270747" y="1229118"/>
                    <a:pt x="1304365" y="1305318"/>
                  </a:cubicBezTo>
                  <a:cubicBezTo>
                    <a:pt x="1337983" y="1381518"/>
                    <a:pt x="1374962" y="1195500"/>
                    <a:pt x="1411941" y="1009483"/>
                  </a:cubicBezTo>
                </a:path>
              </a:pathLst>
            </a:custGeom>
            <a:ln w="28575" cmpd="sng">
              <a:solidFill>
                <a:srgbClr val="94165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5718E31-5784-3408-B86F-518CA5B08051}"/>
              </a:ext>
            </a:extLst>
          </p:cNvPr>
          <p:cNvCxnSpPr>
            <a:cxnSpLocks/>
          </p:cNvCxnSpPr>
          <p:nvPr/>
        </p:nvCxnSpPr>
        <p:spPr>
          <a:xfrm>
            <a:off x="878366" y="5975470"/>
            <a:ext cx="7863298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CDBF5BD-A71C-9A97-D270-161E9FAAF2DE}"/>
              </a:ext>
            </a:extLst>
          </p:cNvPr>
          <p:cNvCxnSpPr/>
          <p:nvPr/>
        </p:nvCxnSpPr>
        <p:spPr>
          <a:xfrm flipV="1">
            <a:off x="881299" y="3837876"/>
            <a:ext cx="0" cy="2147032"/>
          </a:xfrm>
          <a:prstGeom prst="line">
            <a:avLst/>
          </a:prstGeom>
          <a:noFill/>
          <a:ln w="38100" cmpd="sng">
            <a:solidFill>
              <a:srgbClr val="000000"/>
            </a:solidFill>
            <a:headEnd type="none"/>
            <a:tailEnd type="arrow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F85A3B2E-7EA4-C5B8-4B84-B1716D046114}"/>
              </a:ext>
            </a:extLst>
          </p:cNvPr>
          <p:cNvSpPr txBox="1"/>
          <p:nvPr/>
        </p:nvSpPr>
        <p:spPr>
          <a:xfrm rot="16200000">
            <a:off x="24755" y="4801622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Amplitude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46B78AA-1131-3203-3E80-82708688E46A}"/>
              </a:ext>
            </a:extLst>
          </p:cNvPr>
          <p:cNvCxnSpPr/>
          <p:nvPr/>
        </p:nvCxnSpPr>
        <p:spPr>
          <a:xfrm>
            <a:off x="2354688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5CE948CD-2359-B6C3-6B78-277E66F7CEFD}"/>
              </a:ext>
            </a:extLst>
          </p:cNvPr>
          <p:cNvCxnSpPr/>
          <p:nvPr/>
        </p:nvCxnSpPr>
        <p:spPr>
          <a:xfrm>
            <a:off x="3820931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5255C21-8204-9BB2-1507-BEC269BCED14}"/>
              </a:ext>
            </a:extLst>
          </p:cNvPr>
          <p:cNvCxnSpPr/>
          <p:nvPr/>
        </p:nvCxnSpPr>
        <p:spPr>
          <a:xfrm>
            <a:off x="5287174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FBD39437-293C-45C4-D31B-9CDC99929995}"/>
              </a:ext>
            </a:extLst>
          </p:cNvPr>
          <p:cNvCxnSpPr/>
          <p:nvPr/>
        </p:nvCxnSpPr>
        <p:spPr>
          <a:xfrm>
            <a:off x="6753417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F971E1B-4652-D065-687B-D9D80447AC9B}"/>
              </a:ext>
            </a:extLst>
          </p:cNvPr>
          <p:cNvCxnSpPr/>
          <p:nvPr/>
        </p:nvCxnSpPr>
        <p:spPr>
          <a:xfrm>
            <a:off x="8219660" y="5854866"/>
            <a:ext cx="0" cy="2356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7BA798F-4AC1-42FB-DCF6-14528B79EA45}"/>
              </a:ext>
            </a:extLst>
          </p:cNvPr>
          <p:cNvGrpSpPr/>
          <p:nvPr/>
        </p:nvGrpSpPr>
        <p:grpSpPr>
          <a:xfrm>
            <a:off x="893218" y="4729569"/>
            <a:ext cx="5831038" cy="621335"/>
            <a:chOff x="893218" y="1290862"/>
            <a:chExt cx="5831038" cy="909698"/>
          </a:xfrm>
        </p:grpSpPr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F39A85C0-B8AA-0656-44BC-34A941C4F8DB}"/>
                </a:ext>
              </a:extLst>
            </p:cNvPr>
            <p:cNvSpPr/>
            <p:nvPr/>
          </p:nvSpPr>
          <p:spPr>
            <a:xfrm>
              <a:off x="893218" y="1290862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31859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73119E68-EB1D-0226-3CF6-1C5FAF5706CD}"/>
                </a:ext>
              </a:extLst>
            </p:cNvPr>
            <p:cNvSpPr/>
            <p:nvPr/>
          </p:nvSpPr>
          <p:spPr>
            <a:xfrm>
              <a:off x="3796545" y="1327856"/>
              <a:ext cx="2927711" cy="872704"/>
            </a:xfrm>
            <a:custGeom>
              <a:avLst/>
              <a:gdLst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0 h 12192"/>
                <a:gd name="connsiteX1" fmla="*/ 1438656 w 2889504"/>
                <a:gd name="connsiteY1" fmla="*/ 12192 h 12192"/>
                <a:gd name="connsiteX2" fmla="*/ 2889504 w 2889504"/>
                <a:gd name="connsiteY2" fmla="*/ 12192 h 12192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414103"/>
                <a:gd name="connsiteX1" fmla="*/ 1438656 w 2889504"/>
                <a:gd name="connsiteY1" fmla="*/ 208194 h 414103"/>
                <a:gd name="connsiteX2" fmla="*/ 2889504 w 2889504"/>
                <a:gd name="connsiteY2" fmla="*/ 208194 h 414103"/>
                <a:gd name="connsiteX0" fmla="*/ 0 w 2889504"/>
                <a:gd name="connsiteY0" fmla="*/ 196002 h 656758"/>
                <a:gd name="connsiteX1" fmla="*/ 1438656 w 2889504"/>
                <a:gd name="connsiteY1" fmla="*/ 208194 h 656758"/>
                <a:gd name="connsiteX2" fmla="*/ 2889504 w 2889504"/>
                <a:gd name="connsiteY2" fmla="*/ 208194 h 656758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196002 h 661760"/>
                <a:gd name="connsiteX1" fmla="*/ 1438656 w 2889504"/>
                <a:gd name="connsiteY1" fmla="*/ 208194 h 661760"/>
                <a:gd name="connsiteX2" fmla="*/ 2889504 w 2889504"/>
                <a:gd name="connsiteY2" fmla="*/ 208194 h 661760"/>
                <a:gd name="connsiteX0" fmla="*/ 0 w 2889504"/>
                <a:gd name="connsiteY0" fmla="*/ 406946 h 872704"/>
                <a:gd name="connsiteX1" fmla="*/ 1438656 w 2889504"/>
                <a:gd name="connsiteY1" fmla="*/ 419138 h 872704"/>
                <a:gd name="connsiteX2" fmla="*/ 2889504 w 2889504"/>
                <a:gd name="connsiteY2" fmla="*/ 419138 h 87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89504" h="872704">
                  <a:moveTo>
                    <a:pt x="0" y="406946"/>
                  </a:moveTo>
                  <a:cubicBezTo>
                    <a:pt x="589280" y="-222974"/>
                    <a:pt x="1089152" y="-44158"/>
                    <a:pt x="1438656" y="419138"/>
                  </a:cubicBezTo>
                  <a:cubicBezTo>
                    <a:pt x="1788160" y="882434"/>
                    <a:pt x="2320544" y="1150658"/>
                    <a:pt x="2889504" y="419138"/>
                  </a:cubicBezTo>
                </a:path>
              </a:pathLst>
            </a:custGeom>
            <a:ln w="28575" cmpd="sng">
              <a:solidFill>
                <a:srgbClr val="31859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9B3C2BE5-8195-0405-8021-3E105B55761A}"/>
              </a:ext>
            </a:extLst>
          </p:cNvPr>
          <p:cNvSpPr txBox="1"/>
          <p:nvPr/>
        </p:nvSpPr>
        <p:spPr>
          <a:xfrm>
            <a:off x="2031600" y="6049528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0.25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18DCCE9-B1C9-A000-9912-2A8EDAF1FA8D}"/>
              </a:ext>
            </a:extLst>
          </p:cNvPr>
          <p:cNvSpPr txBox="1"/>
          <p:nvPr/>
        </p:nvSpPr>
        <p:spPr>
          <a:xfrm>
            <a:off x="3482447" y="6042732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0.50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07C1728-A453-B2E1-A525-1F9B3391AB4D}"/>
              </a:ext>
            </a:extLst>
          </p:cNvPr>
          <p:cNvSpPr txBox="1"/>
          <p:nvPr/>
        </p:nvSpPr>
        <p:spPr>
          <a:xfrm>
            <a:off x="4969870" y="6035936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0.75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FD83FE0-CAFB-2448-3CFF-03A1CC39EC0B}"/>
              </a:ext>
            </a:extLst>
          </p:cNvPr>
          <p:cNvSpPr txBox="1"/>
          <p:nvPr/>
        </p:nvSpPr>
        <p:spPr>
          <a:xfrm>
            <a:off x="6457293" y="6029140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C3A5A74-9581-9C17-4E72-A83B6236BD48}"/>
              </a:ext>
            </a:extLst>
          </p:cNvPr>
          <p:cNvSpPr txBox="1"/>
          <p:nvPr/>
        </p:nvSpPr>
        <p:spPr>
          <a:xfrm>
            <a:off x="7944716" y="6022344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1.25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2332D43-50D1-4897-527D-512544A715F4}"/>
              </a:ext>
            </a:extLst>
          </p:cNvPr>
          <p:cNvSpPr txBox="1"/>
          <p:nvPr/>
        </p:nvSpPr>
        <p:spPr>
          <a:xfrm>
            <a:off x="7635426" y="5458091"/>
            <a:ext cx="126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(sec)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877765D-1471-E4C8-D570-06A83A37F830}"/>
              </a:ext>
            </a:extLst>
          </p:cNvPr>
          <p:cNvSpPr txBox="1"/>
          <p:nvPr/>
        </p:nvSpPr>
        <p:spPr>
          <a:xfrm>
            <a:off x="601251" y="6042732"/>
            <a:ext cx="646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0.00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CDF04C-CA27-2A8F-671A-5124FFA4238C}"/>
              </a:ext>
            </a:extLst>
          </p:cNvPr>
          <p:cNvGrpSpPr/>
          <p:nvPr/>
        </p:nvGrpSpPr>
        <p:grpSpPr>
          <a:xfrm>
            <a:off x="893218" y="4563539"/>
            <a:ext cx="5800583" cy="968540"/>
            <a:chOff x="893218" y="4563539"/>
            <a:chExt cx="5800583" cy="96854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3BBBC37-0932-D100-46CC-7C5B6BC3FC95}"/>
                </a:ext>
              </a:extLst>
            </p:cNvPr>
            <p:cNvGrpSpPr/>
            <p:nvPr/>
          </p:nvGrpSpPr>
          <p:grpSpPr>
            <a:xfrm>
              <a:off x="893218" y="4563539"/>
              <a:ext cx="2903327" cy="909698"/>
              <a:chOff x="893218" y="1290862"/>
              <a:chExt cx="5831038" cy="909698"/>
            </a:xfrm>
          </p:grpSpPr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0B4AE4E2-3715-D059-AC9F-D6BF10CB788D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FFA78FDC-D244-1726-80A0-DFB182CCAA48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121FEF08-0BA7-FFD5-A1F8-D4CA7FD057DE}"/>
                </a:ext>
              </a:extLst>
            </p:cNvPr>
            <p:cNvGrpSpPr/>
            <p:nvPr/>
          </p:nvGrpSpPr>
          <p:grpSpPr>
            <a:xfrm>
              <a:off x="3790474" y="4622381"/>
              <a:ext cx="2903327" cy="909698"/>
              <a:chOff x="893218" y="1290862"/>
              <a:chExt cx="5831038" cy="909698"/>
            </a:xfrm>
          </p:grpSpPr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CA712938-8F66-D82B-8577-4D2F545F1AD1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D245ABFE-823F-2FC1-8632-3ACD12E2ACB1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7EA0F13-75B3-42AD-5082-E1FCDD5E84A9}"/>
              </a:ext>
            </a:extLst>
          </p:cNvPr>
          <p:cNvGrpSpPr/>
          <p:nvPr/>
        </p:nvGrpSpPr>
        <p:grpSpPr>
          <a:xfrm>
            <a:off x="897586" y="4141326"/>
            <a:ext cx="2937650" cy="1565742"/>
            <a:chOff x="893218" y="4563539"/>
            <a:chExt cx="5800583" cy="968540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B266FF6B-23FD-F387-E97F-167F483999E6}"/>
                </a:ext>
              </a:extLst>
            </p:cNvPr>
            <p:cNvGrpSpPr/>
            <p:nvPr/>
          </p:nvGrpSpPr>
          <p:grpSpPr>
            <a:xfrm>
              <a:off x="893218" y="4563539"/>
              <a:ext cx="2903327" cy="909698"/>
              <a:chOff x="893218" y="1290862"/>
              <a:chExt cx="5831038" cy="909698"/>
            </a:xfrm>
          </p:grpSpPr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900E748D-3953-82FD-C342-F03DCD1B3E71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8C992FB6-2A6C-2CDE-2980-63DF3941B80D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B6A799C1-0695-1253-16B0-71188CF0EF15}"/>
                </a:ext>
              </a:extLst>
            </p:cNvPr>
            <p:cNvGrpSpPr/>
            <p:nvPr/>
          </p:nvGrpSpPr>
          <p:grpSpPr>
            <a:xfrm>
              <a:off x="3790474" y="4622381"/>
              <a:ext cx="2903327" cy="909698"/>
              <a:chOff x="893218" y="1290862"/>
              <a:chExt cx="5831038" cy="909698"/>
            </a:xfrm>
          </p:grpSpPr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6D3B980F-3E21-4C54-58FB-97E86755521B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B872BD96-95EB-50A5-6D70-CF5C6753DD2D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3DC376-53DA-96A0-8071-E18289E6C2DA}"/>
              </a:ext>
            </a:extLst>
          </p:cNvPr>
          <p:cNvGrpSpPr/>
          <p:nvPr/>
        </p:nvGrpSpPr>
        <p:grpSpPr>
          <a:xfrm>
            <a:off x="3832162" y="4289124"/>
            <a:ext cx="2937650" cy="1550551"/>
            <a:chOff x="893218" y="4563539"/>
            <a:chExt cx="5800583" cy="968540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A7BC36C-F115-9168-D333-52F7DC68E557}"/>
                </a:ext>
              </a:extLst>
            </p:cNvPr>
            <p:cNvGrpSpPr/>
            <p:nvPr/>
          </p:nvGrpSpPr>
          <p:grpSpPr>
            <a:xfrm>
              <a:off x="893218" y="4563539"/>
              <a:ext cx="2903327" cy="909698"/>
              <a:chOff x="893218" y="1290862"/>
              <a:chExt cx="5831038" cy="909698"/>
            </a:xfrm>
          </p:grpSpPr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B019A3A4-1457-D767-9EE7-16CD0CB101E9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CC5594E8-73E6-3DF7-3391-187F8FCC22F6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ADAD7907-5F7C-ED9B-27C4-5341C43D325E}"/>
                </a:ext>
              </a:extLst>
            </p:cNvPr>
            <p:cNvGrpSpPr/>
            <p:nvPr/>
          </p:nvGrpSpPr>
          <p:grpSpPr>
            <a:xfrm>
              <a:off x="3790474" y="4622381"/>
              <a:ext cx="2903327" cy="909698"/>
              <a:chOff x="893218" y="1290862"/>
              <a:chExt cx="5831038" cy="909698"/>
            </a:xfrm>
          </p:grpSpPr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A1BD24A9-3608-A20D-9B4C-55B8568A1ED4}"/>
                  </a:ext>
                </a:extLst>
              </p:cNvPr>
              <p:cNvSpPr/>
              <p:nvPr/>
            </p:nvSpPr>
            <p:spPr>
              <a:xfrm>
                <a:off x="893218" y="1290862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4BEEB5C2-5BBB-73D0-3E49-A2AE7EA99459}"/>
                  </a:ext>
                </a:extLst>
              </p:cNvPr>
              <p:cNvSpPr/>
              <p:nvPr/>
            </p:nvSpPr>
            <p:spPr>
              <a:xfrm>
                <a:off x="3796545" y="1327856"/>
                <a:ext cx="2927711" cy="872704"/>
              </a:xfrm>
              <a:custGeom>
                <a:avLst/>
                <a:gdLst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0 h 12192"/>
                  <a:gd name="connsiteX1" fmla="*/ 1438656 w 2889504"/>
                  <a:gd name="connsiteY1" fmla="*/ 12192 h 12192"/>
                  <a:gd name="connsiteX2" fmla="*/ 2889504 w 2889504"/>
                  <a:gd name="connsiteY2" fmla="*/ 12192 h 12192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414103"/>
                  <a:gd name="connsiteX1" fmla="*/ 1438656 w 2889504"/>
                  <a:gd name="connsiteY1" fmla="*/ 208194 h 414103"/>
                  <a:gd name="connsiteX2" fmla="*/ 2889504 w 2889504"/>
                  <a:gd name="connsiteY2" fmla="*/ 208194 h 414103"/>
                  <a:gd name="connsiteX0" fmla="*/ 0 w 2889504"/>
                  <a:gd name="connsiteY0" fmla="*/ 196002 h 656758"/>
                  <a:gd name="connsiteX1" fmla="*/ 1438656 w 2889504"/>
                  <a:gd name="connsiteY1" fmla="*/ 208194 h 656758"/>
                  <a:gd name="connsiteX2" fmla="*/ 2889504 w 2889504"/>
                  <a:gd name="connsiteY2" fmla="*/ 208194 h 656758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196002 h 661760"/>
                  <a:gd name="connsiteX1" fmla="*/ 1438656 w 2889504"/>
                  <a:gd name="connsiteY1" fmla="*/ 208194 h 661760"/>
                  <a:gd name="connsiteX2" fmla="*/ 2889504 w 2889504"/>
                  <a:gd name="connsiteY2" fmla="*/ 208194 h 661760"/>
                  <a:gd name="connsiteX0" fmla="*/ 0 w 2889504"/>
                  <a:gd name="connsiteY0" fmla="*/ 406946 h 872704"/>
                  <a:gd name="connsiteX1" fmla="*/ 1438656 w 2889504"/>
                  <a:gd name="connsiteY1" fmla="*/ 419138 h 872704"/>
                  <a:gd name="connsiteX2" fmla="*/ 2889504 w 2889504"/>
                  <a:gd name="connsiteY2" fmla="*/ 419138 h 872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89504" h="872704">
                    <a:moveTo>
                      <a:pt x="0" y="406946"/>
                    </a:moveTo>
                    <a:cubicBezTo>
                      <a:pt x="589280" y="-222974"/>
                      <a:pt x="1089152" y="-44158"/>
                      <a:pt x="1438656" y="419138"/>
                    </a:cubicBezTo>
                    <a:cubicBezTo>
                      <a:pt x="1788160" y="882434"/>
                      <a:pt x="2320544" y="1150658"/>
                      <a:pt x="2889504" y="419138"/>
                    </a:cubicBezTo>
                  </a:path>
                </a:pathLst>
              </a:custGeom>
              <a:ln w="28575" cmpd="sng">
                <a:solidFill>
                  <a:srgbClr val="7030A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289DFD66-D599-A392-CF43-F7399D79AE2D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Recall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past…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5AD10A6-443E-3740-290A-E3BE2EFD8460}"/>
              </a:ext>
            </a:extLst>
          </p:cNvPr>
          <p:cNvSpPr/>
          <p:nvPr/>
        </p:nvSpPr>
        <p:spPr>
          <a:xfrm>
            <a:off x="0" y="3256747"/>
            <a:ext cx="9144000" cy="884579"/>
          </a:xfrm>
          <a:prstGeom prst="roundRect">
            <a:avLst>
              <a:gd name="adj" fmla="val 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key idea: Any function can be written as the sum of sinusoidal functions.</a:t>
            </a:r>
          </a:p>
        </p:txBody>
      </p:sp>
    </p:spTree>
    <p:extLst>
      <p:ext uri="{BB962C8B-B14F-4D97-AF65-F5344CB8AC3E}">
        <p14:creationId xmlns:p14="http://schemas.microsoft.com/office/powerpoint/2010/main" val="262315572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BB528-CA91-F1E2-6BD6-7D97FCAB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E89BEE-2CCB-2B69-0319-0D04BC69720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Domain and Frequency Domain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82D0B5-B212-912A-194E-20179DD83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87" y="1650211"/>
            <a:ext cx="7741027" cy="35575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692457-4790-E27B-BE8C-6BF4EC9FA1FC}"/>
              </a:ext>
            </a:extLst>
          </p:cNvPr>
          <p:cNvSpPr txBox="1"/>
          <p:nvPr/>
        </p:nvSpPr>
        <p:spPr>
          <a:xfrm rot="1729842">
            <a:off x="281722" y="5256085"/>
            <a:ext cx="26688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411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 domain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29E1E5-49C8-6369-4E78-85E16CBE0A6A}"/>
              </a:ext>
            </a:extLst>
          </p:cNvPr>
          <p:cNvSpPr txBox="1"/>
          <p:nvPr/>
        </p:nvSpPr>
        <p:spPr>
          <a:xfrm rot="19990046">
            <a:off x="5650250" y="5256085"/>
            <a:ext cx="3470437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domain view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0D1D7A5-4432-467C-2A77-A577FE38CF2A}"/>
              </a:ext>
            </a:extLst>
          </p:cNvPr>
          <p:cNvSpPr/>
          <p:nvPr/>
        </p:nvSpPr>
        <p:spPr>
          <a:xfrm rot="14236126">
            <a:off x="6784667" y="4636125"/>
            <a:ext cx="769257" cy="464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C097198D-1A9C-26E4-65D9-2DAFE26A39A1}"/>
              </a:ext>
            </a:extLst>
          </p:cNvPr>
          <p:cNvSpPr/>
          <p:nvPr/>
        </p:nvSpPr>
        <p:spPr>
          <a:xfrm rot="18189010">
            <a:off x="1531258" y="4697145"/>
            <a:ext cx="769257" cy="464457"/>
          </a:xfrm>
          <a:prstGeom prst="rightArrow">
            <a:avLst/>
          </a:prstGeom>
          <a:solidFill>
            <a:srgbClr val="941100"/>
          </a:solidFill>
          <a:ln>
            <a:solidFill>
              <a:srgbClr val="941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27609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48259-9523-64BF-D33E-6E7FDC62B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05" y="4699099"/>
            <a:ext cx="7874590" cy="14317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C672B7-8A6C-3F1D-1B9C-A24D6EDF0D2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“Change of basis” to Frequency domain</a:t>
            </a:r>
          </a:p>
        </p:txBody>
      </p:sp>
      <p:pic>
        <p:nvPicPr>
          <p:cNvPr id="5" name="Picture 4" descr="A screenshot of a whiteboard&#10;&#10;Description automatically generated">
            <a:extLst>
              <a:ext uri="{FF2B5EF4-FFF2-40B4-BE49-F238E27FC236}">
                <a16:creationId xmlns:a16="http://schemas.microsoft.com/office/drawing/2014/main" id="{390AD1AF-F7D7-B088-FB11-0BC2D3A106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987" r="34789" b="30763"/>
          <a:stretch/>
        </p:blipFill>
        <p:spPr>
          <a:xfrm>
            <a:off x="1778258" y="1045233"/>
            <a:ext cx="7365742" cy="343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0583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48259-9523-64BF-D33E-6E7FDC62B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05" y="4699099"/>
            <a:ext cx="7874590" cy="14317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C672B7-8A6C-3F1D-1B9C-A24D6EDF0D21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“Change of basis” to Frequency domain</a:t>
            </a:r>
          </a:p>
        </p:txBody>
      </p:sp>
      <p:pic>
        <p:nvPicPr>
          <p:cNvPr id="5" name="Picture 4" descr="A screenshot of a whiteboard&#10;&#10;Description automatically generated">
            <a:extLst>
              <a:ext uri="{FF2B5EF4-FFF2-40B4-BE49-F238E27FC236}">
                <a16:creationId xmlns:a16="http://schemas.microsoft.com/office/drawing/2014/main" id="{390AD1AF-F7D7-B088-FB11-0BC2D3A106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987" r="34789" b="30763"/>
          <a:stretch/>
        </p:blipFill>
        <p:spPr>
          <a:xfrm>
            <a:off x="0" y="1188291"/>
            <a:ext cx="7365742" cy="34362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9EB4EB-C363-C9FB-D5A3-289F3C1A9DDC}"/>
              </a:ext>
            </a:extLst>
          </p:cNvPr>
          <p:cNvSpPr txBox="1"/>
          <p:nvPr/>
        </p:nvSpPr>
        <p:spPr>
          <a:xfrm>
            <a:off x="6257612" y="2084838"/>
            <a:ext cx="2045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Fourier Basis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06C6E52-BAD0-501D-D4A1-98B12286C35C}"/>
              </a:ext>
            </a:extLst>
          </p:cNvPr>
          <p:cNvSpPr/>
          <p:nvPr/>
        </p:nvSpPr>
        <p:spPr>
          <a:xfrm rot="3354381">
            <a:off x="5601538" y="2050313"/>
            <a:ext cx="503684" cy="2296910"/>
          </a:xfrm>
          <a:custGeom>
            <a:avLst/>
            <a:gdLst>
              <a:gd name="connsiteX0" fmla="*/ 1071563 w 2230139"/>
              <a:gd name="connsiteY0" fmla="*/ 0 h 2843212"/>
              <a:gd name="connsiteX1" fmla="*/ 2200275 w 2230139"/>
              <a:gd name="connsiteY1" fmla="*/ 1771650 h 2843212"/>
              <a:gd name="connsiteX2" fmla="*/ 0 w 2230139"/>
              <a:gd name="connsiteY2" fmla="*/ 2843212 h 28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30139" h="2843212">
                <a:moveTo>
                  <a:pt x="1071563" y="0"/>
                </a:moveTo>
                <a:cubicBezTo>
                  <a:pt x="1725216" y="648890"/>
                  <a:pt x="2378869" y="1297781"/>
                  <a:pt x="2200275" y="1771650"/>
                </a:cubicBezTo>
                <a:cubicBezTo>
                  <a:pt x="2021681" y="2245519"/>
                  <a:pt x="1010840" y="2544365"/>
                  <a:pt x="0" y="2843212"/>
                </a:cubicBezTo>
              </a:path>
            </a:pathLst>
          </a:custGeom>
          <a:noFill/>
          <a:ln w="44450">
            <a:solidFill>
              <a:srgbClr val="00B050"/>
            </a:solidFill>
            <a:prstDash val="sysDash"/>
            <a:tailEnd type="arrow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794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0CBB2-CB14-DF1C-0143-6F7BB1755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1CCC27-1A1D-34D6-46D7-0F766755569B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Finding good basis: Orthogonality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01AF8D-AA08-C9A0-71A3-011E65ECA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8" y="3733409"/>
            <a:ext cx="9158288" cy="1162698"/>
          </a:xfrm>
          <a:prstGeom prst="rect">
            <a:avLst/>
          </a:prstGeom>
        </p:spPr>
      </p:pic>
      <p:pic>
        <p:nvPicPr>
          <p:cNvPr id="1026" name="Picture 2" descr="Lecture 5 - Orthogonality">
            <a:extLst>
              <a:ext uri="{FF2B5EF4-FFF2-40B4-BE49-F238E27FC236}">
                <a16:creationId xmlns:a16="http://schemas.microsoft.com/office/drawing/2014/main" id="{F68A28DE-561F-3A8C-114D-30DA513F4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00" y="651805"/>
            <a:ext cx="2508250" cy="222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57866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16FE4-DB38-D95F-6713-B94D51F22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7C0140-DDCD-190A-574F-E2E8098EF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6" y="3987377"/>
            <a:ext cx="4386262" cy="27820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5457FF-0D95-B8FA-CD5D-4FDFA5EC3B8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Finding good basis: Orthogonality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430713-DE40-211E-4113-6CF34889C939}"/>
              </a:ext>
            </a:extLst>
          </p:cNvPr>
          <p:cNvSpPr txBox="1"/>
          <p:nvPr/>
        </p:nvSpPr>
        <p:spPr>
          <a:xfrm>
            <a:off x="128587" y="3286267"/>
            <a:ext cx="750199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F1F1F"/>
                </a:solidFill>
                <a:latin typeface="ElsevierGulliver"/>
              </a:rPr>
              <a:t>W</a:t>
            </a:r>
            <a:r>
              <a:rPr lang="en-US" sz="2400" b="1" i="0" u="none" strike="noStrike" dirty="0">
                <a:solidFill>
                  <a:srgbClr val="1F1F1F"/>
                </a:solidFill>
                <a:effectLst/>
                <a:latin typeface="ElsevierGulliver"/>
              </a:rPr>
              <a:t>hat makes two signals orthogonal?</a:t>
            </a:r>
          </a:p>
          <a:p>
            <a:r>
              <a:rPr lang="en-US" sz="2000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The formal definition for orthogonal signals </a:t>
            </a:r>
            <a:r>
              <a:rPr lang="en-US" sz="2000" dirty="0">
                <a:solidFill>
                  <a:srgbClr val="1F1F1F"/>
                </a:solidFill>
                <a:latin typeface="ElsevierGulliver"/>
              </a:rPr>
              <a:t>i</a:t>
            </a:r>
            <a:r>
              <a:rPr lang="en-US" sz="2000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s that their inner product </a:t>
            </a:r>
          </a:p>
          <a:p>
            <a:r>
              <a:rPr lang="en-US" sz="2000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(also called the dot product) is zero:</a:t>
            </a:r>
            <a:endParaRPr lang="en-US" sz="2000" dirty="0"/>
          </a:p>
        </p:txBody>
      </p:sp>
      <p:pic>
        <p:nvPicPr>
          <p:cNvPr id="1026" name="Picture 2" descr="Lecture 5 - Orthogonality">
            <a:extLst>
              <a:ext uri="{FF2B5EF4-FFF2-40B4-BE49-F238E27FC236}">
                <a16:creationId xmlns:a16="http://schemas.microsoft.com/office/drawing/2014/main" id="{6311C2F4-4CAA-5EB3-CBEE-098DFE4B3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300" y="651805"/>
            <a:ext cx="2508250" cy="222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F3B000-4D5F-76B5-B9B7-66C8CEDD4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6701" y="1507292"/>
            <a:ext cx="4027299" cy="11696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AB6E61-D532-D814-6C98-EB991C880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543" y="706315"/>
            <a:ext cx="4255457" cy="12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4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4796</Words>
  <Application>Microsoft Macintosh PowerPoint</Application>
  <PresentationFormat>On-screen Show (4:3)</PresentationFormat>
  <Paragraphs>1030</Paragraphs>
  <Slides>151</Slides>
  <Notes>53</Notes>
  <HiddenSlides>19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151</vt:i4>
      </vt:variant>
    </vt:vector>
  </HeadingPairs>
  <TitlesOfParts>
    <vt:vector size="164" baseType="lpstr">
      <vt:lpstr>-webkit-standard</vt:lpstr>
      <vt:lpstr>Arial</vt:lpstr>
      <vt:lpstr>Avenir Light</vt:lpstr>
      <vt:lpstr>Calibri</vt:lpstr>
      <vt:lpstr>Calibri Light</vt:lpstr>
      <vt:lpstr>Cambria</vt:lpstr>
      <vt:lpstr>Cambria Math</vt:lpstr>
      <vt:lpstr>ElsevierGulliver</vt:lpstr>
      <vt:lpstr>Lucida Bright</vt:lpstr>
      <vt:lpstr>Times</vt:lpstr>
      <vt:lpstr>Verdana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CMSC 818V — Machine Learning for Physical Sensing and Perception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From the Physical World to Sensor Data</dc:title>
  <dc:subject>PptxGenJS Presentation</dc:subject>
  <dc:creator>Nirupam Roy</dc:creator>
  <cp:lastModifiedBy>Nirupam Roy</cp:lastModifiedBy>
  <cp:revision>1</cp:revision>
  <dcterms:created xsi:type="dcterms:W3CDTF">2026-09-03T10:53:26Z</dcterms:created>
  <dcterms:modified xsi:type="dcterms:W3CDTF">2026-09-10T16:14:25Z</dcterms:modified>
</cp:coreProperties>
</file>