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drawing6.xml" ContentType="application/vnd.ms-office.drawingml.diagramDrawing+xml"/>
  <Override PartName="/ppt/diagrams/drawing20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48"/>
  </p:notesMasterIdLst>
  <p:sldIdLst>
    <p:sldId id="257" r:id="rId2"/>
    <p:sldId id="300" r:id="rId3"/>
    <p:sldId id="259" r:id="rId4"/>
    <p:sldId id="260" r:id="rId5"/>
    <p:sldId id="261" r:id="rId6"/>
    <p:sldId id="267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3" r:id="rId17"/>
    <p:sldId id="272" r:id="rId18"/>
    <p:sldId id="274" r:id="rId19"/>
    <p:sldId id="301" r:id="rId20"/>
    <p:sldId id="276" r:id="rId21"/>
    <p:sldId id="277" r:id="rId22"/>
    <p:sldId id="278" r:id="rId23"/>
    <p:sldId id="275" r:id="rId24"/>
    <p:sldId id="283" r:id="rId25"/>
    <p:sldId id="279" r:id="rId26"/>
    <p:sldId id="280" r:id="rId27"/>
    <p:sldId id="281" r:id="rId28"/>
    <p:sldId id="282" r:id="rId29"/>
    <p:sldId id="285" r:id="rId30"/>
    <p:sldId id="286" r:id="rId31"/>
    <p:sldId id="287" r:id="rId32"/>
    <p:sldId id="288" r:id="rId33"/>
    <p:sldId id="289" r:id="rId34"/>
    <p:sldId id="292" r:id="rId35"/>
    <p:sldId id="293" r:id="rId36"/>
    <p:sldId id="294" r:id="rId37"/>
    <p:sldId id="295" r:id="rId38"/>
    <p:sldId id="290" r:id="rId39"/>
    <p:sldId id="296" r:id="rId40"/>
    <p:sldId id="297" r:id="rId41"/>
    <p:sldId id="298" r:id="rId42"/>
    <p:sldId id="302" r:id="rId43"/>
    <p:sldId id="291" r:id="rId44"/>
    <p:sldId id="299" r:id="rId45"/>
    <p:sldId id="303" r:id="rId46"/>
    <p:sldId id="258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2" autoAdjust="0"/>
    <p:restoredTop sz="94660"/>
  </p:normalViewPr>
  <p:slideViewPr>
    <p:cSldViewPr>
      <p:cViewPr varScale="1">
        <p:scale>
          <a:sx n="67" d="100"/>
          <a:sy n="67" d="100"/>
        </p:scale>
        <p:origin x="-1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3D2DBD-D136-4FA3-8EEB-C978C9F029B8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2528D73-2E32-48D2-9D28-855C659A9943}">
      <dgm:prSet phldrT="[Text]"/>
      <dgm:spPr/>
      <dgm:t>
        <a:bodyPr/>
        <a:lstStyle/>
        <a:p>
          <a:r>
            <a:rPr lang="en-US" dirty="0" smtClean="0"/>
            <a:t>CMSC818G</a:t>
          </a:r>
          <a:endParaRPr lang="en-US" dirty="0"/>
        </a:p>
      </dgm:t>
    </dgm:pt>
    <dgm:pt modelId="{A4F4D729-29F5-4C93-999E-13D90B2EBE3C}" type="parTrans" cxnId="{4E9DF8B4-71A9-42E7-BA72-26E109A97D88}">
      <dgm:prSet/>
      <dgm:spPr/>
      <dgm:t>
        <a:bodyPr/>
        <a:lstStyle/>
        <a:p>
          <a:endParaRPr lang="en-US"/>
        </a:p>
      </dgm:t>
    </dgm:pt>
    <dgm:pt modelId="{884592BA-751D-465E-B109-6583191794C7}" type="sibTrans" cxnId="{4E9DF8B4-71A9-42E7-BA72-26E109A97D88}">
      <dgm:prSet/>
      <dgm:spPr/>
      <dgm:t>
        <a:bodyPr/>
        <a:lstStyle/>
        <a:p>
          <a:endParaRPr lang="en-US"/>
        </a:p>
      </dgm:t>
    </dgm:pt>
    <dgm:pt modelId="{24A47F1A-8073-42F6-85CB-57B015FFCF37}">
      <dgm:prSet phldrT="[Text]"/>
      <dgm:spPr/>
      <dgm:t>
        <a:bodyPr/>
        <a:lstStyle/>
        <a:p>
          <a:r>
            <a:rPr lang="en-US" dirty="0" smtClean="0"/>
            <a:t>Spring 2010</a:t>
          </a:r>
          <a:endParaRPr lang="en-US" dirty="0"/>
        </a:p>
      </dgm:t>
    </dgm:pt>
    <dgm:pt modelId="{F0992480-D102-4470-9205-00948A364234}" type="parTrans" cxnId="{7E668657-1605-4497-9669-5BEE8AFE645A}">
      <dgm:prSet/>
      <dgm:spPr/>
      <dgm:t>
        <a:bodyPr/>
        <a:lstStyle/>
        <a:p>
          <a:endParaRPr lang="en-US"/>
        </a:p>
      </dgm:t>
    </dgm:pt>
    <dgm:pt modelId="{F555AA21-8415-4921-90FE-0C4828D6AFEF}" type="sibTrans" cxnId="{7E668657-1605-4497-9669-5BEE8AFE645A}">
      <dgm:prSet/>
      <dgm:spPr/>
      <dgm:t>
        <a:bodyPr/>
        <a:lstStyle/>
        <a:p>
          <a:endParaRPr lang="en-US"/>
        </a:p>
      </dgm:t>
    </dgm:pt>
    <dgm:pt modelId="{C3E5A367-B6C7-467C-A5C3-52FD7434A28E}">
      <dgm:prSet phldrT="[Text]"/>
      <dgm:spPr/>
      <dgm:t>
        <a:bodyPr/>
        <a:lstStyle/>
        <a:p>
          <a:r>
            <a:rPr lang="en-US" dirty="0" smtClean="0"/>
            <a:t>Presenter</a:t>
          </a:r>
          <a:endParaRPr lang="en-US" dirty="0"/>
        </a:p>
      </dgm:t>
    </dgm:pt>
    <dgm:pt modelId="{51CC490F-228A-4469-B075-34B4CF359AE5}" type="parTrans" cxnId="{0B61E757-A0A4-45C3-91CF-886D433D17BD}">
      <dgm:prSet/>
      <dgm:spPr/>
      <dgm:t>
        <a:bodyPr/>
        <a:lstStyle/>
        <a:p>
          <a:endParaRPr lang="en-US"/>
        </a:p>
      </dgm:t>
    </dgm:pt>
    <dgm:pt modelId="{650E0E66-5878-4CAE-8BF3-50FDA9C4C858}" type="sibTrans" cxnId="{0B61E757-A0A4-45C3-91CF-886D433D17BD}">
      <dgm:prSet/>
      <dgm:spPr/>
      <dgm:t>
        <a:bodyPr/>
        <a:lstStyle/>
        <a:p>
          <a:endParaRPr lang="en-US"/>
        </a:p>
      </dgm:t>
    </dgm:pt>
    <dgm:pt modelId="{97D95271-CA73-448E-9228-2230EF11653A}">
      <dgm:prSet phldrT="[Text]"/>
      <dgm:spPr/>
      <dgm:t>
        <a:bodyPr/>
        <a:lstStyle/>
        <a:p>
          <a:r>
            <a:rPr lang="en-US" dirty="0" smtClean="0"/>
            <a:t>Christian Almazan</a:t>
          </a:r>
          <a:endParaRPr lang="en-US" dirty="0"/>
        </a:p>
      </dgm:t>
    </dgm:pt>
    <dgm:pt modelId="{BAEA1FCB-2599-4B56-9FD2-B53142D927A2}" type="parTrans" cxnId="{3AB13DCC-0441-4594-9E3A-B17A980C99D8}">
      <dgm:prSet/>
      <dgm:spPr/>
      <dgm:t>
        <a:bodyPr/>
        <a:lstStyle/>
        <a:p>
          <a:endParaRPr lang="en-US"/>
        </a:p>
      </dgm:t>
    </dgm:pt>
    <dgm:pt modelId="{D1DBCDAA-4937-425E-BBC1-0395DD3A208E}" type="sibTrans" cxnId="{3AB13DCC-0441-4594-9E3A-B17A980C99D8}">
      <dgm:prSet/>
      <dgm:spPr/>
      <dgm:t>
        <a:bodyPr/>
        <a:lstStyle/>
        <a:p>
          <a:endParaRPr lang="en-US"/>
        </a:p>
      </dgm:t>
    </dgm:pt>
    <dgm:pt modelId="{3A08C3D4-B718-497E-B412-6224CE28D5CE}">
      <dgm:prSet phldrT="[Text]"/>
      <dgm:spPr/>
      <dgm:t>
        <a:bodyPr/>
        <a:lstStyle/>
        <a:p>
          <a:r>
            <a:rPr lang="en-US" dirty="0" smtClean="0"/>
            <a:t>25 </a:t>
          </a:r>
          <a:r>
            <a:rPr lang="en-US" dirty="0" smtClean="0"/>
            <a:t>February 2010</a:t>
          </a:r>
          <a:endParaRPr lang="en-US" dirty="0"/>
        </a:p>
      </dgm:t>
    </dgm:pt>
    <dgm:pt modelId="{256934CC-205D-41B6-AEEE-6224C5185C7E}" type="parTrans" cxnId="{6471B491-4CC7-423D-B937-2AC2017B3728}">
      <dgm:prSet/>
      <dgm:spPr/>
      <dgm:t>
        <a:bodyPr/>
        <a:lstStyle/>
        <a:p>
          <a:endParaRPr lang="en-US"/>
        </a:p>
      </dgm:t>
    </dgm:pt>
    <dgm:pt modelId="{F1972C14-29AD-4C84-9998-E8016A7F8B2B}" type="sibTrans" cxnId="{6471B491-4CC7-423D-B937-2AC2017B3728}">
      <dgm:prSet/>
      <dgm:spPr/>
      <dgm:t>
        <a:bodyPr/>
        <a:lstStyle/>
        <a:p>
          <a:endParaRPr lang="en-US"/>
        </a:p>
      </dgm:t>
    </dgm:pt>
    <dgm:pt modelId="{A993F4F9-309E-4719-B044-80717ABDEE0B}" type="pres">
      <dgm:prSet presAssocID="{AC3D2DBD-D136-4FA3-8EEB-C978C9F029B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70A211E-8A92-4DD9-8202-BD0D8310C1B4}" type="pres">
      <dgm:prSet presAssocID="{42528D73-2E32-48D2-9D28-855C659A9943}" presName="parentLin" presStyleCnt="0"/>
      <dgm:spPr/>
      <dgm:t>
        <a:bodyPr/>
        <a:lstStyle/>
        <a:p>
          <a:endParaRPr lang="en-US"/>
        </a:p>
      </dgm:t>
    </dgm:pt>
    <dgm:pt modelId="{3E7D170E-0F21-4C0C-B7DB-BF5E860D368A}" type="pres">
      <dgm:prSet presAssocID="{42528D73-2E32-48D2-9D28-855C659A9943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DA7347D7-0294-43D2-8777-BAD8DEC40D1C}" type="pres">
      <dgm:prSet presAssocID="{42528D73-2E32-48D2-9D28-855C659A994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56076C-8F8B-4765-8D15-CEE5DFA3B286}" type="pres">
      <dgm:prSet presAssocID="{42528D73-2E32-48D2-9D28-855C659A9943}" presName="negativeSpace" presStyleCnt="0"/>
      <dgm:spPr/>
      <dgm:t>
        <a:bodyPr/>
        <a:lstStyle/>
        <a:p>
          <a:endParaRPr lang="en-US"/>
        </a:p>
      </dgm:t>
    </dgm:pt>
    <dgm:pt modelId="{40BB76A2-8A2E-4520-A0E0-6F07A3752771}" type="pres">
      <dgm:prSet presAssocID="{42528D73-2E32-48D2-9D28-855C659A9943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663088-045C-48DF-80CA-B058F8BC07DF}" type="pres">
      <dgm:prSet presAssocID="{884592BA-751D-465E-B109-6583191794C7}" presName="spaceBetweenRectangles" presStyleCnt="0"/>
      <dgm:spPr/>
      <dgm:t>
        <a:bodyPr/>
        <a:lstStyle/>
        <a:p>
          <a:endParaRPr lang="en-US"/>
        </a:p>
      </dgm:t>
    </dgm:pt>
    <dgm:pt modelId="{5DE44442-0199-41AB-911A-48D90F7F8C79}" type="pres">
      <dgm:prSet presAssocID="{C3E5A367-B6C7-467C-A5C3-52FD7434A28E}" presName="parentLin" presStyleCnt="0"/>
      <dgm:spPr/>
      <dgm:t>
        <a:bodyPr/>
        <a:lstStyle/>
        <a:p>
          <a:endParaRPr lang="en-US"/>
        </a:p>
      </dgm:t>
    </dgm:pt>
    <dgm:pt modelId="{2566A1F9-E99B-4C3F-A5D9-263D9B0D0240}" type="pres">
      <dgm:prSet presAssocID="{C3E5A367-B6C7-467C-A5C3-52FD7434A28E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E2A032FB-ACE4-411D-8597-DD35E028522D}" type="pres">
      <dgm:prSet presAssocID="{C3E5A367-B6C7-467C-A5C3-52FD7434A28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5BA997-8959-4565-B68F-81CB15DBC376}" type="pres">
      <dgm:prSet presAssocID="{C3E5A367-B6C7-467C-A5C3-52FD7434A28E}" presName="negativeSpace" presStyleCnt="0"/>
      <dgm:spPr/>
      <dgm:t>
        <a:bodyPr/>
        <a:lstStyle/>
        <a:p>
          <a:endParaRPr lang="en-US"/>
        </a:p>
      </dgm:t>
    </dgm:pt>
    <dgm:pt modelId="{605D06AD-2599-4005-BB66-2BE3E8FFB1A5}" type="pres">
      <dgm:prSet presAssocID="{C3E5A367-B6C7-467C-A5C3-52FD7434A28E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0A78EF-CE2D-41CF-9927-9C63E1A7CCA0}" type="presOf" srcId="{42528D73-2E32-48D2-9D28-855C659A9943}" destId="{DA7347D7-0294-43D2-8777-BAD8DEC40D1C}" srcOrd="1" destOrd="0" presId="urn:microsoft.com/office/officeart/2005/8/layout/list1"/>
    <dgm:cxn modelId="{6471B491-4CC7-423D-B937-2AC2017B3728}" srcId="{42528D73-2E32-48D2-9D28-855C659A9943}" destId="{3A08C3D4-B718-497E-B412-6224CE28D5CE}" srcOrd="1" destOrd="0" parTransId="{256934CC-205D-41B6-AEEE-6224C5185C7E}" sibTransId="{F1972C14-29AD-4C84-9998-E8016A7F8B2B}"/>
    <dgm:cxn modelId="{0E88D21D-AD57-47EC-9956-E19A8C955703}" type="presOf" srcId="{97D95271-CA73-448E-9228-2230EF11653A}" destId="{605D06AD-2599-4005-BB66-2BE3E8FFB1A5}" srcOrd="0" destOrd="0" presId="urn:microsoft.com/office/officeart/2005/8/layout/list1"/>
    <dgm:cxn modelId="{3AB13DCC-0441-4594-9E3A-B17A980C99D8}" srcId="{C3E5A367-B6C7-467C-A5C3-52FD7434A28E}" destId="{97D95271-CA73-448E-9228-2230EF11653A}" srcOrd="0" destOrd="0" parTransId="{BAEA1FCB-2599-4B56-9FD2-B53142D927A2}" sibTransId="{D1DBCDAA-4937-425E-BBC1-0395DD3A208E}"/>
    <dgm:cxn modelId="{4E9DF8B4-71A9-42E7-BA72-26E109A97D88}" srcId="{AC3D2DBD-D136-4FA3-8EEB-C978C9F029B8}" destId="{42528D73-2E32-48D2-9D28-855C659A9943}" srcOrd="0" destOrd="0" parTransId="{A4F4D729-29F5-4C93-999E-13D90B2EBE3C}" sibTransId="{884592BA-751D-465E-B109-6583191794C7}"/>
    <dgm:cxn modelId="{48AABDDE-0FF1-4591-B953-DF3BCA364BC1}" type="presOf" srcId="{42528D73-2E32-48D2-9D28-855C659A9943}" destId="{3E7D170E-0F21-4C0C-B7DB-BF5E860D368A}" srcOrd="0" destOrd="0" presId="urn:microsoft.com/office/officeart/2005/8/layout/list1"/>
    <dgm:cxn modelId="{0B61E757-A0A4-45C3-91CF-886D433D17BD}" srcId="{AC3D2DBD-D136-4FA3-8EEB-C978C9F029B8}" destId="{C3E5A367-B6C7-467C-A5C3-52FD7434A28E}" srcOrd="1" destOrd="0" parTransId="{51CC490F-228A-4469-B075-34B4CF359AE5}" sibTransId="{650E0E66-5878-4CAE-8BF3-50FDA9C4C858}"/>
    <dgm:cxn modelId="{BA894803-83E4-4DB5-B6BE-7D87C5D0E8CC}" type="presOf" srcId="{C3E5A367-B6C7-467C-A5C3-52FD7434A28E}" destId="{2566A1F9-E99B-4C3F-A5D9-263D9B0D0240}" srcOrd="0" destOrd="0" presId="urn:microsoft.com/office/officeart/2005/8/layout/list1"/>
    <dgm:cxn modelId="{C40CFEEF-ED5B-4F90-98A9-17E10EA97586}" type="presOf" srcId="{AC3D2DBD-D136-4FA3-8EEB-C978C9F029B8}" destId="{A993F4F9-309E-4719-B044-80717ABDEE0B}" srcOrd="0" destOrd="0" presId="urn:microsoft.com/office/officeart/2005/8/layout/list1"/>
    <dgm:cxn modelId="{71EC592E-3EE0-4CD7-83CD-A63D002B0091}" type="presOf" srcId="{3A08C3D4-B718-497E-B412-6224CE28D5CE}" destId="{40BB76A2-8A2E-4520-A0E0-6F07A3752771}" srcOrd="0" destOrd="1" presId="urn:microsoft.com/office/officeart/2005/8/layout/list1"/>
    <dgm:cxn modelId="{981A3271-6A7D-4DF9-8BDA-AEB6F95A4C25}" type="presOf" srcId="{24A47F1A-8073-42F6-85CB-57B015FFCF37}" destId="{40BB76A2-8A2E-4520-A0E0-6F07A3752771}" srcOrd="0" destOrd="0" presId="urn:microsoft.com/office/officeart/2005/8/layout/list1"/>
    <dgm:cxn modelId="{789747AE-AC2D-4DB3-AFAB-4A55319C2B10}" type="presOf" srcId="{C3E5A367-B6C7-467C-A5C3-52FD7434A28E}" destId="{E2A032FB-ACE4-411D-8597-DD35E028522D}" srcOrd="1" destOrd="0" presId="urn:microsoft.com/office/officeart/2005/8/layout/list1"/>
    <dgm:cxn modelId="{7E668657-1605-4497-9669-5BEE8AFE645A}" srcId="{42528D73-2E32-48D2-9D28-855C659A9943}" destId="{24A47F1A-8073-42F6-85CB-57B015FFCF37}" srcOrd="0" destOrd="0" parTransId="{F0992480-D102-4470-9205-00948A364234}" sibTransId="{F555AA21-8415-4921-90FE-0C4828D6AFEF}"/>
    <dgm:cxn modelId="{6EA406BD-48EA-4C9E-B3AF-CED88D4C8F71}" type="presParOf" srcId="{A993F4F9-309E-4719-B044-80717ABDEE0B}" destId="{D70A211E-8A92-4DD9-8202-BD0D8310C1B4}" srcOrd="0" destOrd="0" presId="urn:microsoft.com/office/officeart/2005/8/layout/list1"/>
    <dgm:cxn modelId="{ACE7328F-BD8F-4021-9117-02DA0FA3C5DF}" type="presParOf" srcId="{D70A211E-8A92-4DD9-8202-BD0D8310C1B4}" destId="{3E7D170E-0F21-4C0C-B7DB-BF5E860D368A}" srcOrd="0" destOrd="0" presId="urn:microsoft.com/office/officeart/2005/8/layout/list1"/>
    <dgm:cxn modelId="{F764ECB8-3BB4-48C1-939C-73926529C6C4}" type="presParOf" srcId="{D70A211E-8A92-4DD9-8202-BD0D8310C1B4}" destId="{DA7347D7-0294-43D2-8777-BAD8DEC40D1C}" srcOrd="1" destOrd="0" presId="urn:microsoft.com/office/officeart/2005/8/layout/list1"/>
    <dgm:cxn modelId="{6889C261-B930-464D-913B-596C1C6CB1B4}" type="presParOf" srcId="{A993F4F9-309E-4719-B044-80717ABDEE0B}" destId="{EB56076C-8F8B-4765-8D15-CEE5DFA3B286}" srcOrd="1" destOrd="0" presId="urn:microsoft.com/office/officeart/2005/8/layout/list1"/>
    <dgm:cxn modelId="{7C2F0D95-7716-46F7-A2A2-E6E57EF8A53B}" type="presParOf" srcId="{A993F4F9-309E-4719-B044-80717ABDEE0B}" destId="{40BB76A2-8A2E-4520-A0E0-6F07A3752771}" srcOrd="2" destOrd="0" presId="urn:microsoft.com/office/officeart/2005/8/layout/list1"/>
    <dgm:cxn modelId="{A6A524BC-4916-4D9F-82DD-8196B2368553}" type="presParOf" srcId="{A993F4F9-309E-4719-B044-80717ABDEE0B}" destId="{12663088-045C-48DF-80CA-B058F8BC07DF}" srcOrd="3" destOrd="0" presId="urn:microsoft.com/office/officeart/2005/8/layout/list1"/>
    <dgm:cxn modelId="{601CAE49-71D9-47B1-9FBB-814CACAD0D4C}" type="presParOf" srcId="{A993F4F9-309E-4719-B044-80717ABDEE0B}" destId="{5DE44442-0199-41AB-911A-48D90F7F8C79}" srcOrd="4" destOrd="0" presId="urn:microsoft.com/office/officeart/2005/8/layout/list1"/>
    <dgm:cxn modelId="{7B3E9BEC-EAED-491A-A961-917D545F1128}" type="presParOf" srcId="{5DE44442-0199-41AB-911A-48D90F7F8C79}" destId="{2566A1F9-E99B-4C3F-A5D9-263D9B0D0240}" srcOrd="0" destOrd="0" presId="urn:microsoft.com/office/officeart/2005/8/layout/list1"/>
    <dgm:cxn modelId="{30B3C988-340C-4AE4-BD85-35B1EDC54311}" type="presParOf" srcId="{5DE44442-0199-41AB-911A-48D90F7F8C79}" destId="{E2A032FB-ACE4-411D-8597-DD35E028522D}" srcOrd="1" destOrd="0" presId="urn:microsoft.com/office/officeart/2005/8/layout/list1"/>
    <dgm:cxn modelId="{3481ABA8-6D7E-4E99-80D6-6344DE16BEDC}" type="presParOf" srcId="{A993F4F9-309E-4719-B044-80717ABDEE0B}" destId="{B85BA997-8959-4565-B68F-81CB15DBC376}" srcOrd="5" destOrd="0" presId="urn:microsoft.com/office/officeart/2005/8/layout/list1"/>
    <dgm:cxn modelId="{169FE7CE-FFF3-4CA1-9875-22183E60445C}" type="presParOf" srcId="{A993F4F9-309E-4719-B044-80717ABDEE0B}" destId="{605D06AD-2599-4005-BB66-2BE3E8FFB1A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8350672-3EB5-4447-B876-60B492FE2C7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FE6007-EFCC-45FB-AA9C-6E4F3ED35034}">
      <dgm:prSet phldrT="[Text]"/>
      <dgm:spPr/>
      <dgm:t>
        <a:bodyPr/>
        <a:lstStyle/>
        <a:p>
          <a:r>
            <a:rPr lang="en-US" i="0" dirty="0" smtClean="0"/>
            <a:t>Brown</a:t>
          </a:r>
          <a:endParaRPr lang="en-US" i="0" dirty="0"/>
        </a:p>
      </dgm:t>
    </dgm:pt>
    <dgm:pt modelId="{0158AE92-7F7C-44FB-8457-B5D98824A582}" type="parTrans" cxnId="{C8603816-7DAE-4847-BB1E-2DD40B50E7D3}">
      <dgm:prSet/>
      <dgm:spPr/>
      <dgm:t>
        <a:bodyPr/>
        <a:lstStyle/>
        <a:p>
          <a:endParaRPr lang="en-US"/>
        </a:p>
      </dgm:t>
    </dgm:pt>
    <dgm:pt modelId="{A61CC5DD-9898-4BCA-BA28-3E550D6DC6F3}" type="sibTrans" cxnId="{C8603816-7DAE-4847-BB1E-2DD40B50E7D3}">
      <dgm:prSet/>
      <dgm:spPr/>
      <dgm:t>
        <a:bodyPr/>
        <a:lstStyle/>
        <a:p>
          <a:endParaRPr lang="en-US"/>
        </a:p>
      </dgm:t>
    </dgm:pt>
    <dgm:pt modelId="{1937920C-DF8E-4B03-A96C-D1062647CB82}">
      <dgm:prSet phldrT="[Text]"/>
      <dgm:spPr/>
      <dgm:t>
        <a:bodyPr/>
        <a:lstStyle/>
        <a:p>
          <a:r>
            <a:rPr lang="en-US" i="0" dirty="0" smtClean="0"/>
            <a:t>Context, when attached to an electronic note, consists of anything part of that note’s environment.</a:t>
          </a:r>
          <a:endParaRPr lang="en-US" i="0" dirty="0"/>
        </a:p>
      </dgm:t>
    </dgm:pt>
    <dgm:pt modelId="{1E4A752D-451E-41FF-A917-006F00BCD0D8}" type="parTrans" cxnId="{D40798B0-EA28-43A5-834C-DB185D2EC06B}">
      <dgm:prSet/>
      <dgm:spPr/>
      <dgm:t>
        <a:bodyPr/>
        <a:lstStyle/>
        <a:p>
          <a:endParaRPr lang="en-US"/>
        </a:p>
      </dgm:t>
    </dgm:pt>
    <dgm:pt modelId="{96399B8A-B2DE-4A9A-B15C-61A15A81B43C}" type="sibTrans" cxnId="{D40798B0-EA28-43A5-834C-DB185D2EC06B}">
      <dgm:prSet/>
      <dgm:spPr/>
      <dgm:t>
        <a:bodyPr/>
        <a:lstStyle/>
        <a:p>
          <a:endParaRPr lang="en-US"/>
        </a:p>
      </dgm:t>
    </dgm:pt>
    <dgm:pt modelId="{E89336CD-0554-4AEA-97D2-8348E9B0D1CA}">
      <dgm:prSet phldrT="[Text]"/>
      <dgm:spPr/>
      <dgm:t>
        <a:bodyPr/>
        <a:lstStyle/>
        <a:p>
          <a:r>
            <a:rPr lang="en-US" i="0" dirty="0" smtClean="0"/>
            <a:t>Location, proximity of objects, critical states, computer states, imaginary states, and time.</a:t>
          </a:r>
          <a:endParaRPr lang="en-US" i="0" dirty="0"/>
        </a:p>
      </dgm:t>
    </dgm:pt>
    <dgm:pt modelId="{228E2CBA-A938-4DB1-B097-888C54CAFBB9}" type="parTrans" cxnId="{7EF47962-AAE3-41A7-930F-5E37811C0D33}">
      <dgm:prSet/>
      <dgm:spPr/>
      <dgm:t>
        <a:bodyPr/>
        <a:lstStyle/>
        <a:p>
          <a:endParaRPr lang="en-US"/>
        </a:p>
      </dgm:t>
    </dgm:pt>
    <dgm:pt modelId="{CC66D396-A9FA-45F3-B6AD-45442D8A21E3}" type="sibTrans" cxnId="{7EF47962-AAE3-41A7-930F-5E37811C0D33}">
      <dgm:prSet/>
      <dgm:spPr/>
      <dgm:t>
        <a:bodyPr/>
        <a:lstStyle/>
        <a:p>
          <a:endParaRPr lang="en-US"/>
        </a:p>
      </dgm:t>
    </dgm:pt>
    <dgm:pt modelId="{1E2BE803-00F5-4000-8600-7F0C73235682}">
      <dgm:prSet phldrT="[Text]"/>
      <dgm:spPr/>
      <dgm:t>
        <a:bodyPr/>
        <a:lstStyle/>
        <a:p>
          <a:r>
            <a:rPr lang="en-US" i="0" dirty="0" smtClean="0"/>
            <a:t>Pascoe</a:t>
          </a:r>
          <a:endParaRPr lang="en-US" i="0" dirty="0"/>
        </a:p>
      </dgm:t>
    </dgm:pt>
    <dgm:pt modelId="{8E4C3A2B-8256-4536-83AD-2BB51049CA20}" type="parTrans" cxnId="{6083518E-79EA-4969-B9CB-1B9E4153ACD5}">
      <dgm:prSet/>
      <dgm:spPr/>
      <dgm:t>
        <a:bodyPr/>
        <a:lstStyle/>
        <a:p>
          <a:endParaRPr lang="en-US"/>
        </a:p>
      </dgm:t>
    </dgm:pt>
    <dgm:pt modelId="{67477075-80A5-4373-9221-AE98B87086E7}" type="sibTrans" cxnId="{6083518E-79EA-4969-B9CB-1B9E4153ACD5}">
      <dgm:prSet/>
      <dgm:spPr/>
      <dgm:t>
        <a:bodyPr/>
        <a:lstStyle/>
        <a:p>
          <a:endParaRPr lang="en-US"/>
        </a:p>
      </dgm:t>
    </dgm:pt>
    <dgm:pt modelId="{D4A5C3F4-9A56-42B9-A409-9CC2D1AD7255}">
      <dgm:prSet phldrT="[Text]"/>
      <dgm:spPr/>
      <dgm:t>
        <a:bodyPr/>
        <a:lstStyle/>
        <a:p>
          <a:r>
            <a:rPr lang="en-US" i="0" dirty="0" smtClean="0"/>
            <a:t>Any physical or conceptual states relevant to an entity in nearby environments.</a:t>
          </a:r>
          <a:endParaRPr lang="en-US" i="0" dirty="0"/>
        </a:p>
      </dgm:t>
    </dgm:pt>
    <dgm:pt modelId="{EC612DB4-DD44-4A02-A28F-70F56C97B5C5}" type="parTrans" cxnId="{0B19DE9C-0017-4CA3-8E86-BB9EBDFA67CF}">
      <dgm:prSet/>
      <dgm:spPr/>
      <dgm:t>
        <a:bodyPr/>
        <a:lstStyle/>
        <a:p>
          <a:endParaRPr lang="en-US"/>
        </a:p>
      </dgm:t>
    </dgm:pt>
    <dgm:pt modelId="{33874F84-563C-43C9-B708-253BFE594C09}" type="sibTrans" cxnId="{0B19DE9C-0017-4CA3-8E86-BB9EBDFA67CF}">
      <dgm:prSet/>
      <dgm:spPr/>
      <dgm:t>
        <a:bodyPr/>
        <a:lstStyle/>
        <a:p>
          <a:endParaRPr lang="en-US"/>
        </a:p>
      </dgm:t>
    </dgm:pt>
    <dgm:pt modelId="{F296E7F5-3F77-4F05-9CB4-EC352D7C904C}">
      <dgm:prSet phldrT="[Text]"/>
      <dgm:spPr/>
      <dgm:t>
        <a:bodyPr/>
        <a:lstStyle/>
        <a:p>
          <a:r>
            <a:rPr lang="en-US" i="0" dirty="0" smtClean="0"/>
            <a:t>Engelhardt / Schmidt</a:t>
          </a:r>
          <a:endParaRPr lang="en-US" i="0" dirty="0"/>
        </a:p>
      </dgm:t>
    </dgm:pt>
    <dgm:pt modelId="{9507E406-58C4-46C0-AD5D-14E5D497368F}" type="parTrans" cxnId="{4604800B-2DDF-4379-ADE0-0523FD9FAB35}">
      <dgm:prSet/>
      <dgm:spPr/>
      <dgm:t>
        <a:bodyPr/>
        <a:lstStyle/>
        <a:p>
          <a:endParaRPr lang="en-US"/>
        </a:p>
      </dgm:t>
    </dgm:pt>
    <dgm:pt modelId="{3DEC6185-501A-49D4-9445-80278CDB0407}" type="sibTrans" cxnId="{4604800B-2DDF-4379-ADE0-0523FD9FAB35}">
      <dgm:prSet/>
      <dgm:spPr/>
      <dgm:t>
        <a:bodyPr/>
        <a:lstStyle/>
        <a:p>
          <a:endParaRPr lang="en-US"/>
        </a:p>
      </dgm:t>
    </dgm:pt>
    <dgm:pt modelId="{AA7F9E5F-71AD-41B1-8259-209A1504C38B}">
      <dgm:prSet phldrT="[Text]"/>
      <dgm:spPr/>
      <dgm:t>
        <a:bodyPr/>
        <a:lstStyle/>
        <a:p>
          <a:r>
            <a:rPr lang="en-US" i="0" dirty="0" smtClean="0"/>
            <a:t>Relationships of hypertext documents through linking.</a:t>
          </a:r>
          <a:endParaRPr lang="en-US" i="0" dirty="0"/>
        </a:p>
      </dgm:t>
    </dgm:pt>
    <dgm:pt modelId="{EE05E519-1C0C-4310-922D-A2D34B649497}" type="parTrans" cxnId="{5F0BC8F2-2A69-4D51-9BE6-8D4A78890224}">
      <dgm:prSet/>
      <dgm:spPr/>
      <dgm:t>
        <a:bodyPr/>
        <a:lstStyle/>
        <a:p>
          <a:endParaRPr lang="en-US"/>
        </a:p>
      </dgm:t>
    </dgm:pt>
    <dgm:pt modelId="{821CA394-DDC5-43D2-AEFD-427727EC6FA1}" type="sibTrans" cxnId="{5F0BC8F2-2A69-4D51-9BE6-8D4A78890224}">
      <dgm:prSet/>
      <dgm:spPr/>
      <dgm:t>
        <a:bodyPr/>
        <a:lstStyle/>
        <a:p>
          <a:endParaRPr lang="en-US"/>
        </a:p>
      </dgm:t>
    </dgm:pt>
    <dgm:pt modelId="{8649CCE6-4CD3-4E9E-B024-42E8FF27D112}">
      <dgm:prSet phldrT="[Text]"/>
      <dgm:spPr/>
      <dgm:t>
        <a:bodyPr/>
        <a:lstStyle/>
        <a:p>
          <a:r>
            <a:rPr lang="en-US" i="0" dirty="0" smtClean="0"/>
            <a:t>Bazire / </a:t>
          </a:r>
          <a:r>
            <a:rPr lang="en-US" dirty="0" smtClean="0"/>
            <a:t>Brézillon</a:t>
          </a:r>
          <a:endParaRPr lang="en-US" i="0" dirty="0"/>
        </a:p>
      </dgm:t>
    </dgm:pt>
    <dgm:pt modelId="{112FAD52-CE6A-4292-A12C-C5E576D873A8}" type="parTrans" cxnId="{5311AB1F-44ED-44DB-BACA-C141D7C646A8}">
      <dgm:prSet/>
      <dgm:spPr/>
      <dgm:t>
        <a:bodyPr/>
        <a:lstStyle/>
        <a:p>
          <a:endParaRPr lang="en-US"/>
        </a:p>
      </dgm:t>
    </dgm:pt>
    <dgm:pt modelId="{804A0A31-53E8-4A63-992A-6FC7EBF2A938}" type="sibTrans" cxnId="{5311AB1F-44ED-44DB-BACA-C141D7C646A8}">
      <dgm:prSet/>
      <dgm:spPr/>
      <dgm:t>
        <a:bodyPr/>
        <a:lstStyle/>
        <a:p>
          <a:endParaRPr lang="en-US"/>
        </a:p>
      </dgm:t>
    </dgm:pt>
    <dgm:pt modelId="{94C6FA20-4FF2-4F8F-BCB0-4A33594E3FE6}">
      <dgm:prSet phldrT="[Text]"/>
      <dgm:spPr/>
      <dgm:t>
        <a:bodyPr/>
        <a:lstStyle/>
        <a:p>
          <a:r>
            <a:rPr lang="en-US" i="0" dirty="0" smtClean="0"/>
            <a:t>Constraints of a Given Tasks.</a:t>
          </a:r>
          <a:endParaRPr lang="en-US" i="0" dirty="0"/>
        </a:p>
      </dgm:t>
    </dgm:pt>
    <dgm:pt modelId="{6C58D5A9-C942-43E2-AA2E-2B26E19CF324}" type="parTrans" cxnId="{3DBEFB63-FF97-46C8-810B-62E12BB4B65B}">
      <dgm:prSet/>
      <dgm:spPr/>
    </dgm:pt>
    <dgm:pt modelId="{11E818AB-35B2-4BA9-9EFC-91CE1B469FB6}" type="sibTrans" cxnId="{3DBEFB63-FF97-46C8-810B-62E12BB4B65B}">
      <dgm:prSet/>
      <dgm:spPr/>
    </dgm:pt>
    <dgm:pt modelId="{C996701A-69F8-4955-A312-53C56A2AEA48}" type="pres">
      <dgm:prSet presAssocID="{48350672-3EB5-4447-B876-60B492FE2C7E}" presName="linear" presStyleCnt="0">
        <dgm:presLayoutVars>
          <dgm:animLvl val="lvl"/>
          <dgm:resizeHandles val="exact"/>
        </dgm:presLayoutVars>
      </dgm:prSet>
      <dgm:spPr/>
    </dgm:pt>
    <dgm:pt modelId="{57F6A229-46EB-46F0-9B6E-D9DA60EC08BE}" type="pres">
      <dgm:prSet presAssocID="{E3FE6007-EFCC-45FB-AA9C-6E4F3ED3503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6A8C3-BE3E-42A6-8492-39B531B6ADA6}" type="pres">
      <dgm:prSet presAssocID="{E3FE6007-EFCC-45FB-AA9C-6E4F3ED35034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9CB3A4-9208-499B-A1A7-F5676B1197B0}" type="pres">
      <dgm:prSet presAssocID="{1E2BE803-00F5-4000-8600-7F0C7323568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D41B47-0B87-4FD7-9080-EF68BBAECA9A}" type="pres">
      <dgm:prSet presAssocID="{1E2BE803-00F5-4000-8600-7F0C73235682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19FEE1-5BDD-4F91-A811-DD98A6764334}" type="pres">
      <dgm:prSet presAssocID="{F296E7F5-3F77-4F05-9CB4-EC352D7C904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5EB3D-A591-43DA-9B79-ABA210C277A8}" type="pres">
      <dgm:prSet presAssocID="{F296E7F5-3F77-4F05-9CB4-EC352D7C904C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2B07DC-0B35-4659-8845-B6E057EFC8F4}" type="pres">
      <dgm:prSet presAssocID="{8649CCE6-4CD3-4E9E-B024-42E8FF27D11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5C94B4-DDDD-4199-BC17-F27DE8A2CD13}" type="pres">
      <dgm:prSet presAssocID="{8649CCE6-4CD3-4E9E-B024-42E8FF27D112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0422FCE-9DF6-4F55-9C4E-49AEB5CB9ADB}" type="presOf" srcId="{8649CCE6-4CD3-4E9E-B024-42E8FF27D112}" destId="{652B07DC-0B35-4659-8845-B6E057EFC8F4}" srcOrd="0" destOrd="0" presId="urn:microsoft.com/office/officeart/2005/8/layout/vList2"/>
    <dgm:cxn modelId="{3DBEFB63-FF97-46C8-810B-62E12BB4B65B}" srcId="{8649CCE6-4CD3-4E9E-B024-42E8FF27D112}" destId="{94C6FA20-4FF2-4F8F-BCB0-4A33594E3FE6}" srcOrd="0" destOrd="0" parTransId="{6C58D5A9-C942-43E2-AA2E-2B26E19CF324}" sibTransId="{11E818AB-35B2-4BA9-9EFC-91CE1B469FB6}"/>
    <dgm:cxn modelId="{8244E8A7-2666-42AD-B094-9C1775AC6A4A}" type="presOf" srcId="{48350672-3EB5-4447-B876-60B492FE2C7E}" destId="{C996701A-69F8-4955-A312-53C56A2AEA48}" srcOrd="0" destOrd="0" presId="urn:microsoft.com/office/officeart/2005/8/layout/vList2"/>
    <dgm:cxn modelId="{4604800B-2DDF-4379-ADE0-0523FD9FAB35}" srcId="{48350672-3EB5-4447-B876-60B492FE2C7E}" destId="{F296E7F5-3F77-4F05-9CB4-EC352D7C904C}" srcOrd="2" destOrd="0" parTransId="{9507E406-58C4-46C0-AD5D-14E5D497368F}" sibTransId="{3DEC6185-501A-49D4-9445-80278CDB0407}"/>
    <dgm:cxn modelId="{3639A699-BDD0-4365-947C-F4660499CEAF}" type="presOf" srcId="{1E2BE803-00F5-4000-8600-7F0C73235682}" destId="{899CB3A4-9208-499B-A1A7-F5676B1197B0}" srcOrd="0" destOrd="0" presId="urn:microsoft.com/office/officeart/2005/8/layout/vList2"/>
    <dgm:cxn modelId="{6083518E-79EA-4969-B9CB-1B9E4153ACD5}" srcId="{48350672-3EB5-4447-B876-60B492FE2C7E}" destId="{1E2BE803-00F5-4000-8600-7F0C73235682}" srcOrd="1" destOrd="0" parTransId="{8E4C3A2B-8256-4536-83AD-2BB51049CA20}" sibTransId="{67477075-80A5-4373-9221-AE98B87086E7}"/>
    <dgm:cxn modelId="{D40798B0-EA28-43A5-834C-DB185D2EC06B}" srcId="{E3FE6007-EFCC-45FB-AA9C-6E4F3ED35034}" destId="{1937920C-DF8E-4B03-A96C-D1062647CB82}" srcOrd="0" destOrd="0" parTransId="{1E4A752D-451E-41FF-A917-006F00BCD0D8}" sibTransId="{96399B8A-B2DE-4A9A-B15C-61A15A81B43C}"/>
    <dgm:cxn modelId="{7B25A4A5-3E5C-4103-B49B-514781CAACCC}" type="presOf" srcId="{D4A5C3F4-9A56-42B9-A409-9CC2D1AD7255}" destId="{C5D41B47-0B87-4FD7-9080-EF68BBAECA9A}" srcOrd="0" destOrd="0" presId="urn:microsoft.com/office/officeart/2005/8/layout/vList2"/>
    <dgm:cxn modelId="{2940473A-1605-4014-BF6F-44EE179EB6E4}" type="presOf" srcId="{E89336CD-0554-4AEA-97D2-8348E9B0D1CA}" destId="{B4A6A8C3-BE3E-42A6-8492-39B531B6ADA6}" srcOrd="0" destOrd="1" presId="urn:microsoft.com/office/officeart/2005/8/layout/vList2"/>
    <dgm:cxn modelId="{D3BAE227-43BB-4D18-A709-CD6ED23DC112}" type="presOf" srcId="{E3FE6007-EFCC-45FB-AA9C-6E4F3ED35034}" destId="{57F6A229-46EB-46F0-9B6E-D9DA60EC08BE}" srcOrd="0" destOrd="0" presId="urn:microsoft.com/office/officeart/2005/8/layout/vList2"/>
    <dgm:cxn modelId="{0B19DE9C-0017-4CA3-8E86-BB9EBDFA67CF}" srcId="{1E2BE803-00F5-4000-8600-7F0C73235682}" destId="{D4A5C3F4-9A56-42B9-A409-9CC2D1AD7255}" srcOrd="0" destOrd="0" parTransId="{EC612DB4-DD44-4A02-A28F-70F56C97B5C5}" sibTransId="{33874F84-563C-43C9-B708-253BFE594C09}"/>
    <dgm:cxn modelId="{82ABCAEB-5DA0-4447-8605-79AA0E72D90A}" type="presOf" srcId="{AA7F9E5F-71AD-41B1-8259-209A1504C38B}" destId="{F275EB3D-A591-43DA-9B79-ABA210C277A8}" srcOrd="0" destOrd="0" presId="urn:microsoft.com/office/officeart/2005/8/layout/vList2"/>
    <dgm:cxn modelId="{5311AB1F-44ED-44DB-BACA-C141D7C646A8}" srcId="{48350672-3EB5-4447-B876-60B492FE2C7E}" destId="{8649CCE6-4CD3-4E9E-B024-42E8FF27D112}" srcOrd="3" destOrd="0" parTransId="{112FAD52-CE6A-4292-A12C-C5E576D873A8}" sibTransId="{804A0A31-53E8-4A63-992A-6FC7EBF2A938}"/>
    <dgm:cxn modelId="{10305724-502D-4729-98C4-7C7DEEB64D6B}" type="presOf" srcId="{1937920C-DF8E-4B03-A96C-D1062647CB82}" destId="{B4A6A8C3-BE3E-42A6-8492-39B531B6ADA6}" srcOrd="0" destOrd="0" presId="urn:microsoft.com/office/officeart/2005/8/layout/vList2"/>
    <dgm:cxn modelId="{7EF47962-AAE3-41A7-930F-5E37811C0D33}" srcId="{1937920C-DF8E-4B03-A96C-D1062647CB82}" destId="{E89336CD-0554-4AEA-97D2-8348E9B0D1CA}" srcOrd="0" destOrd="0" parTransId="{228E2CBA-A938-4DB1-B097-888C54CAFBB9}" sibTransId="{CC66D396-A9FA-45F3-B6AD-45442D8A21E3}"/>
    <dgm:cxn modelId="{C8603816-7DAE-4847-BB1E-2DD40B50E7D3}" srcId="{48350672-3EB5-4447-B876-60B492FE2C7E}" destId="{E3FE6007-EFCC-45FB-AA9C-6E4F3ED35034}" srcOrd="0" destOrd="0" parTransId="{0158AE92-7F7C-44FB-8457-B5D98824A582}" sibTransId="{A61CC5DD-9898-4BCA-BA28-3E550D6DC6F3}"/>
    <dgm:cxn modelId="{E1443A1D-0432-47C5-B801-1EC7B3B0204B}" type="presOf" srcId="{F296E7F5-3F77-4F05-9CB4-EC352D7C904C}" destId="{C619FEE1-5BDD-4F91-A811-DD98A6764334}" srcOrd="0" destOrd="0" presId="urn:microsoft.com/office/officeart/2005/8/layout/vList2"/>
    <dgm:cxn modelId="{5F0BC8F2-2A69-4D51-9BE6-8D4A78890224}" srcId="{F296E7F5-3F77-4F05-9CB4-EC352D7C904C}" destId="{AA7F9E5F-71AD-41B1-8259-209A1504C38B}" srcOrd="0" destOrd="0" parTransId="{EE05E519-1C0C-4310-922D-A2D34B649497}" sibTransId="{821CA394-DDC5-43D2-AEFD-427727EC6FA1}"/>
    <dgm:cxn modelId="{8A4224B0-549E-4FAC-B559-31B577425AEE}" type="presOf" srcId="{94C6FA20-4FF2-4F8F-BCB0-4A33594E3FE6}" destId="{0C5C94B4-DDDD-4199-BC17-F27DE8A2CD13}" srcOrd="0" destOrd="0" presId="urn:microsoft.com/office/officeart/2005/8/layout/vList2"/>
    <dgm:cxn modelId="{94F2BACD-DF4B-4EC9-A936-814F682581AD}" type="presParOf" srcId="{C996701A-69F8-4955-A312-53C56A2AEA48}" destId="{57F6A229-46EB-46F0-9B6E-D9DA60EC08BE}" srcOrd="0" destOrd="0" presId="urn:microsoft.com/office/officeart/2005/8/layout/vList2"/>
    <dgm:cxn modelId="{8C03A8BC-AC99-44C8-9E33-A4A8AF2ACF05}" type="presParOf" srcId="{C996701A-69F8-4955-A312-53C56A2AEA48}" destId="{B4A6A8C3-BE3E-42A6-8492-39B531B6ADA6}" srcOrd="1" destOrd="0" presId="urn:microsoft.com/office/officeart/2005/8/layout/vList2"/>
    <dgm:cxn modelId="{B7B1CDF4-AC5C-4FB9-88C9-0CB53B0FD06C}" type="presParOf" srcId="{C996701A-69F8-4955-A312-53C56A2AEA48}" destId="{899CB3A4-9208-499B-A1A7-F5676B1197B0}" srcOrd="2" destOrd="0" presId="urn:microsoft.com/office/officeart/2005/8/layout/vList2"/>
    <dgm:cxn modelId="{1ACE1524-6A70-43C0-9416-88D27F897236}" type="presParOf" srcId="{C996701A-69F8-4955-A312-53C56A2AEA48}" destId="{C5D41B47-0B87-4FD7-9080-EF68BBAECA9A}" srcOrd="3" destOrd="0" presId="urn:microsoft.com/office/officeart/2005/8/layout/vList2"/>
    <dgm:cxn modelId="{B61BABCA-D73E-43C9-8B2D-0185A03B3DF7}" type="presParOf" srcId="{C996701A-69F8-4955-A312-53C56A2AEA48}" destId="{C619FEE1-5BDD-4F91-A811-DD98A6764334}" srcOrd="4" destOrd="0" presId="urn:microsoft.com/office/officeart/2005/8/layout/vList2"/>
    <dgm:cxn modelId="{87756A53-1F41-407A-A761-98FB23503544}" type="presParOf" srcId="{C996701A-69F8-4955-A312-53C56A2AEA48}" destId="{F275EB3D-A591-43DA-9B79-ABA210C277A8}" srcOrd="5" destOrd="0" presId="urn:microsoft.com/office/officeart/2005/8/layout/vList2"/>
    <dgm:cxn modelId="{B59539F0-5B2C-455A-B780-831A00F4A598}" type="presParOf" srcId="{C996701A-69F8-4955-A312-53C56A2AEA48}" destId="{652B07DC-0B35-4659-8845-B6E057EFC8F4}" srcOrd="6" destOrd="0" presId="urn:microsoft.com/office/officeart/2005/8/layout/vList2"/>
    <dgm:cxn modelId="{2D983CAA-AA6F-4D0C-AAFD-E3E66B573750}" type="presParOf" srcId="{C996701A-69F8-4955-A312-53C56A2AEA48}" destId="{0C5C94B4-DDDD-4199-BC17-F27DE8A2CD13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1B0BBF-BF4D-44DD-8F21-0DF5E38FE421}" type="doc">
      <dgm:prSet loTypeId="urn:microsoft.com/office/officeart/2005/8/layout/vList5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172B9EB-2802-48ED-8CBA-C329B259E989}">
      <dgm:prSet phldrT="[Text]"/>
      <dgm:spPr/>
      <dgm:t>
        <a:bodyPr/>
        <a:lstStyle/>
        <a:p>
          <a:r>
            <a:rPr lang="en-US" dirty="0" smtClean="0"/>
            <a:t>Dictionary Definitions</a:t>
          </a:r>
          <a:endParaRPr lang="en-US" dirty="0"/>
        </a:p>
      </dgm:t>
    </dgm:pt>
    <dgm:pt modelId="{8CD85141-47F3-4366-914E-8DFB55DF6FC6}" type="parTrans" cxnId="{000169BE-491B-48AE-AA51-4EDFE1E59F46}">
      <dgm:prSet/>
      <dgm:spPr/>
      <dgm:t>
        <a:bodyPr/>
        <a:lstStyle/>
        <a:p>
          <a:endParaRPr lang="en-US"/>
        </a:p>
      </dgm:t>
    </dgm:pt>
    <dgm:pt modelId="{FB8B809B-6EF3-43D6-86A4-A0BB6C9259D4}" type="sibTrans" cxnId="{000169BE-491B-48AE-AA51-4EDFE1E59F46}">
      <dgm:prSet/>
      <dgm:spPr/>
      <dgm:t>
        <a:bodyPr/>
        <a:lstStyle/>
        <a:p>
          <a:endParaRPr lang="en-US"/>
        </a:p>
      </dgm:t>
    </dgm:pt>
    <dgm:pt modelId="{42156326-EA3A-41B3-9061-C770DC095F1B}">
      <dgm:prSet phldrT="[Text]"/>
      <dgm:spPr/>
      <dgm:t>
        <a:bodyPr/>
        <a:lstStyle/>
        <a:p>
          <a:r>
            <a:rPr lang="en-US" dirty="0" smtClean="0"/>
            <a:t>Should not be considered sufficient or used directly.</a:t>
          </a:r>
          <a:endParaRPr lang="en-US" dirty="0"/>
        </a:p>
      </dgm:t>
    </dgm:pt>
    <dgm:pt modelId="{8B41BAE2-F6BB-47A2-AEBB-ADE7716D3D17}" type="parTrans" cxnId="{09D776B0-4461-42EC-8484-B85875EDFAE5}">
      <dgm:prSet/>
      <dgm:spPr/>
      <dgm:t>
        <a:bodyPr/>
        <a:lstStyle/>
        <a:p>
          <a:endParaRPr lang="en-US"/>
        </a:p>
      </dgm:t>
    </dgm:pt>
    <dgm:pt modelId="{9C2DFBE2-53DD-4451-B2BA-82CC1FC5DAA0}" type="sibTrans" cxnId="{09D776B0-4461-42EC-8484-B85875EDFAE5}">
      <dgm:prSet/>
      <dgm:spPr/>
      <dgm:t>
        <a:bodyPr/>
        <a:lstStyle/>
        <a:p>
          <a:endParaRPr lang="en-US"/>
        </a:p>
      </dgm:t>
    </dgm:pt>
    <dgm:pt modelId="{BADA0782-97A3-4ED6-99A6-67B76BF00A29}">
      <dgm:prSet phldrT="[Text]"/>
      <dgm:spPr/>
      <dgm:t>
        <a:bodyPr/>
        <a:lstStyle/>
        <a:p>
          <a:r>
            <a:rPr lang="en-US" dirty="0" smtClean="0"/>
            <a:t>Synonyms of Context</a:t>
          </a:r>
          <a:endParaRPr lang="en-US" dirty="0"/>
        </a:p>
      </dgm:t>
    </dgm:pt>
    <dgm:pt modelId="{994B3D7A-E985-4924-A04B-A2128DCBFE3A}" type="parTrans" cxnId="{7BB96F05-107F-4D90-BE55-E00AF73F4CBE}">
      <dgm:prSet/>
      <dgm:spPr/>
      <dgm:t>
        <a:bodyPr/>
        <a:lstStyle/>
        <a:p>
          <a:endParaRPr lang="en-US"/>
        </a:p>
      </dgm:t>
    </dgm:pt>
    <dgm:pt modelId="{75A13F90-9186-4C10-8D1E-E2C4FF7EDE20}" type="sibTrans" cxnId="{7BB96F05-107F-4D90-BE55-E00AF73F4CBE}">
      <dgm:prSet/>
      <dgm:spPr/>
      <dgm:t>
        <a:bodyPr/>
        <a:lstStyle/>
        <a:p>
          <a:endParaRPr lang="en-US"/>
        </a:p>
      </dgm:t>
    </dgm:pt>
    <dgm:pt modelId="{0E409401-3B69-4C0F-A0C4-3F2AB823C9EF}">
      <dgm:prSet phldrT="[Text]"/>
      <dgm:spPr/>
      <dgm:t>
        <a:bodyPr/>
        <a:lstStyle/>
        <a:p>
          <a:r>
            <a:rPr lang="en-US" dirty="0" smtClean="0"/>
            <a:t>Difficult to apply in practice.</a:t>
          </a:r>
          <a:endParaRPr lang="en-US" dirty="0"/>
        </a:p>
      </dgm:t>
    </dgm:pt>
    <dgm:pt modelId="{4E743D6F-95BF-445C-9417-9E5D08F7DFE8}" type="parTrans" cxnId="{F0EDF63F-5849-4B8F-80A0-6CC576A746F7}">
      <dgm:prSet/>
      <dgm:spPr/>
      <dgm:t>
        <a:bodyPr/>
        <a:lstStyle/>
        <a:p>
          <a:endParaRPr lang="en-US"/>
        </a:p>
      </dgm:t>
    </dgm:pt>
    <dgm:pt modelId="{393B7F91-78BC-45FD-84D5-AC816492DDFE}" type="sibTrans" cxnId="{F0EDF63F-5849-4B8F-80A0-6CC576A746F7}">
      <dgm:prSet/>
      <dgm:spPr/>
      <dgm:t>
        <a:bodyPr/>
        <a:lstStyle/>
        <a:p>
          <a:endParaRPr lang="en-US"/>
        </a:p>
      </dgm:t>
    </dgm:pt>
    <dgm:pt modelId="{2D0500F2-A2D0-4870-BA3F-5F6E7E36440D}">
      <dgm:prSet phldrT="[Text]"/>
      <dgm:spPr/>
      <dgm:t>
        <a:bodyPr/>
        <a:lstStyle/>
        <a:p>
          <a:r>
            <a:rPr lang="en-US" dirty="0" smtClean="0"/>
            <a:t>Specific Definitions</a:t>
          </a:r>
          <a:endParaRPr lang="en-US" dirty="0"/>
        </a:p>
      </dgm:t>
    </dgm:pt>
    <dgm:pt modelId="{B3C78308-AE26-4368-B234-EF37A3036D92}" type="parTrans" cxnId="{F126B913-3987-4FD2-AAB2-54D8501E6093}">
      <dgm:prSet/>
      <dgm:spPr/>
      <dgm:t>
        <a:bodyPr/>
        <a:lstStyle/>
        <a:p>
          <a:endParaRPr lang="en-US"/>
        </a:p>
      </dgm:t>
    </dgm:pt>
    <dgm:pt modelId="{75C18A1A-8D80-49BC-8A53-5318F8E8731B}" type="sibTrans" cxnId="{F126B913-3987-4FD2-AAB2-54D8501E6093}">
      <dgm:prSet/>
      <dgm:spPr/>
      <dgm:t>
        <a:bodyPr/>
        <a:lstStyle/>
        <a:p>
          <a:endParaRPr lang="en-US"/>
        </a:p>
      </dgm:t>
    </dgm:pt>
    <dgm:pt modelId="{8EE44EB4-0F78-4148-94CF-085857D9F363}">
      <dgm:prSet phldrT="[Text]"/>
      <dgm:spPr/>
      <dgm:t>
        <a:bodyPr/>
        <a:lstStyle/>
        <a:p>
          <a:r>
            <a:rPr lang="en-US" dirty="0" smtClean="0"/>
            <a:t>Limited scope, not widely applicable.</a:t>
          </a:r>
          <a:endParaRPr lang="en-US" dirty="0"/>
        </a:p>
      </dgm:t>
    </dgm:pt>
    <dgm:pt modelId="{7FCC2893-9CDE-4634-BEFA-678DE18A5E9C}" type="parTrans" cxnId="{D9E9B521-2E92-487A-B006-AE11D5E1637C}">
      <dgm:prSet/>
      <dgm:spPr/>
      <dgm:t>
        <a:bodyPr/>
        <a:lstStyle/>
        <a:p>
          <a:endParaRPr lang="en-US"/>
        </a:p>
      </dgm:t>
    </dgm:pt>
    <dgm:pt modelId="{6FD0720D-DC59-4D1E-8B2C-653FA8B32EA8}" type="sibTrans" cxnId="{D9E9B521-2E92-487A-B006-AE11D5E1637C}">
      <dgm:prSet/>
      <dgm:spPr/>
      <dgm:t>
        <a:bodyPr/>
        <a:lstStyle/>
        <a:p>
          <a:endParaRPr lang="en-US"/>
        </a:p>
      </dgm:t>
    </dgm:pt>
    <dgm:pt modelId="{433CA00B-A79D-492E-86BD-0140AE30D990}" type="pres">
      <dgm:prSet presAssocID="{701B0BBF-BF4D-44DD-8F21-0DF5E38FE421}" presName="Name0" presStyleCnt="0">
        <dgm:presLayoutVars>
          <dgm:dir/>
          <dgm:animLvl val="lvl"/>
          <dgm:resizeHandles val="exact"/>
        </dgm:presLayoutVars>
      </dgm:prSet>
      <dgm:spPr/>
    </dgm:pt>
    <dgm:pt modelId="{B20A0B31-370E-4876-9345-6F39AC441538}" type="pres">
      <dgm:prSet presAssocID="{F172B9EB-2802-48ED-8CBA-C329B259E989}" presName="linNode" presStyleCnt="0"/>
      <dgm:spPr/>
    </dgm:pt>
    <dgm:pt modelId="{5EA8B588-3DFF-4577-ADBA-42BF2E3D3483}" type="pres">
      <dgm:prSet presAssocID="{F172B9EB-2802-48ED-8CBA-C329B259E98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4E3A694E-0EB9-44B3-8EC5-91F0069E2D7D}" type="pres">
      <dgm:prSet presAssocID="{F172B9EB-2802-48ED-8CBA-C329B259E989}" presName="descendantText" presStyleLbl="alignAccFollowNode1" presStyleIdx="0" presStyleCnt="3">
        <dgm:presLayoutVars>
          <dgm:bulletEnabled val="1"/>
        </dgm:presLayoutVars>
      </dgm:prSet>
      <dgm:spPr/>
    </dgm:pt>
    <dgm:pt modelId="{A560A811-6E0F-4C84-885D-09B96257B31B}" type="pres">
      <dgm:prSet presAssocID="{FB8B809B-6EF3-43D6-86A4-A0BB6C9259D4}" presName="sp" presStyleCnt="0"/>
      <dgm:spPr/>
    </dgm:pt>
    <dgm:pt modelId="{D633AB70-F373-4D5F-9806-AE10587D8F83}" type="pres">
      <dgm:prSet presAssocID="{BADA0782-97A3-4ED6-99A6-67B76BF00A29}" presName="linNode" presStyleCnt="0"/>
      <dgm:spPr/>
    </dgm:pt>
    <dgm:pt modelId="{5DB3D65B-2278-4AEE-AB45-646C3A86F52F}" type="pres">
      <dgm:prSet presAssocID="{BADA0782-97A3-4ED6-99A6-67B76BF00A29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18889B85-5B45-49FA-8745-775BAD9D78EF}" type="pres">
      <dgm:prSet presAssocID="{BADA0782-97A3-4ED6-99A6-67B76BF00A29}" presName="descendantText" presStyleLbl="alignAccFollowNode1" presStyleIdx="1" presStyleCnt="3">
        <dgm:presLayoutVars>
          <dgm:bulletEnabled val="1"/>
        </dgm:presLayoutVars>
      </dgm:prSet>
      <dgm:spPr/>
    </dgm:pt>
    <dgm:pt modelId="{10F4626A-0470-485A-BDDE-BD454B5728F1}" type="pres">
      <dgm:prSet presAssocID="{75A13F90-9186-4C10-8D1E-E2C4FF7EDE20}" presName="sp" presStyleCnt="0"/>
      <dgm:spPr/>
    </dgm:pt>
    <dgm:pt modelId="{BF4F64E3-A1C8-4398-A04A-B1D9933DC355}" type="pres">
      <dgm:prSet presAssocID="{2D0500F2-A2D0-4870-BA3F-5F6E7E36440D}" presName="linNode" presStyleCnt="0"/>
      <dgm:spPr/>
    </dgm:pt>
    <dgm:pt modelId="{4337C8EB-B3ED-4674-9513-790C01BB11DB}" type="pres">
      <dgm:prSet presAssocID="{2D0500F2-A2D0-4870-BA3F-5F6E7E36440D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2C4F6EAE-78D0-4E1E-96DE-4E4685A695E0}" type="pres">
      <dgm:prSet presAssocID="{2D0500F2-A2D0-4870-BA3F-5F6E7E36440D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18654F20-3B64-40ED-9C06-E5ACAE6D5C81}" type="presOf" srcId="{701B0BBF-BF4D-44DD-8F21-0DF5E38FE421}" destId="{433CA00B-A79D-492E-86BD-0140AE30D990}" srcOrd="0" destOrd="0" presId="urn:microsoft.com/office/officeart/2005/8/layout/vList5"/>
    <dgm:cxn modelId="{F56C00E9-0576-4EFF-AF0A-B83D43B104E3}" type="presOf" srcId="{0E409401-3B69-4C0F-A0C4-3F2AB823C9EF}" destId="{18889B85-5B45-49FA-8745-775BAD9D78EF}" srcOrd="0" destOrd="0" presId="urn:microsoft.com/office/officeart/2005/8/layout/vList5"/>
    <dgm:cxn modelId="{3B98FDCD-77E3-4162-979E-233CC7D834B3}" type="presOf" srcId="{BADA0782-97A3-4ED6-99A6-67B76BF00A29}" destId="{5DB3D65B-2278-4AEE-AB45-646C3A86F52F}" srcOrd="0" destOrd="0" presId="urn:microsoft.com/office/officeart/2005/8/layout/vList5"/>
    <dgm:cxn modelId="{2CB51290-8630-46FA-84A5-1EF4CB40AB51}" type="presOf" srcId="{8EE44EB4-0F78-4148-94CF-085857D9F363}" destId="{2C4F6EAE-78D0-4E1E-96DE-4E4685A695E0}" srcOrd="0" destOrd="0" presId="urn:microsoft.com/office/officeart/2005/8/layout/vList5"/>
    <dgm:cxn modelId="{09D776B0-4461-42EC-8484-B85875EDFAE5}" srcId="{F172B9EB-2802-48ED-8CBA-C329B259E989}" destId="{42156326-EA3A-41B3-9061-C770DC095F1B}" srcOrd="0" destOrd="0" parTransId="{8B41BAE2-F6BB-47A2-AEBB-ADE7716D3D17}" sibTransId="{9C2DFBE2-53DD-4451-B2BA-82CC1FC5DAA0}"/>
    <dgm:cxn modelId="{000169BE-491B-48AE-AA51-4EDFE1E59F46}" srcId="{701B0BBF-BF4D-44DD-8F21-0DF5E38FE421}" destId="{F172B9EB-2802-48ED-8CBA-C329B259E989}" srcOrd="0" destOrd="0" parTransId="{8CD85141-47F3-4366-914E-8DFB55DF6FC6}" sibTransId="{FB8B809B-6EF3-43D6-86A4-A0BB6C9259D4}"/>
    <dgm:cxn modelId="{7BB96F05-107F-4D90-BE55-E00AF73F4CBE}" srcId="{701B0BBF-BF4D-44DD-8F21-0DF5E38FE421}" destId="{BADA0782-97A3-4ED6-99A6-67B76BF00A29}" srcOrd="1" destOrd="0" parTransId="{994B3D7A-E985-4924-A04B-A2128DCBFE3A}" sibTransId="{75A13F90-9186-4C10-8D1E-E2C4FF7EDE20}"/>
    <dgm:cxn modelId="{D9E9B521-2E92-487A-B006-AE11D5E1637C}" srcId="{2D0500F2-A2D0-4870-BA3F-5F6E7E36440D}" destId="{8EE44EB4-0F78-4148-94CF-085857D9F363}" srcOrd="0" destOrd="0" parTransId="{7FCC2893-9CDE-4634-BEFA-678DE18A5E9C}" sibTransId="{6FD0720D-DC59-4D1E-8B2C-653FA8B32EA8}"/>
    <dgm:cxn modelId="{D0EA53FA-95BD-47B8-8CE2-20F0519ABDC0}" type="presOf" srcId="{2D0500F2-A2D0-4870-BA3F-5F6E7E36440D}" destId="{4337C8EB-B3ED-4674-9513-790C01BB11DB}" srcOrd="0" destOrd="0" presId="urn:microsoft.com/office/officeart/2005/8/layout/vList5"/>
    <dgm:cxn modelId="{F0EDF63F-5849-4B8F-80A0-6CC576A746F7}" srcId="{BADA0782-97A3-4ED6-99A6-67B76BF00A29}" destId="{0E409401-3B69-4C0F-A0C4-3F2AB823C9EF}" srcOrd="0" destOrd="0" parTransId="{4E743D6F-95BF-445C-9417-9E5D08F7DFE8}" sibTransId="{393B7F91-78BC-45FD-84D5-AC816492DDFE}"/>
    <dgm:cxn modelId="{F126B913-3987-4FD2-AAB2-54D8501E6093}" srcId="{701B0BBF-BF4D-44DD-8F21-0DF5E38FE421}" destId="{2D0500F2-A2D0-4870-BA3F-5F6E7E36440D}" srcOrd="2" destOrd="0" parTransId="{B3C78308-AE26-4368-B234-EF37A3036D92}" sibTransId="{75C18A1A-8D80-49BC-8A53-5318F8E8731B}"/>
    <dgm:cxn modelId="{F693ADF2-FDA6-4F4C-9A79-F797EA059B2A}" type="presOf" srcId="{F172B9EB-2802-48ED-8CBA-C329B259E989}" destId="{5EA8B588-3DFF-4577-ADBA-42BF2E3D3483}" srcOrd="0" destOrd="0" presId="urn:microsoft.com/office/officeart/2005/8/layout/vList5"/>
    <dgm:cxn modelId="{61254591-6247-4ED0-8D01-05F3CBDE18DB}" type="presOf" srcId="{42156326-EA3A-41B3-9061-C770DC095F1B}" destId="{4E3A694E-0EB9-44B3-8EC5-91F0069E2D7D}" srcOrd="0" destOrd="0" presId="urn:microsoft.com/office/officeart/2005/8/layout/vList5"/>
    <dgm:cxn modelId="{85F889FF-E7D8-4274-B3B9-727BB8A3CCA4}" type="presParOf" srcId="{433CA00B-A79D-492E-86BD-0140AE30D990}" destId="{B20A0B31-370E-4876-9345-6F39AC441538}" srcOrd="0" destOrd="0" presId="urn:microsoft.com/office/officeart/2005/8/layout/vList5"/>
    <dgm:cxn modelId="{A89C749F-A183-4089-ADC0-98E9888A49F4}" type="presParOf" srcId="{B20A0B31-370E-4876-9345-6F39AC441538}" destId="{5EA8B588-3DFF-4577-ADBA-42BF2E3D3483}" srcOrd="0" destOrd="0" presId="urn:microsoft.com/office/officeart/2005/8/layout/vList5"/>
    <dgm:cxn modelId="{A926B08E-5189-4857-8C93-34BABE7FC772}" type="presParOf" srcId="{B20A0B31-370E-4876-9345-6F39AC441538}" destId="{4E3A694E-0EB9-44B3-8EC5-91F0069E2D7D}" srcOrd="1" destOrd="0" presId="urn:microsoft.com/office/officeart/2005/8/layout/vList5"/>
    <dgm:cxn modelId="{0653D33E-774E-4BBE-B201-BDF8DC66CE94}" type="presParOf" srcId="{433CA00B-A79D-492E-86BD-0140AE30D990}" destId="{A560A811-6E0F-4C84-885D-09B96257B31B}" srcOrd="1" destOrd="0" presId="urn:microsoft.com/office/officeart/2005/8/layout/vList5"/>
    <dgm:cxn modelId="{8DD6A65D-4153-499D-9559-99715341DAEF}" type="presParOf" srcId="{433CA00B-A79D-492E-86BD-0140AE30D990}" destId="{D633AB70-F373-4D5F-9806-AE10587D8F83}" srcOrd="2" destOrd="0" presId="urn:microsoft.com/office/officeart/2005/8/layout/vList5"/>
    <dgm:cxn modelId="{3C968561-F200-40D5-9D32-B7389EF64461}" type="presParOf" srcId="{D633AB70-F373-4D5F-9806-AE10587D8F83}" destId="{5DB3D65B-2278-4AEE-AB45-646C3A86F52F}" srcOrd="0" destOrd="0" presId="urn:microsoft.com/office/officeart/2005/8/layout/vList5"/>
    <dgm:cxn modelId="{823BEC6C-4BA6-4002-B28F-F97A683FEFA6}" type="presParOf" srcId="{D633AB70-F373-4D5F-9806-AE10587D8F83}" destId="{18889B85-5B45-49FA-8745-775BAD9D78EF}" srcOrd="1" destOrd="0" presId="urn:microsoft.com/office/officeart/2005/8/layout/vList5"/>
    <dgm:cxn modelId="{86152AFB-55C0-43EF-BFA2-F565C6DF5F85}" type="presParOf" srcId="{433CA00B-A79D-492E-86BD-0140AE30D990}" destId="{10F4626A-0470-485A-BDDE-BD454B5728F1}" srcOrd="3" destOrd="0" presId="urn:microsoft.com/office/officeart/2005/8/layout/vList5"/>
    <dgm:cxn modelId="{C5EBEF8E-642F-4973-9AD4-12D91F976FB9}" type="presParOf" srcId="{433CA00B-A79D-492E-86BD-0140AE30D990}" destId="{BF4F64E3-A1C8-4398-A04A-B1D9933DC355}" srcOrd="4" destOrd="0" presId="urn:microsoft.com/office/officeart/2005/8/layout/vList5"/>
    <dgm:cxn modelId="{FE734596-3C24-4454-940E-1EB1FA35F18A}" type="presParOf" srcId="{BF4F64E3-A1C8-4398-A04A-B1D9933DC355}" destId="{4337C8EB-B3ED-4674-9513-790C01BB11DB}" srcOrd="0" destOrd="0" presId="urn:microsoft.com/office/officeart/2005/8/layout/vList5"/>
    <dgm:cxn modelId="{94BBB48B-39BC-40D2-A3D1-069A7ECEA6B9}" type="presParOf" srcId="{BF4F64E3-A1C8-4398-A04A-B1D9933DC355}" destId="{2C4F6EAE-78D0-4E1E-96DE-4E4685A695E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569F0C6-0EA9-4913-9AD3-D80CAD834839}" type="doc">
      <dgm:prSet loTypeId="urn:microsoft.com/office/officeart/2005/8/layout/defaul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06DB4D9-AA60-44DA-AD41-FFD08C0C0947}">
      <dgm:prSet phldrT="[Text]"/>
      <dgm:spPr/>
      <dgm:t>
        <a:bodyPr/>
        <a:lstStyle/>
        <a:p>
          <a:r>
            <a:rPr lang="en-US" i="0" dirty="0" smtClean="0"/>
            <a:t>Context is any information that can be used to characterize the situation of an </a:t>
          </a:r>
          <a:r>
            <a:rPr lang="en-US" i="1" dirty="0" smtClean="0"/>
            <a:t>entity</a:t>
          </a:r>
          <a:r>
            <a:rPr lang="en-US" i="0" dirty="0" smtClean="0"/>
            <a:t>. </a:t>
          </a:r>
          <a:endParaRPr lang="en-US" i="0" dirty="0"/>
        </a:p>
      </dgm:t>
    </dgm:pt>
    <dgm:pt modelId="{EBC31D36-6D88-46B5-A7ED-F6EDDDAFDC35}" type="parTrans" cxnId="{44A966F1-EA12-42B2-A9B6-B472AE76ACB4}">
      <dgm:prSet/>
      <dgm:spPr/>
      <dgm:t>
        <a:bodyPr/>
        <a:lstStyle/>
        <a:p>
          <a:endParaRPr lang="en-US"/>
        </a:p>
      </dgm:t>
    </dgm:pt>
    <dgm:pt modelId="{51AD3959-DF9C-4CB7-B1F8-DFF796A1ED34}" type="sibTrans" cxnId="{44A966F1-EA12-42B2-A9B6-B472AE76ACB4}">
      <dgm:prSet/>
      <dgm:spPr/>
      <dgm:t>
        <a:bodyPr/>
        <a:lstStyle/>
        <a:p>
          <a:endParaRPr lang="en-US"/>
        </a:p>
      </dgm:t>
    </dgm:pt>
    <dgm:pt modelId="{64183E00-5024-4442-B3A2-B808DF206C15}">
      <dgm:prSet phldrT="[Text]"/>
      <dgm:spPr/>
      <dgm:t>
        <a:bodyPr/>
        <a:lstStyle/>
        <a:p>
          <a:r>
            <a:rPr lang="en-US" i="0" dirty="0" smtClean="0"/>
            <a:t>An </a:t>
          </a:r>
          <a:r>
            <a:rPr lang="en-US" i="1" dirty="0" smtClean="0"/>
            <a:t>entity</a:t>
          </a:r>
          <a:r>
            <a:rPr lang="en-US" i="0" dirty="0" smtClean="0"/>
            <a:t> is a person, place, or object that is considered relevant to the interaction between a user and an application, including the user and application themselves.</a:t>
          </a:r>
          <a:endParaRPr lang="en-US" i="0" dirty="0"/>
        </a:p>
      </dgm:t>
    </dgm:pt>
    <dgm:pt modelId="{FAD2689E-F39F-45BD-AEE6-59BFC5BAB143}" type="parTrans" cxnId="{0D045FFB-7FEA-40C6-90EC-E0527270E011}">
      <dgm:prSet/>
      <dgm:spPr/>
    </dgm:pt>
    <dgm:pt modelId="{E4BA25CA-DBF3-4977-B7EB-88CE5B2CEC77}" type="sibTrans" cxnId="{0D045FFB-7FEA-40C6-90EC-E0527270E011}">
      <dgm:prSet/>
      <dgm:spPr/>
    </dgm:pt>
    <dgm:pt modelId="{ACDC45FD-CD72-42C3-B311-EC5ABA643692}" type="pres">
      <dgm:prSet presAssocID="{7569F0C6-0EA9-4913-9AD3-D80CAD834839}" presName="diagram" presStyleCnt="0">
        <dgm:presLayoutVars>
          <dgm:dir/>
          <dgm:resizeHandles val="exact"/>
        </dgm:presLayoutVars>
      </dgm:prSet>
      <dgm:spPr/>
    </dgm:pt>
    <dgm:pt modelId="{217E6C85-5FB1-48A9-AB05-8DB2A21409D1}" type="pres">
      <dgm:prSet presAssocID="{406DB4D9-AA60-44DA-AD41-FFD08C0C0947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DDF0B7-87BA-4636-B3D7-C93DFF53C774}" type="pres">
      <dgm:prSet presAssocID="{51AD3959-DF9C-4CB7-B1F8-DFF796A1ED34}" presName="sibTrans" presStyleCnt="0"/>
      <dgm:spPr/>
    </dgm:pt>
    <dgm:pt modelId="{2709FE83-F305-47E5-AC89-8C13C32C916B}" type="pres">
      <dgm:prSet presAssocID="{64183E00-5024-4442-B3A2-B808DF206C15}" presName="node" presStyleLbl="node1" presStyleIdx="1" presStyleCnt="2">
        <dgm:presLayoutVars>
          <dgm:bulletEnabled val="1"/>
        </dgm:presLayoutVars>
      </dgm:prSet>
      <dgm:spPr/>
    </dgm:pt>
  </dgm:ptLst>
  <dgm:cxnLst>
    <dgm:cxn modelId="{1E96C8CF-A904-415F-8C9E-361BBB38B6F9}" type="presOf" srcId="{7569F0C6-0EA9-4913-9AD3-D80CAD834839}" destId="{ACDC45FD-CD72-42C3-B311-EC5ABA643692}" srcOrd="0" destOrd="0" presId="urn:microsoft.com/office/officeart/2005/8/layout/default"/>
    <dgm:cxn modelId="{0D045FFB-7FEA-40C6-90EC-E0527270E011}" srcId="{7569F0C6-0EA9-4913-9AD3-D80CAD834839}" destId="{64183E00-5024-4442-B3A2-B808DF206C15}" srcOrd="1" destOrd="0" parTransId="{FAD2689E-F39F-45BD-AEE6-59BFC5BAB143}" sibTransId="{E4BA25CA-DBF3-4977-B7EB-88CE5B2CEC77}"/>
    <dgm:cxn modelId="{5CF06714-BEFD-47F9-8D91-69DBD87714DF}" type="presOf" srcId="{406DB4D9-AA60-44DA-AD41-FFD08C0C0947}" destId="{217E6C85-5FB1-48A9-AB05-8DB2A21409D1}" srcOrd="0" destOrd="0" presId="urn:microsoft.com/office/officeart/2005/8/layout/default"/>
    <dgm:cxn modelId="{EE0C0832-A3B4-42A9-9409-DDF88AB3C149}" type="presOf" srcId="{64183E00-5024-4442-B3A2-B808DF206C15}" destId="{2709FE83-F305-47E5-AC89-8C13C32C916B}" srcOrd="0" destOrd="0" presId="urn:microsoft.com/office/officeart/2005/8/layout/default"/>
    <dgm:cxn modelId="{44A966F1-EA12-42B2-A9B6-B472AE76ACB4}" srcId="{7569F0C6-0EA9-4913-9AD3-D80CAD834839}" destId="{406DB4D9-AA60-44DA-AD41-FFD08C0C0947}" srcOrd="0" destOrd="0" parTransId="{EBC31D36-6D88-46B5-A7ED-F6EDDDAFDC35}" sibTransId="{51AD3959-DF9C-4CB7-B1F8-DFF796A1ED34}"/>
    <dgm:cxn modelId="{A5FD4894-4AFC-4052-B6AE-73E35D719CA4}" type="presParOf" srcId="{ACDC45FD-CD72-42C3-B311-EC5ABA643692}" destId="{217E6C85-5FB1-48A9-AB05-8DB2A21409D1}" srcOrd="0" destOrd="0" presId="urn:microsoft.com/office/officeart/2005/8/layout/default"/>
    <dgm:cxn modelId="{6640316C-395B-463B-A590-8BF44AD4E7CC}" type="presParOf" srcId="{ACDC45FD-CD72-42C3-B311-EC5ABA643692}" destId="{97DDF0B7-87BA-4636-B3D7-C93DFF53C774}" srcOrd="1" destOrd="0" presId="urn:microsoft.com/office/officeart/2005/8/layout/default"/>
    <dgm:cxn modelId="{64420F1D-D3D7-4F55-BB07-A482DC59D590}" type="presParOf" srcId="{ACDC45FD-CD72-42C3-B311-EC5ABA643692}" destId="{2709FE83-F305-47E5-AC89-8C13C32C916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54B164B-1024-4B81-AA1E-0081CDE4006B}" type="doc">
      <dgm:prSet loTypeId="urn:microsoft.com/office/officeart/2005/8/layout/lProcess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D418F4B-90C1-4742-825B-22777DF9A214}">
      <dgm:prSet phldrT="[Text]"/>
      <dgm:spPr/>
      <dgm:t>
        <a:bodyPr/>
        <a:lstStyle/>
        <a:p>
          <a:r>
            <a:rPr lang="en-US" dirty="0" smtClean="0"/>
            <a:t>Categories</a:t>
          </a:r>
          <a:endParaRPr lang="en-US" dirty="0"/>
        </a:p>
      </dgm:t>
    </dgm:pt>
    <dgm:pt modelId="{7531EDBF-D1D4-4807-80F2-328FE5199A2A}" type="parTrans" cxnId="{F5783BE1-850D-41C3-8EE9-6C7E13572893}">
      <dgm:prSet/>
      <dgm:spPr/>
      <dgm:t>
        <a:bodyPr/>
        <a:lstStyle/>
        <a:p>
          <a:endParaRPr lang="en-US"/>
        </a:p>
      </dgm:t>
    </dgm:pt>
    <dgm:pt modelId="{D2BD66F1-4CAF-4E04-83E9-9867DFC5E132}" type="sibTrans" cxnId="{F5783BE1-850D-41C3-8EE9-6C7E13572893}">
      <dgm:prSet/>
      <dgm:spPr/>
      <dgm:t>
        <a:bodyPr/>
        <a:lstStyle/>
        <a:p>
          <a:endParaRPr lang="en-US"/>
        </a:p>
      </dgm:t>
    </dgm:pt>
    <dgm:pt modelId="{EA87E544-C13D-4D0B-AF08-814A9271BB9F}">
      <dgm:prSet phldrT="[Text]"/>
      <dgm:spPr/>
      <dgm:t>
        <a:bodyPr/>
        <a:lstStyle/>
        <a:p>
          <a:r>
            <a:rPr lang="en-US" dirty="0" smtClean="0"/>
            <a:t>Individuality</a:t>
          </a:r>
          <a:endParaRPr lang="en-US" dirty="0"/>
        </a:p>
      </dgm:t>
    </dgm:pt>
    <dgm:pt modelId="{8BCD05DF-14EF-4974-853D-236D6EE711C1}" type="parTrans" cxnId="{D461481C-9129-4D21-897C-44C4BC0C726F}">
      <dgm:prSet/>
      <dgm:spPr/>
      <dgm:t>
        <a:bodyPr/>
        <a:lstStyle/>
        <a:p>
          <a:endParaRPr lang="en-US"/>
        </a:p>
      </dgm:t>
    </dgm:pt>
    <dgm:pt modelId="{ED8A1F6E-F61C-4EAC-AB10-85606B9E13FC}" type="sibTrans" cxnId="{D461481C-9129-4D21-897C-44C4BC0C726F}">
      <dgm:prSet/>
      <dgm:spPr/>
      <dgm:t>
        <a:bodyPr/>
        <a:lstStyle/>
        <a:p>
          <a:endParaRPr lang="en-US"/>
        </a:p>
      </dgm:t>
    </dgm:pt>
    <dgm:pt modelId="{9634DBD2-3F17-4690-8A2C-854C9D04F4A0}">
      <dgm:prSet phldrT="[Text]"/>
      <dgm:spPr/>
      <dgm:t>
        <a:bodyPr/>
        <a:lstStyle/>
        <a:p>
          <a:r>
            <a:rPr lang="en-US" dirty="0" smtClean="0"/>
            <a:t>Activity</a:t>
          </a:r>
          <a:endParaRPr lang="en-US" dirty="0"/>
        </a:p>
      </dgm:t>
    </dgm:pt>
    <dgm:pt modelId="{9F578B4C-4D15-4865-BD40-4B30C969301A}" type="parTrans" cxnId="{D04F83CF-E865-4EEF-9FE4-88C2CB16CF4A}">
      <dgm:prSet/>
      <dgm:spPr/>
      <dgm:t>
        <a:bodyPr/>
        <a:lstStyle/>
        <a:p>
          <a:endParaRPr lang="en-US"/>
        </a:p>
      </dgm:t>
    </dgm:pt>
    <dgm:pt modelId="{D5120983-9CB7-4385-9F42-9EC9D6BFE6F5}" type="sibTrans" cxnId="{D04F83CF-E865-4EEF-9FE4-88C2CB16CF4A}">
      <dgm:prSet/>
      <dgm:spPr/>
      <dgm:t>
        <a:bodyPr/>
        <a:lstStyle/>
        <a:p>
          <a:endParaRPr lang="en-US"/>
        </a:p>
      </dgm:t>
    </dgm:pt>
    <dgm:pt modelId="{9D072D4D-A71B-425C-81E4-10D5D7D26477}">
      <dgm:prSet phldrT="[Text]"/>
      <dgm:spPr/>
      <dgm:t>
        <a:bodyPr/>
        <a:lstStyle/>
        <a:p>
          <a:r>
            <a:rPr lang="en-US" dirty="0" smtClean="0"/>
            <a:t>Operations</a:t>
          </a:r>
          <a:endParaRPr lang="en-US" dirty="0"/>
        </a:p>
      </dgm:t>
    </dgm:pt>
    <dgm:pt modelId="{68EF4823-52E5-4A47-88D6-0C605346D5C8}" type="parTrans" cxnId="{E3AEDD29-06BD-40EC-8399-A70F29F55706}">
      <dgm:prSet/>
      <dgm:spPr/>
      <dgm:t>
        <a:bodyPr/>
        <a:lstStyle/>
        <a:p>
          <a:endParaRPr lang="en-US"/>
        </a:p>
      </dgm:t>
    </dgm:pt>
    <dgm:pt modelId="{065EA257-0257-4ED0-9526-ADB8342B5A0A}" type="sibTrans" cxnId="{E3AEDD29-06BD-40EC-8399-A70F29F55706}">
      <dgm:prSet/>
      <dgm:spPr/>
      <dgm:t>
        <a:bodyPr/>
        <a:lstStyle/>
        <a:p>
          <a:endParaRPr lang="en-US"/>
        </a:p>
      </dgm:t>
    </dgm:pt>
    <dgm:pt modelId="{06461FDE-14E8-4CBF-B41C-2753E296FAA0}">
      <dgm:prSet phldrT="[Text]"/>
      <dgm:spPr/>
      <dgm:t>
        <a:bodyPr/>
        <a:lstStyle/>
        <a:p>
          <a:r>
            <a:rPr lang="en-US" dirty="0" smtClean="0"/>
            <a:t>Methods and Reasons of</a:t>
          </a:r>
        </a:p>
        <a:p>
          <a:r>
            <a:rPr lang="en-US" dirty="0" smtClean="0"/>
            <a:t>Context Transitions</a:t>
          </a:r>
          <a:endParaRPr lang="en-US" dirty="0"/>
        </a:p>
      </dgm:t>
    </dgm:pt>
    <dgm:pt modelId="{97BE1D0F-044E-4EC7-8A9D-96ED461121CA}" type="parTrans" cxnId="{A6EB6B41-FFF3-4F90-8EDD-5AD7EBC53378}">
      <dgm:prSet/>
      <dgm:spPr/>
      <dgm:t>
        <a:bodyPr/>
        <a:lstStyle/>
        <a:p>
          <a:endParaRPr lang="en-US"/>
        </a:p>
      </dgm:t>
    </dgm:pt>
    <dgm:pt modelId="{67762393-7C84-4334-94F5-D010AF72FCF3}" type="sibTrans" cxnId="{A6EB6B41-FFF3-4F90-8EDD-5AD7EBC53378}">
      <dgm:prSet/>
      <dgm:spPr/>
      <dgm:t>
        <a:bodyPr/>
        <a:lstStyle/>
        <a:p>
          <a:endParaRPr lang="en-US"/>
        </a:p>
      </dgm:t>
    </dgm:pt>
    <dgm:pt modelId="{D6B16E1E-219C-4112-8924-4EE7D5D1DF8F}">
      <dgm:prSet phldrT="[Text]"/>
      <dgm:spPr/>
      <dgm:t>
        <a:bodyPr/>
        <a:lstStyle/>
        <a:p>
          <a:r>
            <a:rPr lang="en-US" dirty="0" smtClean="0"/>
            <a:t>Location</a:t>
          </a:r>
          <a:endParaRPr lang="en-US" dirty="0"/>
        </a:p>
      </dgm:t>
    </dgm:pt>
    <dgm:pt modelId="{248AF102-8461-4A63-B43C-57E4853A2BF7}" type="parTrans" cxnId="{ADB06D4C-F6E5-4C33-A470-0C898B5F04E6}">
      <dgm:prSet/>
      <dgm:spPr/>
      <dgm:t>
        <a:bodyPr/>
        <a:lstStyle/>
        <a:p>
          <a:endParaRPr lang="en-US"/>
        </a:p>
      </dgm:t>
    </dgm:pt>
    <dgm:pt modelId="{063A74EC-E39E-40A0-A7B7-6960464DAF5A}" type="sibTrans" cxnId="{ADB06D4C-F6E5-4C33-A470-0C898B5F04E6}">
      <dgm:prSet/>
      <dgm:spPr/>
      <dgm:t>
        <a:bodyPr/>
        <a:lstStyle/>
        <a:p>
          <a:endParaRPr lang="en-US"/>
        </a:p>
      </dgm:t>
    </dgm:pt>
    <dgm:pt modelId="{39D4622C-64E1-4E97-8CFB-70729D4D7C94}">
      <dgm:prSet phldrT="[Text]"/>
      <dgm:spPr/>
      <dgm:t>
        <a:bodyPr/>
        <a:lstStyle/>
        <a:p>
          <a:r>
            <a:rPr lang="en-US" dirty="0" smtClean="0"/>
            <a:t>Time</a:t>
          </a:r>
          <a:endParaRPr lang="en-US" dirty="0"/>
        </a:p>
      </dgm:t>
    </dgm:pt>
    <dgm:pt modelId="{EEAEB860-97DD-4927-912F-6D790E16643B}" type="parTrans" cxnId="{7C6B6C5D-4231-476D-98CB-58C3E21DA267}">
      <dgm:prSet/>
      <dgm:spPr/>
      <dgm:t>
        <a:bodyPr/>
        <a:lstStyle/>
        <a:p>
          <a:endParaRPr lang="en-US"/>
        </a:p>
      </dgm:t>
    </dgm:pt>
    <dgm:pt modelId="{20FE12DF-6258-477D-95BC-F6F7A750327E}" type="sibTrans" cxnId="{7C6B6C5D-4231-476D-98CB-58C3E21DA267}">
      <dgm:prSet/>
      <dgm:spPr/>
      <dgm:t>
        <a:bodyPr/>
        <a:lstStyle/>
        <a:p>
          <a:endParaRPr lang="en-US"/>
        </a:p>
      </dgm:t>
    </dgm:pt>
    <dgm:pt modelId="{7AF9EBE2-931E-4045-8B2A-5EFF7F8740BE}">
      <dgm:prSet phldrT="[Text]"/>
      <dgm:spPr/>
      <dgm:t>
        <a:bodyPr/>
        <a:lstStyle/>
        <a:p>
          <a:r>
            <a:rPr lang="en-US" dirty="0" smtClean="0"/>
            <a:t>Relations</a:t>
          </a:r>
          <a:endParaRPr lang="en-US" dirty="0"/>
        </a:p>
      </dgm:t>
    </dgm:pt>
    <dgm:pt modelId="{9D5C0C5E-730E-44A4-AC0B-371A82FE145D}" type="parTrans" cxnId="{5A0210AD-7DB0-475C-B002-A2D1D7FEF9BE}">
      <dgm:prSet/>
      <dgm:spPr/>
      <dgm:t>
        <a:bodyPr/>
        <a:lstStyle/>
        <a:p>
          <a:endParaRPr lang="en-US"/>
        </a:p>
      </dgm:t>
    </dgm:pt>
    <dgm:pt modelId="{B9DE9D9B-2135-4D94-863C-8C03EEC01CE4}" type="sibTrans" cxnId="{5A0210AD-7DB0-475C-B002-A2D1D7FEF9BE}">
      <dgm:prSet/>
      <dgm:spPr/>
      <dgm:t>
        <a:bodyPr/>
        <a:lstStyle/>
        <a:p>
          <a:endParaRPr lang="en-US"/>
        </a:p>
      </dgm:t>
    </dgm:pt>
    <dgm:pt modelId="{E46BEBA7-2F82-4C54-B0CB-B82318212067}">
      <dgm:prSet phldrT="[Text]"/>
      <dgm:spPr/>
      <dgm:t>
        <a:bodyPr/>
        <a:lstStyle/>
        <a:p>
          <a:r>
            <a:rPr lang="en-US" dirty="0" smtClean="0"/>
            <a:t>Methods of</a:t>
          </a:r>
        </a:p>
        <a:p>
          <a:r>
            <a:rPr lang="en-US" dirty="0" smtClean="0"/>
            <a:t>Sharing Context Between Entities</a:t>
          </a:r>
          <a:endParaRPr lang="en-US" dirty="0"/>
        </a:p>
      </dgm:t>
    </dgm:pt>
    <dgm:pt modelId="{D2A6721A-9C2B-4FC2-8E38-A4910404B6A1}" type="parTrans" cxnId="{979F84FD-5870-4D1B-846C-B9466D75154F}">
      <dgm:prSet/>
      <dgm:spPr/>
      <dgm:t>
        <a:bodyPr/>
        <a:lstStyle/>
        <a:p>
          <a:endParaRPr lang="en-US"/>
        </a:p>
      </dgm:t>
    </dgm:pt>
    <dgm:pt modelId="{953FFE9D-FEBA-4180-84BB-8A11FE78FFCB}" type="sibTrans" cxnId="{979F84FD-5870-4D1B-846C-B9466D75154F}">
      <dgm:prSet/>
      <dgm:spPr/>
      <dgm:t>
        <a:bodyPr/>
        <a:lstStyle/>
        <a:p>
          <a:endParaRPr lang="en-US"/>
        </a:p>
      </dgm:t>
    </dgm:pt>
    <dgm:pt modelId="{299DBD4D-C70D-49C1-B4E1-5F37384AE8ED}" type="pres">
      <dgm:prSet presAssocID="{E54B164B-1024-4B81-AA1E-0081CDE4006B}" presName="theList" presStyleCnt="0">
        <dgm:presLayoutVars>
          <dgm:dir/>
          <dgm:animLvl val="lvl"/>
          <dgm:resizeHandles val="exact"/>
        </dgm:presLayoutVars>
      </dgm:prSet>
      <dgm:spPr/>
    </dgm:pt>
    <dgm:pt modelId="{DC2A0B12-AB5B-4086-859E-954404F54938}" type="pres">
      <dgm:prSet presAssocID="{3D418F4B-90C1-4742-825B-22777DF9A214}" presName="compNode" presStyleCnt="0"/>
      <dgm:spPr/>
    </dgm:pt>
    <dgm:pt modelId="{AE27514A-7BB5-41F6-A341-9AFD0B637A38}" type="pres">
      <dgm:prSet presAssocID="{3D418F4B-90C1-4742-825B-22777DF9A214}" presName="aNode" presStyleLbl="bgShp" presStyleIdx="0" presStyleCnt="2"/>
      <dgm:spPr/>
    </dgm:pt>
    <dgm:pt modelId="{A5033452-F2A6-4237-AC74-D2E058BCD3DB}" type="pres">
      <dgm:prSet presAssocID="{3D418F4B-90C1-4742-825B-22777DF9A214}" presName="textNode" presStyleLbl="bgShp" presStyleIdx="0" presStyleCnt="2"/>
      <dgm:spPr/>
    </dgm:pt>
    <dgm:pt modelId="{06D1077D-4EFD-4123-AC0D-E9AB48370C8B}" type="pres">
      <dgm:prSet presAssocID="{3D418F4B-90C1-4742-825B-22777DF9A214}" presName="compChildNode" presStyleCnt="0"/>
      <dgm:spPr/>
    </dgm:pt>
    <dgm:pt modelId="{33A002CF-F577-448D-A85A-FE603691122B}" type="pres">
      <dgm:prSet presAssocID="{3D418F4B-90C1-4742-825B-22777DF9A214}" presName="theInnerList" presStyleCnt="0"/>
      <dgm:spPr/>
    </dgm:pt>
    <dgm:pt modelId="{C05E28E7-D13C-407F-A61C-8FE647907D73}" type="pres">
      <dgm:prSet presAssocID="{EA87E544-C13D-4D0B-AF08-814A9271BB9F}" presName="childNode" presStyleLbl="node1" presStyleIdx="0" presStyleCnt="7">
        <dgm:presLayoutVars>
          <dgm:bulletEnabled val="1"/>
        </dgm:presLayoutVars>
      </dgm:prSet>
      <dgm:spPr/>
    </dgm:pt>
    <dgm:pt modelId="{842A857B-CC46-4E9B-A674-AC5AB9A19162}" type="pres">
      <dgm:prSet presAssocID="{EA87E544-C13D-4D0B-AF08-814A9271BB9F}" presName="aSpace2" presStyleCnt="0"/>
      <dgm:spPr/>
    </dgm:pt>
    <dgm:pt modelId="{BF7B358D-4290-49BB-A13A-C7B4E623396F}" type="pres">
      <dgm:prSet presAssocID="{9634DBD2-3F17-4690-8A2C-854C9D04F4A0}" presName="childNode" presStyleLbl="node1" presStyleIdx="1" presStyleCnt="7">
        <dgm:presLayoutVars>
          <dgm:bulletEnabled val="1"/>
        </dgm:presLayoutVars>
      </dgm:prSet>
      <dgm:spPr/>
    </dgm:pt>
    <dgm:pt modelId="{4712737D-5B19-44FD-9963-7870D1BBDE9C}" type="pres">
      <dgm:prSet presAssocID="{9634DBD2-3F17-4690-8A2C-854C9D04F4A0}" presName="aSpace2" presStyleCnt="0"/>
      <dgm:spPr/>
    </dgm:pt>
    <dgm:pt modelId="{A401525B-773A-47D0-9538-340526743EE4}" type="pres">
      <dgm:prSet presAssocID="{D6B16E1E-219C-4112-8924-4EE7D5D1DF8F}" presName="childNode" presStyleLbl="node1" presStyleIdx="2" presStyleCnt="7">
        <dgm:presLayoutVars>
          <dgm:bulletEnabled val="1"/>
        </dgm:presLayoutVars>
      </dgm:prSet>
      <dgm:spPr/>
    </dgm:pt>
    <dgm:pt modelId="{FAF9A491-965D-4332-B86A-89A15DA9381C}" type="pres">
      <dgm:prSet presAssocID="{D6B16E1E-219C-4112-8924-4EE7D5D1DF8F}" presName="aSpace2" presStyleCnt="0"/>
      <dgm:spPr/>
    </dgm:pt>
    <dgm:pt modelId="{2D13D653-902A-4288-856E-157724F93677}" type="pres">
      <dgm:prSet presAssocID="{39D4622C-64E1-4E97-8CFB-70729D4D7C94}" presName="childNode" presStyleLbl="node1" presStyleIdx="3" presStyleCnt="7">
        <dgm:presLayoutVars>
          <dgm:bulletEnabled val="1"/>
        </dgm:presLayoutVars>
      </dgm:prSet>
      <dgm:spPr/>
    </dgm:pt>
    <dgm:pt modelId="{E8557D2C-B378-4FF7-87F5-6008C40B7053}" type="pres">
      <dgm:prSet presAssocID="{39D4622C-64E1-4E97-8CFB-70729D4D7C94}" presName="aSpace2" presStyleCnt="0"/>
      <dgm:spPr/>
    </dgm:pt>
    <dgm:pt modelId="{75FB501E-7710-4CAC-B942-01B8BA3271E1}" type="pres">
      <dgm:prSet presAssocID="{7AF9EBE2-931E-4045-8B2A-5EFF7F8740BE}" presName="childNode" presStyleLbl="node1" presStyleIdx="4" presStyleCnt="7">
        <dgm:presLayoutVars>
          <dgm:bulletEnabled val="1"/>
        </dgm:presLayoutVars>
      </dgm:prSet>
      <dgm:spPr/>
    </dgm:pt>
    <dgm:pt modelId="{024A9C5F-8E2F-42E3-AD96-A54C042E55E2}" type="pres">
      <dgm:prSet presAssocID="{3D418F4B-90C1-4742-825B-22777DF9A214}" presName="aSpace" presStyleCnt="0"/>
      <dgm:spPr/>
    </dgm:pt>
    <dgm:pt modelId="{5448BC1B-13A2-4C32-BDB0-E3DA360FED21}" type="pres">
      <dgm:prSet presAssocID="{9D072D4D-A71B-425C-81E4-10D5D7D26477}" presName="compNode" presStyleCnt="0"/>
      <dgm:spPr/>
    </dgm:pt>
    <dgm:pt modelId="{A06030E6-9023-46C6-8216-D45CFFA6FD04}" type="pres">
      <dgm:prSet presAssocID="{9D072D4D-A71B-425C-81E4-10D5D7D26477}" presName="aNode" presStyleLbl="bgShp" presStyleIdx="1" presStyleCnt="2"/>
      <dgm:spPr/>
    </dgm:pt>
    <dgm:pt modelId="{6A7CACD7-BBC5-4B7F-8BCC-0FBE50C9B888}" type="pres">
      <dgm:prSet presAssocID="{9D072D4D-A71B-425C-81E4-10D5D7D26477}" presName="textNode" presStyleLbl="bgShp" presStyleIdx="1" presStyleCnt="2"/>
      <dgm:spPr/>
    </dgm:pt>
    <dgm:pt modelId="{106CE5E4-5993-486F-9403-7A6DA78E3923}" type="pres">
      <dgm:prSet presAssocID="{9D072D4D-A71B-425C-81E4-10D5D7D26477}" presName="compChildNode" presStyleCnt="0"/>
      <dgm:spPr/>
    </dgm:pt>
    <dgm:pt modelId="{6005CE7D-6C5C-4804-B5F5-09E982B160EC}" type="pres">
      <dgm:prSet presAssocID="{9D072D4D-A71B-425C-81E4-10D5D7D26477}" presName="theInnerList" presStyleCnt="0"/>
      <dgm:spPr/>
    </dgm:pt>
    <dgm:pt modelId="{89EE2339-5C49-465C-AD92-B3E592028D63}" type="pres">
      <dgm:prSet presAssocID="{06461FDE-14E8-4CBF-B41C-2753E296FAA0}" presName="child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A4839E-4291-4655-A5E3-2D36FBF8DF08}" type="pres">
      <dgm:prSet presAssocID="{06461FDE-14E8-4CBF-B41C-2753E296FAA0}" presName="aSpace2" presStyleCnt="0"/>
      <dgm:spPr/>
    </dgm:pt>
    <dgm:pt modelId="{EB6163B9-39A0-4DE1-B614-A1FDBFE63E29}" type="pres">
      <dgm:prSet presAssocID="{E46BEBA7-2F82-4C54-B0CB-B82318212067}" presName="child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99EEDC1-02C3-453C-B9F1-77CC8D7EE1A1}" type="presOf" srcId="{7AF9EBE2-931E-4045-8B2A-5EFF7F8740BE}" destId="{75FB501E-7710-4CAC-B942-01B8BA3271E1}" srcOrd="0" destOrd="0" presId="urn:microsoft.com/office/officeart/2005/8/layout/lProcess2"/>
    <dgm:cxn modelId="{D04F83CF-E865-4EEF-9FE4-88C2CB16CF4A}" srcId="{3D418F4B-90C1-4742-825B-22777DF9A214}" destId="{9634DBD2-3F17-4690-8A2C-854C9D04F4A0}" srcOrd="1" destOrd="0" parTransId="{9F578B4C-4D15-4865-BD40-4B30C969301A}" sibTransId="{D5120983-9CB7-4385-9F42-9EC9D6BFE6F5}"/>
    <dgm:cxn modelId="{617DA9D6-AC90-479F-8A47-04F299D6EEE6}" type="presOf" srcId="{EA87E544-C13D-4D0B-AF08-814A9271BB9F}" destId="{C05E28E7-D13C-407F-A61C-8FE647907D73}" srcOrd="0" destOrd="0" presId="urn:microsoft.com/office/officeart/2005/8/layout/lProcess2"/>
    <dgm:cxn modelId="{ADB06D4C-F6E5-4C33-A470-0C898B5F04E6}" srcId="{3D418F4B-90C1-4742-825B-22777DF9A214}" destId="{D6B16E1E-219C-4112-8924-4EE7D5D1DF8F}" srcOrd="2" destOrd="0" parTransId="{248AF102-8461-4A63-B43C-57E4853A2BF7}" sibTransId="{063A74EC-E39E-40A0-A7B7-6960464DAF5A}"/>
    <dgm:cxn modelId="{A93139AD-389C-4B0B-B177-5516E241FBC1}" type="presOf" srcId="{39D4622C-64E1-4E97-8CFB-70729D4D7C94}" destId="{2D13D653-902A-4288-856E-157724F93677}" srcOrd="0" destOrd="0" presId="urn:microsoft.com/office/officeart/2005/8/layout/lProcess2"/>
    <dgm:cxn modelId="{D3A2ECDF-84A7-4BF4-8D05-AA8F1F08A949}" type="presOf" srcId="{06461FDE-14E8-4CBF-B41C-2753E296FAA0}" destId="{89EE2339-5C49-465C-AD92-B3E592028D63}" srcOrd="0" destOrd="0" presId="urn:microsoft.com/office/officeart/2005/8/layout/lProcess2"/>
    <dgm:cxn modelId="{A6EB6B41-FFF3-4F90-8EDD-5AD7EBC53378}" srcId="{9D072D4D-A71B-425C-81E4-10D5D7D26477}" destId="{06461FDE-14E8-4CBF-B41C-2753E296FAA0}" srcOrd="0" destOrd="0" parTransId="{97BE1D0F-044E-4EC7-8A9D-96ED461121CA}" sibTransId="{67762393-7C84-4334-94F5-D010AF72FCF3}"/>
    <dgm:cxn modelId="{7C5A3EB8-B239-4058-BA2F-4B27706E6338}" type="presOf" srcId="{D6B16E1E-219C-4112-8924-4EE7D5D1DF8F}" destId="{A401525B-773A-47D0-9538-340526743EE4}" srcOrd="0" destOrd="0" presId="urn:microsoft.com/office/officeart/2005/8/layout/lProcess2"/>
    <dgm:cxn modelId="{A1453A09-9372-4BAA-B899-C2F773BDC3A8}" type="presOf" srcId="{9634DBD2-3F17-4690-8A2C-854C9D04F4A0}" destId="{BF7B358D-4290-49BB-A13A-C7B4E623396F}" srcOrd="0" destOrd="0" presId="urn:microsoft.com/office/officeart/2005/8/layout/lProcess2"/>
    <dgm:cxn modelId="{954DA2F4-4557-4327-9275-918FD0DAC379}" type="presOf" srcId="{E54B164B-1024-4B81-AA1E-0081CDE4006B}" destId="{299DBD4D-C70D-49C1-B4E1-5F37384AE8ED}" srcOrd="0" destOrd="0" presId="urn:microsoft.com/office/officeart/2005/8/layout/lProcess2"/>
    <dgm:cxn modelId="{5A0210AD-7DB0-475C-B002-A2D1D7FEF9BE}" srcId="{3D418F4B-90C1-4742-825B-22777DF9A214}" destId="{7AF9EBE2-931E-4045-8B2A-5EFF7F8740BE}" srcOrd="4" destOrd="0" parTransId="{9D5C0C5E-730E-44A4-AC0B-371A82FE145D}" sibTransId="{B9DE9D9B-2135-4D94-863C-8C03EEC01CE4}"/>
    <dgm:cxn modelId="{7C6B6C5D-4231-476D-98CB-58C3E21DA267}" srcId="{3D418F4B-90C1-4742-825B-22777DF9A214}" destId="{39D4622C-64E1-4E97-8CFB-70729D4D7C94}" srcOrd="3" destOrd="0" parTransId="{EEAEB860-97DD-4927-912F-6D790E16643B}" sibTransId="{20FE12DF-6258-477D-95BC-F6F7A750327E}"/>
    <dgm:cxn modelId="{F5783BE1-850D-41C3-8EE9-6C7E13572893}" srcId="{E54B164B-1024-4B81-AA1E-0081CDE4006B}" destId="{3D418F4B-90C1-4742-825B-22777DF9A214}" srcOrd="0" destOrd="0" parTransId="{7531EDBF-D1D4-4807-80F2-328FE5199A2A}" sibTransId="{D2BD66F1-4CAF-4E04-83E9-9867DFC5E132}"/>
    <dgm:cxn modelId="{80DB8ADB-47BB-4534-8BB1-391BBF3C4036}" type="presOf" srcId="{9D072D4D-A71B-425C-81E4-10D5D7D26477}" destId="{A06030E6-9023-46C6-8216-D45CFFA6FD04}" srcOrd="0" destOrd="0" presId="urn:microsoft.com/office/officeart/2005/8/layout/lProcess2"/>
    <dgm:cxn modelId="{529AB59C-EED7-4CBE-A506-880D283C55E0}" type="presOf" srcId="{3D418F4B-90C1-4742-825B-22777DF9A214}" destId="{AE27514A-7BB5-41F6-A341-9AFD0B637A38}" srcOrd="0" destOrd="0" presId="urn:microsoft.com/office/officeart/2005/8/layout/lProcess2"/>
    <dgm:cxn modelId="{979F84FD-5870-4D1B-846C-B9466D75154F}" srcId="{9D072D4D-A71B-425C-81E4-10D5D7D26477}" destId="{E46BEBA7-2F82-4C54-B0CB-B82318212067}" srcOrd="1" destOrd="0" parTransId="{D2A6721A-9C2B-4FC2-8E38-A4910404B6A1}" sibTransId="{953FFE9D-FEBA-4180-84BB-8A11FE78FFCB}"/>
    <dgm:cxn modelId="{26E2B5DE-BBB1-4808-9CC9-0DE6F1259223}" type="presOf" srcId="{3D418F4B-90C1-4742-825B-22777DF9A214}" destId="{A5033452-F2A6-4237-AC74-D2E058BCD3DB}" srcOrd="1" destOrd="0" presId="urn:microsoft.com/office/officeart/2005/8/layout/lProcess2"/>
    <dgm:cxn modelId="{90E1FD45-C60A-4A8E-AD9B-415787FA2A51}" type="presOf" srcId="{9D072D4D-A71B-425C-81E4-10D5D7D26477}" destId="{6A7CACD7-BBC5-4B7F-8BCC-0FBE50C9B888}" srcOrd="1" destOrd="0" presId="urn:microsoft.com/office/officeart/2005/8/layout/lProcess2"/>
    <dgm:cxn modelId="{3642AD00-5659-43FE-B480-03CD4345AB11}" type="presOf" srcId="{E46BEBA7-2F82-4C54-B0CB-B82318212067}" destId="{EB6163B9-39A0-4DE1-B614-A1FDBFE63E29}" srcOrd="0" destOrd="0" presId="urn:microsoft.com/office/officeart/2005/8/layout/lProcess2"/>
    <dgm:cxn modelId="{E3AEDD29-06BD-40EC-8399-A70F29F55706}" srcId="{E54B164B-1024-4B81-AA1E-0081CDE4006B}" destId="{9D072D4D-A71B-425C-81E4-10D5D7D26477}" srcOrd="1" destOrd="0" parTransId="{68EF4823-52E5-4A47-88D6-0C605346D5C8}" sibTransId="{065EA257-0257-4ED0-9526-ADB8342B5A0A}"/>
    <dgm:cxn modelId="{D461481C-9129-4D21-897C-44C4BC0C726F}" srcId="{3D418F4B-90C1-4742-825B-22777DF9A214}" destId="{EA87E544-C13D-4D0B-AF08-814A9271BB9F}" srcOrd="0" destOrd="0" parTransId="{8BCD05DF-14EF-4974-853D-236D6EE711C1}" sibTransId="{ED8A1F6E-F61C-4EAC-AB10-85606B9E13FC}"/>
    <dgm:cxn modelId="{4EF9D227-6F11-44F4-94C0-A6B1C49E3E70}" type="presParOf" srcId="{299DBD4D-C70D-49C1-B4E1-5F37384AE8ED}" destId="{DC2A0B12-AB5B-4086-859E-954404F54938}" srcOrd="0" destOrd="0" presId="urn:microsoft.com/office/officeart/2005/8/layout/lProcess2"/>
    <dgm:cxn modelId="{9FC6FA31-F501-4A2B-ABBF-21B7079E3C42}" type="presParOf" srcId="{DC2A0B12-AB5B-4086-859E-954404F54938}" destId="{AE27514A-7BB5-41F6-A341-9AFD0B637A38}" srcOrd="0" destOrd="0" presId="urn:microsoft.com/office/officeart/2005/8/layout/lProcess2"/>
    <dgm:cxn modelId="{BB0349CF-4284-4267-8680-4E8166115151}" type="presParOf" srcId="{DC2A0B12-AB5B-4086-859E-954404F54938}" destId="{A5033452-F2A6-4237-AC74-D2E058BCD3DB}" srcOrd="1" destOrd="0" presId="urn:microsoft.com/office/officeart/2005/8/layout/lProcess2"/>
    <dgm:cxn modelId="{9DDA9B8A-02CC-454B-B94E-002A864EF667}" type="presParOf" srcId="{DC2A0B12-AB5B-4086-859E-954404F54938}" destId="{06D1077D-4EFD-4123-AC0D-E9AB48370C8B}" srcOrd="2" destOrd="0" presId="urn:microsoft.com/office/officeart/2005/8/layout/lProcess2"/>
    <dgm:cxn modelId="{6D19059E-4D4A-41D0-8573-844957F20CE6}" type="presParOf" srcId="{06D1077D-4EFD-4123-AC0D-E9AB48370C8B}" destId="{33A002CF-F577-448D-A85A-FE603691122B}" srcOrd="0" destOrd="0" presId="urn:microsoft.com/office/officeart/2005/8/layout/lProcess2"/>
    <dgm:cxn modelId="{192945F3-A959-41BB-A137-21348599AF53}" type="presParOf" srcId="{33A002CF-F577-448D-A85A-FE603691122B}" destId="{C05E28E7-D13C-407F-A61C-8FE647907D73}" srcOrd="0" destOrd="0" presId="urn:microsoft.com/office/officeart/2005/8/layout/lProcess2"/>
    <dgm:cxn modelId="{43B5042E-BE2C-46DC-A670-A4A7692A1A3F}" type="presParOf" srcId="{33A002CF-F577-448D-A85A-FE603691122B}" destId="{842A857B-CC46-4E9B-A674-AC5AB9A19162}" srcOrd="1" destOrd="0" presId="urn:microsoft.com/office/officeart/2005/8/layout/lProcess2"/>
    <dgm:cxn modelId="{763436FA-968C-464A-AFBE-C12FF17D21F2}" type="presParOf" srcId="{33A002CF-F577-448D-A85A-FE603691122B}" destId="{BF7B358D-4290-49BB-A13A-C7B4E623396F}" srcOrd="2" destOrd="0" presId="urn:microsoft.com/office/officeart/2005/8/layout/lProcess2"/>
    <dgm:cxn modelId="{A5034F36-D275-451D-9F7B-AF57F50E039A}" type="presParOf" srcId="{33A002CF-F577-448D-A85A-FE603691122B}" destId="{4712737D-5B19-44FD-9963-7870D1BBDE9C}" srcOrd="3" destOrd="0" presId="urn:microsoft.com/office/officeart/2005/8/layout/lProcess2"/>
    <dgm:cxn modelId="{60113A26-4F3D-4F1A-9D3A-6540FA32BF15}" type="presParOf" srcId="{33A002CF-F577-448D-A85A-FE603691122B}" destId="{A401525B-773A-47D0-9538-340526743EE4}" srcOrd="4" destOrd="0" presId="urn:microsoft.com/office/officeart/2005/8/layout/lProcess2"/>
    <dgm:cxn modelId="{F5DA10A5-68CE-4CBF-AF56-4D5AB16A658A}" type="presParOf" srcId="{33A002CF-F577-448D-A85A-FE603691122B}" destId="{FAF9A491-965D-4332-B86A-89A15DA9381C}" srcOrd="5" destOrd="0" presId="urn:microsoft.com/office/officeart/2005/8/layout/lProcess2"/>
    <dgm:cxn modelId="{EB53BF4A-CF39-4EAE-94C8-AD9947820515}" type="presParOf" srcId="{33A002CF-F577-448D-A85A-FE603691122B}" destId="{2D13D653-902A-4288-856E-157724F93677}" srcOrd="6" destOrd="0" presId="urn:microsoft.com/office/officeart/2005/8/layout/lProcess2"/>
    <dgm:cxn modelId="{759A4429-96D5-4F68-A513-F661B3A57219}" type="presParOf" srcId="{33A002CF-F577-448D-A85A-FE603691122B}" destId="{E8557D2C-B378-4FF7-87F5-6008C40B7053}" srcOrd="7" destOrd="0" presId="urn:microsoft.com/office/officeart/2005/8/layout/lProcess2"/>
    <dgm:cxn modelId="{F035036D-DA78-4885-B050-0FA1BD5ED1F3}" type="presParOf" srcId="{33A002CF-F577-448D-A85A-FE603691122B}" destId="{75FB501E-7710-4CAC-B942-01B8BA3271E1}" srcOrd="8" destOrd="0" presId="urn:microsoft.com/office/officeart/2005/8/layout/lProcess2"/>
    <dgm:cxn modelId="{0F3B23EC-F3A4-432F-B7AC-075EBEC53AC1}" type="presParOf" srcId="{299DBD4D-C70D-49C1-B4E1-5F37384AE8ED}" destId="{024A9C5F-8E2F-42E3-AD96-A54C042E55E2}" srcOrd="1" destOrd="0" presId="urn:microsoft.com/office/officeart/2005/8/layout/lProcess2"/>
    <dgm:cxn modelId="{57F743A3-6EB1-426E-88BD-4D232347F331}" type="presParOf" srcId="{299DBD4D-C70D-49C1-B4E1-5F37384AE8ED}" destId="{5448BC1B-13A2-4C32-BDB0-E3DA360FED21}" srcOrd="2" destOrd="0" presId="urn:microsoft.com/office/officeart/2005/8/layout/lProcess2"/>
    <dgm:cxn modelId="{056D1E93-5704-410E-9A82-EF7FC36968FA}" type="presParOf" srcId="{5448BC1B-13A2-4C32-BDB0-E3DA360FED21}" destId="{A06030E6-9023-46C6-8216-D45CFFA6FD04}" srcOrd="0" destOrd="0" presId="urn:microsoft.com/office/officeart/2005/8/layout/lProcess2"/>
    <dgm:cxn modelId="{7A2E6320-CEF8-4FFD-8F8F-F068F685B542}" type="presParOf" srcId="{5448BC1B-13A2-4C32-BDB0-E3DA360FED21}" destId="{6A7CACD7-BBC5-4B7F-8BCC-0FBE50C9B888}" srcOrd="1" destOrd="0" presId="urn:microsoft.com/office/officeart/2005/8/layout/lProcess2"/>
    <dgm:cxn modelId="{73609F1C-0D9C-4DB3-9872-DD1A0BDA4EA6}" type="presParOf" srcId="{5448BC1B-13A2-4C32-BDB0-E3DA360FED21}" destId="{106CE5E4-5993-486F-9403-7A6DA78E3923}" srcOrd="2" destOrd="0" presId="urn:microsoft.com/office/officeart/2005/8/layout/lProcess2"/>
    <dgm:cxn modelId="{FE31F6BB-B468-415C-8A21-2BE9CF01D11F}" type="presParOf" srcId="{106CE5E4-5993-486F-9403-7A6DA78E3923}" destId="{6005CE7D-6C5C-4804-B5F5-09E982B160EC}" srcOrd="0" destOrd="0" presId="urn:microsoft.com/office/officeart/2005/8/layout/lProcess2"/>
    <dgm:cxn modelId="{6672A735-802B-447B-A44C-DBEF0E90A329}" type="presParOf" srcId="{6005CE7D-6C5C-4804-B5F5-09E982B160EC}" destId="{89EE2339-5C49-465C-AD92-B3E592028D63}" srcOrd="0" destOrd="0" presId="urn:microsoft.com/office/officeart/2005/8/layout/lProcess2"/>
    <dgm:cxn modelId="{89812233-BCBC-406A-A09B-1C1DDCB7E9DE}" type="presParOf" srcId="{6005CE7D-6C5C-4804-B5F5-09E982B160EC}" destId="{33A4839E-4291-4655-A5E3-2D36FBF8DF08}" srcOrd="1" destOrd="0" presId="urn:microsoft.com/office/officeart/2005/8/layout/lProcess2"/>
    <dgm:cxn modelId="{F6BD412C-A6DA-43A8-933B-98AF1390D348}" type="presParOf" srcId="{6005CE7D-6C5C-4804-B5F5-09E982B160EC}" destId="{EB6163B9-39A0-4DE1-B614-A1FDBFE63E29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909CA1E-88CC-462A-AACD-C9E8A8E4CABB}" type="doc">
      <dgm:prSet loTypeId="urn:microsoft.com/office/officeart/2005/8/layout/process4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E9B17AD-74BD-44C8-AA0C-0A4C19A24774}">
      <dgm:prSet phldrT="[Text]"/>
      <dgm:spPr/>
      <dgm:t>
        <a:bodyPr/>
        <a:lstStyle/>
        <a:p>
          <a:r>
            <a:rPr lang="en-US" i="0" dirty="0" smtClean="0"/>
            <a:t>Context consists of one or more relationships an information item has to another information item.  </a:t>
          </a:r>
          <a:endParaRPr lang="en-US" i="0" dirty="0"/>
        </a:p>
      </dgm:t>
    </dgm:pt>
    <dgm:pt modelId="{2FBBA558-F42F-4D6F-B4C3-6C1F0FE9D2C3}" type="parTrans" cxnId="{33FAB500-047F-4ACF-9C1B-372EC78E2AF2}">
      <dgm:prSet/>
      <dgm:spPr/>
      <dgm:t>
        <a:bodyPr/>
        <a:lstStyle/>
        <a:p>
          <a:endParaRPr lang="en-US"/>
        </a:p>
      </dgm:t>
    </dgm:pt>
    <dgm:pt modelId="{CB9F2891-4A39-4C10-84C4-E33E8C7786D3}" type="sibTrans" cxnId="{33FAB500-047F-4ACF-9C1B-372EC78E2AF2}">
      <dgm:prSet/>
      <dgm:spPr/>
      <dgm:t>
        <a:bodyPr/>
        <a:lstStyle/>
        <a:p>
          <a:endParaRPr lang="en-US"/>
        </a:p>
      </dgm:t>
    </dgm:pt>
    <dgm:pt modelId="{4BF16E0A-013C-4433-89BC-F1DBF4F4ED11}">
      <dgm:prSet phldrT="[Text]"/>
      <dgm:spPr/>
      <dgm:t>
        <a:bodyPr/>
        <a:lstStyle/>
        <a:p>
          <a:r>
            <a:rPr lang="en-US" i="0" dirty="0" smtClean="0"/>
            <a:t>An information item can be any entity, either physical (such as a person, a computer, an object), virtual (such as a computer service, a group of people, a message), or a concept (location, time, and so on).</a:t>
          </a:r>
          <a:endParaRPr lang="en-US" i="0" dirty="0"/>
        </a:p>
      </dgm:t>
    </dgm:pt>
    <dgm:pt modelId="{DCB1131F-483B-4B10-BC06-244054F8DD3A}" type="parTrans" cxnId="{402922CD-4645-4BCA-BD82-A43D416095C3}">
      <dgm:prSet/>
      <dgm:spPr/>
      <dgm:t>
        <a:bodyPr/>
        <a:lstStyle/>
        <a:p>
          <a:endParaRPr lang="en-US"/>
        </a:p>
      </dgm:t>
    </dgm:pt>
    <dgm:pt modelId="{D1BD8EF3-8D72-41CA-8D0B-6DBA5B4ADF64}" type="sibTrans" cxnId="{402922CD-4645-4BCA-BD82-A43D416095C3}">
      <dgm:prSet/>
      <dgm:spPr/>
      <dgm:t>
        <a:bodyPr/>
        <a:lstStyle/>
        <a:p>
          <a:endParaRPr lang="en-US"/>
        </a:p>
      </dgm:t>
    </dgm:pt>
    <dgm:pt modelId="{C32EF5D6-8CD9-472D-9B00-4F4EB027EB15}">
      <dgm:prSet phldrT="[Text]"/>
      <dgm:spPr/>
      <dgm:t>
        <a:bodyPr/>
        <a:lstStyle/>
        <a:p>
          <a:r>
            <a:rPr lang="en-US" i="0" dirty="0" smtClean="0"/>
            <a:t>A relationship describes a predicate connecting two or more information items.</a:t>
          </a:r>
          <a:endParaRPr lang="en-US" i="0" dirty="0"/>
        </a:p>
      </dgm:t>
    </dgm:pt>
    <dgm:pt modelId="{A5071585-E2AB-4B45-980C-C15ACACB995E}" type="parTrans" cxnId="{F91BD3D7-25FB-4BA1-AEF1-CA74DFD4A416}">
      <dgm:prSet/>
      <dgm:spPr/>
      <dgm:t>
        <a:bodyPr/>
        <a:lstStyle/>
        <a:p>
          <a:endParaRPr lang="en-US"/>
        </a:p>
      </dgm:t>
    </dgm:pt>
    <dgm:pt modelId="{833025B0-116F-4273-8CAF-9971EE348D1C}" type="sibTrans" cxnId="{F91BD3D7-25FB-4BA1-AEF1-CA74DFD4A416}">
      <dgm:prSet/>
      <dgm:spPr/>
      <dgm:t>
        <a:bodyPr/>
        <a:lstStyle/>
        <a:p>
          <a:endParaRPr lang="en-US"/>
        </a:p>
      </dgm:t>
    </dgm:pt>
    <dgm:pt modelId="{06A65E89-9139-494F-9DD1-CB89EAD886E9}" type="pres">
      <dgm:prSet presAssocID="{2909CA1E-88CC-462A-AACD-C9E8A8E4CABB}" presName="Name0" presStyleCnt="0">
        <dgm:presLayoutVars>
          <dgm:dir/>
          <dgm:animLvl val="lvl"/>
          <dgm:resizeHandles val="exact"/>
        </dgm:presLayoutVars>
      </dgm:prSet>
      <dgm:spPr/>
    </dgm:pt>
    <dgm:pt modelId="{BAB73D4D-9FC2-46FC-B95F-7CAF18AD53BF}" type="pres">
      <dgm:prSet presAssocID="{C32EF5D6-8CD9-472D-9B00-4F4EB027EB15}" presName="boxAndChildren" presStyleCnt="0"/>
      <dgm:spPr/>
    </dgm:pt>
    <dgm:pt modelId="{DB97ED0B-005E-4231-AB51-1EB21D5696D7}" type="pres">
      <dgm:prSet presAssocID="{C32EF5D6-8CD9-472D-9B00-4F4EB027EB15}" presName="parentTextBox" presStyleLbl="node1" presStyleIdx="0" presStyleCnt="3"/>
      <dgm:spPr/>
    </dgm:pt>
    <dgm:pt modelId="{1315CD1E-2AAD-476A-97CA-1A8048A38489}" type="pres">
      <dgm:prSet presAssocID="{D1BD8EF3-8D72-41CA-8D0B-6DBA5B4ADF64}" presName="sp" presStyleCnt="0"/>
      <dgm:spPr/>
    </dgm:pt>
    <dgm:pt modelId="{BB0BC155-51CD-41A8-92C9-B2D7648E6699}" type="pres">
      <dgm:prSet presAssocID="{4BF16E0A-013C-4433-89BC-F1DBF4F4ED11}" presName="arrowAndChildren" presStyleCnt="0"/>
      <dgm:spPr/>
    </dgm:pt>
    <dgm:pt modelId="{01F2A676-E965-4EEC-BA2D-93E3B1AD369C}" type="pres">
      <dgm:prSet presAssocID="{4BF16E0A-013C-4433-89BC-F1DBF4F4ED11}" presName="parentTextArrow" presStyleLbl="node1" presStyleIdx="1" presStyleCnt="3"/>
      <dgm:spPr/>
    </dgm:pt>
    <dgm:pt modelId="{B7BB7572-ADBB-4E9F-9535-039EF07BF108}" type="pres">
      <dgm:prSet presAssocID="{CB9F2891-4A39-4C10-84C4-E33E8C7786D3}" presName="sp" presStyleCnt="0"/>
      <dgm:spPr/>
    </dgm:pt>
    <dgm:pt modelId="{EEFE9DC6-98A4-4945-978A-0076950735D4}" type="pres">
      <dgm:prSet presAssocID="{4E9B17AD-74BD-44C8-AA0C-0A4C19A24774}" presName="arrowAndChildren" presStyleCnt="0"/>
      <dgm:spPr/>
    </dgm:pt>
    <dgm:pt modelId="{65EC0006-AA58-4669-8D14-BBD81728FD65}" type="pres">
      <dgm:prSet presAssocID="{4E9B17AD-74BD-44C8-AA0C-0A4C19A24774}" presName="parentTextArrow" presStyleLbl="node1" presStyleIdx="2" presStyleCnt="3"/>
      <dgm:spPr/>
    </dgm:pt>
  </dgm:ptLst>
  <dgm:cxnLst>
    <dgm:cxn modelId="{06A9B2CA-2B98-46EA-BC28-F952EA8E9F04}" type="presOf" srcId="{2909CA1E-88CC-462A-AACD-C9E8A8E4CABB}" destId="{06A65E89-9139-494F-9DD1-CB89EAD886E9}" srcOrd="0" destOrd="0" presId="urn:microsoft.com/office/officeart/2005/8/layout/process4"/>
    <dgm:cxn modelId="{33FAB500-047F-4ACF-9C1B-372EC78E2AF2}" srcId="{2909CA1E-88CC-462A-AACD-C9E8A8E4CABB}" destId="{4E9B17AD-74BD-44C8-AA0C-0A4C19A24774}" srcOrd="0" destOrd="0" parTransId="{2FBBA558-F42F-4D6F-B4C3-6C1F0FE9D2C3}" sibTransId="{CB9F2891-4A39-4C10-84C4-E33E8C7786D3}"/>
    <dgm:cxn modelId="{402922CD-4645-4BCA-BD82-A43D416095C3}" srcId="{2909CA1E-88CC-462A-AACD-C9E8A8E4CABB}" destId="{4BF16E0A-013C-4433-89BC-F1DBF4F4ED11}" srcOrd="1" destOrd="0" parTransId="{DCB1131F-483B-4B10-BC06-244054F8DD3A}" sibTransId="{D1BD8EF3-8D72-41CA-8D0B-6DBA5B4ADF64}"/>
    <dgm:cxn modelId="{5AF51D33-DBEC-4D84-A06B-54F20FF1C0E2}" type="presOf" srcId="{C32EF5D6-8CD9-472D-9B00-4F4EB027EB15}" destId="{DB97ED0B-005E-4231-AB51-1EB21D5696D7}" srcOrd="0" destOrd="0" presId="urn:microsoft.com/office/officeart/2005/8/layout/process4"/>
    <dgm:cxn modelId="{AE48CF31-8337-42C1-9C45-C4C32599C095}" type="presOf" srcId="{4BF16E0A-013C-4433-89BC-F1DBF4F4ED11}" destId="{01F2A676-E965-4EEC-BA2D-93E3B1AD369C}" srcOrd="0" destOrd="0" presId="urn:microsoft.com/office/officeart/2005/8/layout/process4"/>
    <dgm:cxn modelId="{9E9865F3-228B-4A69-9F25-89229257D9E8}" type="presOf" srcId="{4E9B17AD-74BD-44C8-AA0C-0A4C19A24774}" destId="{65EC0006-AA58-4669-8D14-BBD81728FD65}" srcOrd="0" destOrd="0" presId="urn:microsoft.com/office/officeart/2005/8/layout/process4"/>
    <dgm:cxn modelId="{F91BD3D7-25FB-4BA1-AEF1-CA74DFD4A416}" srcId="{2909CA1E-88CC-462A-AACD-C9E8A8E4CABB}" destId="{C32EF5D6-8CD9-472D-9B00-4F4EB027EB15}" srcOrd="2" destOrd="0" parTransId="{A5071585-E2AB-4B45-980C-C15ACACB995E}" sibTransId="{833025B0-116F-4273-8CAF-9971EE348D1C}"/>
    <dgm:cxn modelId="{D65AA621-5ED6-49A1-8E26-08FE386C6BC0}" type="presParOf" srcId="{06A65E89-9139-494F-9DD1-CB89EAD886E9}" destId="{BAB73D4D-9FC2-46FC-B95F-7CAF18AD53BF}" srcOrd="0" destOrd="0" presId="urn:microsoft.com/office/officeart/2005/8/layout/process4"/>
    <dgm:cxn modelId="{A2370516-774E-4D1A-A15D-0C67BE7B482F}" type="presParOf" srcId="{BAB73D4D-9FC2-46FC-B95F-7CAF18AD53BF}" destId="{DB97ED0B-005E-4231-AB51-1EB21D5696D7}" srcOrd="0" destOrd="0" presId="urn:microsoft.com/office/officeart/2005/8/layout/process4"/>
    <dgm:cxn modelId="{5F2F6AF0-1A96-4769-860B-64812FD4B598}" type="presParOf" srcId="{06A65E89-9139-494F-9DD1-CB89EAD886E9}" destId="{1315CD1E-2AAD-476A-97CA-1A8048A38489}" srcOrd="1" destOrd="0" presId="urn:microsoft.com/office/officeart/2005/8/layout/process4"/>
    <dgm:cxn modelId="{AECAFC49-54DC-46E4-94C1-03CB95D06FB9}" type="presParOf" srcId="{06A65E89-9139-494F-9DD1-CB89EAD886E9}" destId="{BB0BC155-51CD-41A8-92C9-B2D7648E6699}" srcOrd="2" destOrd="0" presId="urn:microsoft.com/office/officeart/2005/8/layout/process4"/>
    <dgm:cxn modelId="{45267A30-D06F-453B-BCC3-A4C6EFA8150D}" type="presParOf" srcId="{BB0BC155-51CD-41A8-92C9-B2D7648E6699}" destId="{01F2A676-E965-4EEC-BA2D-93E3B1AD369C}" srcOrd="0" destOrd="0" presId="urn:microsoft.com/office/officeart/2005/8/layout/process4"/>
    <dgm:cxn modelId="{FAF0B7F9-DE9B-4344-A72B-C3BEC5B2EE55}" type="presParOf" srcId="{06A65E89-9139-494F-9DD1-CB89EAD886E9}" destId="{B7BB7572-ADBB-4E9F-9535-039EF07BF108}" srcOrd="3" destOrd="0" presId="urn:microsoft.com/office/officeart/2005/8/layout/process4"/>
    <dgm:cxn modelId="{F8DC653B-5D3A-4F53-96AE-84D70CC7EED5}" type="presParOf" srcId="{06A65E89-9139-494F-9DD1-CB89EAD886E9}" destId="{EEFE9DC6-98A4-4945-978A-0076950735D4}" srcOrd="4" destOrd="0" presId="urn:microsoft.com/office/officeart/2005/8/layout/process4"/>
    <dgm:cxn modelId="{9EC64E21-6437-4995-A6DB-4A7C8A609F48}" type="presParOf" srcId="{EEFE9DC6-98A4-4945-978A-0076950735D4}" destId="{65EC0006-AA58-4669-8D14-BBD81728FD6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BED7BCB-7E44-4AFC-9ED0-592ED06E1BEC}" type="doc">
      <dgm:prSet loTypeId="urn:microsoft.com/office/officeart/2005/8/layout/process2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EA60109-4C2A-456F-B3B2-62C7BF82005B}">
      <dgm:prSet phldrT="[Text]"/>
      <dgm:spPr/>
      <dgm:t>
        <a:bodyPr/>
        <a:lstStyle/>
        <a:p>
          <a:r>
            <a:rPr lang="en-US" smtClean="0"/>
            <a:t>Every entity has unique experiences.</a:t>
          </a:r>
          <a:endParaRPr lang="en-US"/>
        </a:p>
      </dgm:t>
    </dgm:pt>
    <dgm:pt modelId="{F79A5C96-F3CC-4480-BB0E-7D52B4B098EE}" type="parTrans" cxnId="{AD9A54A6-4F36-4725-80EF-02B27042CA97}">
      <dgm:prSet/>
      <dgm:spPr/>
      <dgm:t>
        <a:bodyPr/>
        <a:lstStyle/>
        <a:p>
          <a:endParaRPr lang="en-US"/>
        </a:p>
      </dgm:t>
    </dgm:pt>
    <dgm:pt modelId="{444A00C3-86D5-4BCD-8803-1135F636159B}" type="sibTrans" cxnId="{AD9A54A6-4F36-4725-80EF-02B27042CA97}">
      <dgm:prSet/>
      <dgm:spPr/>
      <dgm:t>
        <a:bodyPr/>
        <a:lstStyle/>
        <a:p>
          <a:endParaRPr lang="en-US"/>
        </a:p>
      </dgm:t>
    </dgm:pt>
    <dgm:pt modelId="{F1CF6644-6370-4A23-8F09-70918D58A6A6}">
      <dgm:prSet/>
      <dgm:spPr/>
      <dgm:t>
        <a:bodyPr/>
        <a:lstStyle/>
        <a:p>
          <a:r>
            <a:rPr lang="en-US" smtClean="0"/>
            <a:t>Entities utilize experiences to incorporate new information they receive.</a:t>
          </a:r>
          <a:endParaRPr lang="en-US" dirty="0" smtClean="0"/>
        </a:p>
      </dgm:t>
    </dgm:pt>
    <dgm:pt modelId="{F3FA9AF4-698B-414E-BB62-D9D332B16C62}" type="parTrans" cxnId="{4BAFF9BA-8952-49AD-B9F7-21E1CF3BC13F}">
      <dgm:prSet/>
      <dgm:spPr/>
      <dgm:t>
        <a:bodyPr/>
        <a:lstStyle/>
        <a:p>
          <a:endParaRPr lang="en-US"/>
        </a:p>
      </dgm:t>
    </dgm:pt>
    <dgm:pt modelId="{C99AEDEC-492B-453F-91DE-3CF30CFD08DF}" type="sibTrans" cxnId="{4BAFF9BA-8952-49AD-B9F7-21E1CF3BC13F}">
      <dgm:prSet/>
      <dgm:spPr/>
      <dgm:t>
        <a:bodyPr/>
        <a:lstStyle/>
        <a:p>
          <a:endParaRPr lang="en-US"/>
        </a:p>
      </dgm:t>
    </dgm:pt>
    <dgm:pt modelId="{3E6A4F82-4ADD-44E2-AF0F-FF8608003887}">
      <dgm:prSet/>
      <dgm:spPr/>
      <dgm:t>
        <a:bodyPr/>
        <a:lstStyle/>
        <a:p>
          <a:r>
            <a:rPr lang="en-US" smtClean="0"/>
            <a:t>Interpretations of information can differ due to individual experiences.</a:t>
          </a:r>
          <a:endParaRPr lang="en-US" dirty="0"/>
        </a:p>
      </dgm:t>
    </dgm:pt>
    <dgm:pt modelId="{00B5F312-B9FD-4D68-84D1-479197E1EA39}" type="parTrans" cxnId="{0A416B18-0189-4EB5-9C02-326321E61C00}">
      <dgm:prSet/>
      <dgm:spPr/>
      <dgm:t>
        <a:bodyPr/>
        <a:lstStyle/>
        <a:p>
          <a:endParaRPr lang="en-US"/>
        </a:p>
      </dgm:t>
    </dgm:pt>
    <dgm:pt modelId="{F03BEDD5-6F94-434C-AC01-A2A357790DD0}" type="sibTrans" cxnId="{0A416B18-0189-4EB5-9C02-326321E61C00}">
      <dgm:prSet/>
      <dgm:spPr/>
      <dgm:t>
        <a:bodyPr/>
        <a:lstStyle/>
        <a:p>
          <a:endParaRPr lang="en-US"/>
        </a:p>
      </dgm:t>
    </dgm:pt>
    <dgm:pt modelId="{E31BAECE-7DB7-44FF-971E-2807A810BFB0}" type="pres">
      <dgm:prSet presAssocID="{2BED7BCB-7E44-4AFC-9ED0-592ED06E1BEC}" presName="linearFlow" presStyleCnt="0">
        <dgm:presLayoutVars>
          <dgm:resizeHandles val="exact"/>
        </dgm:presLayoutVars>
      </dgm:prSet>
      <dgm:spPr/>
    </dgm:pt>
    <dgm:pt modelId="{E4C62B4A-0471-4784-BAA4-353828A854A0}" type="pres">
      <dgm:prSet presAssocID="{CEA60109-4C2A-456F-B3B2-62C7BF82005B}" presName="node" presStyleLbl="node1" presStyleIdx="0" presStyleCnt="3">
        <dgm:presLayoutVars>
          <dgm:bulletEnabled val="1"/>
        </dgm:presLayoutVars>
      </dgm:prSet>
      <dgm:spPr/>
    </dgm:pt>
    <dgm:pt modelId="{1E942C7A-2F2E-4A00-9148-4EED915DE810}" type="pres">
      <dgm:prSet presAssocID="{444A00C3-86D5-4BCD-8803-1135F636159B}" presName="sibTrans" presStyleLbl="sibTrans2D1" presStyleIdx="0" presStyleCnt="2"/>
      <dgm:spPr/>
    </dgm:pt>
    <dgm:pt modelId="{CA19E750-BB5A-42A7-AD90-657DCFD521F6}" type="pres">
      <dgm:prSet presAssocID="{444A00C3-86D5-4BCD-8803-1135F636159B}" presName="connectorText" presStyleLbl="sibTrans2D1" presStyleIdx="0" presStyleCnt="2"/>
      <dgm:spPr/>
    </dgm:pt>
    <dgm:pt modelId="{935A636B-40A2-48A1-BD7A-0372B3E7E05E}" type="pres">
      <dgm:prSet presAssocID="{F1CF6644-6370-4A23-8F09-70918D58A6A6}" presName="node" presStyleLbl="node1" presStyleIdx="1" presStyleCnt="3">
        <dgm:presLayoutVars>
          <dgm:bulletEnabled val="1"/>
        </dgm:presLayoutVars>
      </dgm:prSet>
      <dgm:spPr/>
    </dgm:pt>
    <dgm:pt modelId="{B85E27C9-9B50-40B4-B8DB-AED48074C6CA}" type="pres">
      <dgm:prSet presAssocID="{C99AEDEC-492B-453F-91DE-3CF30CFD08DF}" presName="sibTrans" presStyleLbl="sibTrans2D1" presStyleIdx="1" presStyleCnt="2"/>
      <dgm:spPr/>
    </dgm:pt>
    <dgm:pt modelId="{91C52F90-1063-4C41-BE4A-052DC3BDE3EF}" type="pres">
      <dgm:prSet presAssocID="{C99AEDEC-492B-453F-91DE-3CF30CFD08DF}" presName="connectorText" presStyleLbl="sibTrans2D1" presStyleIdx="1" presStyleCnt="2"/>
      <dgm:spPr/>
    </dgm:pt>
    <dgm:pt modelId="{3FB24E10-126F-4D32-9FF4-B45F9654DE7C}" type="pres">
      <dgm:prSet presAssocID="{3E6A4F82-4ADD-44E2-AF0F-FF8608003887}" presName="node" presStyleLbl="node1" presStyleIdx="2" presStyleCnt="3">
        <dgm:presLayoutVars>
          <dgm:bulletEnabled val="1"/>
        </dgm:presLayoutVars>
      </dgm:prSet>
      <dgm:spPr/>
    </dgm:pt>
  </dgm:ptLst>
  <dgm:cxnLst>
    <dgm:cxn modelId="{99BEF3BE-76D3-4A5C-801B-09178FD174CD}" type="presOf" srcId="{C99AEDEC-492B-453F-91DE-3CF30CFD08DF}" destId="{B85E27C9-9B50-40B4-B8DB-AED48074C6CA}" srcOrd="0" destOrd="0" presId="urn:microsoft.com/office/officeart/2005/8/layout/process2"/>
    <dgm:cxn modelId="{800D3D79-BEE7-45DC-A5AE-67684B2940C6}" type="presOf" srcId="{444A00C3-86D5-4BCD-8803-1135F636159B}" destId="{1E942C7A-2F2E-4A00-9148-4EED915DE810}" srcOrd="0" destOrd="0" presId="urn:microsoft.com/office/officeart/2005/8/layout/process2"/>
    <dgm:cxn modelId="{D836598C-AB46-4483-B32B-42BF951A4112}" type="presOf" srcId="{444A00C3-86D5-4BCD-8803-1135F636159B}" destId="{CA19E750-BB5A-42A7-AD90-657DCFD521F6}" srcOrd="1" destOrd="0" presId="urn:microsoft.com/office/officeart/2005/8/layout/process2"/>
    <dgm:cxn modelId="{0B370106-9FEE-47C9-875C-DEA58FD092A4}" type="presOf" srcId="{3E6A4F82-4ADD-44E2-AF0F-FF8608003887}" destId="{3FB24E10-126F-4D32-9FF4-B45F9654DE7C}" srcOrd="0" destOrd="0" presId="urn:microsoft.com/office/officeart/2005/8/layout/process2"/>
    <dgm:cxn modelId="{0A416B18-0189-4EB5-9C02-326321E61C00}" srcId="{2BED7BCB-7E44-4AFC-9ED0-592ED06E1BEC}" destId="{3E6A4F82-4ADD-44E2-AF0F-FF8608003887}" srcOrd="2" destOrd="0" parTransId="{00B5F312-B9FD-4D68-84D1-479197E1EA39}" sibTransId="{F03BEDD5-6F94-434C-AC01-A2A357790DD0}"/>
    <dgm:cxn modelId="{AE3084CB-4A97-41F5-A744-24218BC4BC69}" type="presOf" srcId="{F1CF6644-6370-4A23-8F09-70918D58A6A6}" destId="{935A636B-40A2-48A1-BD7A-0372B3E7E05E}" srcOrd="0" destOrd="0" presId="urn:microsoft.com/office/officeart/2005/8/layout/process2"/>
    <dgm:cxn modelId="{859F1925-387B-4AE1-8DF9-3F1685922DDE}" type="presOf" srcId="{2BED7BCB-7E44-4AFC-9ED0-592ED06E1BEC}" destId="{E31BAECE-7DB7-44FF-971E-2807A810BFB0}" srcOrd="0" destOrd="0" presId="urn:microsoft.com/office/officeart/2005/8/layout/process2"/>
    <dgm:cxn modelId="{4BAFF9BA-8952-49AD-B9F7-21E1CF3BC13F}" srcId="{2BED7BCB-7E44-4AFC-9ED0-592ED06E1BEC}" destId="{F1CF6644-6370-4A23-8F09-70918D58A6A6}" srcOrd="1" destOrd="0" parTransId="{F3FA9AF4-698B-414E-BB62-D9D332B16C62}" sibTransId="{C99AEDEC-492B-453F-91DE-3CF30CFD08DF}"/>
    <dgm:cxn modelId="{4F891725-5E83-4F24-8285-A8DBDEED8508}" type="presOf" srcId="{C99AEDEC-492B-453F-91DE-3CF30CFD08DF}" destId="{91C52F90-1063-4C41-BE4A-052DC3BDE3EF}" srcOrd="1" destOrd="0" presId="urn:microsoft.com/office/officeart/2005/8/layout/process2"/>
    <dgm:cxn modelId="{AD9A54A6-4F36-4725-80EF-02B27042CA97}" srcId="{2BED7BCB-7E44-4AFC-9ED0-592ED06E1BEC}" destId="{CEA60109-4C2A-456F-B3B2-62C7BF82005B}" srcOrd="0" destOrd="0" parTransId="{F79A5C96-F3CC-4480-BB0E-7D52B4B098EE}" sibTransId="{444A00C3-86D5-4BCD-8803-1135F636159B}"/>
    <dgm:cxn modelId="{83824A48-2DF1-4138-B7F3-19D1ED0959E6}" type="presOf" srcId="{CEA60109-4C2A-456F-B3B2-62C7BF82005B}" destId="{E4C62B4A-0471-4784-BAA4-353828A854A0}" srcOrd="0" destOrd="0" presId="urn:microsoft.com/office/officeart/2005/8/layout/process2"/>
    <dgm:cxn modelId="{40FE7377-8CF2-4132-A43F-6E44DBA465C1}" type="presParOf" srcId="{E31BAECE-7DB7-44FF-971E-2807A810BFB0}" destId="{E4C62B4A-0471-4784-BAA4-353828A854A0}" srcOrd="0" destOrd="0" presId="urn:microsoft.com/office/officeart/2005/8/layout/process2"/>
    <dgm:cxn modelId="{E03073E4-5AC7-46B4-A24B-E8EB4148DC7A}" type="presParOf" srcId="{E31BAECE-7DB7-44FF-971E-2807A810BFB0}" destId="{1E942C7A-2F2E-4A00-9148-4EED915DE810}" srcOrd="1" destOrd="0" presId="urn:microsoft.com/office/officeart/2005/8/layout/process2"/>
    <dgm:cxn modelId="{ABA9B628-2ACE-4856-AB6C-DC4FE5358F7D}" type="presParOf" srcId="{1E942C7A-2F2E-4A00-9148-4EED915DE810}" destId="{CA19E750-BB5A-42A7-AD90-657DCFD521F6}" srcOrd="0" destOrd="0" presId="urn:microsoft.com/office/officeart/2005/8/layout/process2"/>
    <dgm:cxn modelId="{591BB34E-4F58-4594-8FB1-B59CC062D6CF}" type="presParOf" srcId="{E31BAECE-7DB7-44FF-971E-2807A810BFB0}" destId="{935A636B-40A2-48A1-BD7A-0372B3E7E05E}" srcOrd="2" destOrd="0" presId="urn:microsoft.com/office/officeart/2005/8/layout/process2"/>
    <dgm:cxn modelId="{CD319C6D-6A0D-4C8D-A125-B0C0F8E7E8D2}" type="presParOf" srcId="{E31BAECE-7DB7-44FF-971E-2807A810BFB0}" destId="{B85E27C9-9B50-40B4-B8DB-AED48074C6CA}" srcOrd="3" destOrd="0" presId="urn:microsoft.com/office/officeart/2005/8/layout/process2"/>
    <dgm:cxn modelId="{09A0FD8E-8682-4CED-B9BE-912CB5DE54FF}" type="presParOf" srcId="{B85E27C9-9B50-40B4-B8DB-AED48074C6CA}" destId="{91C52F90-1063-4C41-BE4A-052DC3BDE3EF}" srcOrd="0" destOrd="0" presId="urn:microsoft.com/office/officeart/2005/8/layout/process2"/>
    <dgm:cxn modelId="{E51EC6C0-8479-4F72-8A57-6EB962599702}" type="presParOf" srcId="{E31BAECE-7DB7-44FF-971E-2807A810BFB0}" destId="{3FB24E10-126F-4D32-9FF4-B45F9654DE7C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AB0F321-E409-4E5F-A700-D39386F10E63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2A7FB29-11FA-4AD6-B159-B76D74ECE62E}">
      <dgm:prSet phldrT="[Text]"/>
      <dgm:spPr/>
      <dgm:t>
        <a:bodyPr/>
        <a:lstStyle/>
        <a:p>
          <a:r>
            <a:rPr lang="en-US"/>
            <a:t>Perception</a:t>
          </a:r>
        </a:p>
      </dgm:t>
    </dgm:pt>
    <dgm:pt modelId="{A827D527-D248-40BE-8B0A-2FA333235C3A}" type="parTrans" cxnId="{B0F23883-7595-493F-B3DD-66BB5A302598}">
      <dgm:prSet/>
      <dgm:spPr/>
      <dgm:t>
        <a:bodyPr/>
        <a:lstStyle/>
        <a:p>
          <a:endParaRPr lang="en-US"/>
        </a:p>
      </dgm:t>
    </dgm:pt>
    <dgm:pt modelId="{ACFBFFBF-C23B-40F4-97A5-6B5529E8C66B}" type="sibTrans" cxnId="{B0F23883-7595-493F-B3DD-66BB5A302598}">
      <dgm:prSet/>
      <dgm:spPr/>
      <dgm:t>
        <a:bodyPr/>
        <a:lstStyle/>
        <a:p>
          <a:endParaRPr lang="en-US"/>
        </a:p>
      </dgm:t>
    </dgm:pt>
    <dgm:pt modelId="{FCB8EB46-5E55-47A3-9B12-C850E281F418}">
      <dgm:prSet phldrT="[Text]"/>
      <dgm:spPr/>
      <dgm:t>
        <a:bodyPr/>
        <a:lstStyle/>
        <a:p>
          <a:r>
            <a:rPr lang="en-US"/>
            <a:t>Synthesis</a:t>
          </a:r>
        </a:p>
      </dgm:t>
    </dgm:pt>
    <dgm:pt modelId="{7E10C593-EBFB-4007-B200-AFA98D9B851B}" type="parTrans" cxnId="{3305018E-7C70-4B1A-BE3F-10D862BD0D82}">
      <dgm:prSet/>
      <dgm:spPr/>
      <dgm:t>
        <a:bodyPr/>
        <a:lstStyle/>
        <a:p>
          <a:endParaRPr lang="en-US"/>
        </a:p>
      </dgm:t>
    </dgm:pt>
    <dgm:pt modelId="{B0651465-4A1F-4CAD-8932-CEB9CE10A1C9}" type="sibTrans" cxnId="{3305018E-7C70-4B1A-BE3F-10D862BD0D82}">
      <dgm:prSet/>
      <dgm:spPr/>
      <dgm:t>
        <a:bodyPr/>
        <a:lstStyle/>
        <a:p>
          <a:endParaRPr lang="en-US"/>
        </a:p>
      </dgm:t>
    </dgm:pt>
    <dgm:pt modelId="{DA0BA19E-9007-423C-BD03-CE7CE6FDD36E}">
      <dgm:prSet phldrT="[Text]"/>
      <dgm:spPr/>
      <dgm:t>
        <a:bodyPr/>
        <a:lstStyle/>
        <a:p>
          <a:r>
            <a:rPr lang="en-US"/>
            <a:t>Hypothesis</a:t>
          </a:r>
        </a:p>
      </dgm:t>
    </dgm:pt>
    <dgm:pt modelId="{28EAD595-4504-4184-A4AC-8F162051486D}" type="parTrans" cxnId="{9674454F-4ACE-41D8-A22C-7D950E05F72A}">
      <dgm:prSet/>
      <dgm:spPr/>
      <dgm:t>
        <a:bodyPr/>
        <a:lstStyle/>
        <a:p>
          <a:endParaRPr lang="en-US"/>
        </a:p>
      </dgm:t>
    </dgm:pt>
    <dgm:pt modelId="{EBE4FAD9-573A-40A2-9736-EA9A0EA62CF8}" type="sibTrans" cxnId="{9674454F-4ACE-41D8-A22C-7D950E05F72A}">
      <dgm:prSet/>
      <dgm:spPr/>
      <dgm:t>
        <a:bodyPr/>
        <a:lstStyle/>
        <a:p>
          <a:endParaRPr lang="en-US"/>
        </a:p>
      </dgm:t>
    </dgm:pt>
    <dgm:pt modelId="{7D6E6861-703F-4922-A939-02E7173D9FFF}">
      <dgm:prSet phldrT="[Text]"/>
      <dgm:spPr/>
      <dgm:t>
        <a:bodyPr/>
        <a:lstStyle/>
        <a:p>
          <a:r>
            <a:rPr lang="en-US"/>
            <a:t>Prediction</a:t>
          </a:r>
        </a:p>
      </dgm:t>
    </dgm:pt>
    <dgm:pt modelId="{21ED22B1-D096-4727-8537-DAF0CBB2851F}" type="parTrans" cxnId="{ABD34EAA-BC3C-496B-948B-D2AF4A3B842F}">
      <dgm:prSet/>
      <dgm:spPr/>
      <dgm:t>
        <a:bodyPr/>
        <a:lstStyle/>
        <a:p>
          <a:endParaRPr lang="en-US"/>
        </a:p>
      </dgm:t>
    </dgm:pt>
    <dgm:pt modelId="{39CEEBFF-CB40-47C2-B558-5AC8FB452808}" type="sibTrans" cxnId="{ABD34EAA-BC3C-496B-948B-D2AF4A3B842F}">
      <dgm:prSet/>
      <dgm:spPr/>
      <dgm:t>
        <a:bodyPr/>
        <a:lstStyle/>
        <a:p>
          <a:endParaRPr lang="en-US"/>
        </a:p>
      </dgm:t>
    </dgm:pt>
    <dgm:pt modelId="{404694ED-7B04-4A3D-B7EA-7F36FC76E0A3}">
      <dgm:prSet phldrT="[Text]"/>
      <dgm:spPr/>
      <dgm:t>
        <a:bodyPr/>
        <a:lstStyle/>
        <a:p>
          <a:r>
            <a:rPr lang="en-US"/>
            <a:t>Testing</a:t>
          </a:r>
        </a:p>
      </dgm:t>
    </dgm:pt>
    <dgm:pt modelId="{2E26A23B-01E5-4876-890E-763D43B4B80D}" type="parTrans" cxnId="{E8D4D73D-E811-464D-B6E6-6CADF466F5C8}">
      <dgm:prSet/>
      <dgm:spPr/>
      <dgm:t>
        <a:bodyPr/>
        <a:lstStyle/>
        <a:p>
          <a:endParaRPr lang="en-US"/>
        </a:p>
      </dgm:t>
    </dgm:pt>
    <dgm:pt modelId="{44D3C284-88CA-4124-B7EA-7B802CE51287}" type="sibTrans" cxnId="{E8D4D73D-E811-464D-B6E6-6CADF466F5C8}">
      <dgm:prSet/>
      <dgm:spPr/>
      <dgm:t>
        <a:bodyPr/>
        <a:lstStyle/>
        <a:p>
          <a:endParaRPr lang="en-US"/>
        </a:p>
      </dgm:t>
    </dgm:pt>
    <dgm:pt modelId="{FA447545-D68E-4130-9299-BD70F93D187F}" type="pres">
      <dgm:prSet presAssocID="{6AB0F321-E409-4E5F-A700-D39386F10E6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A2DD632-BE7B-45B8-A829-7C7F15F1ED40}" type="pres">
      <dgm:prSet presAssocID="{6AB0F321-E409-4E5F-A700-D39386F10E63}" presName="cycle" presStyleCnt="0"/>
      <dgm:spPr/>
    </dgm:pt>
    <dgm:pt modelId="{4BD2E17F-9CCB-486D-BFDC-B0006BB28604}" type="pres">
      <dgm:prSet presAssocID="{F2A7FB29-11FA-4AD6-B159-B76D74ECE62E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5EEC11-35AE-4236-A100-612BE8679B5E}" type="pres">
      <dgm:prSet presAssocID="{ACFBFFBF-C23B-40F4-97A5-6B5529E8C66B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BAC8B807-8F0F-4DC8-9269-21D9A3AB76C1}" type="pres">
      <dgm:prSet presAssocID="{FCB8EB46-5E55-47A3-9B12-C850E281F418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7FF776-CAB7-4572-AC92-ECADBDE04C1C}" type="pres">
      <dgm:prSet presAssocID="{DA0BA19E-9007-423C-BD03-CE7CE6FDD36E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75DEE9-2A09-4FAB-94EB-7AA385E37D3F}" type="pres">
      <dgm:prSet presAssocID="{7D6E6861-703F-4922-A939-02E7173D9FFF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44AF76-B9C1-4009-9AD5-3E34AB553A2C}" type="pres">
      <dgm:prSet presAssocID="{404694ED-7B04-4A3D-B7EA-7F36FC76E0A3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D4D73D-E811-464D-B6E6-6CADF466F5C8}" srcId="{6AB0F321-E409-4E5F-A700-D39386F10E63}" destId="{404694ED-7B04-4A3D-B7EA-7F36FC76E0A3}" srcOrd="4" destOrd="0" parTransId="{2E26A23B-01E5-4876-890E-763D43B4B80D}" sibTransId="{44D3C284-88CA-4124-B7EA-7B802CE51287}"/>
    <dgm:cxn modelId="{3305018E-7C70-4B1A-BE3F-10D862BD0D82}" srcId="{6AB0F321-E409-4E5F-A700-D39386F10E63}" destId="{FCB8EB46-5E55-47A3-9B12-C850E281F418}" srcOrd="1" destOrd="0" parTransId="{7E10C593-EBFB-4007-B200-AFA98D9B851B}" sibTransId="{B0651465-4A1F-4CAD-8932-CEB9CE10A1C9}"/>
    <dgm:cxn modelId="{863C4D94-5D4E-4BA2-BD2D-175DBC0AF4A3}" type="presOf" srcId="{7D6E6861-703F-4922-A939-02E7173D9FFF}" destId="{D675DEE9-2A09-4FAB-94EB-7AA385E37D3F}" srcOrd="0" destOrd="0" presId="urn:microsoft.com/office/officeart/2005/8/layout/cycle3"/>
    <dgm:cxn modelId="{B0F23883-7595-493F-B3DD-66BB5A302598}" srcId="{6AB0F321-E409-4E5F-A700-D39386F10E63}" destId="{F2A7FB29-11FA-4AD6-B159-B76D74ECE62E}" srcOrd="0" destOrd="0" parTransId="{A827D527-D248-40BE-8B0A-2FA333235C3A}" sibTransId="{ACFBFFBF-C23B-40F4-97A5-6B5529E8C66B}"/>
    <dgm:cxn modelId="{7688B082-9D96-4857-8003-F5DCBD05CDFC}" type="presOf" srcId="{6AB0F321-E409-4E5F-A700-D39386F10E63}" destId="{FA447545-D68E-4130-9299-BD70F93D187F}" srcOrd="0" destOrd="0" presId="urn:microsoft.com/office/officeart/2005/8/layout/cycle3"/>
    <dgm:cxn modelId="{693F7E30-9FF9-4C33-BFF5-FB7AF9F65EEA}" type="presOf" srcId="{ACFBFFBF-C23B-40F4-97A5-6B5529E8C66B}" destId="{4A5EEC11-35AE-4236-A100-612BE8679B5E}" srcOrd="0" destOrd="0" presId="urn:microsoft.com/office/officeart/2005/8/layout/cycle3"/>
    <dgm:cxn modelId="{8F4AED87-ADF0-41A4-A969-C327B852BBA6}" type="presOf" srcId="{404694ED-7B04-4A3D-B7EA-7F36FC76E0A3}" destId="{C244AF76-B9C1-4009-9AD5-3E34AB553A2C}" srcOrd="0" destOrd="0" presId="urn:microsoft.com/office/officeart/2005/8/layout/cycle3"/>
    <dgm:cxn modelId="{6C9AC27B-CFB4-4997-8C7B-D41974290614}" type="presOf" srcId="{FCB8EB46-5E55-47A3-9B12-C850E281F418}" destId="{BAC8B807-8F0F-4DC8-9269-21D9A3AB76C1}" srcOrd="0" destOrd="0" presId="urn:microsoft.com/office/officeart/2005/8/layout/cycle3"/>
    <dgm:cxn modelId="{C2EB0425-E35B-495C-AC40-712479F653D9}" type="presOf" srcId="{DA0BA19E-9007-423C-BD03-CE7CE6FDD36E}" destId="{657FF776-CAB7-4572-AC92-ECADBDE04C1C}" srcOrd="0" destOrd="0" presId="urn:microsoft.com/office/officeart/2005/8/layout/cycle3"/>
    <dgm:cxn modelId="{ABD34EAA-BC3C-496B-948B-D2AF4A3B842F}" srcId="{6AB0F321-E409-4E5F-A700-D39386F10E63}" destId="{7D6E6861-703F-4922-A939-02E7173D9FFF}" srcOrd="3" destOrd="0" parTransId="{21ED22B1-D096-4727-8537-DAF0CBB2851F}" sibTransId="{39CEEBFF-CB40-47C2-B558-5AC8FB452808}"/>
    <dgm:cxn modelId="{9674454F-4ACE-41D8-A22C-7D950E05F72A}" srcId="{6AB0F321-E409-4E5F-A700-D39386F10E63}" destId="{DA0BA19E-9007-423C-BD03-CE7CE6FDD36E}" srcOrd="2" destOrd="0" parTransId="{28EAD595-4504-4184-A4AC-8F162051486D}" sibTransId="{EBE4FAD9-573A-40A2-9736-EA9A0EA62CF8}"/>
    <dgm:cxn modelId="{FAB2E48C-BCCB-4F5C-9D59-0BD323AB641D}" type="presOf" srcId="{F2A7FB29-11FA-4AD6-B159-B76D74ECE62E}" destId="{4BD2E17F-9CCB-486D-BFDC-B0006BB28604}" srcOrd="0" destOrd="0" presId="urn:microsoft.com/office/officeart/2005/8/layout/cycle3"/>
    <dgm:cxn modelId="{F59EBE0C-6686-4455-A967-AC3E9865F68B}" type="presParOf" srcId="{FA447545-D68E-4130-9299-BD70F93D187F}" destId="{9A2DD632-BE7B-45B8-A829-7C7F15F1ED40}" srcOrd="0" destOrd="0" presId="urn:microsoft.com/office/officeart/2005/8/layout/cycle3"/>
    <dgm:cxn modelId="{64DB90D6-E5F3-49B8-85E0-2A43DA307AA2}" type="presParOf" srcId="{9A2DD632-BE7B-45B8-A829-7C7F15F1ED40}" destId="{4BD2E17F-9CCB-486D-BFDC-B0006BB28604}" srcOrd="0" destOrd="0" presId="urn:microsoft.com/office/officeart/2005/8/layout/cycle3"/>
    <dgm:cxn modelId="{250E5922-8DD7-40F0-A20C-E1112FEB3867}" type="presParOf" srcId="{9A2DD632-BE7B-45B8-A829-7C7F15F1ED40}" destId="{4A5EEC11-35AE-4236-A100-612BE8679B5E}" srcOrd="1" destOrd="0" presId="urn:microsoft.com/office/officeart/2005/8/layout/cycle3"/>
    <dgm:cxn modelId="{8940E3A6-3C12-41DE-986E-CDFCA5B38CCE}" type="presParOf" srcId="{9A2DD632-BE7B-45B8-A829-7C7F15F1ED40}" destId="{BAC8B807-8F0F-4DC8-9269-21D9A3AB76C1}" srcOrd="2" destOrd="0" presId="urn:microsoft.com/office/officeart/2005/8/layout/cycle3"/>
    <dgm:cxn modelId="{FF1BFCA1-9621-4325-AC46-99A394CD4E9D}" type="presParOf" srcId="{9A2DD632-BE7B-45B8-A829-7C7F15F1ED40}" destId="{657FF776-CAB7-4572-AC92-ECADBDE04C1C}" srcOrd="3" destOrd="0" presId="urn:microsoft.com/office/officeart/2005/8/layout/cycle3"/>
    <dgm:cxn modelId="{B0DF41B3-78AF-48DF-90C0-368455ED4627}" type="presParOf" srcId="{9A2DD632-BE7B-45B8-A829-7C7F15F1ED40}" destId="{D675DEE9-2A09-4FAB-94EB-7AA385E37D3F}" srcOrd="4" destOrd="0" presId="urn:microsoft.com/office/officeart/2005/8/layout/cycle3"/>
    <dgm:cxn modelId="{EECFE3E9-8D16-413C-A67A-6864876EED4A}" type="presParOf" srcId="{9A2DD632-BE7B-45B8-A829-7C7F15F1ED40}" destId="{C244AF76-B9C1-4009-9AD5-3E34AB553A2C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D988B63-82EE-42DC-B81E-9C156436607D}" type="doc">
      <dgm:prSet loTypeId="urn:microsoft.com/office/officeart/2005/8/layout/hierarchy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4674F34-E933-4C19-85E6-1BD801C80ED0}">
      <dgm:prSet phldrT="[Text]"/>
      <dgm:spPr/>
      <dgm:t>
        <a:bodyPr/>
        <a:lstStyle/>
        <a:p>
          <a:r>
            <a:rPr lang="en-US" dirty="0" smtClean="0"/>
            <a:t>Reality</a:t>
          </a:r>
          <a:endParaRPr lang="en-US" dirty="0"/>
        </a:p>
      </dgm:t>
    </dgm:pt>
    <dgm:pt modelId="{EBE39101-87EB-4D31-AA36-DCD0BAA84EBF}" type="parTrans" cxnId="{380E1076-7A36-46F4-9D0D-BE5B2D8E7D9D}">
      <dgm:prSet/>
      <dgm:spPr/>
      <dgm:t>
        <a:bodyPr/>
        <a:lstStyle/>
        <a:p>
          <a:endParaRPr lang="en-US"/>
        </a:p>
      </dgm:t>
    </dgm:pt>
    <dgm:pt modelId="{82457032-BA90-4D7D-96FD-1758D1BE4D81}" type="sibTrans" cxnId="{380E1076-7A36-46F4-9D0D-BE5B2D8E7D9D}">
      <dgm:prSet/>
      <dgm:spPr/>
      <dgm:t>
        <a:bodyPr/>
        <a:lstStyle/>
        <a:p>
          <a:endParaRPr lang="en-US"/>
        </a:p>
      </dgm:t>
    </dgm:pt>
    <dgm:pt modelId="{0AC7C1AD-B826-4AB3-B57C-7A4060A0CEBB}">
      <dgm:prSet phldrT="[Text]"/>
      <dgm:spPr/>
      <dgm:t>
        <a:bodyPr/>
        <a:lstStyle/>
        <a:p>
          <a:r>
            <a:rPr lang="en-US" dirty="0" smtClean="0"/>
            <a:t>Physical</a:t>
          </a:r>
          <a:endParaRPr lang="en-US" dirty="0"/>
        </a:p>
      </dgm:t>
    </dgm:pt>
    <dgm:pt modelId="{A90ADB59-8D80-4767-B0CE-D3ED12495473}" type="parTrans" cxnId="{6F98E0FD-F241-404E-884E-7431DC187549}">
      <dgm:prSet/>
      <dgm:spPr/>
      <dgm:t>
        <a:bodyPr/>
        <a:lstStyle/>
        <a:p>
          <a:endParaRPr lang="en-US"/>
        </a:p>
      </dgm:t>
    </dgm:pt>
    <dgm:pt modelId="{7B9DB068-E512-4FDA-84F1-788C426A05CA}" type="sibTrans" cxnId="{6F98E0FD-F241-404E-884E-7431DC187549}">
      <dgm:prSet/>
      <dgm:spPr/>
      <dgm:t>
        <a:bodyPr/>
        <a:lstStyle/>
        <a:p>
          <a:endParaRPr lang="en-US"/>
        </a:p>
      </dgm:t>
    </dgm:pt>
    <dgm:pt modelId="{A276B805-3B47-4CD5-AC26-1C3C215F7918}">
      <dgm:prSet phldrT="[Text]"/>
      <dgm:spPr/>
      <dgm:t>
        <a:bodyPr/>
        <a:lstStyle/>
        <a:p>
          <a:r>
            <a:rPr lang="en-US" dirty="0" smtClean="0"/>
            <a:t>Cardinality</a:t>
          </a:r>
          <a:endParaRPr lang="en-US" dirty="0"/>
        </a:p>
      </dgm:t>
    </dgm:pt>
    <dgm:pt modelId="{BF08AE2F-9EA1-4870-A696-D0A71DD8AA3F}" type="parTrans" cxnId="{EE310E4B-E39F-474B-8DD0-BED9CE3FA05B}">
      <dgm:prSet/>
      <dgm:spPr/>
      <dgm:t>
        <a:bodyPr/>
        <a:lstStyle/>
        <a:p>
          <a:endParaRPr lang="en-US"/>
        </a:p>
      </dgm:t>
    </dgm:pt>
    <dgm:pt modelId="{D163CB5A-59F3-4141-9584-EE586F10AE00}" type="sibTrans" cxnId="{EE310E4B-E39F-474B-8DD0-BED9CE3FA05B}">
      <dgm:prSet/>
      <dgm:spPr/>
      <dgm:t>
        <a:bodyPr/>
        <a:lstStyle/>
        <a:p>
          <a:endParaRPr lang="en-US"/>
        </a:p>
      </dgm:t>
    </dgm:pt>
    <dgm:pt modelId="{D7C050AB-129B-4197-886A-BE25C5941241}">
      <dgm:prSet phldrT="[Text]"/>
      <dgm:spPr/>
      <dgm:t>
        <a:bodyPr/>
        <a:lstStyle/>
        <a:p>
          <a:r>
            <a:rPr lang="en-US" dirty="0" smtClean="0"/>
            <a:t>Single Named Entity</a:t>
          </a:r>
          <a:endParaRPr lang="en-US" dirty="0"/>
        </a:p>
      </dgm:t>
    </dgm:pt>
    <dgm:pt modelId="{703D4698-C147-4629-A254-82979124084E}" type="parTrans" cxnId="{E97D0087-2014-45CA-8A37-FEEF58D7960F}">
      <dgm:prSet/>
      <dgm:spPr/>
      <dgm:t>
        <a:bodyPr/>
        <a:lstStyle/>
        <a:p>
          <a:endParaRPr lang="en-US"/>
        </a:p>
      </dgm:t>
    </dgm:pt>
    <dgm:pt modelId="{6B23C256-2325-43F6-9677-716C0032AC93}" type="sibTrans" cxnId="{E97D0087-2014-45CA-8A37-FEEF58D7960F}">
      <dgm:prSet/>
      <dgm:spPr/>
      <dgm:t>
        <a:bodyPr/>
        <a:lstStyle/>
        <a:p>
          <a:endParaRPr lang="en-US"/>
        </a:p>
      </dgm:t>
    </dgm:pt>
    <dgm:pt modelId="{F3740028-38C4-4D3C-9640-A7B98ADA647D}">
      <dgm:prSet phldrT="[Text]"/>
      <dgm:spPr/>
      <dgm:t>
        <a:bodyPr/>
        <a:lstStyle/>
        <a:p>
          <a:r>
            <a:rPr lang="en-US" dirty="0" smtClean="0"/>
            <a:t>Specificity</a:t>
          </a:r>
          <a:endParaRPr lang="en-US" dirty="0"/>
        </a:p>
      </dgm:t>
    </dgm:pt>
    <dgm:pt modelId="{BD072240-FF96-417D-A032-5087331648E6}" type="parTrans" cxnId="{3FD5162C-1514-4FAE-9B13-ED0A04583235}">
      <dgm:prSet/>
      <dgm:spPr/>
      <dgm:t>
        <a:bodyPr/>
        <a:lstStyle/>
        <a:p>
          <a:endParaRPr lang="en-US"/>
        </a:p>
      </dgm:t>
    </dgm:pt>
    <dgm:pt modelId="{D8E0CCF2-C451-4747-BEA7-9970B23CAF4A}" type="sibTrans" cxnId="{3FD5162C-1514-4FAE-9B13-ED0A04583235}">
      <dgm:prSet/>
      <dgm:spPr/>
      <dgm:t>
        <a:bodyPr/>
        <a:lstStyle/>
        <a:p>
          <a:endParaRPr lang="en-US"/>
        </a:p>
      </dgm:t>
    </dgm:pt>
    <dgm:pt modelId="{CA45C3CC-236B-464D-80CF-9D9831F0E8AD}">
      <dgm:prSet phldrT="[Text]"/>
      <dgm:spPr/>
      <dgm:t>
        <a:bodyPr/>
        <a:lstStyle/>
        <a:p>
          <a:r>
            <a:rPr lang="en-US" dirty="0" smtClean="0"/>
            <a:t>Permanent</a:t>
          </a:r>
          <a:endParaRPr lang="en-US" dirty="0"/>
        </a:p>
      </dgm:t>
    </dgm:pt>
    <dgm:pt modelId="{69A95534-BBE5-490A-A73A-DC92A619E866}" type="parTrans" cxnId="{70474941-64A2-4B3C-94ED-B5295E6B3453}">
      <dgm:prSet/>
      <dgm:spPr/>
      <dgm:t>
        <a:bodyPr/>
        <a:lstStyle/>
        <a:p>
          <a:endParaRPr lang="en-US"/>
        </a:p>
      </dgm:t>
    </dgm:pt>
    <dgm:pt modelId="{AE254BA0-E76A-4F7D-9D41-3F7D1633CB73}" type="sibTrans" cxnId="{70474941-64A2-4B3C-94ED-B5295E6B3453}">
      <dgm:prSet/>
      <dgm:spPr/>
      <dgm:t>
        <a:bodyPr/>
        <a:lstStyle/>
        <a:p>
          <a:endParaRPr lang="en-US"/>
        </a:p>
      </dgm:t>
    </dgm:pt>
    <dgm:pt modelId="{3A08D195-846E-4C53-920F-60773C486EC5}">
      <dgm:prSet phldrT="[Text]"/>
      <dgm:spPr/>
      <dgm:t>
        <a:bodyPr/>
        <a:lstStyle/>
        <a:p>
          <a:r>
            <a:rPr lang="en-US" dirty="0" smtClean="0"/>
            <a:t>Virtual</a:t>
          </a:r>
          <a:endParaRPr lang="en-US" dirty="0"/>
        </a:p>
      </dgm:t>
    </dgm:pt>
    <dgm:pt modelId="{CEEEAE54-6C8A-4EBB-A792-3F722914CBBE}" type="parTrans" cxnId="{F2EE34EB-2DDA-4CE9-BD4D-1FCE861BABE0}">
      <dgm:prSet/>
      <dgm:spPr/>
      <dgm:t>
        <a:bodyPr/>
        <a:lstStyle/>
        <a:p>
          <a:endParaRPr lang="en-US"/>
        </a:p>
      </dgm:t>
    </dgm:pt>
    <dgm:pt modelId="{DC7666BC-7746-4DE8-BBEF-BEF99F06CB54}" type="sibTrans" cxnId="{F2EE34EB-2DDA-4CE9-BD4D-1FCE861BABE0}">
      <dgm:prSet/>
      <dgm:spPr/>
      <dgm:t>
        <a:bodyPr/>
        <a:lstStyle/>
        <a:p>
          <a:endParaRPr lang="en-US"/>
        </a:p>
      </dgm:t>
    </dgm:pt>
    <dgm:pt modelId="{C8C15816-EAF2-4799-BF15-6EB41B7DDFF4}">
      <dgm:prSet phldrT="[Text]"/>
      <dgm:spPr/>
      <dgm:t>
        <a:bodyPr/>
        <a:lstStyle/>
        <a:p>
          <a:r>
            <a:rPr lang="en-US" dirty="0" smtClean="0"/>
            <a:t>Group of Related Entities</a:t>
          </a:r>
          <a:endParaRPr lang="en-US" dirty="0"/>
        </a:p>
      </dgm:t>
    </dgm:pt>
    <dgm:pt modelId="{E345045D-6E92-4FDA-BE4A-B993568EE684}" type="parTrans" cxnId="{82BFA40F-5FDA-4E6B-8ACC-9BF191453ED7}">
      <dgm:prSet/>
      <dgm:spPr/>
      <dgm:t>
        <a:bodyPr/>
        <a:lstStyle/>
        <a:p>
          <a:endParaRPr lang="en-US"/>
        </a:p>
      </dgm:t>
    </dgm:pt>
    <dgm:pt modelId="{9B36D802-AA87-4473-9D44-8A33D84E1F37}" type="sibTrans" cxnId="{82BFA40F-5FDA-4E6B-8ACC-9BF191453ED7}">
      <dgm:prSet/>
      <dgm:spPr/>
      <dgm:t>
        <a:bodyPr/>
        <a:lstStyle/>
        <a:p>
          <a:endParaRPr lang="en-US"/>
        </a:p>
      </dgm:t>
    </dgm:pt>
    <dgm:pt modelId="{B3BDFECF-2F48-497E-8B74-D3BB34614E01}">
      <dgm:prSet phldrT="[Text]"/>
      <dgm:spPr/>
      <dgm:t>
        <a:bodyPr/>
        <a:lstStyle/>
        <a:p>
          <a:r>
            <a:rPr lang="en-US" dirty="0" smtClean="0"/>
            <a:t>Small-Scale</a:t>
          </a:r>
          <a:endParaRPr lang="en-US" dirty="0"/>
        </a:p>
      </dgm:t>
    </dgm:pt>
    <dgm:pt modelId="{7D5FB7DA-1EA7-42C2-A628-C28C7CF5ABB1}" type="parTrans" cxnId="{111E88AC-13EE-47C1-B2CC-2471D0681DE0}">
      <dgm:prSet/>
      <dgm:spPr/>
      <dgm:t>
        <a:bodyPr/>
        <a:lstStyle/>
        <a:p>
          <a:endParaRPr lang="en-US"/>
        </a:p>
      </dgm:t>
    </dgm:pt>
    <dgm:pt modelId="{E77DFBA3-5823-4A01-B736-DE387C9FCEC2}" type="sibTrans" cxnId="{111E88AC-13EE-47C1-B2CC-2471D0681DE0}">
      <dgm:prSet/>
      <dgm:spPr/>
      <dgm:t>
        <a:bodyPr/>
        <a:lstStyle/>
        <a:p>
          <a:endParaRPr lang="en-US"/>
        </a:p>
      </dgm:t>
    </dgm:pt>
    <dgm:pt modelId="{DF344F9A-44AD-4B75-A2CE-A30F2E32918B}">
      <dgm:prSet phldrT="[Text]"/>
      <dgm:spPr/>
      <dgm:t>
        <a:bodyPr/>
        <a:lstStyle/>
        <a:p>
          <a:r>
            <a:rPr lang="en-US" dirty="0" smtClean="0"/>
            <a:t>Medium-Scale</a:t>
          </a:r>
          <a:endParaRPr lang="en-US" dirty="0"/>
        </a:p>
      </dgm:t>
    </dgm:pt>
    <dgm:pt modelId="{BA0184B2-1648-4CFB-B1CE-7474586CFBC4}" type="parTrans" cxnId="{D1DEC828-BB6F-47F8-AE9D-32EAC9758D3D}">
      <dgm:prSet/>
      <dgm:spPr/>
      <dgm:t>
        <a:bodyPr/>
        <a:lstStyle/>
        <a:p>
          <a:endParaRPr lang="en-US"/>
        </a:p>
      </dgm:t>
    </dgm:pt>
    <dgm:pt modelId="{DC0B8560-B433-4086-B962-BF63A53416FA}" type="sibTrans" cxnId="{D1DEC828-BB6F-47F8-AE9D-32EAC9758D3D}">
      <dgm:prSet/>
      <dgm:spPr/>
      <dgm:t>
        <a:bodyPr/>
        <a:lstStyle/>
        <a:p>
          <a:endParaRPr lang="en-US"/>
        </a:p>
      </dgm:t>
    </dgm:pt>
    <dgm:pt modelId="{87ADC8DA-2822-4475-97ED-2A173EEF4E7A}">
      <dgm:prSet phldrT="[Text]"/>
      <dgm:spPr/>
      <dgm:t>
        <a:bodyPr/>
        <a:lstStyle/>
        <a:p>
          <a:r>
            <a:rPr lang="en-US" dirty="0" smtClean="0"/>
            <a:t>Large-Scale</a:t>
          </a:r>
          <a:endParaRPr lang="en-US" dirty="0"/>
        </a:p>
      </dgm:t>
    </dgm:pt>
    <dgm:pt modelId="{CC384009-82FD-4D7F-951B-F4C940B4BBC9}" type="parTrans" cxnId="{4A06A6C9-4759-4671-B05F-9A492DA57E3D}">
      <dgm:prSet/>
      <dgm:spPr/>
      <dgm:t>
        <a:bodyPr/>
        <a:lstStyle/>
        <a:p>
          <a:endParaRPr lang="en-US"/>
        </a:p>
      </dgm:t>
    </dgm:pt>
    <dgm:pt modelId="{C8EC6C0B-493A-47B0-B89E-99153B457B80}" type="sibTrans" cxnId="{4A06A6C9-4759-4671-B05F-9A492DA57E3D}">
      <dgm:prSet/>
      <dgm:spPr/>
      <dgm:t>
        <a:bodyPr/>
        <a:lstStyle/>
        <a:p>
          <a:endParaRPr lang="en-US"/>
        </a:p>
      </dgm:t>
    </dgm:pt>
    <dgm:pt modelId="{12624D4B-0E40-44B2-BEF3-4F5A1AA3CF1A}">
      <dgm:prSet phldrT="[Text]"/>
      <dgm:spPr/>
      <dgm:t>
        <a:bodyPr/>
        <a:lstStyle/>
        <a:p>
          <a:r>
            <a:rPr lang="en-US" dirty="0" smtClean="0"/>
            <a:t>Anonymous</a:t>
          </a:r>
          <a:endParaRPr lang="en-US" dirty="0"/>
        </a:p>
      </dgm:t>
    </dgm:pt>
    <dgm:pt modelId="{F591107B-F170-4DC0-BFD4-FBE9F516A6B4}" type="parTrans" cxnId="{8DE0C4FC-6179-45AE-9DA0-7B447B5E0071}">
      <dgm:prSet/>
      <dgm:spPr/>
      <dgm:t>
        <a:bodyPr/>
        <a:lstStyle/>
        <a:p>
          <a:endParaRPr lang="en-US"/>
        </a:p>
      </dgm:t>
    </dgm:pt>
    <dgm:pt modelId="{D7EB0A07-47BF-4909-A051-CCD3C88EFB35}" type="sibTrans" cxnId="{8DE0C4FC-6179-45AE-9DA0-7B447B5E0071}">
      <dgm:prSet/>
      <dgm:spPr/>
      <dgm:t>
        <a:bodyPr/>
        <a:lstStyle/>
        <a:p>
          <a:endParaRPr lang="en-US"/>
        </a:p>
      </dgm:t>
    </dgm:pt>
    <dgm:pt modelId="{8D52971C-8D8D-4FC2-B771-B1246B168A8F}" type="pres">
      <dgm:prSet presAssocID="{CD988B63-82EE-42DC-B81E-9C156436607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D257502-62A9-4ECF-AEEE-8B08A925EDCC}" type="pres">
      <dgm:prSet presAssocID="{44674F34-E933-4C19-85E6-1BD801C80ED0}" presName="hierRoot1" presStyleCnt="0"/>
      <dgm:spPr/>
    </dgm:pt>
    <dgm:pt modelId="{25738134-A200-42C1-97FB-973CB6DD06CB}" type="pres">
      <dgm:prSet presAssocID="{44674F34-E933-4C19-85E6-1BD801C80ED0}" presName="composite" presStyleCnt="0"/>
      <dgm:spPr/>
    </dgm:pt>
    <dgm:pt modelId="{7AA25B60-C491-4AC0-A2CC-04827567AFA4}" type="pres">
      <dgm:prSet presAssocID="{44674F34-E933-4C19-85E6-1BD801C80ED0}" presName="background" presStyleLbl="node0" presStyleIdx="0" presStyleCnt="3"/>
      <dgm:spPr/>
    </dgm:pt>
    <dgm:pt modelId="{3FCF9F71-0A9B-48AB-AEB6-E10E15676FF0}" type="pres">
      <dgm:prSet presAssocID="{44674F34-E933-4C19-85E6-1BD801C80ED0}" presName="text" presStyleLbl="fgAcc0" presStyleIdx="0" presStyleCnt="3">
        <dgm:presLayoutVars>
          <dgm:chPref val="3"/>
        </dgm:presLayoutVars>
      </dgm:prSet>
      <dgm:spPr/>
    </dgm:pt>
    <dgm:pt modelId="{780E15C3-0BE0-45D9-B05A-3AE4E352B61F}" type="pres">
      <dgm:prSet presAssocID="{44674F34-E933-4C19-85E6-1BD801C80ED0}" presName="hierChild2" presStyleCnt="0"/>
      <dgm:spPr/>
    </dgm:pt>
    <dgm:pt modelId="{8163ABCF-F35F-4790-83A0-06B0F2E40C74}" type="pres">
      <dgm:prSet presAssocID="{A90ADB59-8D80-4767-B0CE-D3ED12495473}" presName="Name10" presStyleLbl="parChTrans1D2" presStyleIdx="0" presStyleCnt="6"/>
      <dgm:spPr/>
    </dgm:pt>
    <dgm:pt modelId="{F2123FE0-1552-4185-B1C4-75207A6AC67A}" type="pres">
      <dgm:prSet presAssocID="{0AC7C1AD-B826-4AB3-B57C-7A4060A0CEBB}" presName="hierRoot2" presStyleCnt="0"/>
      <dgm:spPr/>
    </dgm:pt>
    <dgm:pt modelId="{F93E778E-DD58-4BE0-A9B5-11695CB948F2}" type="pres">
      <dgm:prSet presAssocID="{0AC7C1AD-B826-4AB3-B57C-7A4060A0CEBB}" presName="composite2" presStyleCnt="0"/>
      <dgm:spPr/>
    </dgm:pt>
    <dgm:pt modelId="{B1C3891D-4AC2-4FF6-ADEC-161C06054DAF}" type="pres">
      <dgm:prSet presAssocID="{0AC7C1AD-B826-4AB3-B57C-7A4060A0CEBB}" presName="background2" presStyleLbl="node2" presStyleIdx="0" presStyleCnt="6"/>
      <dgm:spPr/>
    </dgm:pt>
    <dgm:pt modelId="{B570F62D-1597-48B2-970B-179AFB49C064}" type="pres">
      <dgm:prSet presAssocID="{0AC7C1AD-B826-4AB3-B57C-7A4060A0CEBB}" presName="text2" presStyleLbl="fgAcc2" presStyleIdx="0" presStyleCnt="6">
        <dgm:presLayoutVars>
          <dgm:chPref val="3"/>
        </dgm:presLayoutVars>
      </dgm:prSet>
      <dgm:spPr/>
    </dgm:pt>
    <dgm:pt modelId="{1E947C08-4390-4D8E-B6C5-BB462B5B34B6}" type="pres">
      <dgm:prSet presAssocID="{0AC7C1AD-B826-4AB3-B57C-7A4060A0CEBB}" presName="hierChild3" presStyleCnt="0"/>
      <dgm:spPr/>
    </dgm:pt>
    <dgm:pt modelId="{661C233A-67A0-47F3-A057-6010230D6D7B}" type="pres">
      <dgm:prSet presAssocID="{CEEEAE54-6C8A-4EBB-A792-3F722914CBBE}" presName="Name10" presStyleLbl="parChTrans1D2" presStyleIdx="1" presStyleCnt="6"/>
      <dgm:spPr/>
    </dgm:pt>
    <dgm:pt modelId="{8B923F71-A1EB-4CC8-B94C-E1DC5FF5A33B}" type="pres">
      <dgm:prSet presAssocID="{3A08D195-846E-4C53-920F-60773C486EC5}" presName="hierRoot2" presStyleCnt="0"/>
      <dgm:spPr/>
    </dgm:pt>
    <dgm:pt modelId="{8AA46BC1-A8F5-46FD-998D-AC73F1A447C0}" type="pres">
      <dgm:prSet presAssocID="{3A08D195-846E-4C53-920F-60773C486EC5}" presName="composite2" presStyleCnt="0"/>
      <dgm:spPr/>
    </dgm:pt>
    <dgm:pt modelId="{6DD1C0A9-3C11-45AA-9F18-B29A009A8D18}" type="pres">
      <dgm:prSet presAssocID="{3A08D195-846E-4C53-920F-60773C486EC5}" presName="background2" presStyleLbl="node2" presStyleIdx="1" presStyleCnt="6"/>
      <dgm:spPr/>
    </dgm:pt>
    <dgm:pt modelId="{E53182BC-C7DC-4EC6-A160-05D3CEA22DEF}" type="pres">
      <dgm:prSet presAssocID="{3A08D195-846E-4C53-920F-60773C486EC5}" presName="text2" presStyleLbl="fgAcc2" presStyleIdx="1" presStyleCnt="6">
        <dgm:presLayoutVars>
          <dgm:chPref val="3"/>
        </dgm:presLayoutVars>
      </dgm:prSet>
      <dgm:spPr/>
    </dgm:pt>
    <dgm:pt modelId="{680DA8C0-376B-4B59-A2AF-71394C2D5996}" type="pres">
      <dgm:prSet presAssocID="{3A08D195-846E-4C53-920F-60773C486EC5}" presName="hierChild3" presStyleCnt="0"/>
      <dgm:spPr/>
    </dgm:pt>
    <dgm:pt modelId="{5D54C876-E9D8-4901-98FE-423B3E2091FF}" type="pres">
      <dgm:prSet presAssocID="{A276B805-3B47-4CD5-AC26-1C3C215F7918}" presName="hierRoot1" presStyleCnt="0"/>
      <dgm:spPr/>
    </dgm:pt>
    <dgm:pt modelId="{B3DD87AE-A805-47EF-9A2E-AA1231687622}" type="pres">
      <dgm:prSet presAssocID="{A276B805-3B47-4CD5-AC26-1C3C215F7918}" presName="composite" presStyleCnt="0"/>
      <dgm:spPr/>
    </dgm:pt>
    <dgm:pt modelId="{B4521BE9-3160-4BE7-A8FF-B4F9617DA086}" type="pres">
      <dgm:prSet presAssocID="{A276B805-3B47-4CD5-AC26-1C3C215F7918}" presName="background" presStyleLbl="node0" presStyleIdx="1" presStyleCnt="3"/>
      <dgm:spPr/>
    </dgm:pt>
    <dgm:pt modelId="{56B10F4C-6B9C-40BA-9757-779E33F4EB38}" type="pres">
      <dgm:prSet presAssocID="{A276B805-3B47-4CD5-AC26-1C3C215F7918}" presName="text" presStyleLbl="fgAcc0" presStyleIdx="1" presStyleCnt="3">
        <dgm:presLayoutVars>
          <dgm:chPref val="3"/>
        </dgm:presLayoutVars>
      </dgm:prSet>
      <dgm:spPr/>
    </dgm:pt>
    <dgm:pt modelId="{6A4087FC-545C-468E-93E1-CE04D605AB10}" type="pres">
      <dgm:prSet presAssocID="{A276B805-3B47-4CD5-AC26-1C3C215F7918}" presName="hierChild2" presStyleCnt="0"/>
      <dgm:spPr/>
    </dgm:pt>
    <dgm:pt modelId="{4B336DF2-BC19-4CF1-8233-AC1BE5FEA79F}" type="pres">
      <dgm:prSet presAssocID="{703D4698-C147-4629-A254-82979124084E}" presName="Name10" presStyleLbl="parChTrans1D2" presStyleIdx="2" presStyleCnt="6"/>
      <dgm:spPr/>
    </dgm:pt>
    <dgm:pt modelId="{838150D3-0A4F-4151-BDE3-F1F9DB185FA3}" type="pres">
      <dgm:prSet presAssocID="{D7C050AB-129B-4197-886A-BE25C5941241}" presName="hierRoot2" presStyleCnt="0"/>
      <dgm:spPr/>
    </dgm:pt>
    <dgm:pt modelId="{C061E6C3-18E3-4441-885A-BDFB50EDC16E}" type="pres">
      <dgm:prSet presAssocID="{D7C050AB-129B-4197-886A-BE25C5941241}" presName="composite2" presStyleCnt="0"/>
      <dgm:spPr/>
    </dgm:pt>
    <dgm:pt modelId="{A94CB2F1-71E1-4B1A-94BA-B49140F8072B}" type="pres">
      <dgm:prSet presAssocID="{D7C050AB-129B-4197-886A-BE25C5941241}" presName="background2" presStyleLbl="node2" presStyleIdx="2" presStyleCnt="6"/>
      <dgm:spPr/>
    </dgm:pt>
    <dgm:pt modelId="{C903A82A-C03B-4F73-9B80-CEE6B4F1F8CD}" type="pres">
      <dgm:prSet presAssocID="{D7C050AB-129B-4197-886A-BE25C5941241}" presName="text2" presStyleLbl="fgAcc2" presStyleIdx="2" presStyleCnt="6">
        <dgm:presLayoutVars>
          <dgm:chPref val="3"/>
        </dgm:presLayoutVars>
      </dgm:prSet>
      <dgm:spPr/>
    </dgm:pt>
    <dgm:pt modelId="{9B685A2F-3BE3-495C-8C10-2A9ABADE5A3C}" type="pres">
      <dgm:prSet presAssocID="{D7C050AB-129B-4197-886A-BE25C5941241}" presName="hierChild3" presStyleCnt="0"/>
      <dgm:spPr/>
    </dgm:pt>
    <dgm:pt modelId="{E4EE4060-6D28-43D8-8879-2B8886A1B9F8}" type="pres">
      <dgm:prSet presAssocID="{E345045D-6E92-4FDA-BE4A-B993568EE684}" presName="Name10" presStyleLbl="parChTrans1D2" presStyleIdx="3" presStyleCnt="6"/>
      <dgm:spPr/>
    </dgm:pt>
    <dgm:pt modelId="{95408297-0109-4787-8F3A-0AC2DA334D80}" type="pres">
      <dgm:prSet presAssocID="{C8C15816-EAF2-4799-BF15-6EB41B7DDFF4}" presName="hierRoot2" presStyleCnt="0"/>
      <dgm:spPr/>
    </dgm:pt>
    <dgm:pt modelId="{54763A40-687B-4546-B7A7-91C1DA2BFC30}" type="pres">
      <dgm:prSet presAssocID="{C8C15816-EAF2-4799-BF15-6EB41B7DDFF4}" presName="composite2" presStyleCnt="0"/>
      <dgm:spPr/>
    </dgm:pt>
    <dgm:pt modelId="{197A2749-1FFA-48B3-96AE-A7FB4595EFB3}" type="pres">
      <dgm:prSet presAssocID="{C8C15816-EAF2-4799-BF15-6EB41B7DDFF4}" presName="background2" presStyleLbl="node2" presStyleIdx="3" presStyleCnt="6"/>
      <dgm:spPr/>
    </dgm:pt>
    <dgm:pt modelId="{03C0617E-B13A-41F7-A1E7-08B0630908D7}" type="pres">
      <dgm:prSet presAssocID="{C8C15816-EAF2-4799-BF15-6EB41B7DDFF4}" presName="text2" presStyleLbl="fgAcc2" presStyleIdx="3" presStyleCnt="6">
        <dgm:presLayoutVars>
          <dgm:chPref val="3"/>
        </dgm:presLayoutVars>
      </dgm:prSet>
      <dgm:spPr/>
    </dgm:pt>
    <dgm:pt modelId="{065F7769-9583-4D02-8376-4BF0D8A60401}" type="pres">
      <dgm:prSet presAssocID="{C8C15816-EAF2-4799-BF15-6EB41B7DDFF4}" presName="hierChild3" presStyleCnt="0"/>
      <dgm:spPr/>
    </dgm:pt>
    <dgm:pt modelId="{D0A5279B-6AD8-443D-8694-827675F2F1EA}" type="pres">
      <dgm:prSet presAssocID="{7D5FB7DA-1EA7-42C2-A628-C28C7CF5ABB1}" presName="Name17" presStyleLbl="parChTrans1D3" presStyleIdx="0" presStyleCnt="3"/>
      <dgm:spPr/>
    </dgm:pt>
    <dgm:pt modelId="{B1CD1266-379B-4FCE-906A-9C2F8131F300}" type="pres">
      <dgm:prSet presAssocID="{B3BDFECF-2F48-497E-8B74-D3BB34614E01}" presName="hierRoot3" presStyleCnt="0"/>
      <dgm:spPr/>
    </dgm:pt>
    <dgm:pt modelId="{9BE48ED5-34F9-49CD-A8A4-99595370CCB5}" type="pres">
      <dgm:prSet presAssocID="{B3BDFECF-2F48-497E-8B74-D3BB34614E01}" presName="composite3" presStyleCnt="0"/>
      <dgm:spPr/>
    </dgm:pt>
    <dgm:pt modelId="{8AF71F35-F5DF-4830-A3FC-6BFD76B9A02D}" type="pres">
      <dgm:prSet presAssocID="{B3BDFECF-2F48-497E-8B74-D3BB34614E01}" presName="background3" presStyleLbl="node3" presStyleIdx="0" presStyleCnt="3"/>
      <dgm:spPr/>
    </dgm:pt>
    <dgm:pt modelId="{D764CB8E-E3D5-4060-A732-83E8DEE6E44D}" type="pres">
      <dgm:prSet presAssocID="{B3BDFECF-2F48-497E-8B74-D3BB34614E01}" presName="text3" presStyleLbl="fgAcc3" presStyleIdx="0" presStyleCnt="3">
        <dgm:presLayoutVars>
          <dgm:chPref val="3"/>
        </dgm:presLayoutVars>
      </dgm:prSet>
      <dgm:spPr/>
    </dgm:pt>
    <dgm:pt modelId="{1A3E6C9E-3624-4BF6-B66A-9857D73A8895}" type="pres">
      <dgm:prSet presAssocID="{B3BDFECF-2F48-497E-8B74-D3BB34614E01}" presName="hierChild4" presStyleCnt="0"/>
      <dgm:spPr/>
    </dgm:pt>
    <dgm:pt modelId="{76E1A6E1-11B0-4C92-98D5-14629F13AE48}" type="pres">
      <dgm:prSet presAssocID="{BA0184B2-1648-4CFB-B1CE-7474586CFBC4}" presName="Name17" presStyleLbl="parChTrans1D3" presStyleIdx="1" presStyleCnt="3"/>
      <dgm:spPr/>
    </dgm:pt>
    <dgm:pt modelId="{4C7B46ED-58E1-41C1-953C-D0852185A3D6}" type="pres">
      <dgm:prSet presAssocID="{DF344F9A-44AD-4B75-A2CE-A30F2E32918B}" presName="hierRoot3" presStyleCnt="0"/>
      <dgm:spPr/>
    </dgm:pt>
    <dgm:pt modelId="{622C7001-8CB7-4F43-9CF1-F77D70967B74}" type="pres">
      <dgm:prSet presAssocID="{DF344F9A-44AD-4B75-A2CE-A30F2E32918B}" presName="composite3" presStyleCnt="0"/>
      <dgm:spPr/>
    </dgm:pt>
    <dgm:pt modelId="{5AB0B5C6-1AAA-4FF4-A3ED-79E5AE5AB09D}" type="pres">
      <dgm:prSet presAssocID="{DF344F9A-44AD-4B75-A2CE-A30F2E32918B}" presName="background3" presStyleLbl="node3" presStyleIdx="1" presStyleCnt="3"/>
      <dgm:spPr/>
    </dgm:pt>
    <dgm:pt modelId="{9F331DAA-6A3D-49B5-A65D-6F327EF87E89}" type="pres">
      <dgm:prSet presAssocID="{DF344F9A-44AD-4B75-A2CE-A30F2E32918B}" presName="text3" presStyleLbl="fgAcc3" presStyleIdx="1" presStyleCnt="3">
        <dgm:presLayoutVars>
          <dgm:chPref val="3"/>
        </dgm:presLayoutVars>
      </dgm:prSet>
      <dgm:spPr/>
    </dgm:pt>
    <dgm:pt modelId="{8C832444-E897-424A-A699-ADDBA291C953}" type="pres">
      <dgm:prSet presAssocID="{DF344F9A-44AD-4B75-A2CE-A30F2E32918B}" presName="hierChild4" presStyleCnt="0"/>
      <dgm:spPr/>
    </dgm:pt>
    <dgm:pt modelId="{56EA053A-1C3A-4EF1-BB7A-E082CDD29FA4}" type="pres">
      <dgm:prSet presAssocID="{CC384009-82FD-4D7F-951B-F4C940B4BBC9}" presName="Name17" presStyleLbl="parChTrans1D3" presStyleIdx="2" presStyleCnt="3"/>
      <dgm:spPr/>
    </dgm:pt>
    <dgm:pt modelId="{5BB3B5BF-8C9E-4977-8F53-41FD796F682E}" type="pres">
      <dgm:prSet presAssocID="{87ADC8DA-2822-4475-97ED-2A173EEF4E7A}" presName="hierRoot3" presStyleCnt="0"/>
      <dgm:spPr/>
    </dgm:pt>
    <dgm:pt modelId="{F1FAD122-E860-43CB-8BDB-5B5F61B9FF2C}" type="pres">
      <dgm:prSet presAssocID="{87ADC8DA-2822-4475-97ED-2A173EEF4E7A}" presName="composite3" presStyleCnt="0"/>
      <dgm:spPr/>
    </dgm:pt>
    <dgm:pt modelId="{AE52B8DD-A923-4739-8BAF-69CE5BA03FF2}" type="pres">
      <dgm:prSet presAssocID="{87ADC8DA-2822-4475-97ED-2A173EEF4E7A}" presName="background3" presStyleLbl="node3" presStyleIdx="2" presStyleCnt="3"/>
      <dgm:spPr/>
    </dgm:pt>
    <dgm:pt modelId="{52983821-CF61-48D2-A6E1-E1921BCCF7BE}" type="pres">
      <dgm:prSet presAssocID="{87ADC8DA-2822-4475-97ED-2A173EEF4E7A}" presName="text3" presStyleLbl="fgAcc3" presStyleIdx="2" presStyleCnt="3">
        <dgm:presLayoutVars>
          <dgm:chPref val="3"/>
        </dgm:presLayoutVars>
      </dgm:prSet>
      <dgm:spPr/>
    </dgm:pt>
    <dgm:pt modelId="{B40F0164-1D11-431C-96EF-16DC510A35F4}" type="pres">
      <dgm:prSet presAssocID="{87ADC8DA-2822-4475-97ED-2A173EEF4E7A}" presName="hierChild4" presStyleCnt="0"/>
      <dgm:spPr/>
    </dgm:pt>
    <dgm:pt modelId="{8B709D8C-A8D9-4C72-8259-2366464A53AC}" type="pres">
      <dgm:prSet presAssocID="{F3740028-38C4-4D3C-9640-A7B98ADA647D}" presName="hierRoot1" presStyleCnt="0"/>
      <dgm:spPr/>
    </dgm:pt>
    <dgm:pt modelId="{96E7DBB8-111C-4C18-822F-500330B05115}" type="pres">
      <dgm:prSet presAssocID="{F3740028-38C4-4D3C-9640-A7B98ADA647D}" presName="composite" presStyleCnt="0"/>
      <dgm:spPr/>
    </dgm:pt>
    <dgm:pt modelId="{68440114-7D76-4A75-8994-99A757579AF1}" type="pres">
      <dgm:prSet presAssocID="{F3740028-38C4-4D3C-9640-A7B98ADA647D}" presName="background" presStyleLbl="node0" presStyleIdx="2" presStyleCnt="3"/>
      <dgm:spPr/>
    </dgm:pt>
    <dgm:pt modelId="{3629A8E5-1694-4807-A1F0-01B5BE637751}" type="pres">
      <dgm:prSet presAssocID="{F3740028-38C4-4D3C-9640-A7B98ADA647D}" presName="text" presStyleLbl="fgAcc0" presStyleIdx="2" presStyleCnt="3">
        <dgm:presLayoutVars>
          <dgm:chPref val="3"/>
        </dgm:presLayoutVars>
      </dgm:prSet>
      <dgm:spPr/>
    </dgm:pt>
    <dgm:pt modelId="{030D86A0-7A02-460B-9E86-CE3E25B576E7}" type="pres">
      <dgm:prSet presAssocID="{F3740028-38C4-4D3C-9640-A7B98ADA647D}" presName="hierChild2" presStyleCnt="0"/>
      <dgm:spPr/>
    </dgm:pt>
    <dgm:pt modelId="{F9ACACE7-7338-4FEA-A5F7-7AB7811BFB8A}" type="pres">
      <dgm:prSet presAssocID="{69A95534-BBE5-490A-A73A-DC92A619E866}" presName="Name10" presStyleLbl="parChTrans1D2" presStyleIdx="4" presStyleCnt="6"/>
      <dgm:spPr/>
    </dgm:pt>
    <dgm:pt modelId="{38526B92-4A77-4BD7-BA72-63C05A303E6C}" type="pres">
      <dgm:prSet presAssocID="{CA45C3CC-236B-464D-80CF-9D9831F0E8AD}" presName="hierRoot2" presStyleCnt="0"/>
      <dgm:spPr/>
    </dgm:pt>
    <dgm:pt modelId="{34DDDAF4-ED2B-4844-BBEF-D6B4851D3217}" type="pres">
      <dgm:prSet presAssocID="{CA45C3CC-236B-464D-80CF-9D9831F0E8AD}" presName="composite2" presStyleCnt="0"/>
      <dgm:spPr/>
    </dgm:pt>
    <dgm:pt modelId="{2B101A1B-AE4D-4A22-9E3B-05C69244356F}" type="pres">
      <dgm:prSet presAssocID="{CA45C3CC-236B-464D-80CF-9D9831F0E8AD}" presName="background2" presStyleLbl="node2" presStyleIdx="4" presStyleCnt="6"/>
      <dgm:spPr/>
    </dgm:pt>
    <dgm:pt modelId="{AA5090C5-FAED-4B02-9FCB-E9DB01918F8A}" type="pres">
      <dgm:prSet presAssocID="{CA45C3CC-236B-464D-80CF-9D9831F0E8AD}" presName="text2" presStyleLbl="fgAcc2" presStyleIdx="4" presStyleCnt="6">
        <dgm:presLayoutVars>
          <dgm:chPref val="3"/>
        </dgm:presLayoutVars>
      </dgm:prSet>
      <dgm:spPr/>
    </dgm:pt>
    <dgm:pt modelId="{4593FC4E-94ED-486C-B74B-916D2F921BAD}" type="pres">
      <dgm:prSet presAssocID="{CA45C3CC-236B-464D-80CF-9D9831F0E8AD}" presName="hierChild3" presStyleCnt="0"/>
      <dgm:spPr/>
    </dgm:pt>
    <dgm:pt modelId="{91CE4E92-1AE9-43C8-9C68-E94F5EFCDB33}" type="pres">
      <dgm:prSet presAssocID="{F591107B-F170-4DC0-BFD4-FBE9F516A6B4}" presName="Name10" presStyleLbl="parChTrans1D2" presStyleIdx="5" presStyleCnt="6"/>
      <dgm:spPr/>
    </dgm:pt>
    <dgm:pt modelId="{D814A8C8-0CFC-4C0A-B094-0D277657994E}" type="pres">
      <dgm:prSet presAssocID="{12624D4B-0E40-44B2-BEF3-4F5A1AA3CF1A}" presName="hierRoot2" presStyleCnt="0"/>
      <dgm:spPr/>
    </dgm:pt>
    <dgm:pt modelId="{511249B1-3ED9-4AF8-A6B9-3417F78F60D7}" type="pres">
      <dgm:prSet presAssocID="{12624D4B-0E40-44B2-BEF3-4F5A1AA3CF1A}" presName="composite2" presStyleCnt="0"/>
      <dgm:spPr/>
    </dgm:pt>
    <dgm:pt modelId="{4D1D7559-0E8E-4B83-AAAF-51CCC55A6007}" type="pres">
      <dgm:prSet presAssocID="{12624D4B-0E40-44B2-BEF3-4F5A1AA3CF1A}" presName="background2" presStyleLbl="node2" presStyleIdx="5" presStyleCnt="6"/>
      <dgm:spPr/>
    </dgm:pt>
    <dgm:pt modelId="{A9109426-91D0-4FB7-8FC5-CDCACF60C9AE}" type="pres">
      <dgm:prSet presAssocID="{12624D4B-0E40-44B2-BEF3-4F5A1AA3CF1A}" presName="text2" presStyleLbl="fgAcc2" presStyleIdx="5" presStyleCnt="6">
        <dgm:presLayoutVars>
          <dgm:chPref val="3"/>
        </dgm:presLayoutVars>
      </dgm:prSet>
      <dgm:spPr/>
    </dgm:pt>
    <dgm:pt modelId="{FBA8A005-CEB2-47F4-ACF1-4EBB77323BD3}" type="pres">
      <dgm:prSet presAssocID="{12624D4B-0E40-44B2-BEF3-4F5A1AA3CF1A}" presName="hierChild3" presStyleCnt="0"/>
      <dgm:spPr/>
    </dgm:pt>
  </dgm:ptLst>
  <dgm:cxnLst>
    <dgm:cxn modelId="{8DE0C4FC-6179-45AE-9DA0-7B447B5E0071}" srcId="{F3740028-38C4-4D3C-9640-A7B98ADA647D}" destId="{12624D4B-0E40-44B2-BEF3-4F5A1AA3CF1A}" srcOrd="1" destOrd="0" parTransId="{F591107B-F170-4DC0-BFD4-FBE9F516A6B4}" sibTransId="{D7EB0A07-47BF-4909-A051-CCD3C88EFB35}"/>
    <dgm:cxn modelId="{4A06A6C9-4759-4671-B05F-9A492DA57E3D}" srcId="{C8C15816-EAF2-4799-BF15-6EB41B7DDFF4}" destId="{87ADC8DA-2822-4475-97ED-2A173EEF4E7A}" srcOrd="2" destOrd="0" parTransId="{CC384009-82FD-4D7F-951B-F4C940B4BBC9}" sibTransId="{C8EC6C0B-493A-47B0-B89E-99153B457B80}"/>
    <dgm:cxn modelId="{DB0D310E-543A-4CA8-B352-E9DA59982298}" type="presOf" srcId="{69A95534-BBE5-490A-A73A-DC92A619E866}" destId="{F9ACACE7-7338-4FEA-A5F7-7AB7811BFB8A}" srcOrd="0" destOrd="0" presId="urn:microsoft.com/office/officeart/2005/8/layout/hierarchy1"/>
    <dgm:cxn modelId="{1BD7C3CC-E9B2-484C-B0ED-47BBA5E6B1CA}" type="presOf" srcId="{0AC7C1AD-B826-4AB3-B57C-7A4060A0CEBB}" destId="{B570F62D-1597-48B2-970B-179AFB49C064}" srcOrd="0" destOrd="0" presId="urn:microsoft.com/office/officeart/2005/8/layout/hierarchy1"/>
    <dgm:cxn modelId="{380E1076-7A36-46F4-9D0D-BE5B2D8E7D9D}" srcId="{CD988B63-82EE-42DC-B81E-9C156436607D}" destId="{44674F34-E933-4C19-85E6-1BD801C80ED0}" srcOrd="0" destOrd="0" parTransId="{EBE39101-87EB-4D31-AA36-DCD0BAA84EBF}" sibTransId="{82457032-BA90-4D7D-96FD-1758D1BE4D81}"/>
    <dgm:cxn modelId="{6A2F1B4C-E6AC-4961-A836-B779A22EEF9E}" type="presOf" srcId="{CC384009-82FD-4D7F-951B-F4C940B4BBC9}" destId="{56EA053A-1C3A-4EF1-BB7A-E082CDD29FA4}" srcOrd="0" destOrd="0" presId="urn:microsoft.com/office/officeart/2005/8/layout/hierarchy1"/>
    <dgm:cxn modelId="{95963B13-813E-4DA3-BA12-7B5CB7CE33E3}" type="presOf" srcId="{BA0184B2-1648-4CFB-B1CE-7474586CFBC4}" destId="{76E1A6E1-11B0-4C92-98D5-14629F13AE48}" srcOrd="0" destOrd="0" presId="urn:microsoft.com/office/officeart/2005/8/layout/hierarchy1"/>
    <dgm:cxn modelId="{A7CDC49C-CEE3-4CA2-8DD4-FBFA85AB9C40}" type="presOf" srcId="{CD988B63-82EE-42DC-B81E-9C156436607D}" destId="{8D52971C-8D8D-4FC2-B771-B1246B168A8F}" srcOrd="0" destOrd="0" presId="urn:microsoft.com/office/officeart/2005/8/layout/hierarchy1"/>
    <dgm:cxn modelId="{6F98E0FD-F241-404E-884E-7431DC187549}" srcId="{44674F34-E933-4C19-85E6-1BD801C80ED0}" destId="{0AC7C1AD-B826-4AB3-B57C-7A4060A0CEBB}" srcOrd="0" destOrd="0" parTransId="{A90ADB59-8D80-4767-B0CE-D3ED12495473}" sibTransId="{7B9DB068-E512-4FDA-84F1-788C426A05CA}"/>
    <dgm:cxn modelId="{FEF3D0AF-3C9E-4456-8CFE-8F92686901A2}" type="presOf" srcId="{44674F34-E933-4C19-85E6-1BD801C80ED0}" destId="{3FCF9F71-0A9B-48AB-AEB6-E10E15676FF0}" srcOrd="0" destOrd="0" presId="urn:microsoft.com/office/officeart/2005/8/layout/hierarchy1"/>
    <dgm:cxn modelId="{6D3492C2-CEEA-4E28-A6BA-205C08DDB00B}" type="presOf" srcId="{A276B805-3B47-4CD5-AC26-1C3C215F7918}" destId="{56B10F4C-6B9C-40BA-9757-779E33F4EB38}" srcOrd="0" destOrd="0" presId="urn:microsoft.com/office/officeart/2005/8/layout/hierarchy1"/>
    <dgm:cxn modelId="{EE310E4B-E39F-474B-8DD0-BED9CE3FA05B}" srcId="{CD988B63-82EE-42DC-B81E-9C156436607D}" destId="{A276B805-3B47-4CD5-AC26-1C3C215F7918}" srcOrd="1" destOrd="0" parTransId="{BF08AE2F-9EA1-4870-A696-D0A71DD8AA3F}" sibTransId="{D163CB5A-59F3-4141-9584-EE586F10AE00}"/>
    <dgm:cxn modelId="{3E4180AF-C1C0-45FB-97A3-E405E3F34C8A}" type="presOf" srcId="{CA45C3CC-236B-464D-80CF-9D9831F0E8AD}" destId="{AA5090C5-FAED-4B02-9FCB-E9DB01918F8A}" srcOrd="0" destOrd="0" presId="urn:microsoft.com/office/officeart/2005/8/layout/hierarchy1"/>
    <dgm:cxn modelId="{3FD5162C-1514-4FAE-9B13-ED0A04583235}" srcId="{CD988B63-82EE-42DC-B81E-9C156436607D}" destId="{F3740028-38C4-4D3C-9640-A7B98ADA647D}" srcOrd="2" destOrd="0" parTransId="{BD072240-FF96-417D-A032-5087331648E6}" sibTransId="{D8E0CCF2-C451-4747-BEA7-9970B23CAF4A}"/>
    <dgm:cxn modelId="{F2EE34EB-2DDA-4CE9-BD4D-1FCE861BABE0}" srcId="{44674F34-E933-4C19-85E6-1BD801C80ED0}" destId="{3A08D195-846E-4C53-920F-60773C486EC5}" srcOrd="1" destOrd="0" parTransId="{CEEEAE54-6C8A-4EBB-A792-3F722914CBBE}" sibTransId="{DC7666BC-7746-4DE8-BBEF-BEF99F06CB54}"/>
    <dgm:cxn modelId="{B06E86E0-8BD4-4BA9-8A3E-A93A0A03F825}" type="presOf" srcId="{3A08D195-846E-4C53-920F-60773C486EC5}" destId="{E53182BC-C7DC-4EC6-A160-05D3CEA22DEF}" srcOrd="0" destOrd="0" presId="urn:microsoft.com/office/officeart/2005/8/layout/hierarchy1"/>
    <dgm:cxn modelId="{111E88AC-13EE-47C1-B2CC-2471D0681DE0}" srcId="{C8C15816-EAF2-4799-BF15-6EB41B7DDFF4}" destId="{B3BDFECF-2F48-497E-8B74-D3BB34614E01}" srcOrd="0" destOrd="0" parTransId="{7D5FB7DA-1EA7-42C2-A628-C28C7CF5ABB1}" sibTransId="{E77DFBA3-5823-4A01-B736-DE387C9FCEC2}"/>
    <dgm:cxn modelId="{01BA76DD-E3BF-47DF-BED9-A9056DF6E506}" type="presOf" srcId="{C8C15816-EAF2-4799-BF15-6EB41B7DDFF4}" destId="{03C0617E-B13A-41F7-A1E7-08B0630908D7}" srcOrd="0" destOrd="0" presId="urn:microsoft.com/office/officeart/2005/8/layout/hierarchy1"/>
    <dgm:cxn modelId="{CFEE13D8-709B-4D5F-A545-779C724B96C4}" type="presOf" srcId="{87ADC8DA-2822-4475-97ED-2A173EEF4E7A}" destId="{52983821-CF61-48D2-A6E1-E1921BCCF7BE}" srcOrd="0" destOrd="0" presId="urn:microsoft.com/office/officeart/2005/8/layout/hierarchy1"/>
    <dgm:cxn modelId="{E01CE27F-1658-4A4A-81D0-A91EDA05CF07}" type="presOf" srcId="{F591107B-F170-4DC0-BFD4-FBE9F516A6B4}" destId="{91CE4E92-1AE9-43C8-9C68-E94F5EFCDB33}" srcOrd="0" destOrd="0" presId="urn:microsoft.com/office/officeart/2005/8/layout/hierarchy1"/>
    <dgm:cxn modelId="{D8880A40-7634-4E2F-B054-B95C02F81FEA}" type="presOf" srcId="{CEEEAE54-6C8A-4EBB-A792-3F722914CBBE}" destId="{661C233A-67A0-47F3-A057-6010230D6D7B}" srcOrd="0" destOrd="0" presId="urn:microsoft.com/office/officeart/2005/8/layout/hierarchy1"/>
    <dgm:cxn modelId="{D1DEC828-BB6F-47F8-AE9D-32EAC9758D3D}" srcId="{C8C15816-EAF2-4799-BF15-6EB41B7DDFF4}" destId="{DF344F9A-44AD-4B75-A2CE-A30F2E32918B}" srcOrd="1" destOrd="0" parTransId="{BA0184B2-1648-4CFB-B1CE-7474586CFBC4}" sibTransId="{DC0B8560-B433-4086-B962-BF63A53416FA}"/>
    <dgm:cxn modelId="{E97D0087-2014-45CA-8A37-FEEF58D7960F}" srcId="{A276B805-3B47-4CD5-AC26-1C3C215F7918}" destId="{D7C050AB-129B-4197-886A-BE25C5941241}" srcOrd="0" destOrd="0" parTransId="{703D4698-C147-4629-A254-82979124084E}" sibTransId="{6B23C256-2325-43F6-9677-716C0032AC93}"/>
    <dgm:cxn modelId="{9A63A328-3B09-4BF2-95C4-49CA53A0F39D}" type="presOf" srcId="{D7C050AB-129B-4197-886A-BE25C5941241}" destId="{C903A82A-C03B-4F73-9B80-CEE6B4F1F8CD}" srcOrd="0" destOrd="0" presId="urn:microsoft.com/office/officeart/2005/8/layout/hierarchy1"/>
    <dgm:cxn modelId="{915551D0-7862-40B1-9ECA-4DF845A242E0}" type="presOf" srcId="{A90ADB59-8D80-4767-B0CE-D3ED12495473}" destId="{8163ABCF-F35F-4790-83A0-06B0F2E40C74}" srcOrd="0" destOrd="0" presId="urn:microsoft.com/office/officeart/2005/8/layout/hierarchy1"/>
    <dgm:cxn modelId="{88C9183B-5773-426E-999A-73500F2C2D31}" type="presOf" srcId="{12624D4B-0E40-44B2-BEF3-4F5A1AA3CF1A}" destId="{A9109426-91D0-4FB7-8FC5-CDCACF60C9AE}" srcOrd="0" destOrd="0" presId="urn:microsoft.com/office/officeart/2005/8/layout/hierarchy1"/>
    <dgm:cxn modelId="{99B2541D-61C9-4E78-A718-3B8A949AF490}" type="presOf" srcId="{7D5FB7DA-1EA7-42C2-A628-C28C7CF5ABB1}" destId="{D0A5279B-6AD8-443D-8694-827675F2F1EA}" srcOrd="0" destOrd="0" presId="urn:microsoft.com/office/officeart/2005/8/layout/hierarchy1"/>
    <dgm:cxn modelId="{2E4AD521-B37C-4B6C-90AA-31161FBE0A67}" type="presOf" srcId="{E345045D-6E92-4FDA-BE4A-B993568EE684}" destId="{E4EE4060-6D28-43D8-8879-2B8886A1B9F8}" srcOrd="0" destOrd="0" presId="urn:microsoft.com/office/officeart/2005/8/layout/hierarchy1"/>
    <dgm:cxn modelId="{6155A53C-9968-43E4-A058-4FF973B9BD4E}" type="presOf" srcId="{B3BDFECF-2F48-497E-8B74-D3BB34614E01}" destId="{D764CB8E-E3D5-4060-A732-83E8DEE6E44D}" srcOrd="0" destOrd="0" presId="urn:microsoft.com/office/officeart/2005/8/layout/hierarchy1"/>
    <dgm:cxn modelId="{82BFA40F-5FDA-4E6B-8ACC-9BF191453ED7}" srcId="{A276B805-3B47-4CD5-AC26-1C3C215F7918}" destId="{C8C15816-EAF2-4799-BF15-6EB41B7DDFF4}" srcOrd="1" destOrd="0" parTransId="{E345045D-6E92-4FDA-BE4A-B993568EE684}" sibTransId="{9B36D802-AA87-4473-9D44-8A33D84E1F37}"/>
    <dgm:cxn modelId="{0C9DC116-54E3-461E-82B3-46FB45012507}" type="presOf" srcId="{DF344F9A-44AD-4B75-A2CE-A30F2E32918B}" destId="{9F331DAA-6A3D-49B5-A65D-6F327EF87E89}" srcOrd="0" destOrd="0" presId="urn:microsoft.com/office/officeart/2005/8/layout/hierarchy1"/>
    <dgm:cxn modelId="{71B4F1AE-6AB1-4972-AFE9-8ECE7470C038}" type="presOf" srcId="{703D4698-C147-4629-A254-82979124084E}" destId="{4B336DF2-BC19-4CF1-8233-AC1BE5FEA79F}" srcOrd="0" destOrd="0" presId="urn:microsoft.com/office/officeart/2005/8/layout/hierarchy1"/>
    <dgm:cxn modelId="{70474941-64A2-4B3C-94ED-B5295E6B3453}" srcId="{F3740028-38C4-4D3C-9640-A7B98ADA647D}" destId="{CA45C3CC-236B-464D-80CF-9D9831F0E8AD}" srcOrd="0" destOrd="0" parTransId="{69A95534-BBE5-490A-A73A-DC92A619E866}" sibTransId="{AE254BA0-E76A-4F7D-9D41-3F7D1633CB73}"/>
    <dgm:cxn modelId="{3E8E5227-32B9-4735-B56D-06CC694EED10}" type="presOf" srcId="{F3740028-38C4-4D3C-9640-A7B98ADA647D}" destId="{3629A8E5-1694-4807-A1F0-01B5BE637751}" srcOrd="0" destOrd="0" presId="urn:microsoft.com/office/officeart/2005/8/layout/hierarchy1"/>
    <dgm:cxn modelId="{40BE8F00-7F3D-4B9B-A5C6-67AF063D489D}" type="presParOf" srcId="{8D52971C-8D8D-4FC2-B771-B1246B168A8F}" destId="{3D257502-62A9-4ECF-AEEE-8B08A925EDCC}" srcOrd="0" destOrd="0" presId="urn:microsoft.com/office/officeart/2005/8/layout/hierarchy1"/>
    <dgm:cxn modelId="{7B91589F-13D8-4387-BF43-5E6A595860A6}" type="presParOf" srcId="{3D257502-62A9-4ECF-AEEE-8B08A925EDCC}" destId="{25738134-A200-42C1-97FB-973CB6DD06CB}" srcOrd="0" destOrd="0" presId="urn:microsoft.com/office/officeart/2005/8/layout/hierarchy1"/>
    <dgm:cxn modelId="{0D03E8B4-824A-4469-A011-6CEA094271D9}" type="presParOf" srcId="{25738134-A200-42C1-97FB-973CB6DD06CB}" destId="{7AA25B60-C491-4AC0-A2CC-04827567AFA4}" srcOrd="0" destOrd="0" presId="urn:microsoft.com/office/officeart/2005/8/layout/hierarchy1"/>
    <dgm:cxn modelId="{E858BAEF-15DE-497E-8F7F-F0FCC3883B4B}" type="presParOf" srcId="{25738134-A200-42C1-97FB-973CB6DD06CB}" destId="{3FCF9F71-0A9B-48AB-AEB6-E10E15676FF0}" srcOrd="1" destOrd="0" presId="urn:microsoft.com/office/officeart/2005/8/layout/hierarchy1"/>
    <dgm:cxn modelId="{73E236DA-707A-4E41-8889-590EB9817055}" type="presParOf" srcId="{3D257502-62A9-4ECF-AEEE-8B08A925EDCC}" destId="{780E15C3-0BE0-45D9-B05A-3AE4E352B61F}" srcOrd="1" destOrd="0" presId="urn:microsoft.com/office/officeart/2005/8/layout/hierarchy1"/>
    <dgm:cxn modelId="{5A9A1F2B-18DB-4F34-8AF0-0C6ABC16B0D2}" type="presParOf" srcId="{780E15C3-0BE0-45D9-B05A-3AE4E352B61F}" destId="{8163ABCF-F35F-4790-83A0-06B0F2E40C74}" srcOrd="0" destOrd="0" presId="urn:microsoft.com/office/officeart/2005/8/layout/hierarchy1"/>
    <dgm:cxn modelId="{C8D53C7A-751D-498C-9657-73A81E02DE96}" type="presParOf" srcId="{780E15C3-0BE0-45D9-B05A-3AE4E352B61F}" destId="{F2123FE0-1552-4185-B1C4-75207A6AC67A}" srcOrd="1" destOrd="0" presId="urn:microsoft.com/office/officeart/2005/8/layout/hierarchy1"/>
    <dgm:cxn modelId="{29815EE8-E1F3-48A6-9420-789AEE120F39}" type="presParOf" srcId="{F2123FE0-1552-4185-B1C4-75207A6AC67A}" destId="{F93E778E-DD58-4BE0-A9B5-11695CB948F2}" srcOrd="0" destOrd="0" presId="urn:microsoft.com/office/officeart/2005/8/layout/hierarchy1"/>
    <dgm:cxn modelId="{5058AEA2-3BAE-4DEE-A2D0-B6381B2D2D58}" type="presParOf" srcId="{F93E778E-DD58-4BE0-A9B5-11695CB948F2}" destId="{B1C3891D-4AC2-4FF6-ADEC-161C06054DAF}" srcOrd="0" destOrd="0" presId="urn:microsoft.com/office/officeart/2005/8/layout/hierarchy1"/>
    <dgm:cxn modelId="{2E04D6B1-0968-4126-8E20-B1E500B81901}" type="presParOf" srcId="{F93E778E-DD58-4BE0-A9B5-11695CB948F2}" destId="{B570F62D-1597-48B2-970B-179AFB49C064}" srcOrd="1" destOrd="0" presId="urn:microsoft.com/office/officeart/2005/8/layout/hierarchy1"/>
    <dgm:cxn modelId="{C148C578-650C-4AF1-A587-7B6A83C16535}" type="presParOf" srcId="{F2123FE0-1552-4185-B1C4-75207A6AC67A}" destId="{1E947C08-4390-4D8E-B6C5-BB462B5B34B6}" srcOrd="1" destOrd="0" presId="urn:microsoft.com/office/officeart/2005/8/layout/hierarchy1"/>
    <dgm:cxn modelId="{77CB9327-46AC-4D27-9223-939810F0BE48}" type="presParOf" srcId="{780E15C3-0BE0-45D9-B05A-3AE4E352B61F}" destId="{661C233A-67A0-47F3-A057-6010230D6D7B}" srcOrd="2" destOrd="0" presId="urn:microsoft.com/office/officeart/2005/8/layout/hierarchy1"/>
    <dgm:cxn modelId="{27A2631F-7887-4F9A-A3F0-33F8D5CC5A12}" type="presParOf" srcId="{780E15C3-0BE0-45D9-B05A-3AE4E352B61F}" destId="{8B923F71-A1EB-4CC8-B94C-E1DC5FF5A33B}" srcOrd="3" destOrd="0" presId="urn:microsoft.com/office/officeart/2005/8/layout/hierarchy1"/>
    <dgm:cxn modelId="{769823A2-365C-4F1F-AF4E-CFFE4949FA0F}" type="presParOf" srcId="{8B923F71-A1EB-4CC8-B94C-E1DC5FF5A33B}" destId="{8AA46BC1-A8F5-46FD-998D-AC73F1A447C0}" srcOrd="0" destOrd="0" presId="urn:microsoft.com/office/officeart/2005/8/layout/hierarchy1"/>
    <dgm:cxn modelId="{C931B567-3583-41D8-B980-86147392F41B}" type="presParOf" srcId="{8AA46BC1-A8F5-46FD-998D-AC73F1A447C0}" destId="{6DD1C0A9-3C11-45AA-9F18-B29A009A8D18}" srcOrd="0" destOrd="0" presId="urn:microsoft.com/office/officeart/2005/8/layout/hierarchy1"/>
    <dgm:cxn modelId="{A355FA5A-43DE-4BE5-ABE8-FC67377EADA1}" type="presParOf" srcId="{8AA46BC1-A8F5-46FD-998D-AC73F1A447C0}" destId="{E53182BC-C7DC-4EC6-A160-05D3CEA22DEF}" srcOrd="1" destOrd="0" presId="urn:microsoft.com/office/officeart/2005/8/layout/hierarchy1"/>
    <dgm:cxn modelId="{A371DF52-BF86-4910-B9CB-F07B1735CC21}" type="presParOf" srcId="{8B923F71-A1EB-4CC8-B94C-E1DC5FF5A33B}" destId="{680DA8C0-376B-4B59-A2AF-71394C2D5996}" srcOrd="1" destOrd="0" presId="urn:microsoft.com/office/officeart/2005/8/layout/hierarchy1"/>
    <dgm:cxn modelId="{F183CA10-C8D0-435D-B010-35F7724E510C}" type="presParOf" srcId="{8D52971C-8D8D-4FC2-B771-B1246B168A8F}" destId="{5D54C876-E9D8-4901-98FE-423B3E2091FF}" srcOrd="1" destOrd="0" presId="urn:microsoft.com/office/officeart/2005/8/layout/hierarchy1"/>
    <dgm:cxn modelId="{C9A284B8-80E0-4499-9B81-141D36359CA2}" type="presParOf" srcId="{5D54C876-E9D8-4901-98FE-423B3E2091FF}" destId="{B3DD87AE-A805-47EF-9A2E-AA1231687622}" srcOrd="0" destOrd="0" presId="urn:microsoft.com/office/officeart/2005/8/layout/hierarchy1"/>
    <dgm:cxn modelId="{EAB619E3-B7E6-4361-9E95-D0011539AAB1}" type="presParOf" srcId="{B3DD87AE-A805-47EF-9A2E-AA1231687622}" destId="{B4521BE9-3160-4BE7-A8FF-B4F9617DA086}" srcOrd="0" destOrd="0" presId="urn:microsoft.com/office/officeart/2005/8/layout/hierarchy1"/>
    <dgm:cxn modelId="{283CCF04-1AC8-4560-8ADB-1DEA3BAB821C}" type="presParOf" srcId="{B3DD87AE-A805-47EF-9A2E-AA1231687622}" destId="{56B10F4C-6B9C-40BA-9757-779E33F4EB38}" srcOrd="1" destOrd="0" presId="urn:microsoft.com/office/officeart/2005/8/layout/hierarchy1"/>
    <dgm:cxn modelId="{58F9190B-F001-40DF-A5B7-6613CD797AFC}" type="presParOf" srcId="{5D54C876-E9D8-4901-98FE-423B3E2091FF}" destId="{6A4087FC-545C-468E-93E1-CE04D605AB10}" srcOrd="1" destOrd="0" presId="urn:microsoft.com/office/officeart/2005/8/layout/hierarchy1"/>
    <dgm:cxn modelId="{B58AA657-98B7-4EBD-9215-DC5EBA614CDC}" type="presParOf" srcId="{6A4087FC-545C-468E-93E1-CE04D605AB10}" destId="{4B336DF2-BC19-4CF1-8233-AC1BE5FEA79F}" srcOrd="0" destOrd="0" presId="urn:microsoft.com/office/officeart/2005/8/layout/hierarchy1"/>
    <dgm:cxn modelId="{D57D8A96-8FB1-4E4E-8CFF-C81A2817229D}" type="presParOf" srcId="{6A4087FC-545C-468E-93E1-CE04D605AB10}" destId="{838150D3-0A4F-4151-BDE3-F1F9DB185FA3}" srcOrd="1" destOrd="0" presId="urn:microsoft.com/office/officeart/2005/8/layout/hierarchy1"/>
    <dgm:cxn modelId="{C3BC62D0-DF78-46CD-A052-2DE7B1547ABA}" type="presParOf" srcId="{838150D3-0A4F-4151-BDE3-F1F9DB185FA3}" destId="{C061E6C3-18E3-4441-885A-BDFB50EDC16E}" srcOrd="0" destOrd="0" presId="urn:microsoft.com/office/officeart/2005/8/layout/hierarchy1"/>
    <dgm:cxn modelId="{58253AE1-2CDF-416B-8DFB-28F8CE63E2C5}" type="presParOf" srcId="{C061E6C3-18E3-4441-885A-BDFB50EDC16E}" destId="{A94CB2F1-71E1-4B1A-94BA-B49140F8072B}" srcOrd="0" destOrd="0" presId="urn:microsoft.com/office/officeart/2005/8/layout/hierarchy1"/>
    <dgm:cxn modelId="{CF9F6EAA-8CCC-4878-B369-296C35C57468}" type="presParOf" srcId="{C061E6C3-18E3-4441-885A-BDFB50EDC16E}" destId="{C903A82A-C03B-4F73-9B80-CEE6B4F1F8CD}" srcOrd="1" destOrd="0" presId="urn:microsoft.com/office/officeart/2005/8/layout/hierarchy1"/>
    <dgm:cxn modelId="{D5E08B29-C1C9-4ECA-B618-D55413B51394}" type="presParOf" srcId="{838150D3-0A4F-4151-BDE3-F1F9DB185FA3}" destId="{9B685A2F-3BE3-495C-8C10-2A9ABADE5A3C}" srcOrd="1" destOrd="0" presId="urn:microsoft.com/office/officeart/2005/8/layout/hierarchy1"/>
    <dgm:cxn modelId="{4F5FFADC-FA1B-4EE3-8A5B-CB1739222350}" type="presParOf" srcId="{6A4087FC-545C-468E-93E1-CE04D605AB10}" destId="{E4EE4060-6D28-43D8-8879-2B8886A1B9F8}" srcOrd="2" destOrd="0" presId="urn:microsoft.com/office/officeart/2005/8/layout/hierarchy1"/>
    <dgm:cxn modelId="{998B0D85-561C-4E7A-8F82-0E5E4BEE8955}" type="presParOf" srcId="{6A4087FC-545C-468E-93E1-CE04D605AB10}" destId="{95408297-0109-4787-8F3A-0AC2DA334D80}" srcOrd="3" destOrd="0" presId="urn:microsoft.com/office/officeart/2005/8/layout/hierarchy1"/>
    <dgm:cxn modelId="{2780B0CC-04BC-415F-AF6E-D470C28A079D}" type="presParOf" srcId="{95408297-0109-4787-8F3A-0AC2DA334D80}" destId="{54763A40-687B-4546-B7A7-91C1DA2BFC30}" srcOrd="0" destOrd="0" presId="urn:microsoft.com/office/officeart/2005/8/layout/hierarchy1"/>
    <dgm:cxn modelId="{0703D4BF-9FFC-4AF8-936B-C98CE7ECC7B4}" type="presParOf" srcId="{54763A40-687B-4546-B7A7-91C1DA2BFC30}" destId="{197A2749-1FFA-48B3-96AE-A7FB4595EFB3}" srcOrd="0" destOrd="0" presId="urn:microsoft.com/office/officeart/2005/8/layout/hierarchy1"/>
    <dgm:cxn modelId="{6D3C82A0-9B00-4B09-AA52-55765AB52CF0}" type="presParOf" srcId="{54763A40-687B-4546-B7A7-91C1DA2BFC30}" destId="{03C0617E-B13A-41F7-A1E7-08B0630908D7}" srcOrd="1" destOrd="0" presId="urn:microsoft.com/office/officeart/2005/8/layout/hierarchy1"/>
    <dgm:cxn modelId="{5E3AD3DC-FA6A-48BE-876D-6C0ACC417703}" type="presParOf" srcId="{95408297-0109-4787-8F3A-0AC2DA334D80}" destId="{065F7769-9583-4D02-8376-4BF0D8A60401}" srcOrd="1" destOrd="0" presId="urn:microsoft.com/office/officeart/2005/8/layout/hierarchy1"/>
    <dgm:cxn modelId="{250AC13B-DC12-4ED1-828B-877CFEC9E57D}" type="presParOf" srcId="{065F7769-9583-4D02-8376-4BF0D8A60401}" destId="{D0A5279B-6AD8-443D-8694-827675F2F1EA}" srcOrd="0" destOrd="0" presId="urn:microsoft.com/office/officeart/2005/8/layout/hierarchy1"/>
    <dgm:cxn modelId="{1D213CFF-F817-4081-AB7E-5118B40F4D7E}" type="presParOf" srcId="{065F7769-9583-4D02-8376-4BF0D8A60401}" destId="{B1CD1266-379B-4FCE-906A-9C2F8131F300}" srcOrd="1" destOrd="0" presId="urn:microsoft.com/office/officeart/2005/8/layout/hierarchy1"/>
    <dgm:cxn modelId="{59CCA9C1-CE9E-48F2-B185-CFF6DDB33BA1}" type="presParOf" srcId="{B1CD1266-379B-4FCE-906A-9C2F8131F300}" destId="{9BE48ED5-34F9-49CD-A8A4-99595370CCB5}" srcOrd="0" destOrd="0" presId="urn:microsoft.com/office/officeart/2005/8/layout/hierarchy1"/>
    <dgm:cxn modelId="{ADCF3B5D-1CF1-44A2-9AD3-B2B1D0A595E5}" type="presParOf" srcId="{9BE48ED5-34F9-49CD-A8A4-99595370CCB5}" destId="{8AF71F35-F5DF-4830-A3FC-6BFD76B9A02D}" srcOrd="0" destOrd="0" presId="urn:microsoft.com/office/officeart/2005/8/layout/hierarchy1"/>
    <dgm:cxn modelId="{2CEA4EC4-5BAB-4C4D-8323-D15D3D5C03AB}" type="presParOf" srcId="{9BE48ED5-34F9-49CD-A8A4-99595370CCB5}" destId="{D764CB8E-E3D5-4060-A732-83E8DEE6E44D}" srcOrd="1" destOrd="0" presId="urn:microsoft.com/office/officeart/2005/8/layout/hierarchy1"/>
    <dgm:cxn modelId="{28D0613B-C8BC-4C07-B453-FB4A15090633}" type="presParOf" srcId="{B1CD1266-379B-4FCE-906A-9C2F8131F300}" destId="{1A3E6C9E-3624-4BF6-B66A-9857D73A8895}" srcOrd="1" destOrd="0" presId="urn:microsoft.com/office/officeart/2005/8/layout/hierarchy1"/>
    <dgm:cxn modelId="{3B1FE02F-2558-45AD-8C3B-02FDEF215A0F}" type="presParOf" srcId="{065F7769-9583-4D02-8376-4BF0D8A60401}" destId="{76E1A6E1-11B0-4C92-98D5-14629F13AE48}" srcOrd="2" destOrd="0" presId="urn:microsoft.com/office/officeart/2005/8/layout/hierarchy1"/>
    <dgm:cxn modelId="{7166AA59-DB00-4898-AB6F-7026D2B48412}" type="presParOf" srcId="{065F7769-9583-4D02-8376-4BF0D8A60401}" destId="{4C7B46ED-58E1-41C1-953C-D0852185A3D6}" srcOrd="3" destOrd="0" presId="urn:microsoft.com/office/officeart/2005/8/layout/hierarchy1"/>
    <dgm:cxn modelId="{23888F7B-BBE2-4883-BA2C-4017AE02CC84}" type="presParOf" srcId="{4C7B46ED-58E1-41C1-953C-D0852185A3D6}" destId="{622C7001-8CB7-4F43-9CF1-F77D70967B74}" srcOrd="0" destOrd="0" presId="urn:microsoft.com/office/officeart/2005/8/layout/hierarchy1"/>
    <dgm:cxn modelId="{46D539A7-B5CD-4D94-8700-E0F301BDB86E}" type="presParOf" srcId="{622C7001-8CB7-4F43-9CF1-F77D70967B74}" destId="{5AB0B5C6-1AAA-4FF4-A3ED-79E5AE5AB09D}" srcOrd="0" destOrd="0" presId="urn:microsoft.com/office/officeart/2005/8/layout/hierarchy1"/>
    <dgm:cxn modelId="{5E1B9074-FC08-492E-9AA0-4C24392E100C}" type="presParOf" srcId="{622C7001-8CB7-4F43-9CF1-F77D70967B74}" destId="{9F331DAA-6A3D-49B5-A65D-6F327EF87E89}" srcOrd="1" destOrd="0" presId="urn:microsoft.com/office/officeart/2005/8/layout/hierarchy1"/>
    <dgm:cxn modelId="{691E04FC-B6E9-4A6B-9A94-4AE8BE04D662}" type="presParOf" srcId="{4C7B46ED-58E1-41C1-953C-D0852185A3D6}" destId="{8C832444-E897-424A-A699-ADDBA291C953}" srcOrd="1" destOrd="0" presId="urn:microsoft.com/office/officeart/2005/8/layout/hierarchy1"/>
    <dgm:cxn modelId="{A1502C74-779B-47F4-969B-0FC693D85570}" type="presParOf" srcId="{065F7769-9583-4D02-8376-4BF0D8A60401}" destId="{56EA053A-1C3A-4EF1-BB7A-E082CDD29FA4}" srcOrd="4" destOrd="0" presId="urn:microsoft.com/office/officeart/2005/8/layout/hierarchy1"/>
    <dgm:cxn modelId="{2AAB2156-A222-44A3-B5EB-B405E0DA8ADB}" type="presParOf" srcId="{065F7769-9583-4D02-8376-4BF0D8A60401}" destId="{5BB3B5BF-8C9E-4977-8F53-41FD796F682E}" srcOrd="5" destOrd="0" presId="urn:microsoft.com/office/officeart/2005/8/layout/hierarchy1"/>
    <dgm:cxn modelId="{BCD304DB-6CEB-4EA3-9047-6DA129909BBC}" type="presParOf" srcId="{5BB3B5BF-8C9E-4977-8F53-41FD796F682E}" destId="{F1FAD122-E860-43CB-8BDB-5B5F61B9FF2C}" srcOrd="0" destOrd="0" presId="urn:microsoft.com/office/officeart/2005/8/layout/hierarchy1"/>
    <dgm:cxn modelId="{8C443DF6-F81D-4C72-B125-FBCA13ABEE06}" type="presParOf" srcId="{F1FAD122-E860-43CB-8BDB-5B5F61B9FF2C}" destId="{AE52B8DD-A923-4739-8BAF-69CE5BA03FF2}" srcOrd="0" destOrd="0" presId="urn:microsoft.com/office/officeart/2005/8/layout/hierarchy1"/>
    <dgm:cxn modelId="{F5E1AD79-2960-4991-A270-C8F86FCD7A82}" type="presParOf" srcId="{F1FAD122-E860-43CB-8BDB-5B5F61B9FF2C}" destId="{52983821-CF61-48D2-A6E1-E1921BCCF7BE}" srcOrd="1" destOrd="0" presId="urn:microsoft.com/office/officeart/2005/8/layout/hierarchy1"/>
    <dgm:cxn modelId="{10CD3DEF-0BF0-426F-837A-959AB26B0924}" type="presParOf" srcId="{5BB3B5BF-8C9E-4977-8F53-41FD796F682E}" destId="{B40F0164-1D11-431C-96EF-16DC510A35F4}" srcOrd="1" destOrd="0" presId="urn:microsoft.com/office/officeart/2005/8/layout/hierarchy1"/>
    <dgm:cxn modelId="{4CB0CB0B-2EB2-41AE-B249-63275309B61B}" type="presParOf" srcId="{8D52971C-8D8D-4FC2-B771-B1246B168A8F}" destId="{8B709D8C-A8D9-4C72-8259-2366464A53AC}" srcOrd="2" destOrd="0" presId="urn:microsoft.com/office/officeart/2005/8/layout/hierarchy1"/>
    <dgm:cxn modelId="{D6D140D4-DEDA-43D2-989D-2D9A97386172}" type="presParOf" srcId="{8B709D8C-A8D9-4C72-8259-2366464A53AC}" destId="{96E7DBB8-111C-4C18-822F-500330B05115}" srcOrd="0" destOrd="0" presId="urn:microsoft.com/office/officeart/2005/8/layout/hierarchy1"/>
    <dgm:cxn modelId="{75989D44-AFF4-4CD8-A352-34C5F748E4A3}" type="presParOf" srcId="{96E7DBB8-111C-4C18-822F-500330B05115}" destId="{68440114-7D76-4A75-8994-99A757579AF1}" srcOrd="0" destOrd="0" presId="urn:microsoft.com/office/officeart/2005/8/layout/hierarchy1"/>
    <dgm:cxn modelId="{9F16326B-529F-4674-B10D-A3561233FDCA}" type="presParOf" srcId="{96E7DBB8-111C-4C18-822F-500330B05115}" destId="{3629A8E5-1694-4807-A1F0-01B5BE637751}" srcOrd="1" destOrd="0" presId="urn:microsoft.com/office/officeart/2005/8/layout/hierarchy1"/>
    <dgm:cxn modelId="{2F30AD9A-16F5-4600-A53C-0A2518893BF8}" type="presParOf" srcId="{8B709D8C-A8D9-4C72-8259-2366464A53AC}" destId="{030D86A0-7A02-460B-9E86-CE3E25B576E7}" srcOrd="1" destOrd="0" presId="urn:microsoft.com/office/officeart/2005/8/layout/hierarchy1"/>
    <dgm:cxn modelId="{4A766F41-AA95-46BE-8365-242DBF9DE440}" type="presParOf" srcId="{030D86A0-7A02-460B-9E86-CE3E25B576E7}" destId="{F9ACACE7-7338-4FEA-A5F7-7AB7811BFB8A}" srcOrd="0" destOrd="0" presId="urn:microsoft.com/office/officeart/2005/8/layout/hierarchy1"/>
    <dgm:cxn modelId="{7CB95BD8-DC9B-44AE-B5BE-668B41D470E6}" type="presParOf" srcId="{030D86A0-7A02-460B-9E86-CE3E25B576E7}" destId="{38526B92-4A77-4BD7-BA72-63C05A303E6C}" srcOrd="1" destOrd="0" presId="urn:microsoft.com/office/officeart/2005/8/layout/hierarchy1"/>
    <dgm:cxn modelId="{C0C44965-A729-4A07-A969-8AB2CC2EBA28}" type="presParOf" srcId="{38526B92-4A77-4BD7-BA72-63C05A303E6C}" destId="{34DDDAF4-ED2B-4844-BBEF-D6B4851D3217}" srcOrd="0" destOrd="0" presId="urn:microsoft.com/office/officeart/2005/8/layout/hierarchy1"/>
    <dgm:cxn modelId="{C746BD79-B729-4BE2-A5BF-6BF75C4A72E1}" type="presParOf" srcId="{34DDDAF4-ED2B-4844-BBEF-D6B4851D3217}" destId="{2B101A1B-AE4D-4A22-9E3B-05C69244356F}" srcOrd="0" destOrd="0" presId="urn:microsoft.com/office/officeart/2005/8/layout/hierarchy1"/>
    <dgm:cxn modelId="{45FA3D57-89CE-401C-ABD5-0A2B7C9F8E3F}" type="presParOf" srcId="{34DDDAF4-ED2B-4844-BBEF-D6B4851D3217}" destId="{AA5090C5-FAED-4B02-9FCB-E9DB01918F8A}" srcOrd="1" destOrd="0" presId="urn:microsoft.com/office/officeart/2005/8/layout/hierarchy1"/>
    <dgm:cxn modelId="{195DA7DF-AC2E-461A-A497-742B3AAF2942}" type="presParOf" srcId="{38526B92-4A77-4BD7-BA72-63C05A303E6C}" destId="{4593FC4E-94ED-486C-B74B-916D2F921BAD}" srcOrd="1" destOrd="0" presId="urn:microsoft.com/office/officeart/2005/8/layout/hierarchy1"/>
    <dgm:cxn modelId="{7E469A8C-198E-43B7-8530-241000D1F31A}" type="presParOf" srcId="{030D86A0-7A02-460B-9E86-CE3E25B576E7}" destId="{91CE4E92-1AE9-43C8-9C68-E94F5EFCDB33}" srcOrd="2" destOrd="0" presId="urn:microsoft.com/office/officeart/2005/8/layout/hierarchy1"/>
    <dgm:cxn modelId="{130D76CF-E701-4727-8274-562FE51C60D9}" type="presParOf" srcId="{030D86A0-7A02-460B-9E86-CE3E25B576E7}" destId="{D814A8C8-0CFC-4C0A-B094-0D277657994E}" srcOrd="3" destOrd="0" presId="urn:microsoft.com/office/officeart/2005/8/layout/hierarchy1"/>
    <dgm:cxn modelId="{FCC0F736-08E8-416F-B840-855F7D71299D}" type="presParOf" srcId="{D814A8C8-0CFC-4C0A-B094-0D277657994E}" destId="{511249B1-3ED9-4AF8-A6B9-3417F78F60D7}" srcOrd="0" destOrd="0" presId="urn:microsoft.com/office/officeart/2005/8/layout/hierarchy1"/>
    <dgm:cxn modelId="{47CFBBA7-0236-4A92-BA7A-C1AAC724DB14}" type="presParOf" srcId="{511249B1-3ED9-4AF8-A6B9-3417F78F60D7}" destId="{4D1D7559-0E8E-4B83-AAAF-51CCC55A6007}" srcOrd="0" destOrd="0" presId="urn:microsoft.com/office/officeart/2005/8/layout/hierarchy1"/>
    <dgm:cxn modelId="{21773CEF-3138-4563-B9A6-ED2F2E283F33}" type="presParOf" srcId="{511249B1-3ED9-4AF8-A6B9-3417F78F60D7}" destId="{A9109426-91D0-4FB7-8FC5-CDCACF60C9AE}" srcOrd="1" destOrd="0" presId="urn:microsoft.com/office/officeart/2005/8/layout/hierarchy1"/>
    <dgm:cxn modelId="{3C6FEE36-7AC0-4167-AB40-57CD89BCF7AD}" type="presParOf" srcId="{D814A8C8-0CFC-4C0A-B094-0D277657994E}" destId="{FBA8A005-CEB2-47F4-ACF1-4EBB77323BD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C6F6899-B412-4084-AB70-C2B9222E216A}" type="doc">
      <dgm:prSet loTypeId="urn:microsoft.com/office/officeart/2005/8/layout/vList5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E11F8A2-AB04-4FE8-901D-1079F5052531}">
      <dgm:prSet phldrT="[Text]"/>
      <dgm:spPr/>
      <dgm:t>
        <a:bodyPr/>
        <a:lstStyle/>
        <a:p>
          <a:r>
            <a:rPr lang="en-US" dirty="0" smtClean="0"/>
            <a:t>Coordinate / Physical</a:t>
          </a:r>
          <a:endParaRPr lang="en-US" dirty="0"/>
        </a:p>
      </dgm:t>
    </dgm:pt>
    <dgm:pt modelId="{B19492F3-042A-41E4-B4F9-FF6275FC78D0}" type="parTrans" cxnId="{56CBB6E9-C7C1-4455-80F4-6BE8D0510537}">
      <dgm:prSet/>
      <dgm:spPr/>
      <dgm:t>
        <a:bodyPr/>
        <a:lstStyle/>
        <a:p>
          <a:endParaRPr lang="en-US"/>
        </a:p>
      </dgm:t>
    </dgm:pt>
    <dgm:pt modelId="{F9C69F53-BC3F-40B8-9921-D23CCD1094B2}" type="sibTrans" cxnId="{56CBB6E9-C7C1-4455-80F4-6BE8D0510537}">
      <dgm:prSet/>
      <dgm:spPr/>
      <dgm:t>
        <a:bodyPr/>
        <a:lstStyle/>
        <a:p>
          <a:endParaRPr lang="en-US"/>
        </a:p>
      </dgm:t>
    </dgm:pt>
    <dgm:pt modelId="{AF896324-CE75-44A0-B433-6DFA937E5407}">
      <dgm:prSet phldrT="[Text]"/>
      <dgm:spPr/>
      <dgm:t>
        <a:bodyPr/>
        <a:lstStyle/>
        <a:p>
          <a:r>
            <a:rPr lang="en-US" dirty="0" smtClean="0"/>
            <a:t>Semantic</a:t>
          </a:r>
          <a:endParaRPr lang="en-US" dirty="0"/>
        </a:p>
      </dgm:t>
    </dgm:pt>
    <dgm:pt modelId="{187AFE8E-A903-4F78-A8E6-95BE24D7D234}" type="parTrans" cxnId="{D80DE908-7AC4-4844-8C7B-6F490B8A7DD8}">
      <dgm:prSet/>
      <dgm:spPr/>
      <dgm:t>
        <a:bodyPr/>
        <a:lstStyle/>
        <a:p>
          <a:endParaRPr lang="en-US"/>
        </a:p>
      </dgm:t>
    </dgm:pt>
    <dgm:pt modelId="{0403C67B-19EF-4A22-89F7-6EDBB638BE0E}" type="sibTrans" cxnId="{D80DE908-7AC4-4844-8C7B-6F490B8A7DD8}">
      <dgm:prSet/>
      <dgm:spPr/>
      <dgm:t>
        <a:bodyPr/>
        <a:lstStyle/>
        <a:p>
          <a:endParaRPr lang="en-US"/>
        </a:p>
      </dgm:t>
    </dgm:pt>
    <dgm:pt modelId="{81B6B695-DBC9-455E-AFB2-9F8FF3EE0EBD}">
      <dgm:prSet phldrT="[Text]"/>
      <dgm:spPr/>
      <dgm:t>
        <a:bodyPr/>
        <a:lstStyle/>
        <a:p>
          <a:r>
            <a:rPr lang="en-US" dirty="0" smtClean="0"/>
            <a:t>Symbolic</a:t>
          </a:r>
          <a:endParaRPr lang="en-US" dirty="0"/>
        </a:p>
      </dgm:t>
    </dgm:pt>
    <dgm:pt modelId="{5E58A2A1-D3D1-4A14-B71D-B439CB00948C}" type="parTrans" cxnId="{66BDD0A2-3E91-4491-9050-5C8DE7149A3E}">
      <dgm:prSet/>
      <dgm:spPr/>
      <dgm:t>
        <a:bodyPr/>
        <a:lstStyle/>
        <a:p>
          <a:endParaRPr lang="en-US"/>
        </a:p>
      </dgm:t>
    </dgm:pt>
    <dgm:pt modelId="{2C558583-216F-4940-B26D-CE1B73B1B600}" type="sibTrans" cxnId="{66BDD0A2-3E91-4491-9050-5C8DE7149A3E}">
      <dgm:prSet/>
      <dgm:spPr/>
      <dgm:t>
        <a:bodyPr/>
        <a:lstStyle/>
        <a:p>
          <a:endParaRPr lang="en-US"/>
        </a:p>
      </dgm:t>
    </dgm:pt>
    <dgm:pt modelId="{5B58D74B-D202-4978-86B8-3D34338A5F54}">
      <dgm:prSet phldrT="[Text]"/>
      <dgm:spPr/>
      <dgm:t>
        <a:bodyPr/>
        <a:lstStyle/>
        <a:p>
          <a:r>
            <a:rPr lang="en-US" dirty="0" smtClean="0"/>
            <a:t>(x, y, z)</a:t>
          </a:r>
          <a:endParaRPr lang="en-US" dirty="0"/>
        </a:p>
      </dgm:t>
    </dgm:pt>
    <dgm:pt modelId="{A3CC6FD6-803E-46E1-B522-4C78951EC1A9}" type="parTrans" cxnId="{418EE2D7-0E93-439D-8800-BA22AEA4D2EB}">
      <dgm:prSet/>
      <dgm:spPr/>
      <dgm:t>
        <a:bodyPr/>
        <a:lstStyle/>
        <a:p>
          <a:endParaRPr lang="en-US"/>
        </a:p>
      </dgm:t>
    </dgm:pt>
    <dgm:pt modelId="{A5E4662B-2831-4F0F-B128-B543AAEA01B6}" type="sibTrans" cxnId="{418EE2D7-0E93-439D-8800-BA22AEA4D2EB}">
      <dgm:prSet/>
      <dgm:spPr/>
      <dgm:t>
        <a:bodyPr/>
        <a:lstStyle/>
        <a:p>
          <a:endParaRPr lang="en-US"/>
        </a:p>
      </dgm:t>
    </dgm:pt>
    <dgm:pt modelId="{081681E0-0AF4-478D-8C3E-3ACFE90AB39F}">
      <dgm:prSet phldrT="[Text]"/>
      <dgm:spPr/>
      <dgm:t>
        <a:bodyPr/>
        <a:lstStyle/>
        <a:p>
          <a:r>
            <a:rPr lang="en-US" dirty="0" smtClean="0"/>
            <a:t>building </a:t>
          </a:r>
          <a:r>
            <a:rPr lang="en-US" dirty="0" smtClean="0">
              <a:sym typeface="Wingdings"/>
            </a:rPr>
            <a:t> room </a:t>
          </a:r>
          <a:r>
            <a:rPr lang="en-US" dirty="0" smtClean="0">
              <a:sym typeface="Wingdings"/>
            </a:rPr>
            <a:t> floor</a:t>
          </a:r>
          <a:endParaRPr lang="en-US" dirty="0"/>
        </a:p>
      </dgm:t>
    </dgm:pt>
    <dgm:pt modelId="{26F93E06-334C-4DA2-BF50-43EC4B5C7920}" type="parTrans" cxnId="{DD02A51B-5E2E-4530-9E49-444AD31F3BF4}">
      <dgm:prSet/>
      <dgm:spPr/>
      <dgm:t>
        <a:bodyPr/>
        <a:lstStyle/>
        <a:p>
          <a:endParaRPr lang="en-US"/>
        </a:p>
      </dgm:t>
    </dgm:pt>
    <dgm:pt modelId="{9B30793C-AFB3-4024-861A-AFD5F7627EDF}" type="sibTrans" cxnId="{DD02A51B-5E2E-4530-9E49-444AD31F3BF4}">
      <dgm:prSet/>
      <dgm:spPr/>
      <dgm:t>
        <a:bodyPr/>
        <a:lstStyle/>
        <a:p>
          <a:endParaRPr lang="en-US"/>
        </a:p>
      </dgm:t>
    </dgm:pt>
    <dgm:pt modelId="{B940F078-4C48-4213-8725-A282900060B5}">
      <dgm:prSet phldrT="[Text]"/>
      <dgm:spPr/>
      <dgm:t>
        <a:bodyPr/>
        <a:lstStyle/>
        <a:p>
          <a:r>
            <a:rPr lang="en-US" dirty="0" smtClean="0"/>
            <a:t>country </a:t>
          </a:r>
          <a:r>
            <a:rPr lang="en-US" dirty="0" smtClean="0">
              <a:sym typeface="Wingdings"/>
            </a:rPr>
            <a:t> state  city</a:t>
          </a:r>
          <a:endParaRPr lang="en-US" dirty="0"/>
        </a:p>
      </dgm:t>
    </dgm:pt>
    <dgm:pt modelId="{30501865-C70E-44B2-B948-D98558DDBC7B}" type="parTrans" cxnId="{291989EA-D814-4274-B1B3-28C9958E42C3}">
      <dgm:prSet/>
      <dgm:spPr/>
      <dgm:t>
        <a:bodyPr/>
        <a:lstStyle/>
        <a:p>
          <a:endParaRPr lang="en-US"/>
        </a:p>
      </dgm:t>
    </dgm:pt>
    <dgm:pt modelId="{94BF4B74-5DDD-4B67-9609-94DD08F74F29}" type="sibTrans" cxnId="{291989EA-D814-4274-B1B3-28C9958E42C3}">
      <dgm:prSet/>
      <dgm:spPr/>
      <dgm:t>
        <a:bodyPr/>
        <a:lstStyle/>
        <a:p>
          <a:endParaRPr lang="en-US"/>
        </a:p>
      </dgm:t>
    </dgm:pt>
    <dgm:pt modelId="{B5486DCD-B731-4CF3-BF07-61B52842966A}">
      <dgm:prSet phldrT="[Text]"/>
      <dgm:spPr/>
      <dgm:t>
        <a:bodyPr/>
        <a:lstStyle/>
        <a:p>
          <a:r>
            <a:rPr lang="en-US" dirty="0" smtClean="0"/>
            <a:t>on a train approaching Denver</a:t>
          </a:r>
          <a:endParaRPr lang="en-US" dirty="0"/>
        </a:p>
      </dgm:t>
    </dgm:pt>
    <dgm:pt modelId="{BB70D09C-3EB0-46B4-BE52-0DCD2FCD353F}" type="parTrans" cxnId="{133D2F4C-33D4-4C2F-864C-818B01A3975D}">
      <dgm:prSet/>
      <dgm:spPr/>
      <dgm:t>
        <a:bodyPr/>
        <a:lstStyle/>
        <a:p>
          <a:endParaRPr lang="en-US"/>
        </a:p>
      </dgm:t>
    </dgm:pt>
    <dgm:pt modelId="{B22874B2-7F54-4DDC-AA36-3449899C625C}" type="sibTrans" cxnId="{133D2F4C-33D4-4C2F-864C-818B01A3975D}">
      <dgm:prSet/>
      <dgm:spPr/>
      <dgm:t>
        <a:bodyPr/>
        <a:lstStyle/>
        <a:p>
          <a:endParaRPr lang="en-US"/>
        </a:p>
      </dgm:t>
    </dgm:pt>
    <dgm:pt modelId="{9D595218-6B80-428B-BDA9-4290C28DC851}">
      <dgm:prSet phldrT="[Text]"/>
      <dgm:spPr/>
      <dgm:t>
        <a:bodyPr/>
        <a:lstStyle/>
        <a:p>
          <a:r>
            <a:rPr lang="en-US" dirty="0" smtClean="0"/>
            <a:t>next to a mailbox</a:t>
          </a:r>
          <a:endParaRPr lang="en-US" dirty="0"/>
        </a:p>
      </dgm:t>
    </dgm:pt>
    <dgm:pt modelId="{B4D97655-A6D4-416B-98C4-DE18D6ACC7A2}" type="parTrans" cxnId="{87F67499-FDB5-4775-A1A2-3AE2E0A30CB8}">
      <dgm:prSet/>
      <dgm:spPr/>
      <dgm:t>
        <a:bodyPr/>
        <a:lstStyle/>
        <a:p>
          <a:endParaRPr lang="en-US"/>
        </a:p>
      </dgm:t>
    </dgm:pt>
    <dgm:pt modelId="{5052BBA4-88C0-4C5E-AE89-2023EA48AFC9}" type="sibTrans" cxnId="{87F67499-FDB5-4775-A1A2-3AE2E0A30CB8}">
      <dgm:prSet/>
      <dgm:spPr/>
      <dgm:t>
        <a:bodyPr/>
        <a:lstStyle/>
        <a:p>
          <a:endParaRPr lang="en-US"/>
        </a:p>
      </dgm:t>
    </dgm:pt>
    <dgm:pt modelId="{87666E79-1258-407E-82B4-DD93813B6EFD}">
      <dgm:prSet phldrT="[Text]"/>
      <dgm:spPr/>
      <dgm:t>
        <a:bodyPr/>
        <a:lstStyle/>
        <a:p>
          <a:r>
            <a:rPr lang="en-US" dirty="0" smtClean="0"/>
            <a:t>in the kitchen</a:t>
          </a:r>
          <a:endParaRPr lang="en-US" dirty="0"/>
        </a:p>
      </dgm:t>
    </dgm:pt>
    <dgm:pt modelId="{FB695E99-BD97-46D8-86F0-CC90DB145E81}" type="parTrans" cxnId="{F2747CBB-4B68-4C63-A6EF-41A1055F52D6}">
      <dgm:prSet/>
      <dgm:spPr/>
      <dgm:t>
        <a:bodyPr/>
        <a:lstStyle/>
        <a:p>
          <a:endParaRPr lang="en-US"/>
        </a:p>
      </dgm:t>
    </dgm:pt>
    <dgm:pt modelId="{6AC83ED6-9B30-4D90-A131-521F5712DF9D}" type="sibTrans" cxnId="{F2747CBB-4B68-4C63-A6EF-41A1055F52D6}">
      <dgm:prSet/>
      <dgm:spPr/>
      <dgm:t>
        <a:bodyPr/>
        <a:lstStyle/>
        <a:p>
          <a:endParaRPr lang="en-US"/>
        </a:p>
      </dgm:t>
    </dgm:pt>
    <dgm:pt modelId="{AC2C9341-A216-410E-8872-83A13A42352C}" type="pres">
      <dgm:prSet presAssocID="{5C6F6899-B412-4084-AB70-C2B9222E216A}" presName="Name0" presStyleCnt="0">
        <dgm:presLayoutVars>
          <dgm:dir/>
          <dgm:animLvl val="lvl"/>
          <dgm:resizeHandles val="exact"/>
        </dgm:presLayoutVars>
      </dgm:prSet>
      <dgm:spPr/>
    </dgm:pt>
    <dgm:pt modelId="{2B75A19E-914F-4040-A12B-3A8C08D77EE2}" type="pres">
      <dgm:prSet presAssocID="{9E11F8A2-AB04-4FE8-901D-1079F5052531}" presName="linNode" presStyleCnt="0"/>
      <dgm:spPr/>
    </dgm:pt>
    <dgm:pt modelId="{01176A25-2870-47B0-AC66-4C6080A60A0A}" type="pres">
      <dgm:prSet presAssocID="{9E11F8A2-AB04-4FE8-901D-1079F5052531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C32D43-B15D-475D-B284-538CB1112776}" type="pres">
      <dgm:prSet presAssocID="{9E11F8A2-AB04-4FE8-901D-1079F5052531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12220A-AF21-4B88-ADCF-1516EC975275}" type="pres">
      <dgm:prSet presAssocID="{F9C69F53-BC3F-40B8-9921-D23CCD1094B2}" presName="sp" presStyleCnt="0"/>
      <dgm:spPr/>
    </dgm:pt>
    <dgm:pt modelId="{62AE7A30-AA42-43F6-B1EB-7A38F3E63DB5}" type="pres">
      <dgm:prSet presAssocID="{AF896324-CE75-44A0-B433-6DFA937E5407}" presName="linNode" presStyleCnt="0"/>
      <dgm:spPr/>
    </dgm:pt>
    <dgm:pt modelId="{ADF50A12-917A-4819-9555-242AE459A462}" type="pres">
      <dgm:prSet presAssocID="{AF896324-CE75-44A0-B433-6DFA937E5407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9B03BDBE-962A-4B09-904F-068984E76CB7}" type="pres">
      <dgm:prSet presAssocID="{AF896324-CE75-44A0-B433-6DFA937E5407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0CC1C5-AC61-4ACE-8225-17E297B29894}" type="pres">
      <dgm:prSet presAssocID="{0403C67B-19EF-4A22-89F7-6EDBB638BE0E}" presName="sp" presStyleCnt="0"/>
      <dgm:spPr/>
    </dgm:pt>
    <dgm:pt modelId="{29E0E9FE-837A-45AC-B17B-DA5E29C37220}" type="pres">
      <dgm:prSet presAssocID="{81B6B695-DBC9-455E-AFB2-9F8FF3EE0EBD}" presName="linNode" presStyleCnt="0"/>
      <dgm:spPr/>
    </dgm:pt>
    <dgm:pt modelId="{C57A898B-43E9-47D9-BC97-7DECA5B08444}" type="pres">
      <dgm:prSet presAssocID="{81B6B695-DBC9-455E-AFB2-9F8FF3EE0EBD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424793FF-EC08-435F-9FE9-EB382E4FEE1F}" type="pres">
      <dgm:prSet presAssocID="{81B6B695-DBC9-455E-AFB2-9F8FF3EE0EBD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F67499-FDB5-4775-A1A2-3AE2E0A30CB8}" srcId="{81B6B695-DBC9-455E-AFB2-9F8FF3EE0EBD}" destId="{9D595218-6B80-428B-BDA9-4290C28DC851}" srcOrd="1" destOrd="0" parTransId="{B4D97655-A6D4-416B-98C4-DE18D6ACC7A2}" sibTransId="{5052BBA4-88C0-4C5E-AE89-2023EA48AFC9}"/>
    <dgm:cxn modelId="{66BDD0A2-3E91-4491-9050-5C8DE7149A3E}" srcId="{5C6F6899-B412-4084-AB70-C2B9222E216A}" destId="{81B6B695-DBC9-455E-AFB2-9F8FF3EE0EBD}" srcOrd="2" destOrd="0" parTransId="{5E58A2A1-D3D1-4A14-B71D-B439CB00948C}" sibTransId="{2C558583-216F-4940-B26D-CE1B73B1B600}"/>
    <dgm:cxn modelId="{F2747CBB-4B68-4C63-A6EF-41A1055F52D6}" srcId="{81B6B695-DBC9-455E-AFB2-9F8FF3EE0EBD}" destId="{87666E79-1258-407E-82B4-DD93813B6EFD}" srcOrd="2" destOrd="0" parTransId="{FB695E99-BD97-46D8-86F0-CC90DB145E81}" sibTransId="{6AC83ED6-9B30-4D90-A131-521F5712DF9D}"/>
    <dgm:cxn modelId="{747F3D6D-7663-4C03-A246-E924D0FC5535}" type="presOf" srcId="{9E11F8A2-AB04-4FE8-901D-1079F5052531}" destId="{01176A25-2870-47B0-AC66-4C6080A60A0A}" srcOrd="0" destOrd="0" presId="urn:microsoft.com/office/officeart/2005/8/layout/vList5"/>
    <dgm:cxn modelId="{1E9F8F93-4A50-4E0F-AF3F-76CAE803EA7B}" type="presOf" srcId="{B5486DCD-B731-4CF3-BF07-61B52842966A}" destId="{424793FF-EC08-435F-9FE9-EB382E4FEE1F}" srcOrd="0" destOrd="0" presId="urn:microsoft.com/office/officeart/2005/8/layout/vList5"/>
    <dgm:cxn modelId="{AF7A7DF4-9029-4067-BD1A-F8D765A63CFF}" type="presOf" srcId="{AF896324-CE75-44A0-B433-6DFA937E5407}" destId="{ADF50A12-917A-4819-9555-242AE459A462}" srcOrd="0" destOrd="0" presId="urn:microsoft.com/office/officeart/2005/8/layout/vList5"/>
    <dgm:cxn modelId="{D80DE908-7AC4-4844-8C7B-6F490B8A7DD8}" srcId="{5C6F6899-B412-4084-AB70-C2B9222E216A}" destId="{AF896324-CE75-44A0-B433-6DFA937E5407}" srcOrd="1" destOrd="0" parTransId="{187AFE8E-A903-4F78-A8E6-95BE24D7D234}" sibTransId="{0403C67B-19EF-4A22-89F7-6EDBB638BE0E}"/>
    <dgm:cxn modelId="{DD02A51B-5E2E-4530-9E49-444AD31F3BF4}" srcId="{AF896324-CE75-44A0-B433-6DFA937E5407}" destId="{081681E0-0AF4-478D-8C3E-3ACFE90AB39F}" srcOrd="0" destOrd="0" parTransId="{26F93E06-334C-4DA2-BF50-43EC4B5C7920}" sibTransId="{9B30793C-AFB3-4024-861A-AFD5F7627EDF}"/>
    <dgm:cxn modelId="{291989EA-D814-4274-B1B3-28C9958E42C3}" srcId="{AF896324-CE75-44A0-B433-6DFA937E5407}" destId="{B940F078-4C48-4213-8725-A282900060B5}" srcOrd="1" destOrd="0" parTransId="{30501865-C70E-44B2-B948-D98558DDBC7B}" sibTransId="{94BF4B74-5DDD-4B67-9609-94DD08F74F29}"/>
    <dgm:cxn modelId="{E6F31573-02FE-4A6B-98B6-776EC24EA227}" type="presOf" srcId="{B940F078-4C48-4213-8725-A282900060B5}" destId="{9B03BDBE-962A-4B09-904F-068984E76CB7}" srcOrd="0" destOrd="1" presId="urn:microsoft.com/office/officeart/2005/8/layout/vList5"/>
    <dgm:cxn modelId="{56CBB6E9-C7C1-4455-80F4-6BE8D0510537}" srcId="{5C6F6899-B412-4084-AB70-C2B9222E216A}" destId="{9E11F8A2-AB04-4FE8-901D-1079F5052531}" srcOrd="0" destOrd="0" parTransId="{B19492F3-042A-41E4-B4F9-FF6275FC78D0}" sibTransId="{F9C69F53-BC3F-40B8-9921-D23CCD1094B2}"/>
    <dgm:cxn modelId="{418EE2D7-0E93-439D-8800-BA22AEA4D2EB}" srcId="{9E11F8A2-AB04-4FE8-901D-1079F5052531}" destId="{5B58D74B-D202-4978-86B8-3D34338A5F54}" srcOrd="0" destOrd="0" parTransId="{A3CC6FD6-803E-46E1-B522-4C78951EC1A9}" sibTransId="{A5E4662B-2831-4F0F-B128-B543AAEA01B6}"/>
    <dgm:cxn modelId="{133D2F4C-33D4-4C2F-864C-818B01A3975D}" srcId="{81B6B695-DBC9-455E-AFB2-9F8FF3EE0EBD}" destId="{B5486DCD-B731-4CF3-BF07-61B52842966A}" srcOrd="0" destOrd="0" parTransId="{BB70D09C-3EB0-46B4-BE52-0DCD2FCD353F}" sibTransId="{B22874B2-7F54-4DDC-AA36-3449899C625C}"/>
    <dgm:cxn modelId="{C78CED26-1D58-4519-AA78-647385E016C3}" type="presOf" srcId="{081681E0-0AF4-478D-8C3E-3ACFE90AB39F}" destId="{9B03BDBE-962A-4B09-904F-068984E76CB7}" srcOrd="0" destOrd="0" presId="urn:microsoft.com/office/officeart/2005/8/layout/vList5"/>
    <dgm:cxn modelId="{EC554831-1B8B-4E2A-B797-B23FB13D44EA}" type="presOf" srcId="{9D595218-6B80-428B-BDA9-4290C28DC851}" destId="{424793FF-EC08-435F-9FE9-EB382E4FEE1F}" srcOrd="0" destOrd="1" presId="urn:microsoft.com/office/officeart/2005/8/layout/vList5"/>
    <dgm:cxn modelId="{4FF5B900-18AE-4567-B6EA-7001B245B6BF}" type="presOf" srcId="{87666E79-1258-407E-82B4-DD93813B6EFD}" destId="{424793FF-EC08-435F-9FE9-EB382E4FEE1F}" srcOrd="0" destOrd="2" presId="urn:microsoft.com/office/officeart/2005/8/layout/vList5"/>
    <dgm:cxn modelId="{1440770F-2FDA-4FAA-A496-7F6AF579B82C}" type="presOf" srcId="{81B6B695-DBC9-455E-AFB2-9F8FF3EE0EBD}" destId="{C57A898B-43E9-47D9-BC97-7DECA5B08444}" srcOrd="0" destOrd="0" presId="urn:microsoft.com/office/officeart/2005/8/layout/vList5"/>
    <dgm:cxn modelId="{FEA20296-3F00-4AC6-990C-FC7013B7DFE9}" type="presOf" srcId="{5C6F6899-B412-4084-AB70-C2B9222E216A}" destId="{AC2C9341-A216-410E-8872-83A13A42352C}" srcOrd="0" destOrd="0" presId="urn:microsoft.com/office/officeart/2005/8/layout/vList5"/>
    <dgm:cxn modelId="{C43368D9-0EB4-4A70-82BC-0095DC842F84}" type="presOf" srcId="{5B58D74B-D202-4978-86B8-3D34338A5F54}" destId="{A8C32D43-B15D-475D-B284-538CB1112776}" srcOrd="0" destOrd="0" presId="urn:microsoft.com/office/officeart/2005/8/layout/vList5"/>
    <dgm:cxn modelId="{53F2E155-DDC3-4551-9D9A-54F8E27BDEB3}" type="presParOf" srcId="{AC2C9341-A216-410E-8872-83A13A42352C}" destId="{2B75A19E-914F-4040-A12B-3A8C08D77EE2}" srcOrd="0" destOrd="0" presId="urn:microsoft.com/office/officeart/2005/8/layout/vList5"/>
    <dgm:cxn modelId="{CAA9A29E-55EB-4290-8C3F-54BFDBAF4874}" type="presParOf" srcId="{2B75A19E-914F-4040-A12B-3A8C08D77EE2}" destId="{01176A25-2870-47B0-AC66-4C6080A60A0A}" srcOrd="0" destOrd="0" presId="urn:microsoft.com/office/officeart/2005/8/layout/vList5"/>
    <dgm:cxn modelId="{EC718F9D-9A27-4EAF-8C23-5DA0A319D2EE}" type="presParOf" srcId="{2B75A19E-914F-4040-A12B-3A8C08D77EE2}" destId="{A8C32D43-B15D-475D-B284-538CB1112776}" srcOrd="1" destOrd="0" presId="urn:microsoft.com/office/officeart/2005/8/layout/vList5"/>
    <dgm:cxn modelId="{DEE26A47-78B4-4532-B343-E96A349B2834}" type="presParOf" srcId="{AC2C9341-A216-410E-8872-83A13A42352C}" destId="{B312220A-AF21-4B88-ADCF-1516EC975275}" srcOrd="1" destOrd="0" presId="urn:microsoft.com/office/officeart/2005/8/layout/vList5"/>
    <dgm:cxn modelId="{69A78628-E378-4B44-BAC2-9245FA575B02}" type="presParOf" srcId="{AC2C9341-A216-410E-8872-83A13A42352C}" destId="{62AE7A30-AA42-43F6-B1EB-7A38F3E63DB5}" srcOrd="2" destOrd="0" presId="urn:microsoft.com/office/officeart/2005/8/layout/vList5"/>
    <dgm:cxn modelId="{05AAD949-EF96-4697-9B7C-963BD701B897}" type="presParOf" srcId="{62AE7A30-AA42-43F6-B1EB-7A38F3E63DB5}" destId="{ADF50A12-917A-4819-9555-242AE459A462}" srcOrd="0" destOrd="0" presId="urn:microsoft.com/office/officeart/2005/8/layout/vList5"/>
    <dgm:cxn modelId="{747C5500-1640-429A-B69F-9A6037AA7266}" type="presParOf" srcId="{62AE7A30-AA42-43F6-B1EB-7A38F3E63DB5}" destId="{9B03BDBE-962A-4B09-904F-068984E76CB7}" srcOrd="1" destOrd="0" presId="urn:microsoft.com/office/officeart/2005/8/layout/vList5"/>
    <dgm:cxn modelId="{959E4131-1E87-4098-8141-7970E643C5DB}" type="presParOf" srcId="{AC2C9341-A216-410E-8872-83A13A42352C}" destId="{A30CC1C5-AC61-4ACE-8225-17E297B29894}" srcOrd="3" destOrd="0" presId="urn:microsoft.com/office/officeart/2005/8/layout/vList5"/>
    <dgm:cxn modelId="{4A48F502-8A95-4E91-828E-5A581EA01BBD}" type="presParOf" srcId="{AC2C9341-A216-410E-8872-83A13A42352C}" destId="{29E0E9FE-837A-45AC-B17B-DA5E29C37220}" srcOrd="4" destOrd="0" presId="urn:microsoft.com/office/officeart/2005/8/layout/vList5"/>
    <dgm:cxn modelId="{450156C1-3FCB-4A05-B53D-D330A03829B9}" type="presParOf" srcId="{29E0E9FE-837A-45AC-B17B-DA5E29C37220}" destId="{C57A898B-43E9-47D9-BC97-7DECA5B08444}" srcOrd="0" destOrd="0" presId="urn:microsoft.com/office/officeart/2005/8/layout/vList5"/>
    <dgm:cxn modelId="{C8172F63-FEB4-4D5C-B4A6-59ADD7D206A7}" type="presParOf" srcId="{29E0E9FE-837A-45AC-B17B-DA5E29C37220}" destId="{424793FF-EC08-435F-9FE9-EB382E4FEE1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F26A097A-F47F-40D4-9D86-444234D931F7}" type="doc">
      <dgm:prSet loTypeId="urn:microsoft.com/office/officeart/2005/8/layout/hierarchy3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8A28E41-5EDA-4E47-A63D-337014398A98}">
      <dgm:prSet phldrT="[Text]"/>
      <dgm:spPr/>
      <dgm:t>
        <a:bodyPr/>
        <a:lstStyle/>
        <a:p>
          <a:r>
            <a:rPr lang="en-US" dirty="0" smtClean="0"/>
            <a:t>Schmidt et. al.</a:t>
          </a:r>
          <a:endParaRPr lang="en-US" dirty="0"/>
        </a:p>
      </dgm:t>
    </dgm:pt>
    <dgm:pt modelId="{1BB2049C-25D4-4BF9-898C-6DC881A78E2C}" type="parTrans" cxnId="{5B1C5C1C-C75A-4AB8-96BE-6CCD0BB39F17}">
      <dgm:prSet/>
      <dgm:spPr/>
      <dgm:t>
        <a:bodyPr/>
        <a:lstStyle/>
        <a:p>
          <a:endParaRPr lang="en-US"/>
        </a:p>
      </dgm:t>
    </dgm:pt>
    <dgm:pt modelId="{05C8049D-E0C6-420E-A056-E086D893C8EF}" type="sibTrans" cxnId="{5B1C5C1C-C75A-4AB8-96BE-6CCD0BB39F17}">
      <dgm:prSet/>
      <dgm:spPr/>
      <dgm:t>
        <a:bodyPr/>
        <a:lstStyle/>
        <a:p>
          <a:endParaRPr lang="en-US"/>
        </a:p>
      </dgm:t>
    </dgm:pt>
    <dgm:pt modelId="{9436E2D1-500D-43CF-B951-7ABCEBA7A5D2}">
      <dgm:prSet phldrT="[Text]"/>
      <dgm:spPr/>
      <dgm:t>
        <a:bodyPr/>
        <a:lstStyle/>
        <a:p>
          <a:r>
            <a:rPr lang="en-US" dirty="0" smtClean="0"/>
            <a:t>Self (device state, physiological, cognitive)</a:t>
          </a:r>
          <a:endParaRPr lang="en-US" dirty="0"/>
        </a:p>
      </dgm:t>
    </dgm:pt>
    <dgm:pt modelId="{4AD3FDF1-692D-46AB-9C88-9EB5B004D498}" type="parTrans" cxnId="{D6254C67-7F26-48DF-B7AB-B324FC3AFB64}">
      <dgm:prSet/>
      <dgm:spPr/>
      <dgm:t>
        <a:bodyPr/>
        <a:lstStyle/>
        <a:p>
          <a:endParaRPr lang="en-US"/>
        </a:p>
      </dgm:t>
    </dgm:pt>
    <dgm:pt modelId="{06B44076-D02B-4B2C-9E78-9337B4BA7A13}" type="sibTrans" cxnId="{D6254C67-7F26-48DF-B7AB-B324FC3AFB64}">
      <dgm:prSet/>
      <dgm:spPr/>
      <dgm:t>
        <a:bodyPr/>
        <a:lstStyle/>
        <a:p>
          <a:endParaRPr lang="en-US"/>
        </a:p>
      </dgm:t>
    </dgm:pt>
    <dgm:pt modelId="{1FD6B14B-115E-467E-A507-D01C74C36DFB}">
      <dgm:prSet phldrT="[Text]"/>
      <dgm:spPr/>
      <dgm:t>
        <a:bodyPr/>
        <a:lstStyle/>
        <a:p>
          <a:r>
            <a:rPr lang="en-US" dirty="0" smtClean="0"/>
            <a:t>Environment (physical, social)</a:t>
          </a:r>
        </a:p>
      </dgm:t>
    </dgm:pt>
    <dgm:pt modelId="{B3DFAC8F-FA19-4F57-8736-73A05CDA41BC}" type="parTrans" cxnId="{2D5028E8-9D7E-4659-A58E-5480D5DC7379}">
      <dgm:prSet/>
      <dgm:spPr/>
      <dgm:t>
        <a:bodyPr/>
        <a:lstStyle/>
        <a:p>
          <a:endParaRPr lang="en-US"/>
        </a:p>
      </dgm:t>
    </dgm:pt>
    <dgm:pt modelId="{4E6CD97D-2668-44D2-9FA2-08B5C7047A25}" type="sibTrans" cxnId="{2D5028E8-9D7E-4659-A58E-5480D5DC7379}">
      <dgm:prSet/>
      <dgm:spPr/>
      <dgm:t>
        <a:bodyPr/>
        <a:lstStyle/>
        <a:p>
          <a:endParaRPr lang="en-US"/>
        </a:p>
      </dgm:t>
    </dgm:pt>
    <dgm:pt modelId="{525DD6E0-BBC4-4289-BFE8-06FD498C167E}">
      <dgm:prSet phldrT="[Text]"/>
      <dgm:spPr/>
      <dgm:t>
        <a:bodyPr/>
        <a:lstStyle/>
        <a:p>
          <a:r>
            <a:rPr lang="en-US" dirty="0" smtClean="0"/>
            <a:t>Lieberman / Selker</a:t>
          </a:r>
          <a:endParaRPr lang="en-US" dirty="0"/>
        </a:p>
      </dgm:t>
    </dgm:pt>
    <dgm:pt modelId="{53C00013-6D8C-47CC-93D3-A5E1A5A86C35}" type="parTrans" cxnId="{651DAAED-DAF9-4761-BF30-E265B65C547E}">
      <dgm:prSet/>
      <dgm:spPr/>
      <dgm:t>
        <a:bodyPr/>
        <a:lstStyle/>
        <a:p>
          <a:endParaRPr lang="en-US"/>
        </a:p>
      </dgm:t>
    </dgm:pt>
    <dgm:pt modelId="{FA11CF2D-A299-4539-9E51-B8A8C71FE4AB}" type="sibTrans" cxnId="{651DAAED-DAF9-4761-BF30-E265B65C547E}">
      <dgm:prSet/>
      <dgm:spPr/>
      <dgm:t>
        <a:bodyPr/>
        <a:lstStyle/>
        <a:p>
          <a:endParaRPr lang="en-US"/>
        </a:p>
      </dgm:t>
    </dgm:pt>
    <dgm:pt modelId="{5E77E734-7A71-40E2-BA5D-68E8E60D6904}">
      <dgm:prSet phldrT="[Text]"/>
      <dgm:spPr/>
      <dgm:t>
        <a:bodyPr/>
        <a:lstStyle/>
        <a:p>
          <a:r>
            <a:rPr lang="en-US" dirty="0" smtClean="0"/>
            <a:t>User</a:t>
          </a:r>
          <a:endParaRPr lang="en-US" dirty="0"/>
        </a:p>
      </dgm:t>
    </dgm:pt>
    <dgm:pt modelId="{69BCFDDE-B0C7-48A8-AA12-A62EFA7FC9CF}" type="parTrans" cxnId="{AA956FD3-697F-41B5-B5F9-DAF8ED6EFF95}">
      <dgm:prSet/>
      <dgm:spPr/>
      <dgm:t>
        <a:bodyPr/>
        <a:lstStyle/>
        <a:p>
          <a:endParaRPr lang="en-US"/>
        </a:p>
      </dgm:t>
    </dgm:pt>
    <dgm:pt modelId="{17D1981F-75AA-44D5-B133-18B98BC9A395}" type="sibTrans" cxnId="{AA956FD3-697F-41B5-B5F9-DAF8ED6EFF95}">
      <dgm:prSet/>
      <dgm:spPr/>
      <dgm:t>
        <a:bodyPr/>
        <a:lstStyle/>
        <a:p>
          <a:endParaRPr lang="en-US"/>
        </a:p>
      </dgm:t>
    </dgm:pt>
    <dgm:pt modelId="{4B728124-552F-474C-8BF0-9089FF66E0CF}">
      <dgm:prSet phldrT="[Text]"/>
      <dgm:spPr/>
      <dgm:t>
        <a:bodyPr/>
        <a:lstStyle/>
        <a:p>
          <a:r>
            <a:rPr lang="en-US" dirty="0" smtClean="0"/>
            <a:t>Task</a:t>
          </a:r>
          <a:endParaRPr lang="en-US" dirty="0"/>
        </a:p>
      </dgm:t>
    </dgm:pt>
    <dgm:pt modelId="{CB51EEBF-E7A3-4C80-B2E5-43C4FFD5A5DE}" type="parTrans" cxnId="{647946B8-9912-4454-8FFC-F429F29B4B34}">
      <dgm:prSet/>
      <dgm:spPr/>
      <dgm:t>
        <a:bodyPr/>
        <a:lstStyle/>
        <a:p>
          <a:endParaRPr lang="en-US"/>
        </a:p>
      </dgm:t>
    </dgm:pt>
    <dgm:pt modelId="{9ED7D762-B7AD-4037-A210-FEBBCB1206CF}" type="sibTrans" cxnId="{647946B8-9912-4454-8FFC-F429F29B4B34}">
      <dgm:prSet/>
      <dgm:spPr/>
      <dgm:t>
        <a:bodyPr/>
        <a:lstStyle/>
        <a:p>
          <a:endParaRPr lang="en-US"/>
        </a:p>
      </dgm:t>
    </dgm:pt>
    <dgm:pt modelId="{CB7B500E-1C5A-4FF9-820F-A27D9DB77774}">
      <dgm:prSet phldrT="[Text]"/>
      <dgm:spPr/>
      <dgm:t>
        <a:bodyPr/>
        <a:lstStyle/>
        <a:p>
          <a:r>
            <a:rPr lang="en-US" dirty="0" smtClean="0"/>
            <a:t>Rodden, Chervest, Davis, Dix</a:t>
          </a:r>
          <a:endParaRPr lang="en-US" dirty="0"/>
        </a:p>
      </dgm:t>
    </dgm:pt>
    <dgm:pt modelId="{6EB3F882-9F48-4859-AF98-2AC4D9D9DF3F}" type="parTrans" cxnId="{C56E02D6-B7DC-479A-8E6D-91F8746E823B}">
      <dgm:prSet/>
      <dgm:spPr/>
      <dgm:t>
        <a:bodyPr/>
        <a:lstStyle/>
        <a:p>
          <a:endParaRPr lang="en-US"/>
        </a:p>
      </dgm:t>
    </dgm:pt>
    <dgm:pt modelId="{D0E81EC5-B581-4667-8AE7-5C7AB2501134}" type="sibTrans" cxnId="{C56E02D6-B7DC-479A-8E6D-91F8746E823B}">
      <dgm:prSet/>
      <dgm:spPr/>
      <dgm:t>
        <a:bodyPr/>
        <a:lstStyle/>
        <a:p>
          <a:endParaRPr lang="en-US"/>
        </a:p>
      </dgm:t>
    </dgm:pt>
    <dgm:pt modelId="{39A5CAF0-17B8-4DAE-8D8C-FB4383795CA4}">
      <dgm:prSet phldrT="[Text]"/>
      <dgm:spPr/>
      <dgm:t>
        <a:bodyPr/>
        <a:lstStyle/>
        <a:p>
          <a:r>
            <a:rPr lang="en-US" dirty="0" smtClean="0"/>
            <a:t>Infrastructure</a:t>
          </a:r>
          <a:endParaRPr lang="en-US" dirty="0"/>
        </a:p>
      </dgm:t>
    </dgm:pt>
    <dgm:pt modelId="{13AFB4DA-39E1-4163-AEA8-E7141514E730}" type="parTrans" cxnId="{865AD4EA-1148-4C7B-AB73-F1ACCAD04E4F}">
      <dgm:prSet/>
      <dgm:spPr/>
      <dgm:t>
        <a:bodyPr/>
        <a:lstStyle/>
        <a:p>
          <a:endParaRPr lang="en-US"/>
        </a:p>
      </dgm:t>
    </dgm:pt>
    <dgm:pt modelId="{E5691799-4A79-4A67-B97A-679DF67F4B5C}" type="sibTrans" cxnId="{865AD4EA-1148-4C7B-AB73-F1ACCAD04E4F}">
      <dgm:prSet/>
      <dgm:spPr/>
      <dgm:t>
        <a:bodyPr/>
        <a:lstStyle/>
        <a:p>
          <a:endParaRPr lang="en-US"/>
        </a:p>
      </dgm:t>
    </dgm:pt>
    <dgm:pt modelId="{B6191D2E-955C-437B-A8EB-B2ECA31868B0}">
      <dgm:prSet phldrT="[Text]"/>
      <dgm:spPr/>
      <dgm:t>
        <a:bodyPr/>
        <a:lstStyle/>
        <a:p>
          <a:r>
            <a:rPr lang="en-US" dirty="0" smtClean="0"/>
            <a:t>System</a:t>
          </a:r>
          <a:endParaRPr lang="en-US" dirty="0"/>
        </a:p>
      </dgm:t>
    </dgm:pt>
    <dgm:pt modelId="{F6A340D5-B171-4962-B40B-458597010E41}" type="parTrans" cxnId="{D71A94DE-E858-4998-9F5C-49A5AE71F6E8}">
      <dgm:prSet/>
      <dgm:spPr/>
      <dgm:t>
        <a:bodyPr/>
        <a:lstStyle/>
        <a:p>
          <a:endParaRPr lang="en-US"/>
        </a:p>
      </dgm:t>
    </dgm:pt>
    <dgm:pt modelId="{9B329D12-9E03-49A8-8FEE-3FE348C245C4}" type="sibTrans" cxnId="{D71A94DE-E858-4998-9F5C-49A5AE71F6E8}">
      <dgm:prSet/>
      <dgm:spPr/>
      <dgm:t>
        <a:bodyPr/>
        <a:lstStyle/>
        <a:p>
          <a:endParaRPr lang="en-US"/>
        </a:p>
      </dgm:t>
    </dgm:pt>
    <dgm:pt modelId="{DFE91E36-0725-426C-BA2D-4A9147B5FFFB}">
      <dgm:prSet phldrT="[Text]"/>
      <dgm:spPr/>
      <dgm:t>
        <a:bodyPr/>
        <a:lstStyle/>
        <a:p>
          <a:r>
            <a:rPr lang="en-US" dirty="0" smtClean="0"/>
            <a:t>Activity (behavior, task)</a:t>
          </a:r>
        </a:p>
      </dgm:t>
    </dgm:pt>
    <dgm:pt modelId="{17B780E7-E087-46E1-BBC5-9D1E3BD6C784}" type="parTrans" cxnId="{1211DA74-9764-4899-B61C-98B1619E60C1}">
      <dgm:prSet/>
      <dgm:spPr/>
      <dgm:t>
        <a:bodyPr/>
        <a:lstStyle/>
        <a:p>
          <a:endParaRPr lang="en-US"/>
        </a:p>
      </dgm:t>
    </dgm:pt>
    <dgm:pt modelId="{65E227E8-38EE-4087-B247-DED3ED0DA6F6}" type="sibTrans" cxnId="{1211DA74-9764-4899-B61C-98B1619E60C1}">
      <dgm:prSet/>
      <dgm:spPr/>
      <dgm:t>
        <a:bodyPr/>
        <a:lstStyle/>
        <a:p>
          <a:endParaRPr lang="en-US"/>
        </a:p>
      </dgm:t>
    </dgm:pt>
    <dgm:pt modelId="{3546CB06-BDB7-4908-A379-4B21D5F8836C}">
      <dgm:prSet phldrT="[Text]"/>
      <dgm:spPr/>
      <dgm:t>
        <a:bodyPr/>
        <a:lstStyle/>
        <a:p>
          <a:r>
            <a:rPr lang="en-US" dirty="0" smtClean="0"/>
            <a:t>System</a:t>
          </a:r>
          <a:endParaRPr lang="en-US" dirty="0"/>
        </a:p>
      </dgm:t>
    </dgm:pt>
    <dgm:pt modelId="{DE43B535-77C1-4202-AF25-CC362BB946E0}" type="parTrans" cxnId="{39FFB346-C208-472F-96E9-F0FD7AC31597}">
      <dgm:prSet/>
      <dgm:spPr/>
      <dgm:t>
        <a:bodyPr/>
        <a:lstStyle/>
        <a:p>
          <a:endParaRPr lang="en-US"/>
        </a:p>
      </dgm:t>
    </dgm:pt>
    <dgm:pt modelId="{15F00327-79E5-4E41-A760-E0C996383EF5}" type="sibTrans" cxnId="{39FFB346-C208-472F-96E9-F0FD7AC31597}">
      <dgm:prSet/>
      <dgm:spPr/>
      <dgm:t>
        <a:bodyPr/>
        <a:lstStyle/>
        <a:p>
          <a:endParaRPr lang="en-US"/>
        </a:p>
      </dgm:t>
    </dgm:pt>
    <dgm:pt modelId="{2E748EB2-8E59-4A87-B230-54E05872CD97}">
      <dgm:prSet phldrT="[Text]"/>
      <dgm:spPr/>
      <dgm:t>
        <a:bodyPr/>
        <a:lstStyle/>
        <a:p>
          <a:r>
            <a:rPr lang="en-US" dirty="0" smtClean="0"/>
            <a:t>Application</a:t>
          </a:r>
          <a:endParaRPr lang="en-US" dirty="0"/>
        </a:p>
      </dgm:t>
    </dgm:pt>
    <dgm:pt modelId="{82CF7924-8322-4375-8404-D337790FD5D6}" type="parTrans" cxnId="{81557C04-118D-4CBB-A101-6B91AC657C5A}">
      <dgm:prSet/>
      <dgm:spPr/>
      <dgm:t>
        <a:bodyPr/>
        <a:lstStyle/>
        <a:p>
          <a:endParaRPr lang="en-US"/>
        </a:p>
      </dgm:t>
    </dgm:pt>
    <dgm:pt modelId="{292E6F33-4761-4493-97B4-49935645E3DD}" type="sibTrans" cxnId="{81557C04-118D-4CBB-A101-6B91AC657C5A}">
      <dgm:prSet/>
      <dgm:spPr/>
      <dgm:t>
        <a:bodyPr/>
        <a:lstStyle/>
        <a:p>
          <a:endParaRPr lang="en-US"/>
        </a:p>
      </dgm:t>
    </dgm:pt>
    <dgm:pt modelId="{AA42B5C4-95CC-4948-8A8D-5F67D8F2D7F6}">
      <dgm:prSet phldrT="[Text]"/>
      <dgm:spPr/>
      <dgm:t>
        <a:bodyPr/>
        <a:lstStyle/>
        <a:p>
          <a:r>
            <a:rPr lang="en-US" dirty="0" smtClean="0"/>
            <a:t>Location</a:t>
          </a:r>
          <a:endParaRPr lang="en-US" dirty="0"/>
        </a:p>
      </dgm:t>
    </dgm:pt>
    <dgm:pt modelId="{4C7B623E-524A-4861-8D71-3C3ACC539F0C}" type="parTrans" cxnId="{06B086C7-159F-4B40-A05F-755F39350B86}">
      <dgm:prSet/>
      <dgm:spPr/>
      <dgm:t>
        <a:bodyPr/>
        <a:lstStyle/>
        <a:p>
          <a:endParaRPr lang="en-US"/>
        </a:p>
      </dgm:t>
    </dgm:pt>
    <dgm:pt modelId="{B01D0EFA-3517-4787-8FDE-CBEC9F7ED37F}" type="sibTrans" cxnId="{06B086C7-159F-4B40-A05F-755F39350B86}">
      <dgm:prSet/>
      <dgm:spPr/>
      <dgm:t>
        <a:bodyPr/>
        <a:lstStyle/>
        <a:p>
          <a:endParaRPr lang="en-US"/>
        </a:p>
      </dgm:t>
    </dgm:pt>
    <dgm:pt modelId="{4F31A01A-DAB7-45B9-8CC0-1B65C4E052C5}">
      <dgm:prSet phldrT="[Text]"/>
      <dgm:spPr/>
      <dgm:t>
        <a:bodyPr/>
        <a:lstStyle/>
        <a:p>
          <a:r>
            <a:rPr lang="en-US" dirty="0" smtClean="0"/>
            <a:t>Physical Context</a:t>
          </a:r>
          <a:endParaRPr lang="en-US" dirty="0"/>
        </a:p>
      </dgm:t>
    </dgm:pt>
    <dgm:pt modelId="{EC80D425-48FD-4143-954C-0B1AC6663160}" type="parTrans" cxnId="{09C3A636-D0C0-44A4-9A8F-75B58D5FC947}">
      <dgm:prSet/>
      <dgm:spPr/>
      <dgm:t>
        <a:bodyPr/>
        <a:lstStyle/>
        <a:p>
          <a:endParaRPr lang="en-US"/>
        </a:p>
      </dgm:t>
    </dgm:pt>
    <dgm:pt modelId="{DAF7C5FF-AECD-4AE7-B08A-1C111C771288}" type="sibTrans" cxnId="{09C3A636-D0C0-44A4-9A8F-75B58D5FC947}">
      <dgm:prSet/>
      <dgm:spPr/>
      <dgm:t>
        <a:bodyPr/>
        <a:lstStyle/>
        <a:p>
          <a:endParaRPr lang="en-US"/>
        </a:p>
      </dgm:t>
    </dgm:pt>
    <dgm:pt modelId="{A66BC80B-5743-4E44-9F4F-4FDF388A8A37}">
      <dgm:prSet phldrT="[Text]"/>
      <dgm:spPr/>
      <dgm:t>
        <a:bodyPr/>
        <a:lstStyle/>
        <a:p>
          <a:r>
            <a:rPr lang="en-US" dirty="0" smtClean="0"/>
            <a:t>Schilit, Adams, Want</a:t>
          </a:r>
          <a:endParaRPr lang="en-US" dirty="0"/>
        </a:p>
      </dgm:t>
    </dgm:pt>
    <dgm:pt modelId="{F02A52C8-0895-47E4-B7AA-AB7EB264626B}" type="parTrans" cxnId="{4836DE20-B1F7-4F1E-98ED-3E212733C820}">
      <dgm:prSet/>
      <dgm:spPr/>
      <dgm:t>
        <a:bodyPr/>
        <a:lstStyle/>
        <a:p>
          <a:endParaRPr lang="en-US"/>
        </a:p>
      </dgm:t>
    </dgm:pt>
    <dgm:pt modelId="{CB76DCFD-164A-4491-8E59-3225910D7C59}" type="sibTrans" cxnId="{4836DE20-B1F7-4F1E-98ED-3E212733C820}">
      <dgm:prSet/>
      <dgm:spPr/>
      <dgm:t>
        <a:bodyPr/>
        <a:lstStyle/>
        <a:p>
          <a:endParaRPr lang="en-US"/>
        </a:p>
      </dgm:t>
    </dgm:pt>
    <dgm:pt modelId="{EEB4F978-FFAD-409B-AC7E-C4E7A9CA8242}">
      <dgm:prSet phldrT="[Text]"/>
      <dgm:spPr/>
      <dgm:t>
        <a:bodyPr/>
        <a:lstStyle/>
        <a:p>
          <a:r>
            <a:rPr lang="en-US" dirty="0" smtClean="0"/>
            <a:t>Computing</a:t>
          </a:r>
          <a:endParaRPr lang="en-US" dirty="0"/>
        </a:p>
      </dgm:t>
    </dgm:pt>
    <dgm:pt modelId="{95444C6D-4295-4CD8-8E10-543538B09A3B}" type="parTrans" cxnId="{02ECD1CE-B234-40D2-B7EA-C09B60F476BF}">
      <dgm:prSet/>
      <dgm:spPr/>
      <dgm:t>
        <a:bodyPr/>
        <a:lstStyle/>
        <a:p>
          <a:endParaRPr lang="en-US"/>
        </a:p>
      </dgm:t>
    </dgm:pt>
    <dgm:pt modelId="{1A41629A-428A-440D-9C82-6F05D15EDDEE}" type="sibTrans" cxnId="{02ECD1CE-B234-40D2-B7EA-C09B60F476BF}">
      <dgm:prSet/>
      <dgm:spPr/>
      <dgm:t>
        <a:bodyPr/>
        <a:lstStyle/>
        <a:p>
          <a:endParaRPr lang="en-US"/>
        </a:p>
      </dgm:t>
    </dgm:pt>
    <dgm:pt modelId="{B845E93A-3EE7-463E-AA3B-7E80EA5D16AB}">
      <dgm:prSet phldrT="[Text]"/>
      <dgm:spPr/>
      <dgm:t>
        <a:bodyPr/>
        <a:lstStyle/>
        <a:p>
          <a:r>
            <a:rPr lang="en-US" dirty="0" smtClean="0"/>
            <a:t>User</a:t>
          </a:r>
          <a:endParaRPr lang="en-US" dirty="0"/>
        </a:p>
      </dgm:t>
    </dgm:pt>
    <dgm:pt modelId="{8B43A041-FC18-4BE9-AAAD-CD5084EB9EB7}" type="parTrans" cxnId="{3D37E794-3151-4C34-9057-B77DCB348C10}">
      <dgm:prSet/>
      <dgm:spPr/>
      <dgm:t>
        <a:bodyPr/>
        <a:lstStyle/>
        <a:p>
          <a:endParaRPr lang="en-US"/>
        </a:p>
      </dgm:t>
    </dgm:pt>
    <dgm:pt modelId="{B62B2138-CEF8-4DE9-BE72-026819BBDC63}" type="sibTrans" cxnId="{3D37E794-3151-4C34-9057-B77DCB348C10}">
      <dgm:prSet/>
      <dgm:spPr/>
      <dgm:t>
        <a:bodyPr/>
        <a:lstStyle/>
        <a:p>
          <a:endParaRPr lang="en-US"/>
        </a:p>
      </dgm:t>
    </dgm:pt>
    <dgm:pt modelId="{4B71E0B6-EC9A-4303-8A17-C3AACF89982B}">
      <dgm:prSet phldrT="[Text]"/>
      <dgm:spPr/>
      <dgm:t>
        <a:bodyPr/>
        <a:lstStyle/>
        <a:p>
          <a:r>
            <a:rPr lang="en-US" dirty="0" smtClean="0"/>
            <a:t>Physical</a:t>
          </a:r>
          <a:endParaRPr lang="en-US" dirty="0"/>
        </a:p>
      </dgm:t>
    </dgm:pt>
    <dgm:pt modelId="{06635E84-E827-4236-95CA-FD2C83C68752}" type="parTrans" cxnId="{332343EB-0F84-4FAD-AC58-0B104CBAE7D0}">
      <dgm:prSet/>
      <dgm:spPr/>
      <dgm:t>
        <a:bodyPr/>
        <a:lstStyle/>
        <a:p>
          <a:endParaRPr lang="en-US"/>
        </a:p>
      </dgm:t>
    </dgm:pt>
    <dgm:pt modelId="{68D7A661-5242-4DF7-BD04-A716A0FCFAED}" type="sibTrans" cxnId="{332343EB-0F84-4FAD-AC58-0B104CBAE7D0}">
      <dgm:prSet/>
      <dgm:spPr/>
      <dgm:t>
        <a:bodyPr/>
        <a:lstStyle/>
        <a:p>
          <a:endParaRPr lang="en-US"/>
        </a:p>
      </dgm:t>
    </dgm:pt>
    <dgm:pt modelId="{B1A0620C-1B7C-411E-AC1B-52B21795F017}">
      <dgm:prSet phldrT="[Text]"/>
      <dgm:spPr/>
      <dgm:t>
        <a:bodyPr/>
        <a:lstStyle/>
        <a:p>
          <a:r>
            <a:rPr lang="en-US" dirty="0" smtClean="0"/>
            <a:t>Time</a:t>
          </a:r>
          <a:br>
            <a:rPr lang="en-US" dirty="0" smtClean="0"/>
          </a:br>
          <a:r>
            <a:rPr lang="en-US" dirty="0" smtClean="0"/>
            <a:t>[Chen / Kotz]</a:t>
          </a:r>
          <a:endParaRPr lang="en-US" dirty="0"/>
        </a:p>
      </dgm:t>
    </dgm:pt>
    <dgm:pt modelId="{16A44FEE-CBEF-42AB-8A34-DD9BE6FB565F}" type="parTrans" cxnId="{95D1E484-26ED-400C-AF4C-CCFDE10FDE3A}">
      <dgm:prSet/>
      <dgm:spPr/>
      <dgm:t>
        <a:bodyPr/>
        <a:lstStyle/>
        <a:p>
          <a:endParaRPr lang="en-US"/>
        </a:p>
      </dgm:t>
    </dgm:pt>
    <dgm:pt modelId="{2BD48463-D9F8-4F52-8D7C-3296121F7C5E}" type="sibTrans" cxnId="{95D1E484-26ED-400C-AF4C-CCFDE10FDE3A}">
      <dgm:prSet/>
      <dgm:spPr/>
      <dgm:t>
        <a:bodyPr/>
        <a:lstStyle/>
        <a:p>
          <a:endParaRPr lang="en-US"/>
        </a:p>
      </dgm:t>
    </dgm:pt>
    <dgm:pt modelId="{3BAFC68C-A79F-4BF2-9EE9-4B093F7CE341}">
      <dgm:prSet phldrT="[Text]"/>
      <dgm:spPr/>
      <dgm:t>
        <a:bodyPr/>
        <a:lstStyle/>
        <a:p>
          <a:r>
            <a:rPr lang="en-US" dirty="0" smtClean="0"/>
            <a:t>Sensor Information Level (Derived from Sensors)</a:t>
          </a:r>
          <a:endParaRPr lang="en-US" dirty="0"/>
        </a:p>
      </dgm:t>
    </dgm:pt>
    <dgm:pt modelId="{FA4EDAE4-35D1-4A0C-9512-1878F8664A48}">
      <dgm:prSet phldrT="[Text]"/>
      <dgm:spPr/>
      <dgm:t>
        <a:bodyPr/>
        <a:lstStyle/>
        <a:p>
          <a:r>
            <a:rPr lang="en-US" dirty="0" smtClean="0"/>
            <a:t>Context Information Level (Relevant to a User)</a:t>
          </a:r>
          <a:endParaRPr lang="en-US" dirty="0"/>
        </a:p>
      </dgm:t>
    </dgm:pt>
    <dgm:pt modelId="{0EE151EC-1B4E-4E31-B90A-D4047C113722}">
      <dgm:prSet phldrT="[Text]"/>
      <dgm:spPr/>
      <dgm:t>
        <a:bodyPr/>
        <a:lstStyle/>
        <a:p>
          <a:r>
            <a:rPr lang="en-US" dirty="0" smtClean="0"/>
            <a:t>User Level (Interactions)</a:t>
          </a:r>
          <a:endParaRPr lang="en-US" dirty="0"/>
        </a:p>
      </dgm:t>
    </dgm:pt>
    <dgm:pt modelId="{0E078220-3D46-47D4-8E60-2781E68BD21B}">
      <dgm:prSet phldrT="[Text]"/>
      <dgm:spPr/>
      <dgm:t>
        <a:bodyPr/>
        <a:lstStyle/>
        <a:p>
          <a:r>
            <a:rPr lang="en-US" dirty="0" smtClean="0"/>
            <a:t>Barkuus</a:t>
          </a:r>
          <a:endParaRPr lang="en-US" dirty="0"/>
        </a:p>
      </dgm:t>
    </dgm:pt>
    <dgm:pt modelId="{DE388DF3-1960-4A82-8943-42A472ECF7E0}" type="sibTrans" cxnId="{5A95B6B7-D4E2-4B81-A8D8-144EED326811}">
      <dgm:prSet/>
      <dgm:spPr/>
      <dgm:t>
        <a:bodyPr/>
        <a:lstStyle/>
        <a:p>
          <a:endParaRPr lang="en-US"/>
        </a:p>
      </dgm:t>
    </dgm:pt>
    <dgm:pt modelId="{16F3782F-E25E-4DA0-9EFA-FC3DFCFF883D}" type="parTrans" cxnId="{5A95B6B7-D4E2-4B81-A8D8-144EED326811}">
      <dgm:prSet/>
      <dgm:spPr/>
      <dgm:t>
        <a:bodyPr/>
        <a:lstStyle/>
        <a:p>
          <a:endParaRPr lang="en-US"/>
        </a:p>
      </dgm:t>
    </dgm:pt>
    <dgm:pt modelId="{510B999D-30EF-4711-99FC-E377468C0FEA}" type="sibTrans" cxnId="{4DBA8DF9-90D6-4317-A738-AE4E38CCCD53}">
      <dgm:prSet/>
      <dgm:spPr/>
      <dgm:t>
        <a:bodyPr/>
        <a:lstStyle/>
        <a:p>
          <a:endParaRPr lang="en-US"/>
        </a:p>
      </dgm:t>
    </dgm:pt>
    <dgm:pt modelId="{C17BD714-4E35-4741-9843-8FD835FD27DA}" type="parTrans" cxnId="{4DBA8DF9-90D6-4317-A738-AE4E38CCCD53}">
      <dgm:prSet/>
      <dgm:spPr/>
      <dgm:t>
        <a:bodyPr/>
        <a:lstStyle/>
        <a:p>
          <a:endParaRPr lang="en-US"/>
        </a:p>
      </dgm:t>
    </dgm:pt>
    <dgm:pt modelId="{435FD3BE-1FC6-4AE4-9F41-3670D261F287}" type="sibTrans" cxnId="{9011F1A8-99EF-4A87-814A-E5072A63EBE0}">
      <dgm:prSet/>
      <dgm:spPr/>
      <dgm:t>
        <a:bodyPr/>
        <a:lstStyle/>
        <a:p>
          <a:endParaRPr lang="en-US"/>
        </a:p>
      </dgm:t>
    </dgm:pt>
    <dgm:pt modelId="{83133E32-3A8E-4FCE-A3D1-0CD832BED0DF}" type="parTrans" cxnId="{9011F1A8-99EF-4A87-814A-E5072A63EBE0}">
      <dgm:prSet/>
      <dgm:spPr/>
      <dgm:t>
        <a:bodyPr/>
        <a:lstStyle/>
        <a:p>
          <a:endParaRPr lang="en-US"/>
        </a:p>
      </dgm:t>
    </dgm:pt>
    <dgm:pt modelId="{F93E5988-B878-48A0-8D47-B5D28084B208}" type="sibTrans" cxnId="{5A359E11-8E02-49E0-A228-18BD5DAB5E06}">
      <dgm:prSet/>
      <dgm:spPr/>
      <dgm:t>
        <a:bodyPr/>
        <a:lstStyle/>
        <a:p>
          <a:endParaRPr lang="en-US"/>
        </a:p>
      </dgm:t>
    </dgm:pt>
    <dgm:pt modelId="{29FFD2EB-B068-4469-A129-95C7F259F865}" type="parTrans" cxnId="{5A359E11-8E02-49E0-A228-18BD5DAB5E06}">
      <dgm:prSet/>
      <dgm:spPr/>
      <dgm:t>
        <a:bodyPr/>
        <a:lstStyle/>
        <a:p>
          <a:endParaRPr lang="en-US"/>
        </a:p>
      </dgm:t>
    </dgm:pt>
    <dgm:pt modelId="{6D4FA43D-2CFB-4F2D-B598-DA524BD33D88}" type="pres">
      <dgm:prSet presAssocID="{F26A097A-F47F-40D4-9D86-444234D931F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2CA7063-3368-42C9-8FA6-096F5B3A580E}" type="pres">
      <dgm:prSet presAssocID="{68A28E41-5EDA-4E47-A63D-337014398A98}" presName="root" presStyleCnt="0"/>
      <dgm:spPr/>
    </dgm:pt>
    <dgm:pt modelId="{6A8A4FF4-B9EE-476B-81E1-456BC3DC6E6F}" type="pres">
      <dgm:prSet presAssocID="{68A28E41-5EDA-4E47-A63D-337014398A98}" presName="rootComposite" presStyleCnt="0"/>
      <dgm:spPr/>
    </dgm:pt>
    <dgm:pt modelId="{C11C7ABE-816F-4D76-B018-5EA210C47F58}" type="pres">
      <dgm:prSet presAssocID="{68A28E41-5EDA-4E47-A63D-337014398A98}" presName="rootText" presStyleLbl="node1" presStyleIdx="0" presStyleCnt="5"/>
      <dgm:spPr/>
    </dgm:pt>
    <dgm:pt modelId="{FD959357-162A-4ABF-876F-E7448E6D4326}" type="pres">
      <dgm:prSet presAssocID="{68A28E41-5EDA-4E47-A63D-337014398A98}" presName="rootConnector" presStyleLbl="node1" presStyleIdx="0" presStyleCnt="5"/>
      <dgm:spPr/>
    </dgm:pt>
    <dgm:pt modelId="{10C6E2E6-1CAE-48BF-AB37-EC0F43B9BA73}" type="pres">
      <dgm:prSet presAssocID="{68A28E41-5EDA-4E47-A63D-337014398A98}" presName="childShape" presStyleCnt="0"/>
      <dgm:spPr/>
    </dgm:pt>
    <dgm:pt modelId="{B7502DE7-4758-470F-8EB8-A2CA50E194B0}" type="pres">
      <dgm:prSet presAssocID="{4AD3FDF1-692D-46AB-9C88-9EB5B004D498}" presName="Name13" presStyleLbl="parChTrans1D2" presStyleIdx="0" presStyleCnt="18"/>
      <dgm:spPr/>
    </dgm:pt>
    <dgm:pt modelId="{0A45ED81-B812-4644-86EF-D127218A8129}" type="pres">
      <dgm:prSet presAssocID="{9436E2D1-500D-43CF-B951-7ABCEBA7A5D2}" presName="childText" presStyleLbl="bgAcc1" presStyleIdx="0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3D3355-1630-4141-BEAE-1ED0EF499A16}" type="pres">
      <dgm:prSet presAssocID="{B3DFAC8F-FA19-4F57-8736-73A05CDA41BC}" presName="Name13" presStyleLbl="parChTrans1D2" presStyleIdx="1" presStyleCnt="18"/>
      <dgm:spPr/>
    </dgm:pt>
    <dgm:pt modelId="{444CDE7E-8340-4815-88FE-6B6C62794276}" type="pres">
      <dgm:prSet presAssocID="{1FD6B14B-115E-467E-A507-D01C74C36DFB}" presName="childText" presStyleLbl="bgAcc1" presStyleIdx="1" presStyleCnt="18">
        <dgm:presLayoutVars>
          <dgm:bulletEnabled val="1"/>
        </dgm:presLayoutVars>
      </dgm:prSet>
      <dgm:spPr/>
    </dgm:pt>
    <dgm:pt modelId="{2656F619-F001-47D7-BC11-6A4BA1FEBDCA}" type="pres">
      <dgm:prSet presAssocID="{17B780E7-E087-46E1-BBC5-9D1E3BD6C784}" presName="Name13" presStyleLbl="parChTrans1D2" presStyleIdx="2" presStyleCnt="18"/>
      <dgm:spPr/>
    </dgm:pt>
    <dgm:pt modelId="{EA28EAE4-A3D2-4FE0-A7A3-CAA3AD0C0861}" type="pres">
      <dgm:prSet presAssocID="{DFE91E36-0725-426C-BA2D-4A9147B5FFFB}" presName="childText" presStyleLbl="bgAcc1" presStyleIdx="2" presStyleCnt="18">
        <dgm:presLayoutVars>
          <dgm:bulletEnabled val="1"/>
        </dgm:presLayoutVars>
      </dgm:prSet>
      <dgm:spPr/>
    </dgm:pt>
    <dgm:pt modelId="{6CEA0FAE-2317-4CE3-A383-59830EB174BB}" type="pres">
      <dgm:prSet presAssocID="{525DD6E0-BBC4-4289-BFE8-06FD498C167E}" presName="root" presStyleCnt="0"/>
      <dgm:spPr/>
    </dgm:pt>
    <dgm:pt modelId="{292F25EF-0EEA-4E86-B616-B30EF819DF41}" type="pres">
      <dgm:prSet presAssocID="{525DD6E0-BBC4-4289-BFE8-06FD498C167E}" presName="rootComposite" presStyleCnt="0"/>
      <dgm:spPr/>
    </dgm:pt>
    <dgm:pt modelId="{FCE317CA-B850-4FEC-AA9D-D3EAA4C0BF95}" type="pres">
      <dgm:prSet presAssocID="{525DD6E0-BBC4-4289-BFE8-06FD498C167E}" presName="rootText" presStyleLbl="node1" presStyleIdx="1" presStyleCnt="5"/>
      <dgm:spPr/>
      <dgm:t>
        <a:bodyPr/>
        <a:lstStyle/>
        <a:p>
          <a:endParaRPr lang="en-US"/>
        </a:p>
      </dgm:t>
    </dgm:pt>
    <dgm:pt modelId="{3E516B7B-CD36-47AA-A04A-AAFCA1806B24}" type="pres">
      <dgm:prSet presAssocID="{525DD6E0-BBC4-4289-BFE8-06FD498C167E}" presName="rootConnector" presStyleLbl="node1" presStyleIdx="1" presStyleCnt="5"/>
      <dgm:spPr/>
    </dgm:pt>
    <dgm:pt modelId="{03ED7481-C190-40FD-8629-53C91C837850}" type="pres">
      <dgm:prSet presAssocID="{525DD6E0-BBC4-4289-BFE8-06FD498C167E}" presName="childShape" presStyleCnt="0"/>
      <dgm:spPr/>
    </dgm:pt>
    <dgm:pt modelId="{56A0D9F0-A18E-4A73-AD63-06930D541151}" type="pres">
      <dgm:prSet presAssocID="{69BCFDDE-B0C7-48A8-AA12-A62EFA7FC9CF}" presName="Name13" presStyleLbl="parChTrans1D2" presStyleIdx="3" presStyleCnt="18"/>
      <dgm:spPr/>
    </dgm:pt>
    <dgm:pt modelId="{F5E23ECB-BEB6-4B04-84BC-FD85693F9CFA}" type="pres">
      <dgm:prSet presAssocID="{5E77E734-7A71-40E2-BA5D-68E8E60D6904}" presName="childText" presStyleLbl="bgAcc1" presStyleIdx="3" presStyleCnt="18">
        <dgm:presLayoutVars>
          <dgm:bulletEnabled val="1"/>
        </dgm:presLayoutVars>
      </dgm:prSet>
      <dgm:spPr/>
    </dgm:pt>
    <dgm:pt modelId="{B1325231-8CC7-4F60-A915-C4EA86F69E42}" type="pres">
      <dgm:prSet presAssocID="{CB51EEBF-E7A3-4C80-B2E5-43C4FFD5A5DE}" presName="Name13" presStyleLbl="parChTrans1D2" presStyleIdx="4" presStyleCnt="18"/>
      <dgm:spPr/>
    </dgm:pt>
    <dgm:pt modelId="{063326EC-F562-4923-B193-79C43F3B6802}" type="pres">
      <dgm:prSet presAssocID="{4B728124-552F-474C-8BF0-9089FF66E0CF}" presName="childText" presStyleLbl="bgAcc1" presStyleIdx="4" presStyleCnt="18">
        <dgm:presLayoutVars>
          <dgm:bulletEnabled val="1"/>
        </dgm:presLayoutVars>
      </dgm:prSet>
      <dgm:spPr/>
    </dgm:pt>
    <dgm:pt modelId="{BC092DC6-91EC-4A09-B393-A2CDCC6A6372}" type="pres">
      <dgm:prSet presAssocID="{DE43B535-77C1-4202-AF25-CC362BB946E0}" presName="Name13" presStyleLbl="parChTrans1D2" presStyleIdx="5" presStyleCnt="18"/>
      <dgm:spPr/>
    </dgm:pt>
    <dgm:pt modelId="{F195B885-3A1B-4870-8C53-935310D48B1E}" type="pres">
      <dgm:prSet presAssocID="{3546CB06-BDB7-4908-A379-4B21D5F8836C}" presName="childText" presStyleLbl="bgAcc1" presStyleIdx="5" presStyleCnt="18">
        <dgm:presLayoutVars>
          <dgm:bulletEnabled val="1"/>
        </dgm:presLayoutVars>
      </dgm:prSet>
      <dgm:spPr/>
    </dgm:pt>
    <dgm:pt modelId="{EA3ED7B3-A93E-41F7-8D30-4ECCF78C874C}" type="pres">
      <dgm:prSet presAssocID="{CB7B500E-1C5A-4FF9-820F-A27D9DB77774}" presName="root" presStyleCnt="0"/>
      <dgm:spPr/>
    </dgm:pt>
    <dgm:pt modelId="{68729FE6-9528-4614-BF75-65B35292A88E}" type="pres">
      <dgm:prSet presAssocID="{CB7B500E-1C5A-4FF9-820F-A27D9DB77774}" presName="rootComposite" presStyleCnt="0"/>
      <dgm:spPr/>
    </dgm:pt>
    <dgm:pt modelId="{5BE55A8B-8314-4BF4-8031-C519C81FAD7D}" type="pres">
      <dgm:prSet presAssocID="{CB7B500E-1C5A-4FF9-820F-A27D9DB77774}" presName="rootText" presStyleLbl="node1" presStyleIdx="2" presStyleCnt="5"/>
      <dgm:spPr/>
    </dgm:pt>
    <dgm:pt modelId="{6F2072F4-9F20-4669-B10B-7015DDE9A811}" type="pres">
      <dgm:prSet presAssocID="{CB7B500E-1C5A-4FF9-820F-A27D9DB77774}" presName="rootConnector" presStyleLbl="node1" presStyleIdx="2" presStyleCnt="5"/>
      <dgm:spPr/>
    </dgm:pt>
    <dgm:pt modelId="{23EF4810-CC5D-46EF-9A8D-4DA686FD3DF7}" type="pres">
      <dgm:prSet presAssocID="{CB7B500E-1C5A-4FF9-820F-A27D9DB77774}" presName="childShape" presStyleCnt="0"/>
      <dgm:spPr/>
    </dgm:pt>
    <dgm:pt modelId="{A8FDBDAA-1F5A-4665-A9C2-824B32F7FA9C}" type="pres">
      <dgm:prSet presAssocID="{13AFB4DA-39E1-4163-AEA8-E7141514E730}" presName="Name13" presStyleLbl="parChTrans1D2" presStyleIdx="6" presStyleCnt="18"/>
      <dgm:spPr/>
    </dgm:pt>
    <dgm:pt modelId="{E5517EF9-51CE-4E03-9420-DF357DCC71D1}" type="pres">
      <dgm:prSet presAssocID="{39A5CAF0-17B8-4DAE-8D8C-FB4383795CA4}" presName="childText" presStyleLbl="bgAcc1" presStyleIdx="6" presStyleCnt="18">
        <dgm:presLayoutVars>
          <dgm:bulletEnabled val="1"/>
        </dgm:presLayoutVars>
      </dgm:prSet>
      <dgm:spPr/>
    </dgm:pt>
    <dgm:pt modelId="{5E924818-C9C7-4E64-ADF8-7ACC7FEAF1A8}" type="pres">
      <dgm:prSet presAssocID="{82CF7924-8322-4375-8404-D337790FD5D6}" presName="Name13" presStyleLbl="parChTrans1D2" presStyleIdx="7" presStyleCnt="18"/>
      <dgm:spPr/>
    </dgm:pt>
    <dgm:pt modelId="{A71532F5-74A4-484B-BAD9-894711BAA84F}" type="pres">
      <dgm:prSet presAssocID="{2E748EB2-8E59-4A87-B230-54E05872CD97}" presName="childText" presStyleLbl="bgAcc1" presStyleIdx="7" presStyleCnt="18">
        <dgm:presLayoutVars>
          <dgm:bulletEnabled val="1"/>
        </dgm:presLayoutVars>
      </dgm:prSet>
      <dgm:spPr/>
    </dgm:pt>
    <dgm:pt modelId="{689FB51F-83CE-4E9E-AA17-B9C4DDE468B8}" type="pres">
      <dgm:prSet presAssocID="{F6A340D5-B171-4962-B40B-458597010E41}" presName="Name13" presStyleLbl="parChTrans1D2" presStyleIdx="8" presStyleCnt="18"/>
      <dgm:spPr/>
    </dgm:pt>
    <dgm:pt modelId="{700C6838-1333-480B-A96F-B7AF57A21BE5}" type="pres">
      <dgm:prSet presAssocID="{B6191D2E-955C-437B-A8EB-B2ECA31868B0}" presName="childText" presStyleLbl="bgAcc1" presStyleIdx="8" presStyleCnt="18">
        <dgm:presLayoutVars>
          <dgm:bulletEnabled val="1"/>
        </dgm:presLayoutVars>
      </dgm:prSet>
      <dgm:spPr/>
    </dgm:pt>
    <dgm:pt modelId="{4E7A20AA-B164-49F4-9853-E6351EB5CEF4}" type="pres">
      <dgm:prSet presAssocID="{4C7B623E-524A-4861-8D71-3C3ACC539F0C}" presName="Name13" presStyleLbl="parChTrans1D2" presStyleIdx="9" presStyleCnt="18"/>
      <dgm:spPr/>
    </dgm:pt>
    <dgm:pt modelId="{88F68C9E-64FC-4A86-AEFE-3154A02BC9B0}" type="pres">
      <dgm:prSet presAssocID="{AA42B5C4-95CC-4948-8A8D-5F67D8F2D7F6}" presName="childText" presStyleLbl="bgAcc1" presStyleIdx="9" presStyleCnt="18">
        <dgm:presLayoutVars>
          <dgm:bulletEnabled val="1"/>
        </dgm:presLayoutVars>
      </dgm:prSet>
      <dgm:spPr/>
    </dgm:pt>
    <dgm:pt modelId="{793349EE-89C7-479F-A33D-70D1A929B829}" type="pres">
      <dgm:prSet presAssocID="{EC80D425-48FD-4143-954C-0B1AC6663160}" presName="Name13" presStyleLbl="parChTrans1D2" presStyleIdx="10" presStyleCnt="18"/>
      <dgm:spPr/>
    </dgm:pt>
    <dgm:pt modelId="{4FE1F439-2727-4017-B63B-9A6E49DCF32D}" type="pres">
      <dgm:prSet presAssocID="{4F31A01A-DAB7-45B9-8CC0-1B65C4E052C5}" presName="childText" presStyleLbl="bgAcc1" presStyleIdx="10" presStyleCnt="18">
        <dgm:presLayoutVars>
          <dgm:bulletEnabled val="1"/>
        </dgm:presLayoutVars>
      </dgm:prSet>
      <dgm:spPr/>
    </dgm:pt>
    <dgm:pt modelId="{5A3074EA-D05E-47BE-A4D5-9A5F678659F4}" type="pres">
      <dgm:prSet presAssocID="{A66BC80B-5743-4E44-9F4F-4FDF388A8A37}" presName="root" presStyleCnt="0"/>
      <dgm:spPr/>
    </dgm:pt>
    <dgm:pt modelId="{B74A0ACD-0B43-4D9F-AFE7-CBA930E6F86B}" type="pres">
      <dgm:prSet presAssocID="{A66BC80B-5743-4E44-9F4F-4FDF388A8A37}" presName="rootComposite" presStyleCnt="0"/>
      <dgm:spPr/>
    </dgm:pt>
    <dgm:pt modelId="{690631ED-CB92-43BC-857C-0DA226601399}" type="pres">
      <dgm:prSet presAssocID="{A66BC80B-5743-4E44-9F4F-4FDF388A8A37}" presName="rootText" presStyleLbl="node1" presStyleIdx="3" presStyleCnt="5"/>
      <dgm:spPr/>
    </dgm:pt>
    <dgm:pt modelId="{3BDA11C8-2E52-4770-9316-A48006796740}" type="pres">
      <dgm:prSet presAssocID="{A66BC80B-5743-4E44-9F4F-4FDF388A8A37}" presName="rootConnector" presStyleLbl="node1" presStyleIdx="3" presStyleCnt="5"/>
      <dgm:spPr/>
    </dgm:pt>
    <dgm:pt modelId="{AA02A15F-EC69-4051-91E8-323B72879A11}" type="pres">
      <dgm:prSet presAssocID="{A66BC80B-5743-4E44-9F4F-4FDF388A8A37}" presName="childShape" presStyleCnt="0"/>
      <dgm:spPr/>
    </dgm:pt>
    <dgm:pt modelId="{27790382-11D8-49D3-8980-C2DDC518A0DD}" type="pres">
      <dgm:prSet presAssocID="{95444C6D-4295-4CD8-8E10-543538B09A3B}" presName="Name13" presStyleLbl="parChTrans1D2" presStyleIdx="11" presStyleCnt="18"/>
      <dgm:spPr/>
    </dgm:pt>
    <dgm:pt modelId="{35973BCE-96F3-4A25-9464-746723892044}" type="pres">
      <dgm:prSet presAssocID="{EEB4F978-FFAD-409B-AC7E-C4E7A9CA8242}" presName="childText" presStyleLbl="bgAcc1" presStyleIdx="11" presStyleCnt="18">
        <dgm:presLayoutVars>
          <dgm:bulletEnabled val="1"/>
        </dgm:presLayoutVars>
      </dgm:prSet>
      <dgm:spPr/>
    </dgm:pt>
    <dgm:pt modelId="{88696035-C2C9-413D-A5C5-C21372207CBB}" type="pres">
      <dgm:prSet presAssocID="{8B43A041-FC18-4BE9-AAAD-CD5084EB9EB7}" presName="Name13" presStyleLbl="parChTrans1D2" presStyleIdx="12" presStyleCnt="18"/>
      <dgm:spPr/>
    </dgm:pt>
    <dgm:pt modelId="{129CC8F1-8A7E-499E-95D7-E37E1A496315}" type="pres">
      <dgm:prSet presAssocID="{B845E93A-3EE7-463E-AA3B-7E80EA5D16AB}" presName="childText" presStyleLbl="bgAcc1" presStyleIdx="12" presStyleCnt="18">
        <dgm:presLayoutVars>
          <dgm:bulletEnabled val="1"/>
        </dgm:presLayoutVars>
      </dgm:prSet>
      <dgm:spPr/>
    </dgm:pt>
    <dgm:pt modelId="{D331E403-58BC-4097-AE37-FBA92A2936D3}" type="pres">
      <dgm:prSet presAssocID="{06635E84-E827-4236-95CA-FD2C83C68752}" presName="Name13" presStyleLbl="parChTrans1D2" presStyleIdx="13" presStyleCnt="18"/>
      <dgm:spPr/>
    </dgm:pt>
    <dgm:pt modelId="{9EF11D66-172F-40FD-84C4-3C5498D8D6C4}" type="pres">
      <dgm:prSet presAssocID="{4B71E0B6-EC9A-4303-8A17-C3AACF89982B}" presName="childText" presStyleLbl="bgAcc1" presStyleIdx="13" presStyleCnt="18">
        <dgm:presLayoutVars>
          <dgm:bulletEnabled val="1"/>
        </dgm:presLayoutVars>
      </dgm:prSet>
      <dgm:spPr/>
    </dgm:pt>
    <dgm:pt modelId="{78FCC7D8-2B57-4EDC-9AAD-67363541759F}" type="pres">
      <dgm:prSet presAssocID="{16A44FEE-CBEF-42AB-8A34-DD9BE6FB565F}" presName="Name13" presStyleLbl="parChTrans1D2" presStyleIdx="14" presStyleCnt="18"/>
      <dgm:spPr/>
    </dgm:pt>
    <dgm:pt modelId="{CD58F533-AF7E-4B8A-AFD2-A85AC5AA0CB1}" type="pres">
      <dgm:prSet presAssocID="{B1A0620C-1B7C-411E-AC1B-52B21795F017}" presName="childText" presStyleLbl="bgAcc1" presStyleIdx="14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43707F-3095-4EFB-A77C-11CA2076E817}" type="pres">
      <dgm:prSet presAssocID="{0E078220-3D46-47D4-8E60-2781E68BD21B}" presName="root" presStyleCnt="0"/>
      <dgm:spPr/>
    </dgm:pt>
    <dgm:pt modelId="{8F8AF9DE-27B7-4405-97FD-4CAF924EFBDA}" type="pres">
      <dgm:prSet presAssocID="{0E078220-3D46-47D4-8E60-2781E68BD21B}" presName="rootComposite" presStyleCnt="0"/>
      <dgm:spPr/>
    </dgm:pt>
    <dgm:pt modelId="{A2047FB2-BC67-41A8-A37F-F2B53FFF10EA}" type="pres">
      <dgm:prSet presAssocID="{0E078220-3D46-47D4-8E60-2781E68BD21B}" presName="rootText" presStyleLbl="node1" presStyleIdx="4" presStyleCnt="5"/>
      <dgm:spPr/>
      <dgm:t>
        <a:bodyPr/>
        <a:lstStyle/>
        <a:p>
          <a:endParaRPr lang="en-US"/>
        </a:p>
      </dgm:t>
    </dgm:pt>
    <dgm:pt modelId="{261A9919-F837-4BC9-B9B2-5F633B56EBA0}" type="pres">
      <dgm:prSet presAssocID="{0E078220-3D46-47D4-8E60-2781E68BD21B}" presName="rootConnector" presStyleLbl="node1" presStyleIdx="4" presStyleCnt="5"/>
      <dgm:spPr/>
    </dgm:pt>
    <dgm:pt modelId="{22E525A0-A592-4F02-83A6-A62FDB42F158}" type="pres">
      <dgm:prSet presAssocID="{0E078220-3D46-47D4-8E60-2781E68BD21B}" presName="childShape" presStyleCnt="0"/>
      <dgm:spPr/>
    </dgm:pt>
    <dgm:pt modelId="{E761CB79-0159-41DA-B4A5-893A9014DA2C}" type="pres">
      <dgm:prSet presAssocID="{29FFD2EB-B068-4469-A129-95C7F259F865}" presName="Name13" presStyleLbl="parChTrans1D2" presStyleIdx="15" presStyleCnt="18"/>
      <dgm:spPr/>
    </dgm:pt>
    <dgm:pt modelId="{74F617E0-67AF-402B-900E-B03006CCE8B6}" type="pres">
      <dgm:prSet presAssocID="{0EE151EC-1B4E-4E31-B90A-D4047C113722}" presName="childText" presStyleLbl="bgAcc1" presStyleIdx="15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3A8420-99BF-4970-93AB-2723BF35E689}" type="pres">
      <dgm:prSet presAssocID="{83133E32-3A8E-4FCE-A3D1-0CD832BED0DF}" presName="Name13" presStyleLbl="parChTrans1D2" presStyleIdx="16" presStyleCnt="18"/>
      <dgm:spPr/>
    </dgm:pt>
    <dgm:pt modelId="{C135B531-582F-4721-B460-DAF5FF168EF9}" type="pres">
      <dgm:prSet presAssocID="{FA4EDAE4-35D1-4A0C-9512-1878F8664A48}" presName="childText" presStyleLbl="bgAcc1" presStyleIdx="16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47A618-384E-4E95-8C9F-16E7C042E95A}" type="pres">
      <dgm:prSet presAssocID="{C17BD714-4E35-4741-9843-8FD835FD27DA}" presName="Name13" presStyleLbl="parChTrans1D2" presStyleIdx="17" presStyleCnt="18"/>
      <dgm:spPr/>
    </dgm:pt>
    <dgm:pt modelId="{60ADF5C0-9955-451A-8153-A444BDDB37D2}" type="pres">
      <dgm:prSet presAssocID="{3BAFC68C-A79F-4BF2-9EE9-4B093F7CE341}" presName="childText" presStyleLbl="bgAcc1" presStyleIdx="17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836DE20-B1F7-4F1E-98ED-3E212733C820}" srcId="{F26A097A-F47F-40D4-9D86-444234D931F7}" destId="{A66BC80B-5743-4E44-9F4F-4FDF388A8A37}" srcOrd="3" destOrd="0" parTransId="{F02A52C8-0895-47E4-B7AA-AB7EB264626B}" sibTransId="{CB76DCFD-164A-4491-8E59-3225910D7C59}"/>
    <dgm:cxn modelId="{D6254C67-7F26-48DF-B7AB-B324FC3AFB64}" srcId="{68A28E41-5EDA-4E47-A63D-337014398A98}" destId="{9436E2D1-500D-43CF-B951-7ABCEBA7A5D2}" srcOrd="0" destOrd="0" parTransId="{4AD3FDF1-692D-46AB-9C88-9EB5B004D498}" sibTransId="{06B44076-D02B-4B2C-9E78-9337B4BA7A13}"/>
    <dgm:cxn modelId="{09C3A636-D0C0-44A4-9A8F-75B58D5FC947}" srcId="{CB7B500E-1C5A-4FF9-820F-A27D9DB77774}" destId="{4F31A01A-DAB7-45B9-8CC0-1B65C4E052C5}" srcOrd="4" destOrd="0" parTransId="{EC80D425-48FD-4143-954C-0B1AC6663160}" sibTransId="{DAF7C5FF-AECD-4AE7-B08A-1C111C771288}"/>
    <dgm:cxn modelId="{C2CC5FBD-1E7C-420F-A30B-BE7280132DA4}" type="presOf" srcId="{29FFD2EB-B068-4469-A129-95C7F259F865}" destId="{E761CB79-0159-41DA-B4A5-893A9014DA2C}" srcOrd="0" destOrd="0" presId="urn:microsoft.com/office/officeart/2005/8/layout/hierarchy3"/>
    <dgm:cxn modelId="{93E59D6D-CC63-42F3-BEF8-DFEC683155CA}" type="presOf" srcId="{B3DFAC8F-FA19-4F57-8736-73A05CDA41BC}" destId="{333D3355-1630-4141-BEAE-1ED0EF499A16}" srcOrd="0" destOrd="0" presId="urn:microsoft.com/office/officeart/2005/8/layout/hierarchy3"/>
    <dgm:cxn modelId="{332343EB-0F84-4FAD-AC58-0B104CBAE7D0}" srcId="{A66BC80B-5743-4E44-9F4F-4FDF388A8A37}" destId="{4B71E0B6-EC9A-4303-8A17-C3AACF89982B}" srcOrd="2" destOrd="0" parTransId="{06635E84-E827-4236-95CA-FD2C83C68752}" sibTransId="{68D7A661-5242-4DF7-BD04-A716A0FCFAED}"/>
    <dgm:cxn modelId="{D71A94DE-E858-4998-9F5C-49A5AE71F6E8}" srcId="{CB7B500E-1C5A-4FF9-820F-A27D9DB77774}" destId="{B6191D2E-955C-437B-A8EB-B2ECA31868B0}" srcOrd="2" destOrd="0" parTransId="{F6A340D5-B171-4962-B40B-458597010E41}" sibTransId="{9B329D12-9E03-49A8-8FEE-3FE348C245C4}"/>
    <dgm:cxn modelId="{81557C04-118D-4CBB-A101-6B91AC657C5A}" srcId="{CB7B500E-1C5A-4FF9-820F-A27D9DB77774}" destId="{2E748EB2-8E59-4A87-B230-54E05872CD97}" srcOrd="1" destOrd="0" parTransId="{82CF7924-8322-4375-8404-D337790FD5D6}" sibTransId="{292E6F33-4761-4493-97B4-49935645E3DD}"/>
    <dgm:cxn modelId="{A47CB846-7749-4A8F-A73A-F3ACB77DBC35}" type="presOf" srcId="{0E078220-3D46-47D4-8E60-2781E68BD21B}" destId="{A2047FB2-BC67-41A8-A37F-F2B53FFF10EA}" srcOrd="0" destOrd="0" presId="urn:microsoft.com/office/officeart/2005/8/layout/hierarchy3"/>
    <dgm:cxn modelId="{92EC4203-2B31-416C-8768-245EA9A50078}" type="presOf" srcId="{5E77E734-7A71-40E2-BA5D-68E8E60D6904}" destId="{F5E23ECB-BEB6-4B04-84BC-FD85693F9CFA}" srcOrd="0" destOrd="0" presId="urn:microsoft.com/office/officeart/2005/8/layout/hierarchy3"/>
    <dgm:cxn modelId="{73E03801-FFAA-4650-A2ED-4FD8F9A4A78A}" type="presOf" srcId="{39A5CAF0-17B8-4DAE-8D8C-FB4383795CA4}" destId="{E5517EF9-51CE-4E03-9420-DF357DCC71D1}" srcOrd="0" destOrd="0" presId="urn:microsoft.com/office/officeart/2005/8/layout/hierarchy3"/>
    <dgm:cxn modelId="{AA956FD3-697F-41B5-B5F9-DAF8ED6EFF95}" srcId="{525DD6E0-BBC4-4289-BFE8-06FD498C167E}" destId="{5E77E734-7A71-40E2-BA5D-68E8E60D6904}" srcOrd="0" destOrd="0" parTransId="{69BCFDDE-B0C7-48A8-AA12-A62EFA7FC9CF}" sibTransId="{17D1981F-75AA-44D5-B133-18B98BC9A395}"/>
    <dgm:cxn modelId="{F6B4E5E4-6760-4115-BB93-905E1158711E}" type="presOf" srcId="{8B43A041-FC18-4BE9-AAAD-CD5084EB9EB7}" destId="{88696035-C2C9-413D-A5C5-C21372207CBB}" srcOrd="0" destOrd="0" presId="urn:microsoft.com/office/officeart/2005/8/layout/hierarchy3"/>
    <dgm:cxn modelId="{372EF7B2-4F95-4F7A-86EB-8C6757DFB1F3}" type="presOf" srcId="{13AFB4DA-39E1-4163-AEA8-E7141514E730}" destId="{A8FDBDAA-1F5A-4665-A9C2-824B32F7FA9C}" srcOrd="0" destOrd="0" presId="urn:microsoft.com/office/officeart/2005/8/layout/hierarchy3"/>
    <dgm:cxn modelId="{0CFF8274-B8E0-4C8A-A5C4-D2506266779D}" type="presOf" srcId="{68A28E41-5EDA-4E47-A63D-337014398A98}" destId="{FD959357-162A-4ABF-876F-E7448E6D4326}" srcOrd="1" destOrd="0" presId="urn:microsoft.com/office/officeart/2005/8/layout/hierarchy3"/>
    <dgm:cxn modelId="{29135746-96DB-432C-8064-40FEB369A7F6}" type="presOf" srcId="{17B780E7-E087-46E1-BBC5-9D1E3BD6C784}" destId="{2656F619-F001-47D7-BC11-6A4BA1FEBDCA}" srcOrd="0" destOrd="0" presId="urn:microsoft.com/office/officeart/2005/8/layout/hierarchy3"/>
    <dgm:cxn modelId="{651DAAED-DAF9-4761-BF30-E265B65C547E}" srcId="{F26A097A-F47F-40D4-9D86-444234D931F7}" destId="{525DD6E0-BBC4-4289-BFE8-06FD498C167E}" srcOrd="1" destOrd="0" parTransId="{53C00013-6D8C-47CC-93D3-A5E1A5A86C35}" sibTransId="{FA11CF2D-A299-4539-9E51-B8A8C71FE4AB}"/>
    <dgm:cxn modelId="{D902D4CC-F931-4AC6-886F-1C0E5DCFC4DC}" type="presOf" srcId="{82CF7924-8322-4375-8404-D337790FD5D6}" destId="{5E924818-C9C7-4E64-ADF8-7ACC7FEAF1A8}" srcOrd="0" destOrd="0" presId="urn:microsoft.com/office/officeart/2005/8/layout/hierarchy3"/>
    <dgm:cxn modelId="{8A00ED51-B7CA-4361-A691-611D0E880BF5}" type="presOf" srcId="{DE43B535-77C1-4202-AF25-CC362BB946E0}" destId="{BC092DC6-91EC-4A09-B393-A2CDCC6A6372}" srcOrd="0" destOrd="0" presId="urn:microsoft.com/office/officeart/2005/8/layout/hierarchy3"/>
    <dgm:cxn modelId="{33F24444-72B7-4362-A401-DF9213C58F17}" type="presOf" srcId="{3BAFC68C-A79F-4BF2-9EE9-4B093F7CE341}" destId="{60ADF5C0-9955-451A-8153-A444BDDB37D2}" srcOrd="0" destOrd="0" presId="urn:microsoft.com/office/officeart/2005/8/layout/hierarchy3"/>
    <dgm:cxn modelId="{DD6D68AA-C16B-4C1C-B0EC-70359A94564E}" type="presOf" srcId="{0EE151EC-1B4E-4E31-B90A-D4047C113722}" destId="{74F617E0-67AF-402B-900E-B03006CCE8B6}" srcOrd="0" destOrd="0" presId="urn:microsoft.com/office/officeart/2005/8/layout/hierarchy3"/>
    <dgm:cxn modelId="{1211DA74-9764-4899-B61C-98B1619E60C1}" srcId="{68A28E41-5EDA-4E47-A63D-337014398A98}" destId="{DFE91E36-0725-426C-BA2D-4A9147B5FFFB}" srcOrd="2" destOrd="0" parTransId="{17B780E7-E087-46E1-BBC5-9D1E3BD6C784}" sibTransId="{65E227E8-38EE-4087-B247-DED3ED0DA6F6}"/>
    <dgm:cxn modelId="{5B1C5C1C-C75A-4AB8-96BE-6CCD0BB39F17}" srcId="{F26A097A-F47F-40D4-9D86-444234D931F7}" destId="{68A28E41-5EDA-4E47-A63D-337014398A98}" srcOrd="0" destOrd="0" parTransId="{1BB2049C-25D4-4BF9-898C-6DC881A78E2C}" sibTransId="{05C8049D-E0C6-420E-A056-E086D893C8EF}"/>
    <dgm:cxn modelId="{98A4F4BE-77D8-4CD7-9125-6176824269E6}" type="presOf" srcId="{CB7B500E-1C5A-4FF9-820F-A27D9DB77774}" destId="{6F2072F4-9F20-4669-B10B-7015DDE9A811}" srcOrd="1" destOrd="0" presId="urn:microsoft.com/office/officeart/2005/8/layout/hierarchy3"/>
    <dgm:cxn modelId="{1E25F2F2-3821-425F-B09F-26F646590807}" type="presOf" srcId="{EEB4F978-FFAD-409B-AC7E-C4E7A9CA8242}" destId="{35973BCE-96F3-4A25-9464-746723892044}" srcOrd="0" destOrd="0" presId="urn:microsoft.com/office/officeart/2005/8/layout/hierarchy3"/>
    <dgm:cxn modelId="{EFCD69AE-DA11-48CC-B69A-069FD37183B4}" type="presOf" srcId="{4C7B623E-524A-4861-8D71-3C3ACC539F0C}" destId="{4E7A20AA-B164-49F4-9853-E6351EB5CEF4}" srcOrd="0" destOrd="0" presId="urn:microsoft.com/office/officeart/2005/8/layout/hierarchy3"/>
    <dgm:cxn modelId="{74FF4C1B-2813-4E56-8C10-E2EEE2CC1991}" type="presOf" srcId="{4AD3FDF1-692D-46AB-9C88-9EB5B004D498}" destId="{B7502DE7-4758-470F-8EB8-A2CA50E194B0}" srcOrd="0" destOrd="0" presId="urn:microsoft.com/office/officeart/2005/8/layout/hierarchy3"/>
    <dgm:cxn modelId="{DDF7334E-27A0-4D01-B6BF-793215267D55}" type="presOf" srcId="{CB7B500E-1C5A-4FF9-820F-A27D9DB77774}" destId="{5BE55A8B-8314-4BF4-8031-C519C81FAD7D}" srcOrd="0" destOrd="0" presId="urn:microsoft.com/office/officeart/2005/8/layout/hierarchy3"/>
    <dgm:cxn modelId="{053F4934-3557-415D-900E-105A2A28A975}" type="presOf" srcId="{4F31A01A-DAB7-45B9-8CC0-1B65C4E052C5}" destId="{4FE1F439-2727-4017-B63B-9A6E49DCF32D}" srcOrd="0" destOrd="0" presId="urn:microsoft.com/office/officeart/2005/8/layout/hierarchy3"/>
    <dgm:cxn modelId="{60BBFDD8-9E05-4DF4-98A2-4C76B49473D6}" type="presOf" srcId="{C17BD714-4E35-4741-9843-8FD835FD27DA}" destId="{CC47A618-384E-4E95-8C9F-16E7C042E95A}" srcOrd="0" destOrd="0" presId="urn:microsoft.com/office/officeart/2005/8/layout/hierarchy3"/>
    <dgm:cxn modelId="{B477CD6D-1794-42B2-B5C1-9EFFCBCB534A}" type="presOf" srcId="{EC80D425-48FD-4143-954C-0B1AC6663160}" destId="{793349EE-89C7-479F-A33D-70D1A929B829}" srcOrd="0" destOrd="0" presId="urn:microsoft.com/office/officeart/2005/8/layout/hierarchy3"/>
    <dgm:cxn modelId="{C236572C-E5BA-4D44-A8E7-F2FD2652F38B}" type="presOf" srcId="{69BCFDDE-B0C7-48A8-AA12-A62EFA7FC9CF}" destId="{56A0D9F0-A18E-4A73-AD63-06930D541151}" srcOrd="0" destOrd="0" presId="urn:microsoft.com/office/officeart/2005/8/layout/hierarchy3"/>
    <dgm:cxn modelId="{647946B8-9912-4454-8FFC-F429F29B4B34}" srcId="{525DD6E0-BBC4-4289-BFE8-06FD498C167E}" destId="{4B728124-552F-474C-8BF0-9089FF66E0CF}" srcOrd="1" destOrd="0" parTransId="{CB51EEBF-E7A3-4C80-B2E5-43C4FFD5A5DE}" sibTransId="{9ED7D762-B7AD-4037-A210-FEBBCB1206CF}"/>
    <dgm:cxn modelId="{39FFB346-C208-472F-96E9-F0FD7AC31597}" srcId="{525DD6E0-BBC4-4289-BFE8-06FD498C167E}" destId="{3546CB06-BDB7-4908-A379-4B21D5F8836C}" srcOrd="2" destOrd="0" parTransId="{DE43B535-77C1-4202-AF25-CC362BB946E0}" sibTransId="{15F00327-79E5-4E41-A760-E0C996383EF5}"/>
    <dgm:cxn modelId="{E53ACAF4-98EA-412A-8A9E-0F2B403210C7}" type="presOf" srcId="{F6A340D5-B171-4962-B40B-458597010E41}" destId="{689FB51F-83CE-4E9E-AA17-B9C4DDE468B8}" srcOrd="0" destOrd="0" presId="urn:microsoft.com/office/officeart/2005/8/layout/hierarchy3"/>
    <dgm:cxn modelId="{B5F7236F-DCB2-49B0-8947-F462984D6ADD}" type="presOf" srcId="{4B71E0B6-EC9A-4303-8A17-C3AACF89982B}" destId="{9EF11D66-172F-40FD-84C4-3C5498D8D6C4}" srcOrd="0" destOrd="0" presId="urn:microsoft.com/office/officeart/2005/8/layout/hierarchy3"/>
    <dgm:cxn modelId="{0FA406B4-D84C-4079-AE19-93E9F358CF3E}" type="presOf" srcId="{3546CB06-BDB7-4908-A379-4B21D5F8836C}" destId="{F195B885-3A1B-4870-8C53-935310D48B1E}" srcOrd="0" destOrd="0" presId="urn:microsoft.com/office/officeart/2005/8/layout/hierarchy3"/>
    <dgm:cxn modelId="{4353B5FF-805E-4257-9415-E446A855847F}" type="presOf" srcId="{2E748EB2-8E59-4A87-B230-54E05872CD97}" destId="{A71532F5-74A4-484B-BAD9-894711BAA84F}" srcOrd="0" destOrd="0" presId="urn:microsoft.com/office/officeart/2005/8/layout/hierarchy3"/>
    <dgm:cxn modelId="{615D1653-73EC-40AF-B606-AEF96DF9AD68}" type="presOf" srcId="{CB51EEBF-E7A3-4C80-B2E5-43C4FFD5A5DE}" destId="{B1325231-8CC7-4F60-A915-C4EA86F69E42}" srcOrd="0" destOrd="0" presId="urn:microsoft.com/office/officeart/2005/8/layout/hierarchy3"/>
    <dgm:cxn modelId="{33A28230-094B-436C-B80C-DAB4C155A60F}" type="presOf" srcId="{0E078220-3D46-47D4-8E60-2781E68BD21B}" destId="{261A9919-F837-4BC9-B9B2-5F633B56EBA0}" srcOrd="1" destOrd="0" presId="urn:microsoft.com/office/officeart/2005/8/layout/hierarchy3"/>
    <dgm:cxn modelId="{9011F1A8-99EF-4A87-814A-E5072A63EBE0}" srcId="{0E078220-3D46-47D4-8E60-2781E68BD21B}" destId="{FA4EDAE4-35D1-4A0C-9512-1878F8664A48}" srcOrd="1" destOrd="0" parTransId="{83133E32-3A8E-4FCE-A3D1-0CD832BED0DF}" sibTransId="{435FD3BE-1FC6-4AE4-9F41-3670D261F287}"/>
    <dgm:cxn modelId="{EFB9E645-091F-443A-9917-9E1C7021EFD2}" type="presOf" srcId="{95444C6D-4295-4CD8-8E10-543538B09A3B}" destId="{27790382-11D8-49D3-8980-C2DDC518A0DD}" srcOrd="0" destOrd="0" presId="urn:microsoft.com/office/officeart/2005/8/layout/hierarchy3"/>
    <dgm:cxn modelId="{34121159-2F71-4110-8F4C-2AF4AF2453E9}" type="presOf" srcId="{525DD6E0-BBC4-4289-BFE8-06FD498C167E}" destId="{FCE317CA-B850-4FEC-AA9D-D3EAA4C0BF95}" srcOrd="0" destOrd="0" presId="urn:microsoft.com/office/officeart/2005/8/layout/hierarchy3"/>
    <dgm:cxn modelId="{3D37E794-3151-4C34-9057-B77DCB348C10}" srcId="{A66BC80B-5743-4E44-9F4F-4FDF388A8A37}" destId="{B845E93A-3EE7-463E-AA3B-7E80EA5D16AB}" srcOrd="1" destOrd="0" parTransId="{8B43A041-FC18-4BE9-AAAD-CD5084EB9EB7}" sibTransId="{B62B2138-CEF8-4DE9-BE72-026819BBDC63}"/>
    <dgm:cxn modelId="{F3258B8A-39F9-4EA9-8B3F-A28D43B5DAC0}" type="presOf" srcId="{FA4EDAE4-35D1-4A0C-9512-1878F8664A48}" destId="{C135B531-582F-4721-B460-DAF5FF168EF9}" srcOrd="0" destOrd="0" presId="urn:microsoft.com/office/officeart/2005/8/layout/hierarchy3"/>
    <dgm:cxn modelId="{B1FF7249-EC90-4210-AED9-E6086DECA73D}" type="presOf" srcId="{83133E32-3A8E-4FCE-A3D1-0CD832BED0DF}" destId="{613A8420-99BF-4970-93AB-2723BF35E689}" srcOrd="0" destOrd="0" presId="urn:microsoft.com/office/officeart/2005/8/layout/hierarchy3"/>
    <dgm:cxn modelId="{C015CD03-2B67-4E3D-B4D1-8BF9DCB7F023}" type="presOf" srcId="{9436E2D1-500D-43CF-B951-7ABCEBA7A5D2}" destId="{0A45ED81-B812-4644-86EF-D127218A8129}" srcOrd="0" destOrd="0" presId="urn:microsoft.com/office/officeart/2005/8/layout/hierarchy3"/>
    <dgm:cxn modelId="{46FD4BA5-F39C-421A-8DDC-174E210EAF68}" type="presOf" srcId="{06635E84-E827-4236-95CA-FD2C83C68752}" destId="{D331E403-58BC-4097-AE37-FBA92A2936D3}" srcOrd="0" destOrd="0" presId="urn:microsoft.com/office/officeart/2005/8/layout/hierarchy3"/>
    <dgm:cxn modelId="{5A95B6B7-D4E2-4B81-A8D8-144EED326811}" srcId="{F26A097A-F47F-40D4-9D86-444234D931F7}" destId="{0E078220-3D46-47D4-8E60-2781E68BD21B}" srcOrd="4" destOrd="0" parTransId="{16F3782F-E25E-4DA0-9EFA-FC3DFCFF883D}" sibTransId="{DE388DF3-1960-4A82-8943-42A472ECF7E0}"/>
    <dgm:cxn modelId="{7950C277-3F34-4408-BBC7-725E13325705}" type="presOf" srcId="{A66BC80B-5743-4E44-9F4F-4FDF388A8A37}" destId="{690631ED-CB92-43BC-857C-0DA226601399}" srcOrd="0" destOrd="0" presId="urn:microsoft.com/office/officeart/2005/8/layout/hierarchy3"/>
    <dgm:cxn modelId="{06B086C7-159F-4B40-A05F-755F39350B86}" srcId="{CB7B500E-1C5A-4FF9-820F-A27D9DB77774}" destId="{AA42B5C4-95CC-4948-8A8D-5F67D8F2D7F6}" srcOrd="3" destOrd="0" parTransId="{4C7B623E-524A-4861-8D71-3C3ACC539F0C}" sibTransId="{B01D0EFA-3517-4787-8FDE-CBEC9F7ED37F}"/>
    <dgm:cxn modelId="{2D5028E8-9D7E-4659-A58E-5480D5DC7379}" srcId="{68A28E41-5EDA-4E47-A63D-337014398A98}" destId="{1FD6B14B-115E-467E-A507-D01C74C36DFB}" srcOrd="1" destOrd="0" parTransId="{B3DFAC8F-FA19-4F57-8736-73A05CDA41BC}" sibTransId="{4E6CD97D-2668-44D2-9FA2-08B5C7047A25}"/>
    <dgm:cxn modelId="{865AD4EA-1148-4C7B-AB73-F1ACCAD04E4F}" srcId="{CB7B500E-1C5A-4FF9-820F-A27D9DB77774}" destId="{39A5CAF0-17B8-4DAE-8D8C-FB4383795CA4}" srcOrd="0" destOrd="0" parTransId="{13AFB4DA-39E1-4163-AEA8-E7141514E730}" sibTransId="{E5691799-4A79-4A67-B97A-679DF67F4B5C}"/>
    <dgm:cxn modelId="{EC4BC173-7589-469B-AA75-57C9E46BD970}" type="presOf" srcId="{B6191D2E-955C-437B-A8EB-B2ECA31868B0}" destId="{700C6838-1333-480B-A96F-B7AF57A21BE5}" srcOrd="0" destOrd="0" presId="urn:microsoft.com/office/officeart/2005/8/layout/hierarchy3"/>
    <dgm:cxn modelId="{9F0B5876-5218-4DA8-B8A4-D071169100B7}" type="presOf" srcId="{F26A097A-F47F-40D4-9D86-444234D931F7}" destId="{6D4FA43D-2CFB-4F2D-B598-DA524BD33D88}" srcOrd="0" destOrd="0" presId="urn:microsoft.com/office/officeart/2005/8/layout/hierarchy3"/>
    <dgm:cxn modelId="{C56E02D6-B7DC-479A-8E6D-91F8746E823B}" srcId="{F26A097A-F47F-40D4-9D86-444234D931F7}" destId="{CB7B500E-1C5A-4FF9-820F-A27D9DB77774}" srcOrd="2" destOrd="0" parTransId="{6EB3F882-9F48-4859-AF98-2AC4D9D9DF3F}" sibTransId="{D0E81EC5-B581-4667-8AE7-5C7AB2501134}"/>
    <dgm:cxn modelId="{4DBA8DF9-90D6-4317-A738-AE4E38CCCD53}" srcId="{0E078220-3D46-47D4-8E60-2781E68BD21B}" destId="{3BAFC68C-A79F-4BF2-9EE9-4B093F7CE341}" srcOrd="2" destOrd="0" parTransId="{C17BD714-4E35-4741-9843-8FD835FD27DA}" sibTransId="{510B999D-30EF-4711-99FC-E377468C0FEA}"/>
    <dgm:cxn modelId="{6E6EDB1A-937B-4C6A-99CD-8F1708D54572}" type="presOf" srcId="{B845E93A-3EE7-463E-AA3B-7E80EA5D16AB}" destId="{129CC8F1-8A7E-499E-95D7-E37E1A496315}" srcOrd="0" destOrd="0" presId="urn:microsoft.com/office/officeart/2005/8/layout/hierarchy3"/>
    <dgm:cxn modelId="{5A359E11-8E02-49E0-A228-18BD5DAB5E06}" srcId="{0E078220-3D46-47D4-8E60-2781E68BD21B}" destId="{0EE151EC-1B4E-4E31-B90A-D4047C113722}" srcOrd="0" destOrd="0" parTransId="{29FFD2EB-B068-4469-A129-95C7F259F865}" sibTransId="{F93E5988-B878-48A0-8D47-B5D28084B208}"/>
    <dgm:cxn modelId="{B886AF9E-0A4A-420E-B3CF-C0B886F151D2}" type="presOf" srcId="{AA42B5C4-95CC-4948-8A8D-5F67D8F2D7F6}" destId="{88F68C9E-64FC-4A86-AEFE-3154A02BC9B0}" srcOrd="0" destOrd="0" presId="urn:microsoft.com/office/officeart/2005/8/layout/hierarchy3"/>
    <dgm:cxn modelId="{6FA18C3C-6A87-47A3-9F96-F25CA9024C5A}" type="presOf" srcId="{16A44FEE-CBEF-42AB-8A34-DD9BE6FB565F}" destId="{78FCC7D8-2B57-4EDC-9AAD-67363541759F}" srcOrd="0" destOrd="0" presId="urn:microsoft.com/office/officeart/2005/8/layout/hierarchy3"/>
    <dgm:cxn modelId="{A5E814FF-AA67-41CA-BD09-B97F5771B9FD}" type="presOf" srcId="{DFE91E36-0725-426C-BA2D-4A9147B5FFFB}" destId="{EA28EAE4-A3D2-4FE0-A7A3-CAA3AD0C0861}" srcOrd="0" destOrd="0" presId="urn:microsoft.com/office/officeart/2005/8/layout/hierarchy3"/>
    <dgm:cxn modelId="{E718362C-3B08-41A6-B0EE-6DB2B0202D08}" type="presOf" srcId="{1FD6B14B-115E-467E-A507-D01C74C36DFB}" destId="{444CDE7E-8340-4815-88FE-6B6C62794276}" srcOrd="0" destOrd="0" presId="urn:microsoft.com/office/officeart/2005/8/layout/hierarchy3"/>
    <dgm:cxn modelId="{395422D8-FA87-408D-9D59-966D01C8C1AA}" type="presOf" srcId="{68A28E41-5EDA-4E47-A63D-337014398A98}" destId="{C11C7ABE-816F-4D76-B018-5EA210C47F58}" srcOrd="0" destOrd="0" presId="urn:microsoft.com/office/officeart/2005/8/layout/hierarchy3"/>
    <dgm:cxn modelId="{95D1E484-26ED-400C-AF4C-CCFDE10FDE3A}" srcId="{A66BC80B-5743-4E44-9F4F-4FDF388A8A37}" destId="{B1A0620C-1B7C-411E-AC1B-52B21795F017}" srcOrd="3" destOrd="0" parTransId="{16A44FEE-CBEF-42AB-8A34-DD9BE6FB565F}" sibTransId="{2BD48463-D9F8-4F52-8D7C-3296121F7C5E}"/>
    <dgm:cxn modelId="{83BC39A0-3B27-4B94-B199-D9EAD60B3B7A}" type="presOf" srcId="{4B728124-552F-474C-8BF0-9089FF66E0CF}" destId="{063326EC-F562-4923-B193-79C43F3B6802}" srcOrd="0" destOrd="0" presId="urn:microsoft.com/office/officeart/2005/8/layout/hierarchy3"/>
    <dgm:cxn modelId="{EB22FE23-F600-44CC-97EF-BCB454460F7C}" type="presOf" srcId="{525DD6E0-BBC4-4289-BFE8-06FD498C167E}" destId="{3E516B7B-CD36-47AA-A04A-AAFCA1806B24}" srcOrd="1" destOrd="0" presId="urn:microsoft.com/office/officeart/2005/8/layout/hierarchy3"/>
    <dgm:cxn modelId="{02ECD1CE-B234-40D2-B7EA-C09B60F476BF}" srcId="{A66BC80B-5743-4E44-9F4F-4FDF388A8A37}" destId="{EEB4F978-FFAD-409B-AC7E-C4E7A9CA8242}" srcOrd="0" destOrd="0" parTransId="{95444C6D-4295-4CD8-8E10-543538B09A3B}" sibTransId="{1A41629A-428A-440D-9C82-6F05D15EDDEE}"/>
    <dgm:cxn modelId="{DAC725FA-EC29-407B-A57F-89269A6BB5FC}" type="presOf" srcId="{A66BC80B-5743-4E44-9F4F-4FDF388A8A37}" destId="{3BDA11C8-2E52-4770-9316-A48006796740}" srcOrd="1" destOrd="0" presId="urn:microsoft.com/office/officeart/2005/8/layout/hierarchy3"/>
    <dgm:cxn modelId="{E1B485C5-32AA-4B65-A0AB-A4200242A30D}" type="presOf" srcId="{B1A0620C-1B7C-411E-AC1B-52B21795F017}" destId="{CD58F533-AF7E-4B8A-AFD2-A85AC5AA0CB1}" srcOrd="0" destOrd="0" presId="urn:microsoft.com/office/officeart/2005/8/layout/hierarchy3"/>
    <dgm:cxn modelId="{D26F30B3-45B1-462F-9B9A-F5178C8A4D3C}" type="presParOf" srcId="{6D4FA43D-2CFB-4F2D-B598-DA524BD33D88}" destId="{A2CA7063-3368-42C9-8FA6-096F5B3A580E}" srcOrd="0" destOrd="0" presId="urn:microsoft.com/office/officeart/2005/8/layout/hierarchy3"/>
    <dgm:cxn modelId="{1CC5190D-1FDE-496D-A4EB-AF71CAD82A02}" type="presParOf" srcId="{A2CA7063-3368-42C9-8FA6-096F5B3A580E}" destId="{6A8A4FF4-B9EE-476B-81E1-456BC3DC6E6F}" srcOrd="0" destOrd="0" presId="urn:microsoft.com/office/officeart/2005/8/layout/hierarchy3"/>
    <dgm:cxn modelId="{FE993507-06C5-4D09-83ED-17133A904771}" type="presParOf" srcId="{6A8A4FF4-B9EE-476B-81E1-456BC3DC6E6F}" destId="{C11C7ABE-816F-4D76-B018-5EA210C47F58}" srcOrd="0" destOrd="0" presId="urn:microsoft.com/office/officeart/2005/8/layout/hierarchy3"/>
    <dgm:cxn modelId="{2C5D9002-493F-4135-A83D-3278356471B4}" type="presParOf" srcId="{6A8A4FF4-B9EE-476B-81E1-456BC3DC6E6F}" destId="{FD959357-162A-4ABF-876F-E7448E6D4326}" srcOrd="1" destOrd="0" presId="urn:microsoft.com/office/officeart/2005/8/layout/hierarchy3"/>
    <dgm:cxn modelId="{5D3BD96A-1849-434D-9D74-1E2EC2382979}" type="presParOf" srcId="{A2CA7063-3368-42C9-8FA6-096F5B3A580E}" destId="{10C6E2E6-1CAE-48BF-AB37-EC0F43B9BA73}" srcOrd="1" destOrd="0" presId="urn:microsoft.com/office/officeart/2005/8/layout/hierarchy3"/>
    <dgm:cxn modelId="{E36C2E19-CA83-4E93-B193-CD0164AFACC8}" type="presParOf" srcId="{10C6E2E6-1CAE-48BF-AB37-EC0F43B9BA73}" destId="{B7502DE7-4758-470F-8EB8-A2CA50E194B0}" srcOrd="0" destOrd="0" presId="urn:microsoft.com/office/officeart/2005/8/layout/hierarchy3"/>
    <dgm:cxn modelId="{A4F3007A-C270-4C1D-9918-B5FF973C1262}" type="presParOf" srcId="{10C6E2E6-1CAE-48BF-AB37-EC0F43B9BA73}" destId="{0A45ED81-B812-4644-86EF-D127218A8129}" srcOrd="1" destOrd="0" presId="urn:microsoft.com/office/officeart/2005/8/layout/hierarchy3"/>
    <dgm:cxn modelId="{D1DB8537-B15F-494C-A52C-16FBAD08AEB9}" type="presParOf" srcId="{10C6E2E6-1CAE-48BF-AB37-EC0F43B9BA73}" destId="{333D3355-1630-4141-BEAE-1ED0EF499A16}" srcOrd="2" destOrd="0" presId="urn:microsoft.com/office/officeart/2005/8/layout/hierarchy3"/>
    <dgm:cxn modelId="{A9E79B31-448D-4775-B0E0-D3DC47A5ED1F}" type="presParOf" srcId="{10C6E2E6-1CAE-48BF-AB37-EC0F43B9BA73}" destId="{444CDE7E-8340-4815-88FE-6B6C62794276}" srcOrd="3" destOrd="0" presId="urn:microsoft.com/office/officeart/2005/8/layout/hierarchy3"/>
    <dgm:cxn modelId="{F9C49399-CA4D-4722-B96F-15BDF6067712}" type="presParOf" srcId="{10C6E2E6-1CAE-48BF-AB37-EC0F43B9BA73}" destId="{2656F619-F001-47D7-BC11-6A4BA1FEBDCA}" srcOrd="4" destOrd="0" presId="urn:microsoft.com/office/officeart/2005/8/layout/hierarchy3"/>
    <dgm:cxn modelId="{BD50F5DB-73EE-40A8-AD09-C0E7A61D1C2D}" type="presParOf" srcId="{10C6E2E6-1CAE-48BF-AB37-EC0F43B9BA73}" destId="{EA28EAE4-A3D2-4FE0-A7A3-CAA3AD0C0861}" srcOrd="5" destOrd="0" presId="urn:microsoft.com/office/officeart/2005/8/layout/hierarchy3"/>
    <dgm:cxn modelId="{04F5B1D8-CFB4-4126-A77E-044D9F7B7595}" type="presParOf" srcId="{6D4FA43D-2CFB-4F2D-B598-DA524BD33D88}" destId="{6CEA0FAE-2317-4CE3-A383-59830EB174BB}" srcOrd="1" destOrd="0" presId="urn:microsoft.com/office/officeart/2005/8/layout/hierarchy3"/>
    <dgm:cxn modelId="{00920C03-D5D0-4581-9731-7B15C913A8A3}" type="presParOf" srcId="{6CEA0FAE-2317-4CE3-A383-59830EB174BB}" destId="{292F25EF-0EEA-4E86-B616-B30EF819DF41}" srcOrd="0" destOrd="0" presId="urn:microsoft.com/office/officeart/2005/8/layout/hierarchy3"/>
    <dgm:cxn modelId="{A7C3E134-16DB-41D6-AB1A-FEF9736869F5}" type="presParOf" srcId="{292F25EF-0EEA-4E86-B616-B30EF819DF41}" destId="{FCE317CA-B850-4FEC-AA9D-D3EAA4C0BF95}" srcOrd="0" destOrd="0" presId="urn:microsoft.com/office/officeart/2005/8/layout/hierarchy3"/>
    <dgm:cxn modelId="{3AC6BD5F-AB31-4A1C-A85D-D62148CC6318}" type="presParOf" srcId="{292F25EF-0EEA-4E86-B616-B30EF819DF41}" destId="{3E516B7B-CD36-47AA-A04A-AAFCA1806B24}" srcOrd="1" destOrd="0" presId="urn:microsoft.com/office/officeart/2005/8/layout/hierarchy3"/>
    <dgm:cxn modelId="{AFF51865-922D-4B02-8AEA-33EFE379029B}" type="presParOf" srcId="{6CEA0FAE-2317-4CE3-A383-59830EB174BB}" destId="{03ED7481-C190-40FD-8629-53C91C837850}" srcOrd="1" destOrd="0" presId="urn:microsoft.com/office/officeart/2005/8/layout/hierarchy3"/>
    <dgm:cxn modelId="{8FE79FFA-E232-44EE-99BC-2BBC3144903C}" type="presParOf" srcId="{03ED7481-C190-40FD-8629-53C91C837850}" destId="{56A0D9F0-A18E-4A73-AD63-06930D541151}" srcOrd="0" destOrd="0" presId="urn:microsoft.com/office/officeart/2005/8/layout/hierarchy3"/>
    <dgm:cxn modelId="{274342B0-0919-4A33-9A28-DD79BA0CDE48}" type="presParOf" srcId="{03ED7481-C190-40FD-8629-53C91C837850}" destId="{F5E23ECB-BEB6-4B04-84BC-FD85693F9CFA}" srcOrd="1" destOrd="0" presId="urn:microsoft.com/office/officeart/2005/8/layout/hierarchy3"/>
    <dgm:cxn modelId="{E7B0D4E5-33BF-4876-9121-ACF25D883EF4}" type="presParOf" srcId="{03ED7481-C190-40FD-8629-53C91C837850}" destId="{B1325231-8CC7-4F60-A915-C4EA86F69E42}" srcOrd="2" destOrd="0" presId="urn:microsoft.com/office/officeart/2005/8/layout/hierarchy3"/>
    <dgm:cxn modelId="{449075AA-75D9-42A4-823F-372458A2AA70}" type="presParOf" srcId="{03ED7481-C190-40FD-8629-53C91C837850}" destId="{063326EC-F562-4923-B193-79C43F3B6802}" srcOrd="3" destOrd="0" presId="urn:microsoft.com/office/officeart/2005/8/layout/hierarchy3"/>
    <dgm:cxn modelId="{DB163645-5AD2-41F5-8935-953C66E8A67E}" type="presParOf" srcId="{03ED7481-C190-40FD-8629-53C91C837850}" destId="{BC092DC6-91EC-4A09-B393-A2CDCC6A6372}" srcOrd="4" destOrd="0" presId="urn:microsoft.com/office/officeart/2005/8/layout/hierarchy3"/>
    <dgm:cxn modelId="{8AC3CBAC-BC84-4093-92B0-4AF97C55C30C}" type="presParOf" srcId="{03ED7481-C190-40FD-8629-53C91C837850}" destId="{F195B885-3A1B-4870-8C53-935310D48B1E}" srcOrd="5" destOrd="0" presId="urn:microsoft.com/office/officeart/2005/8/layout/hierarchy3"/>
    <dgm:cxn modelId="{CFE3BB89-3CA2-4A58-96B9-A5C732CDA1FA}" type="presParOf" srcId="{6D4FA43D-2CFB-4F2D-B598-DA524BD33D88}" destId="{EA3ED7B3-A93E-41F7-8D30-4ECCF78C874C}" srcOrd="2" destOrd="0" presId="urn:microsoft.com/office/officeart/2005/8/layout/hierarchy3"/>
    <dgm:cxn modelId="{7A5F802C-BD75-4F7A-BCE5-B7FD2F668CD6}" type="presParOf" srcId="{EA3ED7B3-A93E-41F7-8D30-4ECCF78C874C}" destId="{68729FE6-9528-4614-BF75-65B35292A88E}" srcOrd="0" destOrd="0" presId="urn:microsoft.com/office/officeart/2005/8/layout/hierarchy3"/>
    <dgm:cxn modelId="{22860B2A-9321-4B78-AF2C-1CD38D7ED195}" type="presParOf" srcId="{68729FE6-9528-4614-BF75-65B35292A88E}" destId="{5BE55A8B-8314-4BF4-8031-C519C81FAD7D}" srcOrd="0" destOrd="0" presId="urn:microsoft.com/office/officeart/2005/8/layout/hierarchy3"/>
    <dgm:cxn modelId="{4EC7B8E5-A56A-4B27-8640-7AA811D30C06}" type="presParOf" srcId="{68729FE6-9528-4614-BF75-65B35292A88E}" destId="{6F2072F4-9F20-4669-B10B-7015DDE9A811}" srcOrd="1" destOrd="0" presId="urn:microsoft.com/office/officeart/2005/8/layout/hierarchy3"/>
    <dgm:cxn modelId="{956BE368-57AD-4067-AD0F-DA8786EC143D}" type="presParOf" srcId="{EA3ED7B3-A93E-41F7-8D30-4ECCF78C874C}" destId="{23EF4810-CC5D-46EF-9A8D-4DA686FD3DF7}" srcOrd="1" destOrd="0" presId="urn:microsoft.com/office/officeart/2005/8/layout/hierarchy3"/>
    <dgm:cxn modelId="{F87C21BD-7339-4B0D-A4BF-89FBD2E38401}" type="presParOf" srcId="{23EF4810-CC5D-46EF-9A8D-4DA686FD3DF7}" destId="{A8FDBDAA-1F5A-4665-A9C2-824B32F7FA9C}" srcOrd="0" destOrd="0" presId="urn:microsoft.com/office/officeart/2005/8/layout/hierarchy3"/>
    <dgm:cxn modelId="{2882DFC5-F699-440E-8982-0DD6D7D67703}" type="presParOf" srcId="{23EF4810-CC5D-46EF-9A8D-4DA686FD3DF7}" destId="{E5517EF9-51CE-4E03-9420-DF357DCC71D1}" srcOrd="1" destOrd="0" presId="urn:microsoft.com/office/officeart/2005/8/layout/hierarchy3"/>
    <dgm:cxn modelId="{03D72062-BE8C-48A8-AC0B-EBEFC89ED192}" type="presParOf" srcId="{23EF4810-CC5D-46EF-9A8D-4DA686FD3DF7}" destId="{5E924818-C9C7-4E64-ADF8-7ACC7FEAF1A8}" srcOrd="2" destOrd="0" presId="urn:microsoft.com/office/officeart/2005/8/layout/hierarchy3"/>
    <dgm:cxn modelId="{898D7A23-9900-484A-9C90-900A3D44E0D6}" type="presParOf" srcId="{23EF4810-CC5D-46EF-9A8D-4DA686FD3DF7}" destId="{A71532F5-74A4-484B-BAD9-894711BAA84F}" srcOrd="3" destOrd="0" presId="urn:microsoft.com/office/officeart/2005/8/layout/hierarchy3"/>
    <dgm:cxn modelId="{B41ECB2E-238B-430F-BDBF-BF72AB3C5933}" type="presParOf" srcId="{23EF4810-CC5D-46EF-9A8D-4DA686FD3DF7}" destId="{689FB51F-83CE-4E9E-AA17-B9C4DDE468B8}" srcOrd="4" destOrd="0" presId="urn:microsoft.com/office/officeart/2005/8/layout/hierarchy3"/>
    <dgm:cxn modelId="{7400FBA2-5CA0-4361-B885-93CF57C27ADB}" type="presParOf" srcId="{23EF4810-CC5D-46EF-9A8D-4DA686FD3DF7}" destId="{700C6838-1333-480B-A96F-B7AF57A21BE5}" srcOrd="5" destOrd="0" presId="urn:microsoft.com/office/officeart/2005/8/layout/hierarchy3"/>
    <dgm:cxn modelId="{70EC5979-B707-45BE-8CFC-DF983340A0A9}" type="presParOf" srcId="{23EF4810-CC5D-46EF-9A8D-4DA686FD3DF7}" destId="{4E7A20AA-B164-49F4-9853-E6351EB5CEF4}" srcOrd="6" destOrd="0" presId="urn:microsoft.com/office/officeart/2005/8/layout/hierarchy3"/>
    <dgm:cxn modelId="{80D0379A-97D2-49B8-BDBF-CBA8110A9EC7}" type="presParOf" srcId="{23EF4810-CC5D-46EF-9A8D-4DA686FD3DF7}" destId="{88F68C9E-64FC-4A86-AEFE-3154A02BC9B0}" srcOrd="7" destOrd="0" presId="urn:microsoft.com/office/officeart/2005/8/layout/hierarchy3"/>
    <dgm:cxn modelId="{B269611E-4E2A-4CA3-8F3B-2364B13AFE4C}" type="presParOf" srcId="{23EF4810-CC5D-46EF-9A8D-4DA686FD3DF7}" destId="{793349EE-89C7-479F-A33D-70D1A929B829}" srcOrd="8" destOrd="0" presId="urn:microsoft.com/office/officeart/2005/8/layout/hierarchy3"/>
    <dgm:cxn modelId="{42AD6EA2-FD01-45B6-BA9E-421AA9F2523C}" type="presParOf" srcId="{23EF4810-CC5D-46EF-9A8D-4DA686FD3DF7}" destId="{4FE1F439-2727-4017-B63B-9A6E49DCF32D}" srcOrd="9" destOrd="0" presId="urn:microsoft.com/office/officeart/2005/8/layout/hierarchy3"/>
    <dgm:cxn modelId="{A1D3DF6E-FF42-4DB4-BD98-0AA2B71DAA81}" type="presParOf" srcId="{6D4FA43D-2CFB-4F2D-B598-DA524BD33D88}" destId="{5A3074EA-D05E-47BE-A4D5-9A5F678659F4}" srcOrd="3" destOrd="0" presId="urn:microsoft.com/office/officeart/2005/8/layout/hierarchy3"/>
    <dgm:cxn modelId="{918ECD97-0CB1-4D67-B5C2-9F91E197AB94}" type="presParOf" srcId="{5A3074EA-D05E-47BE-A4D5-9A5F678659F4}" destId="{B74A0ACD-0B43-4D9F-AFE7-CBA930E6F86B}" srcOrd="0" destOrd="0" presId="urn:microsoft.com/office/officeart/2005/8/layout/hierarchy3"/>
    <dgm:cxn modelId="{DE7D8872-AE36-4D06-960E-B2C309FB007A}" type="presParOf" srcId="{B74A0ACD-0B43-4D9F-AFE7-CBA930E6F86B}" destId="{690631ED-CB92-43BC-857C-0DA226601399}" srcOrd="0" destOrd="0" presId="urn:microsoft.com/office/officeart/2005/8/layout/hierarchy3"/>
    <dgm:cxn modelId="{E4DC3815-FAE5-45D6-B00C-AB56BEB551FB}" type="presParOf" srcId="{B74A0ACD-0B43-4D9F-AFE7-CBA930E6F86B}" destId="{3BDA11C8-2E52-4770-9316-A48006796740}" srcOrd="1" destOrd="0" presId="urn:microsoft.com/office/officeart/2005/8/layout/hierarchy3"/>
    <dgm:cxn modelId="{0FBEE806-DB58-4284-94C5-D4878A60768B}" type="presParOf" srcId="{5A3074EA-D05E-47BE-A4D5-9A5F678659F4}" destId="{AA02A15F-EC69-4051-91E8-323B72879A11}" srcOrd="1" destOrd="0" presId="urn:microsoft.com/office/officeart/2005/8/layout/hierarchy3"/>
    <dgm:cxn modelId="{81AE8FBB-7725-40DA-8E70-9A8BC61A101A}" type="presParOf" srcId="{AA02A15F-EC69-4051-91E8-323B72879A11}" destId="{27790382-11D8-49D3-8980-C2DDC518A0DD}" srcOrd="0" destOrd="0" presId="urn:microsoft.com/office/officeart/2005/8/layout/hierarchy3"/>
    <dgm:cxn modelId="{1960229C-BD74-414D-8D39-F88180D054F8}" type="presParOf" srcId="{AA02A15F-EC69-4051-91E8-323B72879A11}" destId="{35973BCE-96F3-4A25-9464-746723892044}" srcOrd="1" destOrd="0" presId="urn:microsoft.com/office/officeart/2005/8/layout/hierarchy3"/>
    <dgm:cxn modelId="{01AE79D5-2F7B-4B0A-8072-709CACA9C8DF}" type="presParOf" srcId="{AA02A15F-EC69-4051-91E8-323B72879A11}" destId="{88696035-C2C9-413D-A5C5-C21372207CBB}" srcOrd="2" destOrd="0" presId="urn:microsoft.com/office/officeart/2005/8/layout/hierarchy3"/>
    <dgm:cxn modelId="{0ECC3288-E03F-49A0-95E9-68A665E68ABF}" type="presParOf" srcId="{AA02A15F-EC69-4051-91E8-323B72879A11}" destId="{129CC8F1-8A7E-499E-95D7-E37E1A496315}" srcOrd="3" destOrd="0" presId="urn:microsoft.com/office/officeart/2005/8/layout/hierarchy3"/>
    <dgm:cxn modelId="{FEA23395-59B2-47FF-AD38-37BF127C2F8E}" type="presParOf" srcId="{AA02A15F-EC69-4051-91E8-323B72879A11}" destId="{D331E403-58BC-4097-AE37-FBA92A2936D3}" srcOrd="4" destOrd="0" presId="urn:microsoft.com/office/officeart/2005/8/layout/hierarchy3"/>
    <dgm:cxn modelId="{A40CE888-E9EA-4CD7-99AB-473F3F424768}" type="presParOf" srcId="{AA02A15F-EC69-4051-91E8-323B72879A11}" destId="{9EF11D66-172F-40FD-84C4-3C5498D8D6C4}" srcOrd="5" destOrd="0" presId="urn:microsoft.com/office/officeart/2005/8/layout/hierarchy3"/>
    <dgm:cxn modelId="{5E82494B-2820-4C7D-8843-61CA94DBC9FC}" type="presParOf" srcId="{AA02A15F-EC69-4051-91E8-323B72879A11}" destId="{78FCC7D8-2B57-4EDC-9AAD-67363541759F}" srcOrd="6" destOrd="0" presId="urn:microsoft.com/office/officeart/2005/8/layout/hierarchy3"/>
    <dgm:cxn modelId="{AD747F2E-4CA2-48EF-8EBD-E4B8C05E0A6D}" type="presParOf" srcId="{AA02A15F-EC69-4051-91E8-323B72879A11}" destId="{CD58F533-AF7E-4B8A-AFD2-A85AC5AA0CB1}" srcOrd="7" destOrd="0" presId="urn:microsoft.com/office/officeart/2005/8/layout/hierarchy3"/>
    <dgm:cxn modelId="{080106AD-42DE-430B-B60C-C30BA3A5D244}" type="presParOf" srcId="{6D4FA43D-2CFB-4F2D-B598-DA524BD33D88}" destId="{D343707F-3095-4EFB-A77C-11CA2076E817}" srcOrd="4" destOrd="0" presId="urn:microsoft.com/office/officeart/2005/8/layout/hierarchy3"/>
    <dgm:cxn modelId="{26CE2509-2104-47E6-9B4D-78399D504ACB}" type="presParOf" srcId="{D343707F-3095-4EFB-A77C-11CA2076E817}" destId="{8F8AF9DE-27B7-4405-97FD-4CAF924EFBDA}" srcOrd="0" destOrd="0" presId="urn:microsoft.com/office/officeart/2005/8/layout/hierarchy3"/>
    <dgm:cxn modelId="{2D3EF586-D595-4C6A-B0AD-65F7E812F861}" type="presParOf" srcId="{8F8AF9DE-27B7-4405-97FD-4CAF924EFBDA}" destId="{A2047FB2-BC67-41A8-A37F-F2B53FFF10EA}" srcOrd="0" destOrd="0" presId="urn:microsoft.com/office/officeart/2005/8/layout/hierarchy3"/>
    <dgm:cxn modelId="{6C80A136-6FDE-4742-AF8E-04874B6FA76E}" type="presParOf" srcId="{8F8AF9DE-27B7-4405-97FD-4CAF924EFBDA}" destId="{261A9919-F837-4BC9-B9B2-5F633B56EBA0}" srcOrd="1" destOrd="0" presId="urn:microsoft.com/office/officeart/2005/8/layout/hierarchy3"/>
    <dgm:cxn modelId="{8F423DC2-B9BD-4C03-A52E-DF6A522F9848}" type="presParOf" srcId="{D343707F-3095-4EFB-A77C-11CA2076E817}" destId="{22E525A0-A592-4F02-83A6-A62FDB42F158}" srcOrd="1" destOrd="0" presId="urn:microsoft.com/office/officeart/2005/8/layout/hierarchy3"/>
    <dgm:cxn modelId="{1A9AF6E0-D723-45A9-8C49-85CDC5E81B9F}" type="presParOf" srcId="{22E525A0-A592-4F02-83A6-A62FDB42F158}" destId="{E761CB79-0159-41DA-B4A5-893A9014DA2C}" srcOrd="0" destOrd="0" presId="urn:microsoft.com/office/officeart/2005/8/layout/hierarchy3"/>
    <dgm:cxn modelId="{58C49F17-ADCA-4F9D-A78D-681375EFDB1B}" type="presParOf" srcId="{22E525A0-A592-4F02-83A6-A62FDB42F158}" destId="{74F617E0-67AF-402B-900E-B03006CCE8B6}" srcOrd="1" destOrd="0" presId="urn:microsoft.com/office/officeart/2005/8/layout/hierarchy3"/>
    <dgm:cxn modelId="{2C292E9C-17A0-4A16-AFDB-3201FC4F47A3}" type="presParOf" srcId="{22E525A0-A592-4F02-83A6-A62FDB42F158}" destId="{613A8420-99BF-4970-93AB-2723BF35E689}" srcOrd="2" destOrd="0" presId="urn:microsoft.com/office/officeart/2005/8/layout/hierarchy3"/>
    <dgm:cxn modelId="{9C8FECD9-9D11-4D11-981B-C739DABC2DA7}" type="presParOf" srcId="{22E525A0-A592-4F02-83A6-A62FDB42F158}" destId="{C135B531-582F-4721-B460-DAF5FF168EF9}" srcOrd="3" destOrd="0" presId="urn:microsoft.com/office/officeart/2005/8/layout/hierarchy3"/>
    <dgm:cxn modelId="{7262915E-5378-4998-ACC8-02E5188A0B34}" type="presParOf" srcId="{22E525A0-A592-4F02-83A6-A62FDB42F158}" destId="{CC47A618-384E-4E95-8C9F-16E7C042E95A}" srcOrd="4" destOrd="0" presId="urn:microsoft.com/office/officeart/2005/8/layout/hierarchy3"/>
    <dgm:cxn modelId="{B437CC17-DC07-4BDB-894E-FDBE7045EAC0}" type="presParOf" srcId="{22E525A0-A592-4F02-83A6-A62FDB42F158}" destId="{60ADF5C0-9955-451A-8153-A444BDDB37D2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AA7D74-D33D-4873-BE0B-BFC6E9F45458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90F3FA2-DBB9-42B2-9BD5-10565DC93D13}">
      <dgm:prSet phldrT="[Text]"/>
      <dgm:spPr/>
      <dgm:t>
        <a:bodyPr/>
        <a:lstStyle/>
        <a:p>
          <a:r>
            <a:rPr lang="en-US" dirty="0" smtClean="0"/>
            <a:t>Groupings</a:t>
          </a:r>
          <a:endParaRPr lang="en-US" dirty="0"/>
        </a:p>
      </dgm:t>
    </dgm:pt>
    <dgm:pt modelId="{EC6BAC03-BC79-410B-B75A-ED6A5506787B}" type="parTrans" cxnId="{C85A9D21-A29B-4F27-A0AB-587DCCFCEFD1}">
      <dgm:prSet/>
      <dgm:spPr/>
      <dgm:t>
        <a:bodyPr/>
        <a:lstStyle/>
        <a:p>
          <a:endParaRPr lang="en-US"/>
        </a:p>
      </dgm:t>
    </dgm:pt>
    <dgm:pt modelId="{966EC374-F764-427B-AE23-471F43A34A4E}" type="sibTrans" cxnId="{C85A9D21-A29B-4F27-A0AB-587DCCFCEFD1}">
      <dgm:prSet/>
      <dgm:spPr/>
      <dgm:t>
        <a:bodyPr/>
        <a:lstStyle/>
        <a:p>
          <a:endParaRPr lang="en-US"/>
        </a:p>
      </dgm:t>
    </dgm:pt>
    <dgm:pt modelId="{878319A9-FDAE-44C1-A7D5-9F557CFD18CF}">
      <dgm:prSet phldrT="[Text]"/>
      <dgm:spPr/>
      <dgm:t>
        <a:bodyPr/>
        <a:lstStyle/>
        <a:p>
          <a:r>
            <a:rPr lang="en-US" dirty="0" smtClean="0"/>
            <a:t>Environment</a:t>
          </a:r>
          <a:endParaRPr lang="en-US" dirty="0"/>
        </a:p>
      </dgm:t>
    </dgm:pt>
    <dgm:pt modelId="{4DC67C5C-1946-4CD1-9374-B9BDA159FF84}" type="parTrans" cxnId="{1A7797C4-2E41-4201-89DC-5CDB4CC1E8F1}">
      <dgm:prSet/>
      <dgm:spPr/>
      <dgm:t>
        <a:bodyPr/>
        <a:lstStyle/>
        <a:p>
          <a:endParaRPr lang="en-US"/>
        </a:p>
      </dgm:t>
    </dgm:pt>
    <dgm:pt modelId="{258C76EE-6E54-44A1-A6EB-F3ED6E5DA2A7}" type="sibTrans" cxnId="{1A7797C4-2E41-4201-89DC-5CDB4CC1E8F1}">
      <dgm:prSet/>
      <dgm:spPr/>
      <dgm:t>
        <a:bodyPr/>
        <a:lstStyle/>
        <a:p>
          <a:endParaRPr lang="en-US"/>
        </a:p>
      </dgm:t>
    </dgm:pt>
    <dgm:pt modelId="{78F576CE-4E06-41B0-BE9E-0E215D7A7B01}">
      <dgm:prSet phldrT="[Text]"/>
      <dgm:spPr/>
      <dgm:t>
        <a:bodyPr/>
        <a:lstStyle/>
        <a:p>
          <a:r>
            <a:rPr lang="en-US" dirty="0" smtClean="0"/>
            <a:t>Situation</a:t>
          </a:r>
          <a:endParaRPr lang="en-US" dirty="0"/>
        </a:p>
      </dgm:t>
    </dgm:pt>
    <dgm:pt modelId="{66E6AC80-A18B-462C-9C47-24C2EC84CDDC}" type="parTrans" cxnId="{34D333CA-890C-460D-9C95-67B90E53057E}">
      <dgm:prSet/>
      <dgm:spPr/>
      <dgm:t>
        <a:bodyPr/>
        <a:lstStyle/>
        <a:p>
          <a:endParaRPr lang="en-US"/>
        </a:p>
      </dgm:t>
    </dgm:pt>
    <dgm:pt modelId="{FA4D2F9E-B8AC-4700-B342-49E4345355D8}" type="sibTrans" cxnId="{34D333CA-890C-460D-9C95-67B90E53057E}">
      <dgm:prSet/>
      <dgm:spPr/>
      <dgm:t>
        <a:bodyPr/>
        <a:lstStyle/>
        <a:p>
          <a:endParaRPr lang="en-US"/>
        </a:p>
      </dgm:t>
    </dgm:pt>
    <dgm:pt modelId="{3386A216-2BE5-4754-B9ED-664AA24FD704}">
      <dgm:prSet phldrT="[Text]"/>
      <dgm:spPr/>
      <dgm:t>
        <a:bodyPr/>
        <a:lstStyle/>
        <a:p>
          <a:r>
            <a:rPr lang="en-US" dirty="0" smtClean="0"/>
            <a:t>Descriptions</a:t>
          </a:r>
          <a:endParaRPr lang="en-US" dirty="0"/>
        </a:p>
      </dgm:t>
    </dgm:pt>
    <dgm:pt modelId="{A8269605-741F-4D0D-A96A-16E787E4AA23}" type="parTrans" cxnId="{70D21B3E-1163-41E3-886B-E9796C7F30EE}">
      <dgm:prSet/>
      <dgm:spPr/>
      <dgm:t>
        <a:bodyPr/>
        <a:lstStyle/>
        <a:p>
          <a:endParaRPr lang="en-US"/>
        </a:p>
      </dgm:t>
    </dgm:pt>
    <dgm:pt modelId="{702C0532-A998-426F-B473-4D8EA5E783C7}" type="sibTrans" cxnId="{70D21B3E-1163-41E3-886B-E9796C7F30EE}">
      <dgm:prSet/>
      <dgm:spPr/>
      <dgm:t>
        <a:bodyPr/>
        <a:lstStyle/>
        <a:p>
          <a:endParaRPr lang="en-US"/>
        </a:p>
      </dgm:t>
    </dgm:pt>
    <dgm:pt modelId="{4CE0D2AE-9B36-4217-9170-E0F7A4881F51}">
      <dgm:prSet phldrT="[Text]"/>
      <dgm:spPr/>
      <dgm:t>
        <a:bodyPr/>
        <a:lstStyle/>
        <a:p>
          <a:r>
            <a:rPr lang="en-US" dirty="0" smtClean="0"/>
            <a:t>Influence</a:t>
          </a:r>
          <a:endParaRPr lang="en-US" dirty="0"/>
        </a:p>
      </dgm:t>
    </dgm:pt>
    <dgm:pt modelId="{CB3232D4-67AC-425E-89FE-1C07E6E70300}" type="parTrans" cxnId="{E3E75F57-9336-48B0-AB2A-6C4F98E7C4A8}">
      <dgm:prSet/>
      <dgm:spPr/>
      <dgm:t>
        <a:bodyPr/>
        <a:lstStyle/>
        <a:p>
          <a:endParaRPr lang="en-US"/>
        </a:p>
      </dgm:t>
    </dgm:pt>
    <dgm:pt modelId="{E1EF19A9-E8BA-4A02-863B-23AB69E37F74}" type="sibTrans" cxnId="{E3E75F57-9336-48B0-AB2A-6C4F98E7C4A8}">
      <dgm:prSet/>
      <dgm:spPr/>
      <dgm:t>
        <a:bodyPr/>
        <a:lstStyle/>
        <a:p>
          <a:endParaRPr lang="en-US"/>
        </a:p>
      </dgm:t>
    </dgm:pt>
    <dgm:pt modelId="{122EAD87-979B-46FB-B74F-74AE1C921BF3}">
      <dgm:prSet phldrT="[Text]"/>
      <dgm:spPr/>
      <dgm:t>
        <a:bodyPr/>
        <a:lstStyle/>
        <a:p>
          <a:r>
            <a:rPr lang="en-US" dirty="0" smtClean="0"/>
            <a:t>Interrogative Words</a:t>
          </a:r>
          <a:endParaRPr lang="en-US" dirty="0"/>
        </a:p>
      </dgm:t>
    </dgm:pt>
    <dgm:pt modelId="{5A3FD352-73FF-45CD-AA1B-0F05D5123610}" type="parTrans" cxnId="{BD232A7C-E9FA-483C-A915-D96193DF4A31}">
      <dgm:prSet/>
      <dgm:spPr/>
      <dgm:t>
        <a:bodyPr/>
        <a:lstStyle/>
        <a:p>
          <a:endParaRPr lang="en-US"/>
        </a:p>
      </dgm:t>
    </dgm:pt>
    <dgm:pt modelId="{F2A297BF-262A-4990-8E2E-4ED4E4C44567}" type="sibTrans" cxnId="{BD232A7C-E9FA-483C-A915-D96193DF4A31}">
      <dgm:prSet/>
      <dgm:spPr/>
      <dgm:t>
        <a:bodyPr/>
        <a:lstStyle/>
        <a:p>
          <a:endParaRPr lang="en-US"/>
        </a:p>
      </dgm:t>
    </dgm:pt>
    <dgm:pt modelId="{41EAB342-A01D-4193-A0C7-A5A15319FB3B}">
      <dgm:prSet phldrT="[Text]"/>
      <dgm:spPr/>
      <dgm:t>
        <a:bodyPr/>
        <a:lstStyle/>
        <a:p>
          <a:r>
            <a:rPr lang="en-US" dirty="0" smtClean="0"/>
            <a:t>Which, What</a:t>
          </a:r>
          <a:endParaRPr lang="en-US" dirty="0"/>
        </a:p>
      </dgm:t>
    </dgm:pt>
    <dgm:pt modelId="{92498057-9208-4C85-B59B-A2C8F551A043}" type="parTrans" cxnId="{69147399-5234-45A4-8E7D-CE4CB915743E}">
      <dgm:prSet/>
      <dgm:spPr/>
      <dgm:t>
        <a:bodyPr/>
        <a:lstStyle/>
        <a:p>
          <a:endParaRPr lang="en-US"/>
        </a:p>
      </dgm:t>
    </dgm:pt>
    <dgm:pt modelId="{53E29ECE-D352-42FC-92F0-FE37DE675E9C}" type="sibTrans" cxnId="{69147399-5234-45A4-8E7D-CE4CB915743E}">
      <dgm:prSet/>
      <dgm:spPr/>
      <dgm:t>
        <a:bodyPr/>
        <a:lstStyle/>
        <a:p>
          <a:endParaRPr lang="en-US"/>
        </a:p>
      </dgm:t>
    </dgm:pt>
    <dgm:pt modelId="{FFD8B4BB-ABE9-4CF6-8CF0-4088508C6839}">
      <dgm:prSet phldrT="[Text]"/>
      <dgm:spPr/>
      <dgm:t>
        <a:bodyPr/>
        <a:lstStyle/>
        <a:p>
          <a:r>
            <a:rPr lang="en-US" dirty="0" smtClean="0"/>
            <a:t>Whose</a:t>
          </a:r>
          <a:endParaRPr lang="en-US" dirty="0"/>
        </a:p>
      </dgm:t>
    </dgm:pt>
    <dgm:pt modelId="{7F311797-6D75-4359-A4E1-D9952FDDEC90}" type="parTrans" cxnId="{F4E5B0B9-99D2-4574-87A3-4EF223B719A1}">
      <dgm:prSet/>
      <dgm:spPr/>
      <dgm:t>
        <a:bodyPr/>
        <a:lstStyle/>
        <a:p>
          <a:endParaRPr lang="en-US"/>
        </a:p>
      </dgm:t>
    </dgm:pt>
    <dgm:pt modelId="{40B6E0F5-E393-41BC-BB62-84CC67E60E39}" type="sibTrans" cxnId="{F4E5B0B9-99D2-4574-87A3-4EF223B719A1}">
      <dgm:prSet/>
      <dgm:spPr/>
      <dgm:t>
        <a:bodyPr/>
        <a:lstStyle/>
        <a:p>
          <a:endParaRPr lang="en-US"/>
        </a:p>
      </dgm:t>
    </dgm:pt>
    <dgm:pt modelId="{23484DDC-A012-4F62-857A-8BE7AB71A403}">
      <dgm:prSet phldrT="[Text]"/>
      <dgm:spPr/>
      <dgm:t>
        <a:bodyPr/>
        <a:lstStyle/>
        <a:p>
          <a:r>
            <a:rPr lang="en-US" dirty="0" smtClean="0"/>
            <a:t>Who, Whom</a:t>
          </a:r>
          <a:endParaRPr lang="en-US" dirty="0"/>
        </a:p>
      </dgm:t>
    </dgm:pt>
    <dgm:pt modelId="{382DB7A0-4C16-491A-94AB-C247BC1C9570}" type="parTrans" cxnId="{F991CA20-513A-4A9E-A1C9-F7ABFBE3E0BB}">
      <dgm:prSet/>
      <dgm:spPr/>
      <dgm:t>
        <a:bodyPr/>
        <a:lstStyle/>
        <a:p>
          <a:endParaRPr lang="en-US"/>
        </a:p>
      </dgm:t>
    </dgm:pt>
    <dgm:pt modelId="{87355C7B-2D6C-483C-9337-268845B8C713}" type="sibTrans" cxnId="{F991CA20-513A-4A9E-A1C9-F7ABFBE3E0BB}">
      <dgm:prSet/>
      <dgm:spPr/>
      <dgm:t>
        <a:bodyPr/>
        <a:lstStyle/>
        <a:p>
          <a:endParaRPr lang="en-US"/>
        </a:p>
      </dgm:t>
    </dgm:pt>
    <dgm:pt modelId="{5F8E65B2-BD06-449F-B58D-8D5E496CD2D0}">
      <dgm:prSet phldrT="[Text]"/>
      <dgm:spPr/>
      <dgm:t>
        <a:bodyPr/>
        <a:lstStyle/>
        <a:p>
          <a:r>
            <a:rPr lang="en-US" dirty="0" smtClean="0"/>
            <a:t>What, Which</a:t>
          </a:r>
          <a:endParaRPr lang="en-US" dirty="0"/>
        </a:p>
      </dgm:t>
    </dgm:pt>
    <dgm:pt modelId="{04F44813-6B9D-4514-B30B-A47FF704FB54}" type="parTrans" cxnId="{45479D27-18AE-4E66-92C9-50B11B041B1F}">
      <dgm:prSet/>
      <dgm:spPr/>
      <dgm:t>
        <a:bodyPr/>
        <a:lstStyle/>
        <a:p>
          <a:endParaRPr lang="en-US"/>
        </a:p>
      </dgm:t>
    </dgm:pt>
    <dgm:pt modelId="{F11CF9C0-C5DE-492B-867F-3D3B3E122C29}" type="sibTrans" cxnId="{45479D27-18AE-4E66-92C9-50B11B041B1F}">
      <dgm:prSet/>
      <dgm:spPr/>
      <dgm:t>
        <a:bodyPr/>
        <a:lstStyle/>
        <a:p>
          <a:endParaRPr lang="en-US"/>
        </a:p>
      </dgm:t>
    </dgm:pt>
    <dgm:pt modelId="{92EF3E19-E9E8-418B-8A8F-8F9EFFF15713}">
      <dgm:prSet phldrT="[Text]"/>
      <dgm:spPr/>
      <dgm:t>
        <a:bodyPr/>
        <a:lstStyle/>
        <a:p>
          <a:r>
            <a:rPr lang="en-US" dirty="0" smtClean="0"/>
            <a:t>Where</a:t>
          </a:r>
          <a:endParaRPr lang="en-US" dirty="0"/>
        </a:p>
      </dgm:t>
    </dgm:pt>
    <dgm:pt modelId="{B865524E-256A-4ACC-B0BF-AE4446DD289E}" type="parTrans" cxnId="{73EB38D7-7E42-4CF7-92CB-0724725A69A9}">
      <dgm:prSet/>
      <dgm:spPr/>
      <dgm:t>
        <a:bodyPr/>
        <a:lstStyle/>
        <a:p>
          <a:endParaRPr lang="en-US"/>
        </a:p>
      </dgm:t>
    </dgm:pt>
    <dgm:pt modelId="{2525FCF3-E6D2-4380-A6C7-8AD4D53A41CA}" type="sibTrans" cxnId="{73EB38D7-7E42-4CF7-92CB-0724725A69A9}">
      <dgm:prSet/>
      <dgm:spPr/>
      <dgm:t>
        <a:bodyPr/>
        <a:lstStyle/>
        <a:p>
          <a:endParaRPr lang="en-US"/>
        </a:p>
      </dgm:t>
    </dgm:pt>
    <dgm:pt modelId="{D6575145-DCD6-4E2E-B8DD-78E72D43225C}">
      <dgm:prSet phldrT="[Text]"/>
      <dgm:spPr/>
      <dgm:t>
        <a:bodyPr/>
        <a:lstStyle/>
        <a:p>
          <a:r>
            <a:rPr lang="en-US" dirty="0" smtClean="0"/>
            <a:t>Whence</a:t>
          </a:r>
          <a:endParaRPr lang="en-US" dirty="0"/>
        </a:p>
      </dgm:t>
    </dgm:pt>
    <dgm:pt modelId="{01A64935-D4BF-4001-BCF4-2468476CE03C}" type="parTrans" cxnId="{402FD287-53A4-4684-AAB7-B76A731027A4}">
      <dgm:prSet/>
      <dgm:spPr/>
      <dgm:t>
        <a:bodyPr/>
        <a:lstStyle/>
        <a:p>
          <a:endParaRPr lang="en-US"/>
        </a:p>
      </dgm:t>
    </dgm:pt>
    <dgm:pt modelId="{CED26B36-3671-4EEF-ABC1-AF0B8C81A30D}" type="sibTrans" cxnId="{402FD287-53A4-4684-AAB7-B76A731027A4}">
      <dgm:prSet/>
      <dgm:spPr/>
      <dgm:t>
        <a:bodyPr/>
        <a:lstStyle/>
        <a:p>
          <a:endParaRPr lang="en-US"/>
        </a:p>
      </dgm:t>
    </dgm:pt>
    <dgm:pt modelId="{569C1105-BBCB-48A0-84A4-76FFBCAA17ED}">
      <dgm:prSet phldrT="[Text]"/>
      <dgm:spPr/>
      <dgm:t>
        <a:bodyPr/>
        <a:lstStyle/>
        <a:p>
          <a:r>
            <a:rPr lang="en-US" dirty="0" smtClean="0"/>
            <a:t>Whither</a:t>
          </a:r>
          <a:endParaRPr lang="en-US" dirty="0"/>
        </a:p>
      </dgm:t>
    </dgm:pt>
    <dgm:pt modelId="{A4437108-2CAA-423D-ABD6-F834BF836519}" type="parTrans" cxnId="{0EA135ED-435C-4019-874B-E7418B3D2466}">
      <dgm:prSet/>
      <dgm:spPr/>
      <dgm:t>
        <a:bodyPr/>
        <a:lstStyle/>
        <a:p>
          <a:endParaRPr lang="en-US"/>
        </a:p>
      </dgm:t>
    </dgm:pt>
    <dgm:pt modelId="{EF0D4A18-C135-469A-A0E0-F397BF0F974B}" type="sibTrans" cxnId="{0EA135ED-435C-4019-874B-E7418B3D2466}">
      <dgm:prSet/>
      <dgm:spPr/>
      <dgm:t>
        <a:bodyPr/>
        <a:lstStyle/>
        <a:p>
          <a:endParaRPr lang="en-US"/>
        </a:p>
      </dgm:t>
    </dgm:pt>
    <dgm:pt modelId="{6755422B-D0C4-4ECA-B531-0558A7FF352D}">
      <dgm:prSet phldrT="[Text]"/>
      <dgm:spPr/>
      <dgm:t>
        <a:bodyPr/>
        <a:lstStyle/>
        <a:p>
          <a:r>
            <a:rPr lang="en-US" dirty="0" smtClean="0"/>
            <a:t>When</a:t>
          </a:r>
          <a:endParaRPr lang="en-US" dirty="0"/>
        </a:p>
      </dgm:t>
    </dgm:pt>
    <dgm:pt modelId="{AD994B03-D07C-4429-939D-814CCDCC69BA}" type="parTrans" cxnId="{5AB86E1A-8DB2-4EB3-BCE6-028D6A5AEFD6}">
      <dgm:prSet/>
      <dgm:spPr/>
      <dgm:t>
        <a:bodyPr/>
        <a:lstStyle/>
        <a:p>
          <a:endParaRPr lang="en-US"/>
        </a:p>
      </dgm:t>
    </dgm:pt>
    <dgm:pt modelId="{8B439770-AADF-499E-88AC-7C177E9FCB81}" type="sibTrans" cxnId="{5AB86E1A-8DB2-4EB3-BCE6-028D6A5AEFD6}">
      <dgm:prSet/>
      <dgm:spPr/>
      <dgm:t>
        <a:bodyPr/>
        <a:lstStyle/>
        <a:p>
          <a:endParaRPr lang="en-US"/>
        </a:p>
      </dgm:t>
    </dgm:pt>
    <dgm:pt modelId="{96C03DDD-6216-4CC0-8596-16AB35DD50CE}">
      <dgm:prSet phldrT="[Text]"/>
      <dgm:spPr/>
      <dgm:t>
        <a:bodyPr/>
        <a:lstStyle/>
        <a:p>
          <a:r>
            <a:rPr lang="en-US" dirty="0" smtClean="0"/>
            <a:t>How</a:t>
          </a:r>
          <a:endParaRPr lang="en-US" dirty="0"/>
        </a:p>
      </dgm:t>
    </dgm:pt>
    <dgm:pt modelId="{BCC4A861-C1EA-427D-AB51-6C620F9F05E1}" type="parTrans" cxnId="{0EE095E8-3816-42E1-AB1E-65613844E86B}">
      <dgm:prSet/>
      <dgm:spPr/>
      <dgm:t>
        <a:bodyPr/>
        <a:lstStyle/>
        <a:p>
          <a:endParaRPr lang="en-US"/>
        </a:p>
      </dgm:t>
    </dgm:pt>
    <dgm:pt modelId="{F767187A-6427-4ED8-9A6E-ADB7F560A953}" type="sibTrans" cxnId="{0EE095E8-3816-42E1-AB1E-65613844E86B}">
      <dgm:prSet/>
      <dgm:spPr/>
      <dgm:t>
        <a:bodyPr/>
        <a:lstStyle/>
        <a:p>
          <a:endParaRPr lang="en-US"/>
        </a:p>
      </dgm:t>
    </dgm:pt>
    <dgm:pt modelId="{5DA811F2-414F-4B5E-AAEA-204D8E619DF7}">
      <dgm:prSet phldrT="[Text]"/>
      <dgm:spPr/>
      <dgm:t>
        <a:bodyPr/>
        <a:lstStyle/>
        <a:p>
          <a:r>
            <a:rPr lang="en-US" dirty="0" smtClean="0"/>
            <a:t>Why, Wherefore</a:t>
          </a:r>
          <a:endParaRPr lang="en-US" dirty="0"/>
        </a:p>
      </dgm:t>
    </dgm:pt>
    <dgm:pt modelId="{B2054107-EB19-4B62-B83A-0186E31194FE}" type="parTrans" cxnId="{A0C282BA-7788-4846-9DC9-2D7CFF9844FB}">
      <dgm:prSet/>
      <dgm:spPr/>
      <dgm:t>
        <a:bodyPr/>
        <a:lstStyle/>
        <a:p>
          <a:endParaRPr lang="en-US"/>
        </a:p>
      </dgm:t>
    </dgm:pt>
    <dgm:pt modelId="{525D1B46-E860-4614-8649-5AE1843E63B8}" type="sibTrans" cxnId="{A0C282BA-7788-4846-9DC9-2D7CFF9844FB}">
      <dgm:prSet/>
      <dgm:spPr/>
      <dgm:t>
        <a:bodyPr/>
        <a:lstStyle/>
        <a:p>
          <a:endParaRPr lang="en-US"/>
        </a:p>
      </dgm:t>
    </dgm:pt>
    <dgm:pt modelId="{CFDDCB8F-4315-4696-92C7-50C9544CB537}">
      <dgm:prSet phldrT="[Text]"/>
      <dgm:spPr/>
      <dgm:t>
        <a:bodyPr/>
        <a:lstStyle/>
        <a:p>
          <a:r>
            <a:rPr lang="en-US" dirty="0" smtClean="0"/>
            <a:t>Whether</a:t>
          </a:r>
          <a:endParaRPr lang="en-US" dirty="0"/>
        </a:p>
      </dgm:t>
    </dgm:pt>
    <dgm:pt modelId="{1233CB93-7EE0-4000-840C-4CA8E4139841}" type="parTrans" cxnId="{20CC714F-2DE7-4320-9B39-38C99C3BA40D}">
      <dgm:prSet/>
      <dgm:spPr/>
      <dgm:t>
        <a:bodyPr/>
        <a:lstStyle/>
        <a:p>
          <a:endParaRPr lang="en-US"/>
        </a:p>
      </dgm:t>
    </dgm:pt>
    <dgm:pt modelId="{CAB93BE2-EAAC-47E2-8520-E11D9CDFB199}" type="sibTrans" cxnId="{20CC714F-2DE7-4320-9B39-38C99C3BA40D}">
      <dgm:prSet/>
      <dgm:spPr/>
      <dgm:t>
        <a:bodyPr/>
        <a:lstStyle/>
        <a:p>
          <a:endParaRPr lang="en-US"/>
        </a:p>
      </dgm:t>
    </dgm:pt>
    <dgm:pt modelId="{C05829FB-8D5E-4893-B819-F85E413125B3}">
      <dgm:prSet phldrT="[Text]"/>
      <dgm:spPr/>
      <dgm:t>
        <a:bodyPr/>
        <a:lstStyle/>
        <a:p>
          <a:r>
            <a:rPr lang="en-US" dirty="0" smtClean="0"/>
            <a:t>Surroundings</a:t>
          </a:r>
          <a:endParaRPr lang="en-US" dirty="0"/>
        </a:p>
      </dgm:t>
    </dgm:pt>
    <dgm:pt modelId="{A8502151-DA2D-47E5-A2EA-2BDDE28858D7}" type="parTrans" cxnId="{73AEFEFE-B54C-4638-8D4F-C29472698619}">
      <dgm:prSet/>
      <dgm:spPr/>
      <dgm:t>
        <a:bodyPr/>
        <a:lstStyle/>
        <a:p>
          <a:endParaRPr lang="en-US"/>
        </a:p>
      </dgm:t>
    </dgm:pt>
    <dgm:pt modelId="{9D98E3CB-8275-4713-98FD-330CC5808073}" type="sibTrans" cxnId="{73AEFEFE-B54C-4638-8D4F-C29472698619}">
      <dgm:prSet/>
      <dgm:spPr/>
      <dgm:t>
        <a:bodyPr/>
        <a:lstStyle/>
        <a:p>
          <a:endParaRPr lang="en-US"/>
        </a:p>
      </dgm:t>
    </dgm:pt>
    <dgm:pt modelId="{D152116F-0D17-47F8-A4EA-A815D256AA07}">
      <dgm:prSet phldrT="[Text]"/>
      <dgm:spPr/>
      <dgm:t>
        <a:bodyPr/>
        <a:lstStyle/>
        <a:p>
          <a:r>
            <a:rPr lang="en-US" dirty="0" smtClean="0"/>
            <a:t>State</a:t>
          </a:r>
          <a:endParaRPr lang="en-US" dirty="0"/>
        </a:p>
      </dgm:t>
    </dgm:pt>
    <dgm:pt modelId="{B77490B7-318A-403E-BE58-DC844A246742}" type="parTrans" cxnId="{3FCAB5C3-18CA-4E10-A8F7-F6948E673A01}">
      <dgm:prSet/>
      <dgm:spPr/>
      <dgm:t>
        <a:bodyPr/>
        <a:lstStyle/>
        <a:p>
          <a:endParaRPr lang="en-US"/>
        </a:p>
      </dgm:t>
    </dgm:pt>
    <dgm:pt modelId="{FF8802C1-B9B2-46E0-BA44-593CA3CB631C}" type="sibTrans" cxnId="{3FCAB5C3-18CA-4E10-A8F7-F6948E673A01}">
      <dgm:prSet/>
      <dgm:spPr/>
      <dgm:t>
        <a:bodyPr/>
        <a:lstStyle/>
        <a:p>
          <a:endParaRPr lang="en-US"/>
        </a:p>
      </dgm:t>
    </dgm:pt>
    <dgm:pt modelId="{59DF2FC1-9A41-48DB-8F45-676079FA856A}">
      <dgm:prSet phldrT="[Text]"/>
      <dgm:spPr/>
      <dgm:t>
        <a:bodyPr/>
        <a:lstStyle/>
        <a:p>
          <a:r>
            <a:rPr lang="en-US" dirty="0" smtClean="0"/>
            <a:t>Relationships</a:t>
          </a:r>
          <a:endParaRPr lang="en-US" dirty="0"/>
        </a:p>
      </dgm:t>
    </dgm:pt>
    <dgm:pt modelId="{DB04206E-73D6-432E-90A4-5F374F31A296}" type="parTrans" cxnId="{2F6CBA9F-4624-41D0-AA6F-3F7C24FA087E}">
      <dgm:prSet/>
      <dgm:spPr/>
      <dgm:t>
        <a:bodyPr/>
        <a:lstStyle/>
        <a:p>
          <a:endParaRPr lang="en-US"/>
        </a:p>
      </dgm:t>
    </dgm:pt>
    <dgm:pt modelId="{BB5F8384-6E59-4E9A-B69F-834ED880DF83}" type="sibTrans" cxnId="{2F6CBA9F-4624-41D0-AA6F-3F7C24FA087E}">
      <dgm:prSet/>
      <dgm:spPr/>
      <dgm:t>
        <a:bodyPr/>
        <a:lstStyle/>
        <a:p>
          <a:endParaRPr lang="en-US"/>
        </a:p>
      </dgm:t>
    </dgm:pt>
    <dgm:pt modelId="{44F12119-7071-4D67-8493-5DDF814A69AF}">
      <dgm:prSet phldrT="[Text]"/>
      <dgm:spPr/>
      <dgm:t>
        <a:bodyPr/>
        <a:lstStyle/>
        <a:p>
          <a:r>
            <a:rPr lang="en-US" dirty="0" smtClean="0"/>
            <a:t>Characteristics</a:t>
          </a:r>
          <a:endParaRPr lang="en-US" dirty="0"/>
        </a:p>
      </dgm:t>
    </dgm:pt>
    <dgm:pt modelId="{87D94D62-2E28-422D-B393-52BF7F7630C4}" type="parTrans" cxnId="{2F0E603E-B693-41F7-97A2-5FE1B70E4FE2}">
      <dgm:prSet/>
      <dgm:spPr/>
      <dgm:t>
        <a:bodyPr/>
        <a:lstStyle/>
        <a:p>
          <a:endParaRPr lang="en-US"/>
        </a:p>
      </dgm:t>
    </dgm:pt>
    <dgm:pt modelId="{8E8D3A26-3D6A-42F0-8167-A7DDD43ECF4D}" type="sibTrans" cxnId="{2F0E603E-B693-41F7-97A2-5FE1B70E4FE2}">
      <dgm:prSet/>
      <dgm:spPr/>
      <dgm:t>
        <a:bodyPr/>
        <a:lstStyle/>
        <a:p>
          <a:endParaRPr lang="en-US"/>
        </a:p>
      </dgm:t>
    </dgm:pt>
    <dgm:pt modelId="{46DAA53C-B17C-4049-B53A-B66A6B28769B}">
      <dgm:prSet phldrT="[Text]"/>
      <dgm:spPr/>
      <dgm:t>
        <a:bodyPr/>
        <a:lstStyle/>
        <a:p>
          <a:r>
            <a:rPr lang="en-US" dirty="0" smtClean="0"/>
            <a:t>Framework</a:t>
          </a:r>
          <a:endParaRPr lang="en-US" dirty="0"/>
        </a:p>
      </dgm:t>
    </dgm:pt>
    <dgm:pt modelId="{EF47C71A-1E99-4A5B-9370-CFACE57704B8}" type="parTrans" cxnId="{A8E9B66D-C894-4ACD-92FA-EC368E8AB5B8}">
      <dgm:prSet/>
      <dgm:spPr/>
      <dgm:t>
        <a:bodyPr/>
        <a:lstStyle/>
        <a:p>
          <a:endParaRPr lang="en-US"/>
        </a:p>
      </dgm:t>
    </dgm:pt>
    <dgm:pt modelId="{F36BBB6D-F795-4AFA-B00E-2499C01A8114}" type="sibTrans" cxnId="{A8E9B66D-C894-4ACD-92FA-EC368E8AB5B8}">
      <dgm:prSet/>
      <dgm:spPr/>
      <dgm:t>
        <a:bodyPr/>
        <a:lstStyle/>
        <a:p>
          <a:endParaRPr lang="en-US"/>
        </a:p>
      </dgm:t>
    </dgm:pt>
    <dgm:pt modelId="{393C1606-0E5A-4559-A316-B68A2B968EC6}">
      <dgm:prSet phldrT="[Text]"/>
      <dgm:spPr/>
      <dgm:t>
        <a:bodyPr/>
        <a:lstStyle/>
        <a:p>
          <a:r>
            <a:rPr lang="en-US" dirty="0" smtClean="0"/>
            <a:t>Relevance</a:t>
          </a:r>
          <a:endParaRPr lang="en-US" dirty="0"/>
        </a:p>
      </dgm:t>
    </dgm:pt>
    <dgm:pt modelId="{D11434DC-33DC-4D59-B7BF-407CA9DC50AC}" type="parTrans" cxnId="{1338DC42-975A-4B6C-A0A8-DBA9FE7FCF55}">
      <dgm:prSet/>
      <dgm:spPr/>
      <dgm:t>
        <a:bodyPr/>
        <a:lstStyle/>
        <a:p>
          <a:endParaRPr lang="en-US"/>
        </a:p>
      </dgm:t>
    </dgm:pt>
    <dgm:pt modelId="{C6B84C7A-ED9F-4348-BEC5-319C97DE610B}" type="sibTrans" cxnId="{1338DC42-975A-4B6C-A0A8-DBA9FE7FCF55}">
      <dgm:prSet/>
      <dgm:spPr/>
      <dgm:t>
        <a:bodyPr/>
        <a:lstStyle/>
        <a:p>
          <a:endParaRPr lang="en-US"/>
        </a:p>
      </dgm:t>
    </dgm:pt>
    <dgm:pt modelId="{151D1F16-8F5C-4481-A472-4FA62098814B}">
      <dgm:prSet phldrT="[Text]"/>
      <dgm:spPr/>
      <dgm:t>
        <a:bodyPr/>
        <a:lstStyle/>
        <a:p>
          <a:r>
            <a:rPr lang="en-US" dirty="0" smtClean="0"/>
            <a:t>Location</a:t>
          </a:r>
          <a:endParaRPr lang="en-US" dirty="0"/>
        </a:p>
      </dgm:t>
    </dgm:pt>
    <dgm:pt modelId="{3FB6DE8D-1D4B-4561-9990-F06DD58EB34A}" type="parTrans" cxnId="{D670EBCC-0834-43C8-B567-C44AC5A86F6E}">
      <dgm:prSet/>
      <dgm:spPr/>
      <dgm:t>
        <a:bodyPr/>
        <a:lstStyle/>
        <a:p>
          <a:endParaRPr lang="en-US"/>
        </a:p>
      </dgm:t>
    </dgm:pt>
    <dgm:pt modelId="{1ECF3EAB-6AE6-462E-A874-27182E016D37}" type="sibTrans" cxnId="{D670EBCC-0834-43C8-B567-C44AC5A86F6E}">
      <dgm:prSet/>
      <dgm:spPr/>
      <dgm:t>
        <a:bodyPr/>
        <a:lstStyle/>
        <a:p>
          <a:endParaRPr lang="en-US"/>
        </a:p>
      </dgm:t>
    </dgm:pt>
    <dgm:pt modelId="{790D3934-C7DF-4736-9906-6D1EA31C0D2C}">
      <dgm:prSet phldrT="[Text]"/>
      <dgm:spPr/>
      <dgm:t>
        <a:bodyPr/>
        <a:lstStyle/>
        <a:p>
          <a:r>
            <a:rPr lang="en-US" dirty="0" smtClean="0"/>
            <a:t>Time</a:t>
          </a:r>
          <a:endParaRPr lang="en-US" dirty="0"/>
        </a:p>
      </dgm:t>
    </dgm:pt>
    <dgm:pt modelId="{CF57591C-7C59-42EF-B46B-D4CEAD167479}" type="parTrans" cxnId="{D93C2CB7-C8AB-47F1-82FF-52A4E671DA31}">
      <dgm:prSet/>
      <dgm:spPr/>
      <dgm:t>
        <a:bodyPr/>
        <a:lstStyle/>
        <a:p>
          <a:endParaRPr lang="en-US"/>
        </a:p>
      </dgm:t>
    </dgm:pt>
    <dgm:pt modelId="{2D53D9E3-FE0D-4247-A01B-4F794389E25A}" type="sibTrans" cxnId="{D93C2CB7-C8AB-47F1-82FF-52A4E671DA31}">
      <dgm:prSet/>
      <dgm:spPr/>
      <dgm:t>
        <a:bodyPr/>
        <a:lstStyle/>
        <a:p>
          <a:endParaRPr lang="en-US"/>
        </a:p>
      </dgm:t>
    </dgm:pt>
    <dgm:pt modelId="{42F7ED74-665D-47D9-B53A-917368E6A1B2}">
      <dgm:prSet phldrT="[Text]"/>
      <dgm:spPr/>
      <dgm:t>
        <a:bodyPr/>
        <a:lstStyle/>
        <a:p>
          <a:r>
            <a:rPr lang="en-US" dirty="0" smtClean="0"/>
            <a:t>Identity</a:t>
          </a:r>
          <a:endParaRPr lang="en-US" dirty="0"/>
        </a:p>
      </dgm:t>
    </dgm:pt>
    <dgm:pt modelId="{F1C4E4F8-C74B-43B0-8315-BC15910DC9F4}" type="parTrans" cxnId="{33BEFBD2-0432-4887-A951-F2BEE771704A}">
      <dgm:prSet/>
      <dgm:spPr/>
      <dgm:t>
        <a:bodyPr/>
        <a:lstStyle/>
        <a:p>
          <a:endParaRPr lang="en-US"/>
        </a:p>
      </dgm:t>
    </dgm:pt>
    <dgm:pt modelId="{E71C3832-1C42-464E-B2B0-EDD1B2ABA6C9}" type="sibTrans" cxnId="{33BEFBD2-0432-4887-A951-F2BEE771704A}">
      <dgm:prSet/>
      <dgm:spPr/>
      <dgm:t>
        <a:bodyPr/>
        <a:lstStyle/>
        <a:p>
          <a:endParaRPr lang="en-US"/>
        </a:p>
      </dgm:t>
    </dgm:pt>
    <dgm:pt modelId="{2C42ACA0-990C-4B3B-ACF1-50EAE4BF3C4C}">
      <dgm:prSet phldrT="[Text]"/>
      <dgm:spPr/>
      <dgm:t>
        <a:bodyPr/>
        <a:lstStyle/>
        <a:p>
          <a:r>
            <a:rPr lang="en-US" dirty="0" smtClean="0"/>
            <a:t>Event</a:t>
          </a:r>
          <a:endParaRPr lang="en-US" dirty="0"/>
        </a:p>
      </dgm:t>
    </dgm:pt>
    <dgm:pt modelId="{974CD640-4247-4540-A10F-C7DBE5044AD5}" type="parTrans" cxnId="{98F2CCE6-17AC-4F67-9B9E-3196411878EE}">
      <dgm:prSet/>
      <dgm:spPr/>
      <dgm:t>
        <a:bodyPr/>
        <a:lstStyle/>
        <a:p>
          <a:endParaRPr lang="en-US"/>
        </a:p>
      </dgm:t>
    </dgm:pt>
    <dgm:pt modelId="{44D9B7B6-C631-4C50-B8F5-799775BCF609}" type="sibTrans" cxnId="{98F2CCE6-17AC-4F67-9B9E-3196411878EE}">
      <dgm:prSet/>
      <dgm:spPr/>
      <dgm:t>
        <a:bodyPr/>
        <a:lstStyle/>
        <a:p>
          <a:endParaRPr lang="en-US"/>
        </a:p>
      </dgm:t>
    </dgm:pt>
    <dgm:pt modelId="{1473D8AD-38D0-4C7D-BEA2-94811B8AFEDC}" type="pres">
      <dgm:prSet presAssocID="{A9AA7D74-D33D-4873-BE0B-BFC6E9F45458}" presName="Name0" presStyleCnt="0">
        <dgm:presLayoutVars>
          <dgm:dir/>
          <dgm:animLvl val="lvl"/>
          <dgm:resizeHandles val="exact"/>
        </dgm:presLayoutVars>
      </dgm:prSet>
      <dgm:spPr/>
    </dgm:pt>
    <dgm:pt modelId="{149F3641-860B-4231-94DC-0F375AD04906}" type="pres">
      <dgm:prSet presAssocID="{B90F3FA2-DBB9-42B2-9BD5-10565DC93D13}" presName="composite" presStyleCnt="0"/>
      <dgm:spPr/>
    </dgm:pt>
    <dgm:pt modelId="{F9F59C59-2FC3-4317-8613-838CA023E7BC}" type="pres">
      <dgm:prSet presAssocID="{B90F3FA2-DBB9-42B2-9BD5-10565DC93D1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048ED1-0F94-4EA2-9125-0D4563EC03B4}" type="pres">
      <dgm:prSet presAssocID="{B90F3FA2-DBB9-42B2-9BD5-10565DC93D13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AE1A06-B565-4DEF-8E5A-882DA9A06F87}" type="pres">
      <dgm:prSet presAssocID="{966EC374-F764-427B-AE23-471F43A34A4E}" presName="space" presStyleCnt="0"/>
      <dgm:spPr/>
    </dgm:pt>
    <dgm:pt modelId="{521FEC42-EA22-41E8-BDB4-43E5553D356E}" type="pres">
      <dgm:prSet presAssocID="{3386A216-2BE5-4754-B9ED-664AA24FD704}" presName="composite" presStyleCnt="0"/>
      <dgm:spPr/>
    </dgm:pt>
    <dgm:pt modelId="{345280F8-E247-4EE2-B846-B6F5A266D4A1}" type="pres">
      <dgm:prSet presAssocID="{3386A216-2BE5-4754-B9ED-664AA24FD70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B8594C-C16D-4DFA-99AC-EED500D5440C}" type="pres">
      <dgm:prSet presAssocID="{3386A216-2BE5-4754-B9ED-664AA24FD704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AAFC47-616A-4544-A4D5-BC4C74C19B41}" type="pres">
      <dgm:prSet presAssocID="{702C0532-A998-426F-B473-4D8EA5E783C7}" presName="space" presStyleCnt="0"/>
      <dgm:spPr/>
    </dgm:pt>
    <dgm:pt modelId="{BD15AEAA-A3C9-4852-8325-BDB03DE98237}" type="pres">
      <dgm:prSet presAssocID="{122EAD87-979B-46FB-B74F-74AE1C921BF3}" presName="composite" presStyleCnt="0"/>
      <dgm:spPr/>
    </dgm:pt>
    <dgm:pt modelId="{E5552EFD-E744-42E2-BE94-5077638F47B2}" type="pres">
      <dgm:prSet presAssocID="{122EAD87-979B-46FB-B74F-74AE1C921BF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4192F231-DD42-4AB4-BF7F-28510A6C204F}" type="pres">
      <dgm:prSet presAssocID="{122EAD87-979B-46FB-B74F-74AE1C921BF3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5A9D21-A29B-4F27-A0AB-587DCCFCEFD1}" srcId="{A9AA7D74-D33D-4873-BE0B-BFC6E9F45458}" destId="{B90F3FA2-DBB9-42B2-9BD5-10565DC93D13}" srcOrd="0" destOrd="0" parTransId="{EC6BAC03-BC79-410B-B75A-ED6A5506787B}" sibTransId="{966EC374-F764-427B-AE23-471F43A34A4E}"/>
    <dgm:cxn modelId="{330B66B2-6CD5-4662-BC6A-A1CF2E6ECA6F}" type="presOf" srcId="{D6575145-DCD6-4E2E-B8DD-78E72D43225C}" destId="{4192F231-DD42-4AB4-BF7F-28510A6C204F}" srcOrd="0" destOrd="5" presId="urn:microsoft.com/office/officeart/2005/8/layout/hList1"/>
    <dgm:cxn modelId="{73AEFEFE-B54C-4638-8D4F-C29472698619}" srcId="{B90F3FA2-DBB9-42B2-9BD5-10565DC93D13}" destId="{C05829FB-8D5E-4893-B819-F85E413125B3}" srcOrd="5" destOrd="0" parTransId="{A8502151-DA2D-47E5-A2EA-2BDDE28858D7}" sibTransId="{9D98E3CB-8275-4713-98FD-330CC5808073}"/>
    <dgm:cxn modelId="{70D21B3E-1163-41E3-886B-E9796C7F30EE}" srcId="{A9AA7D74-D33D-4873-BE0B-BFC6E9F45458}" destId="{3386A216-2BE5-4754-B9ED-664AA24FD704}" srcOrd="1" destOrd="0" parTransId="{A8269605-741F-4D0D-A96A-16E787E4AA23}" sibTransId="{702C0532-A998-426F-B473-4D8EA5E783C7}"/>
    <dgm:cxn modelId="{3F78F284-30F8-4E11-91FF-C1AFA684985C}" type="presOf" srcId="{46DAA53C-B17C-4049-B53A-B66A6B28769B}" destId="{9A048ED1-0F94-4EA2-9125-0D4563EC03B4}" srcOrd="0" destOrd="3" presId="urn:microsoft.com/office/officeart/2005/8/layout/hList1"/>
    <dgm:cxn modelId="{A8E9B66D-C894-4ACD-92FA-EC368E8AB5B8}" srcId="{B90F3FA2-DBB9-42B2-9BD5-10565DC93D13}" destId="{46DAA53C-B17C-4049-B53A-B66A6B28769B}" srcOrd="3" destOrd="0" parTransId="{EF47C71A-1E99-4A5B-9370-CFACE57704B8}" sibTransId="{F36BBB6D-F795-4AFA-B00E-2499C01A8114}"/>
    <dgm:cxn modelId="{BD232A7C-E9FA-483C-A915-D96193DF4A31}" srcId="{A9AA7D74-D33D-4873-BE0B-BFC6E9F45458}" destId="{122EAD87-979B-46FB-B74F-74AE1C921BF3}" srcOrd="2" destOrd="0" parTransId="{5A3FD352-73FF-45CD-AA1B-0F05D5123610}" sibTransId="{F2A297BF-262A-4990-8E2E-4ED4E4C44567}"/>
    <dgm:cxn modelId="{14311AC9-2BEB-42A0-A9A1-B563D4BE29F6}" type="presOf" srcId="{A9AA7D74-D33D-4873-BE0B-BFC6E9F45458}" destId="{1473D8AD-38D0-4C7D-BEA2-94811B8AFEDC}" srcOrd="0" destOrd="0" presId="urn:microsoft.com/office/officeart/2005/8/layout/hList1"/>
    <dgm:cxn modelId="{7A03DCAE-17E2-4BE5-9132-49780E703F68}" type="presOf" srcId="{B90F3FA2-DBB9-42B2-9BD5-10565DC93D13}" destId="{F9F59C59-2FC3-4317-8613-838CA023E7BC}" srcOrd="0" destOrd="0" presId="urn:microsoft.com/office/officeart/2005/8/layout/hList1"/>
    <dgm:cxn modelId="{33BEFBD2-0432-4887-A951-F2BEE771704A}" srcId="{3386A216-2BE5-4754-B9ED-664AA24FD704}" destId="{42F7ED74-665D-47D9-B53A-917368E6A1B2}" srcOrd="0" destOrd="0" parTransId="{F1C4E4F8-C74B-43B0-8315-BC15910DC9F4}" sibTransId="{E71C3832-1C42-464E-B2B0-EDD1B2ABA6C9}"/>
    <dgm:cxn modelId="{17058F04-F087-4B4E-90D6-8705EBCC8233}" type="presOf" srcId="{42F7ED74-665D-47D9-B53A-917368E6A1B2}" destId="{9BB8594C-C16D-4DFA-99AC-EED500D5440C}" srcOrd="0" destOrd="0" presId="urn:microsoft.com/office/officeart/2005/8/layout/hList1"/>
    <dgm:cxn modelId="{F9C50A8A-69C9-4901-8602-893170B70FEF}" type="presOf" srcId="{92EF3E19-E9E8-418B-8A8F-8F9EFFF15713}" destId="{4192F231-DD42-4AB4-BF7F-28510A6C204F}" srcOrd="0" destOrd="4" presId="urn:microsoft.com/office/officeart/2005/8/layout/hList1"/>
    <dgm:cxn modelId="{1338DC42-975A-4B6C-A0A8-DBA9FE7FCF55}" srcId="{3386A216-2BE5-4754-B9ED-664AA24FD704}" destId="{393C1606-0E5A-4559-A316-B68A2B968EC6}" srcOrd="5" destOrd="0" parTransId="{D11434DC-33DC-4D59-B7BF-407CA9DC50AC}" sibTransId="{C6B84C7A-ED9F-4348-BEC5-319C97DE610B}"/>
    <dgm:cxn modelId="{2CA01F27-4F98-4A77-8D2A-4665AE59B0E5}" type="presOf" srcId="{FFD8B4BB-ABE9-4CF6-8CF0-4088508C6839}" destId="{4192F231-DD42-4AB4-BF7F-28510A6C204F}" srcOrd="0" destOrd="1" presId="urn:microsoft.com/office/officeart/2005/8/layout/hList1"/>
    <dgm:cxn modelId="{E3E75F57-9336-48B0-AB2A-6C4F98E7C4A8}" srcId="{3386A216-2BE5-4754-B9ED-664AA24FD704}" destId="{4CE0D2AE-9B36-4217-9170-E0F7A4881F51}" srcOrd="1" destOrd="0" parTransId="{CB3232D4-67AC-425E-89FE-1C07E6E70300}" sibTransId="{E1EF19A9-E8BA-4A02-863B-23AB69E37F74}"/>
    <dgm:cxn modelId="{69147399-5234-45A4-8E7D-CE4CB915743E}" srcId="{122EAD87-979B-46FB-B74F-74AE1C921BF3}" destId="{41EAB342-A01D-4193-A0C7-A5A15319FB3B}" srcOrd="0" destOrd="0" parTransId="{92498057-9208-4C85-B59B-A2C8F551A043}" sibTransId="{53E29ECE-D352-42FC-92F0-FE37DE675E9C}"/>
    <dgm:cxn modelId="{A4F08E7D-BF45-4A0B-BA0E-ACB281E65FDD}" type="presOf" srcId="{41EAB342-A01D-4193-A0C7-A5A15319FB3B}" destId="{4192F231-DD42-4AB4-BF7F-28510A6C204F}" srcOrd="0" destOrd="0" presId="urn:microsoft.com/office/officeart/2005/8/layout/hList1"/>
    <dgm:cxn modelId="{D133D4BF-F2D2-4F09-95D3-53B2D1907F5B}" type="presOf" srcId="{2C42ACA0-990C-4B3B-ACF1-50EAE4BF3C4C}" destId="{9A048ED1-0F94-4EA2-9125-0D4563EC03B4}" srcOrd="0" destOrd="2" presId="urn:microsoft.com/office/officeart/2005/8/layout/hList1"/>
    <dgm:cxn modelId="{596F7B20-E263-440D-ACAE-14F0DEBA347C}" type="presOf" srcId="{D152116F-0D17-47F8-A4EA-A815D256AA07}" destId="{9A048ED1-0F94-4EA2-9125-0D4563EC03B4}" srcOrd="0" destOrd="6" presId="urn:microsoft.com/office/officeart/2005/8/layout/hList1"/>
    <dgm:cxn modelId="{F991CA20-513A-4A9E-A1C9-F7ABFBE3E0BB}" srcId="{122EAD87-979B-46FB-B74F-74AE1C921BF3}" destId="{23484DDC-A012-4F62-857A-8BE7AB71A403}" srcOrd="2" destOrd="0" parTransId="{382DB7A0-4C16-491A-94AB-C247BC1C9570}" sibTransId="{87355C7B-2D6C-483C-9337-268845B8C713}"/>
    <dgm:cxn modelId="{45479D27-18AE-4E66-92C9-50B11B041B1F}" srcId="{122EAD87-979B-46FB-B74F-74AE1C921BF3}" destId="{5F8E65B2-BD06-449F-B58D-8D5E496CD2D0}" srcOrd="3" destOrd="0" parTransId="{04F44813-6B9D-4514-B30B-A47FF704FB54}" sibTransId="{F11CF9C0-C5DE-492B-867F-3D3B3E122C29}"/>
    <dgm:cxn modelId="{20640238-5BCE-41B2-8CEC-CC28ADBD5AC2}" type="presOf" srcId="{569C1105-BBCB-48A0-84A4-76FFBCAA17ED}" destId="{4192F231-DD42-4AB4-BF7F-28510A6C204F}" srcOrd="0" destOrd="6" presId="urn:microsoft.com/office/officeart/2005/8/layout/hList1"/>
    <dgm:cxn modelId="{014E1334-0BA9-404B-AF13-C3738A17372A}" type="presOf" srcId="{5F8E65B2-BD06-449F-B58D-8D5E496CD2D0}" destId="{4192F231-DD42-4AB4-BF7F-28510A6C204F}" srcOrd="0" destOrd="3" presId="urn:microsoft.com/office/officeart/2005/8/layout/hList1"/>
    <dgm:cxn modelId="{67947FE5-02A3-4C65-A880-759BAC3557D1}" type="presOf" srcId="{44F12119-7071-4D67-8493-5DDF814A69AF}" destId="{9A048ED1-0F94-4EA2-9125-0D4563EC03B4}" srcOrd="0" destOrd="0" presId="urn:microsoft.com/office/officeart/2005/8/layout/hList1"/>
    <dgm:cxn modelId="{2F0E603E-B693-41F7-97A2-5FE1B70E4FE2}" srcId="{B90F3FA2-DBB9-42B2-9BD5-10565DC93D13}" destId="{44F12119-7071-4D67-8493-5DDF814A69AF}" srcOrd="0" destOrd="0" parTransId="{87D94D62-2E28-422D-B393-52BF7F7630C4}" sibTransId="{8E8D3A26-3D6A-42F0-8167-A7DDD43ECF4D}"/>
    <dgm:cxn modelId="{4E5B59A8-A9B2-4293-90E8-CCED9406248B}" type="presOf" srcId="{393C1606-0E5A-4559-A316-B68A2B968EC6}" destId="{9BB8594C-C16D-4DFA-99AC-EED500D5440C}" srcOrd="0" destOrd="5" presId="urn:microsoft.com/office/officeart/2005/8/layout/hList1"/>
    <dgm:cxn modelId="{310B1B75-22CE-41B3-9EB6-10B912E435CC}" type="presOf" srcId="{96C03DDD-6216-4CC0-8596-16AB35DD50CE}" destId="{4192F231-DD42-4AB4-BF7F-28510A6C204F}" srcOrd="0" destOrd="8" presId="urn:microsoft.com/office/officeart/2005/8/layout/hList1"/>
    <dgm:cxn modelId="{D93C2CB7-C8AB-47F1-82FF-52A4E671DA31}" srcId="{3386A216-2BE5-4754-B9ED-664AA24FD704}" destId="{790D3934-C7DF-4736-9906-6D1EA31C0D2C}" srcOrd="3" destOrd="0" parTransId="{CF57591C-7C59-42EF-B46B-D4CEAD167479}" sibTransId="{2D53D9E3-FE0D-4247-A01B-4F794389E25A}"/>
    <dgm:cxn modelId="{402FD287-53A4-4684-AAB7-B76A731027A4}" srcId="{122EAD87-979B-46FB-B74F-74AE1C921BF3}" destId="{D6575145-DCD6-4E2E-B8DD-78E72D43225C}" srcOrd="5" destOrd="0" parTransId="{01A64935-D4BF-4001-BCF4-2468476CE03C}" sibTransId="{CED26B36-3671-4EEF-ABC1-AF0B8C81A30D}"/>
    <dgm:cxn modelId="{5AB86E1A-8DB2-4EB3-BCE6-028D6A5AEFD6}" srcId="{122EAD87-979B-46FB-B74F-74AE1C921BF3}" destId="{6755422B-D0C4-4ECA-B531-0558A7FF352D}" srcOrd="7" destOrd="0" parTransId="{AD994B03-D07C-4429-939D-814CCDCC69BA}" sibTransId="{8B439770-AADF-499E-88AC-7C177E9FCB81}"/>
    <dgm:cxn modelId="{99F6E6B8-54D1-4F9B-95C0-8565CAAC1387}" type="presOf" srcId="{59DF2FC1-9A41-48DB-8F45-676079FA856A}" destId="{9BB8594C-C16D-4DFA-99AC-EED500D5440C}" srcOrd="0" destOrd="4" presId="urn:microsoft.com/office/officeart/2005/8/layout/hList1"/>
    <dgm:cxn modelId="{73EB38D7-7E42-4CF7-92CB-0724725A69A9}" srcId="{122EAD87-979B-46FB-B74F-74AE1C921BF3}" destId="{92EF3E19-E9E8-418B-8A8F-8F9EFFF15713}" srcOrd="4" destOrd="0" parTransId="{B865524E-256A-4ACC-B0BF-AE4446DD289E}" sibTransId="{2525FCF3-E6D2-4380-A6C7-8AD4D53A41CA}"/>
    <dgm:cxn modelId="{EC889B3B-837E-4358-A2A2-34AD5F54D93C}" type="presOf" srcId="{4CE0D2AE-9B36-4217-9170-E0F7A4881F51}" destId="{9BB8594C-C16D-4DFA-99AC-EED500D5440C}" srcOrd="0" destOrd="1" presId="urn:microsoft.com/office/officeart/2005/8/layout/hList1"/>
    <dgm:cxn modelId="{CC45CA4B-974E-4D2E-8D12-02EE04E9B865}" type="presOf" srcId="{6755422B-D0C4-4ECA-B531-0558A7FF352D}" destId="{4192F231-DD42-4AB4-BF7F-28510A6C204F}" srcOrd="0" destOrd="7" presId="urn:microsoft.com/office/officeart/2005/8/layout/hList1"/>
    <dgm:cxn modelId="{FB1DFCA1-4D82-4451-A84F-A2DA8FE612BC}" type="presOf" srcId="{151D1F16-8F5C-4481-A472-4FA62098814B}" destId="{9BB8594C-C16D-4DFA-99AC-EED500D5440C}" srcOrd="0" destOrd="2" presId="urn:microsoft.com/office/officeart/2005/8/layout/hList1"/>
    <dgm:cxn modelId="{20CC714F-2DE7-4320-9B39-38C99C3BA40D}" srcId="{122EAD87-979B-46FB-B74F-74AE1C921BF3}" destId="{CFDDCB8F-4315-4696-92C7-50C9544CB537}" srcOrd="10" destOrd="0" parTransId="{1233CB93-7EE0-4000-840C-4CA8E4139841}" sibTransId="{CAB93BE2-EAAC-47E2-8520-E11D9CDFB199}"/>
    <dgm:cxn modelId="{2882CCD5-5C73-40F4-8DB5-FAD96C7B73BD}" type="presOf" srcId="{C05829FB-8D5E-4893-B819-F85E413125B3}" destId="{9A048ED1-0F94-4EA2-9125-0D4563EC03B4}" srcOrd="0" destOrd="5" presId="urn:microsoft.com/office/officeart/2005/8/layout/hList1"/>
    <dgm:cxn modelId="{CBE814D9-BD5C-40E3-B7EA-89756A98E847}" type="presOf" srcId="{5DA811F2-414F-4B5E-AAEA-204D8E619DF7}" destId="{4192F231-DD42-4AB4-BF7F-28510A6C204F}" srcOrd="0" destOrd="9" presId="urn:microsoft.com/office/officeart/2005/8/layout/hList1"/>
    <dgm:cxn modelId="{A0C282BA-7788-4846-9DC9-2D7CFF9844FB}" srcId="{122EAD87-979B-46FB-B74F-74AE1C921BF3}" destId="{5DA811F2-414F-4B5E-AAEA-204D8E619DF7}" srcOrd="9" destOrd="0" parTransId="{B2054107-EB19-4B62-B83A-0186E31194FE}" sibTransId="{525D1B46-E860-4614-8649-5AE1843E63B8}"/>
    <dgm:cxn modelId="{34D333CA-890C-460D-9C95-67B90E53057E}" srcId="{B90F3FA2-DBB9-42B2-9BD5-10565DC93D13}" destId="{78F576CE-4E06-41B0-BE9E-0E215D7A7B01}" srcOrd="4" destOrd="0" parTransId="{66E6AC80-A18B-462C-9C47-24C2EC84CDDC}" sibTransId="{FA4D2F9E-B8AC-4700-B342-49E4345355D8}"/>
    <dgm:cxn modelId="{7FDD4E3A-AA85-4FC9-931B-D57E02B73D03}" type="presOf" srcId="{78F576CE-4E06-41B0-BE9E-0E215D7A7B01}" destId="{9A048ED1-0F94-4EA2-9125-0D4563EC03B4}" srcOrd="0" destOrd="4" presId="urn:microsoft.com/office/officeart/2005/8/layout/hList1"/>
    <dgm:cxn modelId="{F4E5B0B9-99D2-4574-87A3-4EF223B719A1}" srcId="{122EAD87-979B-46FB-B74F-74AE1C921BF3}" destId="{FFD8B4BB-ABE9-4CF6-8CF0-4088508C6839}" srcOrd="1" destOrd="0" parTransId="{7F311797-6D75-4359-A4E1-D9952FDDEC90}" sibTransId="{40B6E0F5-E393-41BC-BB62-84CC67E60E39}"/>
    <dgm:cxn modelId="{0EE095E8-3816-42E1-AB1E-65613844E86B}" srcId="{122EAD87-979B-46FB-B74F-74AE1C921BF3}" destId="{96C03DDD-6216-4CC0-8596-16AB35DD50CE}" srcOrd="8" destOrd="0" parTransId="{BCC4A861-C1EA-427D-AB51-6C620F9F05E1}" sibTransId="{F767187A-6427-4ED8-9A6E-ADB7F560A953}"/>
    <dgm:cxn modelId="{98F2CCE6-17AC-4F67-9B9E-3196411878EE}" srcId="{B90F3FA2-DBB9-42B2-9BD5-10565DC93D13}" destId="{2C42ACA0-990C-4B3B-ACF1-50EAE4BF3C4C}" srcOrd="2" destOrd="0" parTransId="{974CD640-4247-4540-A10F-C7DBE5044AD5}" sibTransId="{44D9B7B6-C631-4C50-B8F5-799775BCF609}"/>
    <dgm:cxn modelId="{3FCAB5C3-18CA-4E10-A8F7-F6948E673A01}" srcId="{B90F3FA2-DBB9-42B2-9BD5-10565DC93D13}" destId="{D152116F-0D17-47F8-A4EA-A815D256AA07}" srcOrd="6" destOrd="0" parTransId="{B77490B7-318A-403E-BE58-DC844A246742}" sibTransId="{FF8802C1-B9B2-46E0-BA44-593CA3CB631C}"/>
    <dgm:cxn modelId="{BAD5852B-8ABF-4BE3-91B0-B4A4EF5B1D04}" type="presOf" srcId="{790D3934-C7DF-4736-9906-6D1EA31C0D2C}" destId="{9BB8594C-C16D-4DFA-99AC-EED500D5440C}" srcOrd="0" destOrd="3" presId="urn:microsoft.com/office/officeart/2005/8/layout/hList1"/>
    <dgm:cxn modelId="{910E04D4-D0B0-4607-B467-4E7981387C9D}" type="presOf" srcId="{122EAD87-979B-46FB-B74F-74AE1C921BF3}" destId="{E5552EFD-E744-42E2-BE94-5077638F47B2}" srcOrd="0" destOrd="0" presId="urn:microsoft.com/office/officeart/2005/8/layout/hList1"/>
    <dgm:cxn modelId="{87153734-4297-42EE-AB79-FCB17590C4AA}" type="presOf" srcId="{878319A9-FDAE-44C1-A7D5-9F557CFD18CF}" destId="{9A048ED1-0F94-4EA2-9125-0D4563EC03B4}" srcOrd="0" destOrd="1" presId="urn:microsoft.com/office/officeart/2005/8/layout/hList1"/>
    <dgm:cxn modelId="{2F6CBA9F-4624-41D0-AA6F-3F7C24FA087E}" srcId="{3386A216-2BE5-4754-B9ED-664AA24FD704}" destId="{59DF2FC1-9A41-48DB-8F45-676079FA856A}" srcOrd="4" destOrd="0" parTransId="{DB04206E-73D6-432E-90A4-5F374F31A296}" sibTransId="{BB5F8384-6E59-4E9A-B69F-834ED880DF83}"/>
    <dgm:cxn modelId="{AFFFA4B3-3188-44C5-BF1F-970875B29BE4}" type="presOf" srcId="{23484DDC-A012-4F62-857A-8BE7AB71A403}" destId="{4192F231-DD42-4AB4-BF7F-28510A6C204F}" srcOrd="0" destOrd="2" presId="urn:microsoft.com/office/officeart/2005/8/layout/hList1"/>
    <dgm:cxn modelId="{05EC637E-ECBD-4482-B9C4-441BE3D9E696}" type="presOf" srcId="{3386A216-2BE5-4754-B9ED-664AA24FD704}" destId="{345280F8-E247-4EE2-B846-B6F5A266D4A1}" srcOrd="0" destOrd="0" presId="urn:microsoft.com/office/officeart/2005/8/layout/hList1"/>
    <dgm:cxn modelId="{D670EBCC-0834-43C8-B567-C44AC5A86F6E}" srcId="{3386A216-2BE5-4754-B9ED-664AA24FD704}" destId="{151D1F16-8F5C-4481-A472-4FA62098814B}" srcOrd="2" destOrd="0" parTransId="{3FB6DE8D-1D4B-4561-9990-F06DD58EB34A}" sibTransId="{1ECF3EAB-6AE6-462E-A874-27182E016D37}"/>
    <dgm:cxn modelId="{0EA135ED-435C-4019-874B-E7418B3D2466}" srcId="{122EAD87-979B-46FB-B74F-74AE1C921BF3}" destId="{569C1105-BBCB-48A0-84A4-76FFBCAA17ED}" srcOrd="6" destOrd="0" parTransId="{A4437108-2CAA-423D-ABD6-F834BF836519}" sibTransId="{EF0D4A18-C135-469A-A0E0-F397BF0F974B}"/>
    <dgm:cxn modelId="{1A7797C4-2E41-4201-89DC-5CDB4CC1E8F1}" srcId="{B90F3FA2-DBB9-42B2-9BD5-10565DC93D13}" destId="{878319A9-FDAE-44C1-A7D5-9F557CFD18CF}" srcOrd="1" destOrd="0" parTransId="{4DC67C5C-1946-4CD1-9374-B9BDA159FF84}" sibTransId="{258C76EE-6E54-44A1-A6EB-F3ED6E5DA2A7}"/>
    <dgm:cxn modelId="{D33F59A5-113E-44CE-8B10-B1B0F675F2A1}" type="presOf" srcId="{CFDDCB8F-4315-4696-92C7-50C9544CB537}" destId="{4192F231-DD42-4AB4-BF7F-28510A6C204F}" srcOrd="0" destOrd="10" presId="urn:microsoft.com/office/officeart/2005/8/layout/hList1"/>
    <dgm:cxn modelId="{DB7B67B8-D8B4-40BB-AC5E-16B3CF41718A}" type="presParOf" srcId="{1473D8AD-38D0-4C7D-BEA2-94811B8AFEDC}" destId="{149F3641-860B-4231-94DC-0F375AD04906}" srcOrd="0" destOrd="0" presId="urn:microsoft.com/office/officeart/2005/8/layout/hList1"/>
    <dgm:cxn modelId="{5F3BA24E-6E98-414D-9ACB-F5498FF8C3D8}" type="presParOf" srcId="{149F3641-860B-4231-94DC-0F375AD04906}" destId="{F9F59C59-2FC3-4317-8613-838CA023E7BC}" srcOrd="0" destOrd="0" presId="urn:microsoft.com/office/officeart/2005/8/layout/hList1"/>
    <dgm:cxn modelId="{854D87F1-AE42-43DC-87FB-38C1A554FFE1}" type="presParOf" srcId="{149F3641-860B-4231-94DC-0F375AD04906}" destId="{9A048ED1-0F94-4EA2-9125-0D4563EC03B4}" srcOrd="1" destOrd="0" presId="urn:microsoft.com/office/officeart/2005/8/layout/hList1"/>
    <dgm:cxn modelId="{717646B8-23EE-49FE-886F-40F1498D03F7}" type="presParOf" srcId="{1473D8AD-38D0-4C7D-BEA2-94811B8AFEDC}" destId="{18AE1A06-B565-4DEF-8E5A-882DA9A06F87}" srcOrd="1" destOrd="0" presId="urn:microsoft.com/office/officeart/2005/8/layout/hList1"/>
    <dgm:cxn modelId="{ADF29B7F-F8C7-4435-877F-DAA16DBB37EB}" type="presParOf" srcId="{1473D8AD-38D0-4C7D-BEA2-94811B8AFEDC}" destId="{521FEC42-EA22-41E8-BDB4-43E5553D356E}" srcOrd="2" destOrd="0" presId="urn:microsoft.com/office/officeart/2005/8/layout/hList1"/>
    <dgm:cxn modelId="{B76E6399-05E5-4140-85A4-06DC430F1CA6}" type="presParOf" srcId="{521FEC42-EA22-41E8-BDB4-43E5553D356E}" destId="{345280F8-E247-4EE2-B846-B6F5A266D4A1}" srcOrd="0" destOrd="0" presId="urn:microsoft.com/office/officeart/2005/8/layout/hList1"/>
    <dgm:cxn modelId="{6D72CA0F-47FF-4CD0-A5F8-4A98779920EE}" type="presParOf" srcId="{521FEC42-EA22-41E8-BDB4-43E5553D356E}" destId="{9BB8594C-C16D-4DFA-99AC-EED500D5440C}" srcOrd="1" destOrd="0" presId="urn:microsoft.com/office/officeart/2005/8/layout/hList1"/>
    <dgm:cxn modelId="{F940417B-EA08-4DFA-9D20-EFB2C01406ED}" type="presParOf" srcId="{1473D8AD-38D0-4C7D-BEA2-94811B8AFEDC}" destId="{33AAFC47-616A-4544-A4D5-BC4C74C19B41}" srcOrd="3" destOrd="0" presId="urn:microsoft.com/office/officeart/2005/8/layout/hList1"/>
    <dgm:cxn modelId="{E4923A65-F4C4-48F5-AF5D-11FA599F0DEB}" type="presParOf" srcId="{1473D8AD-38D0-4C7D-BEA2-94811B8AFEDC}" destId="{BD15AEAA-A3C9-4852-8325-BDB03DE98237}" srcOrd="4" destOrd="0" presId="urn:microsoft.com/office/officeart/2005/8/layout/hList1"/>
    <dgm:cxn modelId="{90FC774D-FE51-460D-B4C1-B86BFDD68098}" type="presParOf" srcId="{BD15AEAA-A3C9-4852-8325-BDB03DE98237}" destId="{E5552EFD-E744-42E2-BE94-5077638F47B2}" srcOrd="0" destOrd="0" presId="urn:microsoft.com/office/officeart/2005/8/layout/hList1"/>
    <dgm:cxn modelId="{D5DDC59F-77B4-4D3E-ABC3-43884E18E1C3}" type="presParOf" srcId="{BD15AEAA-A3C9-4852-8325-BDB03DE98237}" destId="{4192F231-DD42-4AB4-BF7F-28510A6C204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ABB8B78-5D5E-454D-AED4-3A7FD016B377}" type="doc">
      <dgm:prSet loTypeId="urn:microsoft.com/office/officeart/2005/8/layout/defaul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1969CBC-E7E6-4394-A788-DEE19250E322}">
      <dgm:prSet phldrT="[Text]"/>
      <dgm:spPr/>
      <dgm:t>
        <a:bodyPr/>
        <a:lstStyle/>
        <a:p>
          <a:r>
            <a:rPr lang="en-US" dirty="0" smtClean="0"/>
            <a:t>Space</a:t>
          </a:r>
          <a:endParaRPr lang="en-US" dirty="0"/>
        </a:p>
      </dgm:t>
    </dgm:pt>
    <dgm:pt modelId="{C29C60DC-0220-44A2-852B-DAB1ED405990}" type="parTrans" cxnId="{63AD0467-0C77-434E-9530-2E3587066759}">
      <dgm:prSet/>
      <dgm:spPr/>
      <dgm:t>
        <a:bodyPr/>
        <a:lstStyle/>
        <a:p>
          <a:endParaRPr lang="en-US"/>
        </a:p>
      </dgm:t>
    </dgm:pt>
    <dgm:pt modelId="{890432BB-2EA9-4E69-BC0A-5FFFC20EDD23}" type="sibTrans" cxnId="{63AD0467-0C77-434E-9530-2E3587066759}">
      <dgm:prSet/>
      <dgm:spPr/>
      <dgm:t>
        <a:bodyPr/>
        <a:lstStyle/>
        <a:p>
          <a:endParaRPr lang="en-US"/>
        </a:p>
      </dgm:t>
    </dgm:pt>
    <dgm:pt modelId="{EAF5DC10-5A39-468D-9F39-A04EE0591A9B}">
      <dgm:prSet phldrT="[Text]"/>
      <dgm:spPr/>
      <dgm:t>
        <a:bodyPr/>
        <a:lstStyle/>
        <a:p>
          <a:r>
            <a:rPr lang="en-US" dirty="0" smtClean="0"/>
            <a:t>Time</a:t>
          </a:r>
          <a:endParaRPr lang="en-US" dirty="0"/>
        </a:p>
      </dgm:t>
    </dgm:pt>
    <dgm:pt modelId="{7B01C0E2-6812-4403-9C08-394D946D0CB7}" type="parTrans" cxnId="{B05AA2A2-EA2E-40D6-A0BD-D8743F5E119E}">
      <dgm:prSet/>
      <dgm:spPr/>
      <dgm:t>
        <a:bodyPr/>
        <a:lstStyle/>
        <a:p>
          <a:endParaRPr lang="en-US"/>
        </a:p>
      </dgm:t>
    </dgm:pt>
    <dgm:pt modelId="{7CB81F1C-3512-4919-8464-ED8002442342}" type="sibTrans" cxnId="{B05AA2A2-EA2E-40D6-A0BD-D8743F5E119E}">
      <dgm:prSet/>
      <dgm:spPr/>
      <dgm:t>
        <a:bodyPr/>
        <a:lstStyle/>
        <a:p>
          <a:endParaRPr lang="en-US"/>
        </a:p>
      </dgm:t>
    </dgm:pt>
    <dgm:pt modelId="{5A0AA1E1-2943-4BDB-98C2-F544C8E87494}">
      <dgm:prSet phldrT="[Text]"/>
      <dgm:spPr/>
      <dgm:t>
        <a:bodyPr/>
        <a:lstStyle/>
        <a:p>
          <a:r>
            <a:rPr lang="en-US" dirty="0" smtClean="0"/>
            <a:t>Real versus Virtual</a:t>
          </a:r>
          <a:endParaRPr lang="en-US" dirty="0"/>
        </a:p>
      </dgm:t>
    </dgm:pt>
    <dgm:pt modelId="{7FFDAEAE-F116-490E-9561-04D3B3044DA2}" type="parTrans" cxnId="{69B75263-2AAC-4C38-9FB0-F69CF8BEA906}">
      <dgm:prSet/>
      <dgm:spPr/>
      <dgm:t>
        <a:bodyPr/>
        <a:lstStyle/>
        <a:p>
          <a:endParaRPr lang="en-US"/>
        </a:p>
      </dgm:t>
    </dgm:pt>
    <dgm:pt modelId="{5AD74D96-05AA-457C-B964-740E5785F361}" type="sibTrans" cxnId="{69B75263-2AAC-4C38-9FB0-F69CF8BEA906}">
      <dgm:prSet/>
      <dgm:spPr/>
      <dgm:t>
        <a:bodyPr/>
        <a:lstStyle/>
        <a:p>
          <a:endParaRPr lang="en-US"/>
        </a:p>
      </dgm:t>
    </dgm:pt>
    <dgm:pt modelId="{087741EC-1478-455A-82E6-9863AEC10DA1}">
      <dgm:prSet phldrT="[Text]"/>
      <dgm:spPr/>
      <dgm:t>
        <a:bodyPr/>
        <a:lstStyle/>
        <a:p>
          <a:r>
            <a:rPr lang="en-US" dirty="0" smtClean="0"/>
            <a:t>Mobility by Movement</a:t>
          </a:r>
          <a:endParaRPr lang="en-US" dirty="0"/>
        </a:p>
      </dgm:t>
    </dgm:pt>
    <dgm:pt modelId="{73226575-AA6F-4AEE-A816-05DF0AFB1B6C}" type="parTrans" cxnId="{346E0FD5-87B9-461A-9CD2-26515FE753D4}">
      <dgm:prSet/>
      <dgm:spPr/>
      <dgm:t>
        <a:bodyPr/>
        <a:lstStyle/>
        <a:p>
          <a:endParaRPr lang="en-US"/>
        </a:p>
      </dgm:t>
    </dgm:pt>
    <dgm:pt modelId="{15E59DFC-C10F-4B0E-8EA6-2BD098B80B72}" type="sibTrans" cxnId="{346E0FD5-87B9-461A-9CD2-26515FE753D4}">
      <dgm:prSet/>
      <dgm:spPr/>
      <dgm:t>
        <a:bodyPr/>
        <a:lstStyle/>
        <a:p>
          <a:endParaRPr lang="en-US"/>
        </a:p>
      </dgm:t>
    </dgm:pt>
    <dgm:pt modelId="{64C10B14-EA26-4738-9DDA-BB6888192665}">
      <dgm:prSet phldrT="[Text]"/>
      <dgm:spPr/>
      <dgm:t>
        <a:bodyPr/>
        <a:lstStyle/>
        <a:p>
          <a:r>
            <a:rPr lang="en-US" dirty="0" smtClean="0"/>
            <a:t>Mobility by Device Type</a:t>
          </a:r>
          <a:endParaRPr lang="en-US" dirty="0"/>
        </a:p>
      </dgm:t>
    </dgm:pt>
    <dgm:pt modelId="{809D777D-8BCD-429B-B945-34EE62B8833A}" type="parTrans" cxnId="{E0611184-5932-4AF9-903B-61B858CD5460}">
      <dgm:prSet/>
      <dgm:spPr/>
      <dgm:t>
        <a:bodyPr/>
        <a:lstStyle/>
        <a:p>
          <a:endParaRPr lang="en-US"/>
        </a:p>
      </dgm:t>
    </dgm:pt>
    <dgm:pt modelId="{9483A483-CC10-4400-9CE8-302D6A384FB5}" type="sibTrans" cxnId="{E0611184-5932-4AF9-903B-61B858CD5460}">
      <dgm:prSet/>
      <dgm:spPr/>
      <dgm:t>
        <a:bodyPr/>
        <a:lstStyle/>
        <a:p>
          <a:endParaRPr lang="en-US"/>
        </a:p>
      </dgm:t>
    </dgm:pt>
    <dgm:pt modelId="{24F85C22-0D80-4DCB-B1F2-BA8BD3799E70}">
      <dgm:prSet phldrT="[Text]"/>
      <dgm:spPr/>
      <dgm:t>
        <a:bodyPr/>
        <a:lstStyle/>
        <a:p>
          <a:r>
            <a:rPr lang="en-US" dirty="0" smtClean="0"/>
            <a:t>Cardinality</a:t>
          </a:r>
          <a:endParaRPr lang="en-US" dirty="0"/>
        </a:p>
      </dgm:t>
    </dgm:pt>
    <dgm:pt modelId="{EFDA851C-48C9-46DC-95FE-CC2B10DBC1EE}" type="parTrans" cxnId="{9637AEDA-2E6D-4181-823E-D75884538FD2}">
      <dgm:prSet/>
      <dgm:spPr/>
      <dgm:t>
        <a:bodyPr/>
        <a:lstStyle/>
        <a:p>
          <a:endParaRPr lang="en-US"/>
        </a:p>
      </dgm:t>
    </dgm:pt>
    <dgm:pt modelId="{4878A6CE-CF9A-44F4-9F6C-6528B6C4FDC8}" type="sibTrans" cxnId="{9637AEDA-2E6D-4181-823E-D75884538FD2}">
      <dgm:prSet/>
      <dgm:spPr/>
      <dgm:t>
        <a:bodyPr/>
        <a:lstStyle/>
        <a:p>
          <a:endParaRPr lang="en-US"/>
        </a:p>
      </dgm:t>
    </dgm:pt>
    <dgm:pt modelId="{209E865C-F927-46B7-8D4F-4A22ED088A96}">
      <dgm:prSet phldrT="[Text]"/>
      <dgm:spPr/>
      <dgm:t>
        <a:bodyPr/>
        <a:lstStyle/>
        <a:p>
          <a:r>
            <a:rPr lang="en-US" dirty="0" smtClean="0"/>
            <a:t>Entity Type</a:t>
          </a:r>
          <a:endParaRPr lang="en-US" dirty="0"/>
        </a:p>
      </dgm:t>
    </dgm:pt>
    <dgm:pt modelId="{88353FFC-9A3B-48E3-A991-7AFCF774D4BB}" type="parTrans" cxnId="{7ABD8590-D7B1-42C9-B49C-B9E6467792CE}">
      <dgm:prSet/>
      <dgm:spPr/>
      <dgm:t>
        <a:bodyPr/>
        <a:lstStyle/>
        <a:p>
          <a:endParaRPr lang="en-US"/>
        </a:p>
      </dgm:t>
    </dgm:pt>
    <dgm:pt modelId="{16E8A603-D14A-49DF-9408-F4A8968F1321}" type="sibTrans" cxnId="{7ABD8590-D7B1-42C9-B49C-B9E6467792CE}">
      <dgm:prSet/>
      <dgm:spPr/>
      <dgm:t>
        <a:bodyPr/>
        <a:lstStyle/>
        <a:p>
          <a:endParaRPr lang="en-US"/>
        </a:p>
      </dgm:t>
    </dgm:pt>
    <dgm:pt modelId="{45D701AE-6ED9-4230-9787-CC4A3312E46F}">
      <dgm:prSet phldrT="[Text]"/>
      <dgm:spPr/>
      <dgm:t>
        <a:bodyPr/>
        <a:lstStyle/>
        <a:p>
          <a:r>
            <a:rPr lang="en-US" dirty="0" smtClean="0"/>
            <a:t>Presence</a:t>
          </a:r>
          <a:endParaRPr lang="en-US" dirty="0"/>
        </a:p>
      </dgm:t>
    </dgm:pt>
    <dgm:pt modelId="{B4A60581-1E43-4B88-B615-DB13D2AD7309}" type="parTrans" cxnId="{A72B83AF-B0F8-48A8-8042-C1D94BBDB67E}">
      <dgm:prSet/>
      <dgm:spPr/>
      <dgm:t>
        <a:bodyPr/>
        <a:lstStyle/>
        <a:p>
          <a:endParaRPr lang="en-US"/>
        </a:p>
      </dgm:t>
    </dgm:pt>
    <dgm:pt modelId="{035199C0-9C20-4164-9E9C-22A26B1B2089}" type="sibTrans" cxnId="{A72B83AF-B0F8-48A8-8042-C1D94BBDB67E}">
      <dgm:prSet/>
      <dgm:spPr/>
      <dgm:t>
        <a:bodyPr/>
        <a:lstStyle/>
        <a:p>
          <a:endParaRPr lang="en-US"/>
        </a:p>
      </dgm:t>
    </dgm:pt>
    <dgm:pt modelId="{366ED2D9-49A3-4E51-A726-A80CD502AA00}">
      <dgm:prSet phldrT="[Text]"/>
      <dgm:spPr/>
      <dgm:t>
        <a:bodyPr/>
        <a:lstStyle/>
        <a:p>
          <a:r>
            <a:rPr lang="en-US" dirty="0" smtClean="0"/>
            <a:t>Identity</a:t>
          </a:r>
          <a:endParaRPr lang="en-US" dirty="0"/>
        </a:p>
      </dgm:t>
    </dgm:pt>
    <dgm:pt modelId="{D2706344-8A82-407F-B1E5-DCC25AB31E16}" type="parTrans" cxnId="{55E2AF68-DB29-44AB-BA5C-ECC82628E862}">
      <dgm:prSet/>
      <dgm:spPr/>
      <dgm:t>
        <a:bodyPr/>
        <a:lstStyle/>
        <a:p>
          <a:endParaRPr lang="en-US"/>
        </a:p>
      </dgm:t>
    </dgm:pt>
    <dgm:pt modelId="{EA55A33E-8F34-45D8-BBA0-B000F96E8BEE}" type="sibTrans" cxnId="{55E2AF68-DB29-44AB-BA5C-ECC82628E862}">
      <dgm:prSet/>
      <dgm:spPr/>
      <dgm:t>
        <a:bodyPr/>
        <a:lstStyle/>
        <a:p>
          <a:endParaRPr lang="en-US"/>
        </a:p>
      </dgm:t>
    </dgm:pt>
    <dgm:pt modelId="{DFA07627-3536-4600-93E7-EF11700ABDF1}">
      <dgm:prSet phldrT="[Text]"/>
      <dgm:spPr/>
      <dgm:t>
        <a:bodyPr/>
        <a:lstStyle/>
        <a:p>
          <a:r>
            <a:rPr lang="en-US" dirty="0" smtClean="0"/>
            <a:t>Attributes</a:t>
          </a:r>
          <a:endParaRPr lang="en-US" dirty="0"/>
        </a:p>
      </dgm:t>
    </dgm:pt>
    <dgm:pt modelId="{4D51FDDA-589F-4395-BB1D-8D03EB31C5EA}" type="parTrans" cxnId="{8E6E4A57-1FDD-42BC-B622-E7331E15655B}">
      <dgm:prSet/>
      <dgm:spPr/>
      <dgm:t>
        <a:bodyPr/>
        <a:lstStyle/>
        <a:p>
          <a:endParaRPr lang="en-US"/>
        </a:p>
      </dgm:t>
    </dgm:pt>
    <dgm:pt modelId="{BE66C03E-5EA7-4D42-AEAA-5EBD717AE18E}" type="sibTrans" cxnId="{8E6E4A57-1FDD-42BC-B622-E7331E15655B}">
      <dgm:prSet/>
      <dgm:spPr/>
      <dgm:t>
        <a:bodyPr/>
        <a:lstStyle/>
        <a:p>
          <a:endParaRPr lang="en-US"/>
        </a:p>
      </dgm:t>
    </dgm:pt>
    <dgm:pt modelId="{3F2849D6-C565-4FF9-859A-524028ABAB29}" type="pres">
      <dgm:prSet presAssocID="{DABB8B78-5D5E-454D-AED4-3A7FD016B377}" presName="diagram" presStyleCnt="0">
        <dgm:presLayoutVars>
          <dgm:dir/>
          <dgm:resizeHandles val="exact"/>
        </dgm:presLayoutVars>
      </dgm:prSet>
      <dgm:spPr/>
    </dgm:pt>
    <dgm:pt modelId="{1E32FA2C-8066-4E16-9463-788B21B8855F}" type="pres">
      <dgm:prSet presAssocID="{D1969CBC-E7E6-4394-A788-DEE19250E322}" presName="node" presStyleLbl="node1" presStyleIdx="0" presStyleCnt="10">
        <dgm:presLayoutVars>
          <dgm:bulletEnabled val="1"/>
        </dgm:presLayoutVars>
      </dgm:prSet>
      <dgm:spPr/>
    </dgm:pt>
    <dgm:pt modelId="{04032109-435F-4D18-8C8A-CF551C7241AE}" type="pres">
      <dgm:prSet presAssocID="{890432BB-2EA9-4E69-BC0A-5FFFC20EDD23}" presName="sibTrans" presStyleCnt="0"/>
      <dgm:spPr/>
    </dgm:pt>
    <dgm:pt modelId="{D8C18A90-8BE6-49F7-AEBD-DA33DDC1CD67}" type="pres">
      <dgm:prSet presAssocID="{EAF5DC10-5A39-468D-9F39-A04EE0591A9B}" presName="node" presStyleLbl="node1" presStyleIdx="1" presStyleCnt="10">
        <dgm:presLayoutVars>
          <dgm:bulletEnabled val="1"/>
        </dgm:presLayoutVars>
      </dgm:prSet>
      <dgm:spPr/>
    </dgm:pt>
    <dgm:pt modelId="{FE9EDFC7-BF57-4055-90EC-BC8BAED01A25}" type="pres">
      <dgm:prSet presAssocID="{7CB81F1C-3512-4919-8464-ED8002442342}" presName="sibTrans" presStyleCnt="0"/>
      <dgm:spPr/>
    </dgm:pt>
    <dgm:pt modelId="{46E4961E-B377-432F-BB3D-1FEB7C5FA21C}" type="pres">
      <dgm:prSet presAssocID="{5A0AA1E1-2943-4BDB-98C2-F544C8E87494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1A968C-CFE9-468A-997D-8F3EE496A843}" type="pres">
      <dgm:prSet presAssocID="{5AD74D96-05AA-457C-B964-740E5785F361}" presName="sibTrans" presStyleCnt="0"/>
      <dgm:spPr/>
    </dgm:pt>
    <dgm:pt modelId="{5F9F3476-D298-45FF-9E5D-1BBDE67948EE}" type="pres">
      <dgm:prSet presAssocID="{087741EC-1478-455A-82E6-9863AEC10DA1}" presName="node" presStyleLbl="node1" presStyleIdx="3" presStyleCnt="10">
        <dgm:presLayoutVars>
          <dgm:bulletEnabled val="1"/>
        </dgm:presLayoutVars>
      </dgm:prSet>
      <dgm:spPr/>
    </dgm:pt>
    <dgm:pt modelId="{938906AA-9DC4-47F5-9844-927AFD33C0EF}" type="pres">
      <dgm:prSet presAssocID="{15E59DFC-C10F-4B0E-8EA6-2BD098B80B72}" presName="sibTrans" presStyleCnt="0"/>
      <dgm:spPr/>
    </dgm:pt>
    <dgm:pt modelId="{D16BA378-2ADA-4E18-8EC9-7CC12E216CCA}" type="pres">
      <dgm:prSet presAssocID="{64C10B14-EA26-4738-9DDA-BB6888192665}" presName="node" presStyleLbl="node1" presStyleIdx="4" presStyleCnt="10">
        <dgm:presLayoutVars>
          <dgm:bulletEnabled val="1"/>
        </dgm:presLayoutVars>
      </dgm:prSet>
      <dgm:spPr/>
    </dgm:pt>
    <dgm:pt modelId="{EAD32D13-32B1-4531-AE27-43B8B9AF5CB4}" type="pres">
      <dgm:prSet presAssocID="{9483A483-CC10-4400-9CE8-302D6A384FB5}" presName="sibTrans" presStyleCnt="0"/>
      <dgm:spPr/>
    </dgm:pt>
    <dgm:pt modelId="{A41B0EB0-AB50-40A5-A0BF-93BA5A875FF3}" type="pres">
      <dgm:prSet presAssocID="{24F85C22-0D80-4DCB-B1F2-BA8BD3799E70}" presName="node" presStyleLbl="node1" presStyleIdx="5" presStyleCnt="10">
        <dgm:presLayoutVars>
          <dgm:bulletEnabled val="1"/>
        </dgm:presLayoutVars>
      </dgm:prSet>
      <dgm:spPr/>
    </dgm:pt>
    <dgm:pt modelId="{FD9107E1-BCD0-4CDF-9AD5-08CFE6CA9AD6}" type="pres">
      <dgm:prSet presAssocID="{4878A6CE-CF9A-44F4-9F6C-6528B6C4FDC8}" presName="sibTrans" presStyleCnt="0"/>
      <dgm:spPr/>
    </dgm:pt>
    <dgm:pt modelId="{3DC88D62-813F-4B37-A5D0-B2102AC3758A}" type="pres">
      <dgm:prSet presAssocID="{209E865C-F927-46B7-8D4F-4A22ED088A96}" presName="node" presStyleLbl="node1" presStyleIdx="6" presStyleCnt="10">
        <dgm:presLayoutVars>
          <dgm:bulletEnabled val="1"/>
        </dgm:presLayoutVars>
      </dgm:prSet>
      <dgm:spPr/>
    </dgm:pt>
    <dgm:pt modelId="{B12DDC78-6C07-445C-A05D-B829F02F079A}" type="pres">
      <dgm:prSet presAssocID="{16E8A603-D14A-49DF-9408-F4A8968F1321}" presName="sibTrans" presStyleCnt="0"/>
      <dgm:spPr/>
    </dgm:pt>
    <dgm:pt modelId="{565495BD-BED8-4B7C-9931-E9FE3D2777A3}" type="pres">
      <dgm:prSet presAssocID="{45D701AE-6ED9-4230-9787-CC4A3312E46F}" presName="node" presStyleLbl="node1" presStyleIdx="7" presStyleCnt="10">
        <dgm:presLayoutVars>
          <dgm:bulletEnabled val="1"/>
        </dgm:presLayoutVars>
      </dgm:prSet>
      <dgm:spPr/>
    </dgm:pt>
    <dgm:pt modelId="{AC714377-A450-4F80-8E7E-E7071F47DE8B}" type="pres">
      <dgm:prSet presAssocID="{035199C0-9C20-4164-9E9C-22A26B1B2089}" presName="sibTrans" presStyleCnt="0"/>
      <dgm:spPr/>
    </dgm:pt>
    <dgm:pt modelId="{93C45D9E-A4BA-458A-A492-E03F4AC27FD5}" type="pres">
      <dgm:prSet presAssocID="{366ED2D9-49A3-4E51-A726-A80CD502AA00}" presName="node" presStyleLbl="node1" presStyleIdx="8" presStyleCnt="10">
        <dgm:presLayoutVars>
          <dgm:bulletEnabled val="1"/>
        </dgm:presLayoutVars>
      </dgm:prSet>
      <dgm:spPr/>
    </dgm:pt>
    <dgm:pt modelId="{A4861F85-2794-4CC4-B34D-E25B997CC27A}" type="pres">
      <dgm:prSet presAssocID="{EA55A33E-8F34-45D8-BBA0-B000F96E8BEE}" presName="sibTrans" presStyleCnt="0"/>
      <dgm:spPr/>
    </dgm:pt>
    <dgm:pt modelId="{865AEEEC-77A2-4339-A2C7-8F58595F1CD3}" type="pres">
      <dgm:prSet presAssocID="{DFA07627-3536-4600-93E7-EF11700ABDF1}" presName="node" presStyleLbl="node1" presStyleIdx="9" presStyleCnt="10">
        <dgm:presLayoutVars>
          <dgm:bulletEnabled val="1"/>
        </dgm:presLayoutVars>
      </dgm:prSet>
      <dgm:spPr/>
    </dgm:pt>
  </dgm:ptLst>
  <dgm:cxnLst>
    <dgm:cxn modelId="{1598166F-154E-4FE6-BBF2-8292615EEF78}" type="presOf" srcId="{45D701AE-6ED9-4230-9787-CC4A3312E46F}" destId="{565495BD-BED8-4B7C-9931-E9FE3D2777A3}" srcOrd="0" destOrd="0" presId="urn:microsoft.com/office/officeart/2005/8/layout/default"/>
    <dgm:cxn modelId="{47789E2C-B850-4A2C-BD1C-3B6955EB6257}" type="presOf" srcId="{209E865C-F927-46B7-8D4F-4A22ED088A96}" destId="{3DC88D62-813F-4B37-A5D0-B2102AC3758A}" srcOrd="0" destOrd="0" presId="urn:microsoft.com/office/officeart/2005/8/layout/default"/>
    <dgm:cxn modelId="{585E2DE1-658A-4F84-93D3-F56B8FA6E227}" type="presOf" srcId="{087741EC-1478-455A-82E6-9863AEC10DA1}" destId="{5F9F3476-D298-45FF-9E5D-1BBDE67948EE}" srcOrd="0" destOrd="0" presId="urn:microsoft.com/office/officeart/2005/8/layout/default"/>
    <dgm:cxn modelId="{63AD0467-0C77-434E-9530-2E3587066759}" srcId="{DABB8B78-5D5E-454D-AED4-3A7FD016B377}" destId="{D1969CBC-E7E6-4394-A788-DEE19250E322}" srcOrd="0" destOrd="0" parTransId="{C29C60DC-0220-44A2-852B-DAB1ED405990}" sibTransId="{890432BB-2EA9-4E69-BC0A-5FFFC20EDD23}"/>
    <dgm:cxn modelId="{58D13C8D-1B9C-404B-AFFA-E22ACF49A5B0}" type="presOf" srcId="{DABB8B78-5D5E-454D-AED4-3A7FD016B377}" destId="{3F2849D6-C565-4FF9-859A-524028ABAB29}" srcOrd="0" destOrd="0" presId="urn:microsoft.com/office/officeart/2005/8/layout/default"/>
    <dgm:cxn modelId="{3EAC7364-FF6D-44B4-B1CC-E3EBD60E414E}" type="presOf" srcId="{5A0AA1E1-2943-4BDB-98C2-F544C8E87494}" destId="{46E4961E-B377-432F-BB3D-1FEB7C5FA21C}" srcOrd="0" destOrd="0" presId="urn:microsoft.com/office/officeart/2005/8/layout/default"/>
    <dgm:cxn modelId="{09026E52-CC4A-443F-A932-93FD7AB646C5}" type="presOf" srcId="{366ED2D9-49A3-4E51-A726-A80CD502AA00}" destId="{93C45D9E-A4BA-458A-A492-E03F4AC27FD5}" srcOrd="0" destOrd="0" presId="urn:microsoft.com/office/officeart/2005/8/layout/default"/>
    <dgm:cxn modelId="{A72B83AF-B0F8-48A8-8042-C1D94BBDB67E}" srcId="{DABB8B78-5D5E-454D-AED4-3A7FD016B377}" destId="{45D701AE-6ED9-4230-9787-CC4A3312E46F}" srcOrd="7" destOrd="0" parTransId="{B4A60581-1E43-4B88-B615-DB13D2AD7309}" sibTransId="{035199C0-9C20-4164-9E9C-22A26B1B2089}"/>
    <dgm:cxn modelId="{E0611184-5932-4AF9-903B-61B858CD5460}" srcId="{DABB8B78-5D5E-454D-AED4-3A7FD016B377}" destId="{64C10B14-EA26-4738-9DDA-BB6888192665}" srcOrd="4" destOrd="0" parTransId="{809D777D-8BCD-429B-B945-34EE62B8833A}" sibTransId="{9483A483-CC10-4400-9CE8-302D6A384FB5}"/>
    <dgm:cxn modelId="{346E0FD5-87B9-461A-9CD2-26515FE753D4}" srcId="{DABB8B78-5D5E-454D-AED4-3A7FD016B377}" destId="{087741EC-1478-455A-82E6-9863AEC10DA1}" srcOrd="3" destOrd="0" parTransId="{73226575-AA6F-4AEE-A816-05DF0AFB1B6C}" sibTransId="{15E59DFC-C10F-4B0E-8EA6-2BD098B80B72}"/>
    <dgm:cxn modelId="{9637AEDA-2E6D-4181-823E-D75884538FD2}" srcId="{DABB8B78-5D5E-454D-AED4-3A7FD016B377}" destId="{24F85C22-0D80-4DCB-B1F2-BA8BD3799E70}" srcOrd="5" destOrd="0" parTransId="{EFDA851C-48C9-46DC-95FE-CC2B10DBC1EE}" sibTransId="{4878A6CE-CF9A-44F4-9F6C-6528B6C4FDC8}"/>
    <dgm:cxn modelId="{19DE0102-9275-49FE-9AC6-B90884253757}" type="presOf" srcId="{DFA07627-3536-4600-93E7-EF11700ABDF1}" destId="{865AEEEC-77A2-4339-A2C7-8F58595F1CD3}" srcOrd="0" destOrd="0" presId="urn:microsoft.com/office/officeart/2005/8/layout/default"/>
    <dgm:cxn modelId="{7ABD8590-D7B1-42C9-B49C-B9E6467792CE}" srcId="{DABB8B78-5D5E-454D-AED4-3A7FD016B377}" destId="{209E865C-F927-46B7-8D4F-4A22ED088A96}" srcOrd="6" destOrd="0" parTransId="{88353FFC-9A3B-48E3-A991-7AFCF774D4BB}" sibTransId="{16E8A603-D14A-49DF-9408-F4A8968F1321}"/>
    <dgm:cxn modelId="{55E2AF68-DB29-44AB-BA5C-ECC82628E862}" srcId="{DABB8B78-5D5E-454D-AED4-3A7FD016B377}" destId="{366ED2D9-49A3-4E51-A726-A80CD502AA00}" srcOrd="8" destOrd="0" parTransId="{D2706344-8A82-407F-B1E5-DCC25AB31E16}" sibTransId="{EA55A33E-8F34-45D8-BBA0-B000F96E8BEE}"/>
    <dgm:cxn modelId="{B05AA2A2-EA2E-40D6-A0BD-D8743F5E119E}" srcId="{DABB8B78-5D5E-454D-AED4-3A7FD016B377}" destId="{EAF5DC10-5A39-468D-9F39-A04EE0591A9B}" srcOrd="1" destOrd="0" parTransId="{7B01C0E2-6812-4403-9C08-394D946D0CB7}" sibTransId="{7CB81F1C-3512-4919-8464-ED8002442342}"/>
    <dgm:cxn modelId="{33F21094-49B8-4532-8944-D268D48986E9}" type="presOf" srcId="{64C10B14-EA26-4738-9DDA-BB6888192665}" destId="{D16BA378-2ADA-4E18-8EC9-7CC12E216CCA}" srcOrd="0" destOrd="0" presId="urn:microsoft.com/office/officeart/2005/8/layout/default"/>
    <dgm:cxn modelId="{69B75263-2AAC-4C38-9FB0-F69CF8BEA906}" srcId="{DABB8B78-5D5E-454D-AED4-3A7FD016B377}" destId="{5A0AA1E1-2943-4BDB-98C2-F544C8E87494}" srcOrd="2" destOrd="0" parTransId="{7FFDAEAE-F116-490E-9561-04D3B3044DA2}" sibTransId="{5AD74D96-05AA-457C-B964-740E5785F361}"/>
    <dgm:cxn modelId="{A0C051B1-F0EC-4E79-A3A4-049FEEFC9000}" type="presOf" srcId="{EAF5DC10-5A39-468D-9F39-A04EE0591A9B}" destId="{D8C18A90-8BE6-49F7-AEBD-DA33DDC1CD67}" srcOrd="0" destOrd="0" presId="urn:microsoft.com/office/officeart/2005/8/layout/default"/>
    <dgm:cxn modelId="{8E6E4A57-1FDD-42BC-B622-E7331E15655B}" srcId="{DABB8B78-5D5E-454D-AED4-3A7FD016B377}" destId="{DFA07627-3536-4600-93E7-EF11700ABDF1}" srcOrd="9" destOrd="0" parTransId="{4D51FDDA-589F-4395-BB1D-8D03EB31C5EA}" sibTransId="{BE66C03E-5EA7-4D42-AEAA-5EBD717AE18E}"/>
    <dgm:cxn modelId="{D80F6257-5212-4830-B953-E0B8EF0CA153}" type="presOf" srcId="{D1969CBC-E7E6-4394-A788-DEE19250E322}" destId="{1E32FA2C-8066-4E16-9463-788B21B8855F}" srcOrd="0" destOrd="0" presId="urn:microsoft.com/office/officeart/2005/8/layout/default"/>
    <dgm:cxn modelId="{A0289B2E-A79E-48AC-BDFD-DE38C26A6DCF}" type="presOf" srcId="{24F85C22-0D80-4DCB-B1F2-BA8BD3799E70}" destId="{A41B0EB0-AB50-40A5-A0BF-93BA5A875FF3}" srcOrd="0" destOrd="0" presId="urn:microsoft.com/office/officeart/2005/8/layout/default"/>
    <dgm:cxn modelId="{3EAB289B-EBFC-4A7F-A671-7F6E64069F19}" type="presParOf" srcId="{3F2849D6-C565-4FF9-859A-524028ABAB29}" destId="{1E32FA2C-8066-4E16-9463-788B21B8855F}" srcOrd="0" destOrd="0" presId="urn:microsoft.com/office/officeart/2005/8/layout/default"/>
    <dgm:cxn modelId="{33C78FAA-AA9B-4348-956A-40AD813A901A}" type="presParOf" srcId="{3F2849D6-C565-4FF9-859A-524028ABAB29}" destId="{04032109-435F-4D18-8C8A-CF551C7241AE}" srcOrd="1" destOrd="0" presId="urn:microsoft.com/office/officeart/2005/8/layout/default"/>
    <dgm:cxn modelId="{5A4AFA98-84E2-4CE0-91B8-A22FF7E3F992}" type="presParOf" srcId="{3F2849D6-C565-4FF9-859A-524028ABAB29}" destId="{D8C18A90-8BE6-49F7-AEBD-DA33DDC1CD67}" srcOrd="2" destOrd="0" presId="urn:microsoft.com/office/officeart/2005/8/layout/default"/>
    <dgm:cxn modelId="{7C803D81-5443-4FBA-A5E7-F70403F08A8F}" type="presParOf" srcId="{3F2849D6-C565-4FF9-859A-524028ABAB29}" destId="{FE9EDFC7-BF57-4055-90EC-BC8BAED01A25}" srcOrd="3" destOrd="0" presId="urn:microsoft.com/office/officeart/2005/8/layout/default"/>
    <dgm:cxn modelId="{66EC9B1E-1216-4D9B-B9A3-3E7FEDA7606F}" type="presParOf" srcId="{3F2849D6-C565-4FF9-859A-524028ABAB29}" destId="{46E4961E-B377-432F-BB3D-1FEB7C5FA21C}" srcOrd="4" destOrd="0" presId="urn:microsoft.com/office/officeart/2005/8/layout/default"/>
    <dgm:cxn modelId="{5B2CDF48-F3BB-44B1-A87A-00DA54D6AB40}" type="presParOf" srcId="{3F2849D6-C565-4FF9-859A-524028ABAB29}" destId="{971A968C-CFE9-468A-997D-8F3EE496A843}" srcOrd="5" destOrd="0" presId="urn:microsoft.com/office/officeart/2005/8/layout/default"/>
    <dgm:cxn modelId="{8D6ACDE6-E776-4925-8813-60D94D1A0958}" type="presParOf" srcId="{3F2849D6-C565-4FF9-859A-524028ABAB29}" destId="{5F9F3476-D298-45FF-9E5D-1BBDE67948EE}" srcOrd="6" destOrd="0" presId="urn:microsoft.com/office/officeart/2005/8/layout/default"/>
    <dgm:cxn modelId="{21F99ECA-4842-47E7-A133-B19A36BCEFD4}" type="presParOf" srcId="{3F2849D6-C565-4FF9-859A-524028ABAB29}" destId="{938906AA-9DC4-47F5-9844-927AFD33C0EF}" srcOrd="7" destOrd="0" presId="urn:microsoft.com/office/officeart/2005/8/layout/default"/>
    <dgm:cxn modelId="{81DB6C8A-5A3A-4DDE-92EF-A75D5F651123}" type="presParOf" srcId="{3F2849D6-C565-4FF9-859A-524028ABAB29}" destId="{D16BA378-2ADA-4E18-8EC9-7CC12E216CCA}" srcOrd="8" destOrd="0" presId="urn:microsoft.com/office/officeart/2005/8/layout/default"/>
    <dgm:cxn modelId="{00577014-D24C-43E8-8E55-70F65EA369C2}" type="presParOf" srcId="{3F2849D6-C565-4FF9-859A-524028ABAB29}" destId="{EAD32D13-32B1-4531-AE27-43B8B9AF5CB4}" srcOrd="9" destOrd="0" presId="urn:microsoft.com/office/officeart/2005/8/layout/default"/>
    <dgm:cxn modelId="{45E69EB3-2255-4422-93B5-AA9B1BE300EE}" type="presParOf" srcId="{3F2849D6-C565-4FF9-859A-524028ABAB29}" destId="{A41B0EB0-AB50-40A5-A0BF-93BA5A875FF3}" srcOrd="10" destOrd="0" presId="urn:microsoft.com/office/officeart/2005/8/layout/default"/>
    <dgm:cxn modelId="{18E4C143-B570-4512-94CC-AA057690EC19}" type="presParOf" srcId="{3F2849D6-C565-4FF9-859A-524028ABAB29}" destId="{FD9107E1-BCD0-4CDF-9AD5-08CFE6CA9AD6}" srcOrd="11" destOrd="0" presId="urn:microsoft.com/office/officeart/2005/8/layout/default"/>
    <dgm:cxn modelId="{82D23152-6AE0-4A0E-BB19-75F995A62FDD}" type="presParOf" srcId="{3F2849D6-C565-4FF9-859A-524028ABAB29}" destId="{3DC88D62-813F-4B37-A5D0-B2102AC3758A}" srcOrd="12" destOrd="0" presId="urn:microsoft.com/office/officeart/2005/8/layout/default"/>
    <dgm:cxn modelId="{256CEAB7-9377-457C-A9D4-A08559FE9F76}" type="presParOf" srcId="{3F2849D6-C565-4FF9-859A-524028ABAB29}" destId="{B12DDC78-6C07-445C-A05D-B829F02F079A}" srcOrd="13" destOrd="0" presId="urn:microsoft.com/office/officeart/2005/8/layout/default"/>
    <dgm:cxn modelId="{D426EC94-F108-4D9A-9639-CAEF4134ECC9}" type="presParOf" srcId="{3F2849D6-C565-4FF9-859A-524028ABAB29}" destId="{565495BD-BED8-4B7C-9931-E9FE3D2777A3}" srcOrd="14" destOrd="0" presId="urn:microsoft.com/office/officeart/2005/8/layout/default"/>
    <dgm:cxn modelId="{180A0142-C733-492C-8327-D65BDE3F594E}" type="presParOf" srcId="{3F2849D6-C565-4FF9-859A-524028ABAB29}" destId="{AC714377-A450-4F80-8E7E-E7071F47DE8B}" srcOrd="15" destOrd="0" presId="urn:microsoft.com/office/officeart/2005/8/layout/default"/>
    <dgm:cxn modelId="{A6C2DCAB-9BE8-4B0E-AB8D-75C38881FF87}" type="presParOf" srcId="{3F2849D6-C565-4FF9-859A-524028ABAB29}" destId="{93C45D9E-A4BA-458A-A492-E03F4AC27FD5}" srcOrd="16" destOrd="0" presId="urn:microsoft.com/office/officeart/2005/8/layout/default"/>
    <dgm:cxn modelId="{F304E4E2-A710-4758-A4AA-FAF654304AAF}" type="presParOf" srcId="{3F2849D6-C565-4FF9-859A-524028ABAB29}" destId="{A4861F85-2794-4CC4-B34D-E25B997CC27A}" srcOrd="17" destOrd="0" presId="urn:microsoft.com/office/officeart/2005/8/layout/default"/>
    <dgm:cxn modelId="{CA74FAF5-3B1B-49D5-806D-4377BAADF680}" type="presParOf" srcId="{3F2849D6-C565-4FF9-859A-524028ABAB29}" destId="{865AEEEC-77A2-4339-A2C7-8F58595F1CD3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FEF9F755-9A83-438C-BF21-8D07673E6A45}" type="doc">
      <dgm:prSet loTypeId="urn:microsoft.com/office/officeart/2005/8/layout/default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1F9B3EE-0E85-4555-B9AA-CAC08C020638}">
      <dgm:prSet phldrT="[Text]"/>
      <dgm:spPr/>
      <dgm:t>
        <a:bodyPr/>
        <a:lstStyle/>
        <a:p>
          <a:r>
            <a:rPr lang="en-US" dirty="0" smtClean="0"/>
            <a:t>Location</a:t>
          </a:r>
          <a:endParaRPr lang="en-US" dirty="0"/>
        </a:p>
      </dgm:t>
    </dgm:pt>
    <dgm:pt modelId="{BDE1503B-C5E1-416B-A622-BDDA80CAD118}" type="parTrans" cxnId="{B441B8B0-84BC-4C7B-B1C3-F72D8380FBFB}">
      <dgm:prSet/>
      <dgm:spPr/>
      <dgm:t>
        <a:bodyPr/>
        <a:lstStyle/>
        <a:p>
          <a:endParaRPr lang="en-US"/>
        </a:p>
      </dgm:t>
    </dgm:pt>
    <dgm:pt modelId="{55FCB78C-BFB9-4CF4-9351-CD1D183356B7}" type="sibTrans" cxnId="{B441B8B0-84BC-4C7B-B1C3-F72D8380FBFB}">
      <dgm:prSet/>
      <dgm:spPr/>
      <dgm:t>
        <a:bodyPr/>
        <a:lstStyle/>
        <a:p>
          <a:endParaRPr lang="en-US"/>
        </a:p>
      </dgm:t>
    </dgm:pt>
    <dgm:pt modelId="{24C30BF2-06FB-48BD-A118-02DECAA6A761}">
      <dgm:prSet phldrT="[Text]"/>
      <dgm:spPr/>
      <dgm:t>
        <a:bodyPr/>
        <a:lstStyle/>
        <a:p>
          <a:r>
            <a:rPr lang="en-US" dirty="0" smtClean="0"/>
            <a:t>Time</a:t>
          </a:r>
          <a:endParaRPr lang="en-US" dirty="0"/>
        </a:p>
      </dgm:t>
    </dgm:pt>
    <dgm:pt modelId="{2D03CD21-2A77-4FDA-9151-549AB7EE0795}" type="parTrans" cxnId="{DC2D36D1-59A2-4472-AD8A-DD6E37F2BFC3}">
      <dgm:prSet/>
      <dgm:spPr/>
      <dgm:t>
        <a:bodyPr/>
        <a:lstStyle/>
        <a:p>
          <a:endParaRPr lang="en-US"/>
        </a:p>
      </dgm:t>
    </dgm:pt>
    <dgm:pt modelId="{C3878100-C873-46C2-B7C5-951D4217EFB2}" type="sibTrans" cxnId="{DC2D36D1-59A2-4472-AD8A-DD6E37F2BFC3}">
      <dgm:prSet/>
      <dgm:spPr/>
      <dgm:t>
        <a:bodyPr/>
        <a:lstStyle/>
        <a:p>
          <a:endParaRPr lang="en-US"/>
        </a:p>
      </dgm:t>
    </dgm:pt>
    <dgm:pt modelId="{F443F705-2452-4DAF-A810-A9EFD74FCDF1}">
      <dgm:prSet phldrT="[Text]"/>
      <dgm:spPr/>
      <dgm:t>
        <a:bodyPr/>
        <a:lstStyle/>
        <a:p>
          <a:r>
            <a:rPr lang="en-US" dirty="0" smtClean="0"/>
            <a:t>Nearby Objects</a:t>
          </a:r>
          <a:endParaRPr lang="en-US" dirty="0"/>
        </a:p>
      </dgm:t>
    </dgm:pt>
    <dgm:pt modelId="{AD5CE6BF-0994-45DB-A219-283063BCEAC1}" type="parTrans" cxnId="{7CCD8528-9697-4636-A2B1-5319F22ADB06}">
      <dgm:prSet/>
      <dgm:spPr/>
      <dgm:t>
        <a:bodyPr/>
        <a:lstStyle/>
        <a:p>
          <a:endParaRPr lang="en-US"/>
        </a:p>
      </dgm:t>
    </dgm:pt>
    <dgm:pt modelId="{FF43B6A5-0027-40A7-A803-E07DDEB61638}" type="sibTrans" cxnId="{7CCD8528-9697-4636-A2B1-5319F22ADB06}">
      <dgm:prSet/>
      <dgm:spPr/>
      <dgm:t>
        <a:bodyPr/>
        <a:lstStyle/>
        <a:p>
          <a:endParaRPr lang="en-US"/>
        </a:p>
      </dgm:t>
    </dgm:pt>
    <dgm:pt modelId="{11291699-BD49-4FFA-A7CF-B7AF18585C0E}">
      <dgm:prSet phldrT="[Text]"/>
      <dgm:spPr/>
      <dgm:t>
        <a:bodyPr/>
        <a:lstStyle/>
        <a:p>
          <a:r>
            <a:rPr lang="en-US" dirty="0" smtClean="0"/>
            <a:t>Network Bandwidth</a:t>
          </a:r>
          <a:endParaRPr lang="en-US" dirty="0"/>
        </a:p>
      </dgm:t>
    </dgm:pt>
    <dgm:pt modelId="{2700606D-E70D-47D7-A9EF-7091E8402532}" type="parTrans" cxnId="{B7E5464B-1EF8-4AA2-81DA-C0B19F7FA206}">
      <dgm:prSet/>
      <dgm:spPr/>
      <dgm:t>
        <a:bodyPr/>
        <a:lstStyle/>
        <a:p>
          <a:endParaRPr lang="en-US"/>
        </a:p>
      </dgm:t>
    </dgm:pt>
    <dgm:pt modelId="{6B5F4E06-8969-40B0-BF88-CCA6E5083443}" type="sibTrans" cxnId="{B7E5464B-1EF8-4AA2-81DA-C0B19F7FA206}">
      <dgm:prSet/>
      <dgm:spPr/>
      <dgm:t>
        <a:bodyPr/>
        <a:lstStyle/>
        <a:p>
          <a:endParaRPr lang="en-US"/>
        </a:p>
      </dgm:t>
    </dgm:pt>
    <dgm:pt modelId="{655E2AD8-AC1E-416C-8F3F-11686B107975}">
      <dgm:prSet phldrT="[Text]"/>
      <dgm:spPr/>
      <dgm:t>
        <a:bodyPr/>
        <a:lstStyle/>
        <a:p>
          <a:r>
            <a:rPr lang="en-US" dirty="0" smtClean="0"/>
            <a:t>Light</a:t>
          </a:r>
          <a:endParaRPr lang="en-US" dirty="0"/>
        </a:p>
      </dgm:t>
    </dgm:pt>
    <dgm:pt modelId="{2E98091A-BF69-429A-B7D7-918016111335}" type="parTrans" cxnId="{6AB7F978-1978-47D1-A08E-DC78C1B233C2}">
      <dgm:prSet/>
      <dgm:spPr/>
      <dgm:t>
        <a:bodyPr/>
        <a:lstStyle/>
        <a:p>
          <a:endParaRPr lang="en-US"/>
        </a:p>
      </dgm:t>
    </dgm:pt>
    <dgm:pt modelId="{A7E3F7FC-4744-4267-BF7A-5EAE46DFF525}" type="sibTrans" cxnId="{6AB7F978-1978-47D1-A08E-DC78C1B233C2}">
      <dgm:prSet/>
      <dgm:spPr/>
      <dgm:t>
        <a:bodyPr/>
        <a:lstStyle/>
        <a:p>
          <a:endParaRPr lang="en-US"/>
        </a:p>
      </dgm:t>
    </dgm:pt>
    <dgm:pt modelId="{50095EB1-7D57-4DD1-94A3-E7049DCBFA26}">
      <dgm:prSet phldrT="[Text]"/>
      <dgm:spPr/>
      <dgm:t>
        <a:bodyPr/>
        <a:lstStyle/>
        <a:p>
          <a:r>
            <a:rPr lang="en-US" dirty="0" smtClean="0"/>
            <a:t>Tilt</a:t>
          </a:r>
          <a:endParaRPr lang="en-US" dirty="0"/>
        </a:p>
      </dgm:t>
    </dgm:pt>
    <dgm:pt modelId="{59BFC80E-C944-4B0B-9AC6-78D9E5C2EDA0}" type="parTrans" cxnId="{701F74CB-A34D-4923-BEBA-22D5F9EF3854}">
      <dgm:prSet/>
      <dgm:spPr/>
      <dgm:t>
        <a:bodyPr/>
        <a:lstStyle/>
        <a:p>
          <a:endParaRPr lang="en-US"/>
        </a:p>
      </dgm:t>
    </dgm:pt>
    <dgm:pt modelId="{1AEE0B9C-B25B-4449-8D23-4C783EA70902}" type="sibTrans" cxnId="{701F74CB-A34D-4923-BEBA-22D5F9EF3854}">
      <dgm:prSet/>
      <dgm:spPr/>
      <dgm:t>
        <a:bodyPr/>
        <a:lstStyle/>
        <a:p>
          <a:endParaRPr lang="en-US"/>
        </a:p>
      </dgm:t>
    </dgm:pt>
    <dgm:pt modelId="{3D08C097-87D7-42BE-A830-034C89F57658}">
      <dgm:prSet phldrT="[Text]"/>
      <dgm:spPr/>
      <dgm:t>
        <a:bodyPr/>
        <a:lstStyle/>
        <a:p>
          <a:r>
            <a:rPr lang="en-US" dirty="0" smtClean="0"/>
            <a:t>Vibration</a:t>
          </a:r>
          <a:endParaRPr lang="en-US" dirty="0"/>
        </a:p>
      </dgm:t>
    </dgm:pt>
    <dgm:pt modelId="{7D800F87-3E53-44C7-8377-E10C77589DDA}" type="parTrans" cxnId="{17F118C7-69AA-47C1-8724-89BA7E470563}">
      <dgm:prSet/>
      <dgm:spPr/>
      <dgm:t>
        <a:bodyPr/>
        <a:lstStyle/>
        <a:p>
          <a:endParaRPr lang="en-US"/>
        </a:p>
      </dgm:t>
    </dgm:pt>
    <dgm:pt modelId="{5C7C9CBA-17DC-46AC-BF40-03E7573B2421}" type="sibTrans" cxnId="{17F118C7-69AA-47C1-8724-89BA7E470563}">
      <dgm:prSet/>
      <dgm:spPr/>
      <dgm:t>
        <a:bodyPr/>
        <a:lstStyle/>
        <a:p>
          <a:endParaRPr lang="en-US"/>
        </a:p>
      </dgm:t>
    </dgm:pt>
    <dgm:pt modelId="{BDB167D9-5351-49F5-BB9E-92F91C0A8C2B}">
      <dgm:prSet phldrT="[Text]"/>
      <dgm:spPr/>
      <dgm:t>
        <a:bodyPr/>
        <a:lstStyle/>
        <a:p>
          <a:r>
            <a:rPr lang="en-US" dirty="0" smtClean="0"/>
            <a:t>Proximity</a:t>
          </a:r>
          <a:endParaRPr lang="en-US" dirty="0"/>
        </a:p>
      </dgm:t>
    </dgm:pt>
    <dgm:pt modelId="{7B994756-C757-4AB9-856B-27B9A2817036}" type="parTrans" cxnId="{FDBD81DE-D859-466A-AFF5-7E572959D9A3}">
      <dgm:prSet/>
      <dgm:spPr/>
      <dgm:t>
        <a:bodyPr/>
        <a:lstStyle/>
        <a:p>
          <a:endParaRPr lang="en-US"/>
        </a:p>
      </dgm:t>
    </dgm:pt>
    <dgm:pt modelId="{7D593074-7375-4AFA-8D88-116516981501}" type="sibTrans" cxnId="{FDBD81DE-D859-466A-AFF5-7E572959D9A3}">
      <dgm:prSet/>
      <dgm:spPr/>
      <dgm:t>
        <a:bodyPr/>
        <a:lstStyle/>
        <a:p>
          <a:endParaRPr lang="en-US"/>
        </a:p>
      </dgm:t>
    </dgm:pt>
    <dgm:pt modelId="{2FB48A54-2F41-49B1-B8A1-3C692421DA85}">
      <dgm:prSet phldrT="[Text]"/>
      <dgm:spPr/>
      <dgm:t>
        <a:bodyPr/>
        <a:lstStyle/>
        <a:p>
          <a:r>
            <a:rPr lang="en-US" dirty="0" smtClean="0"/>
            <a:t>Sound</a:t>
          </a:r>
          <a:endParaRPr lang="en-US" dirty="0"/>
        </a:p>
      </dgm:t>
    </dgm:pt>
    <dgm:pt modelId="{BC052071-1414-4608-9452-E10E70296BBB}" type="parTrans" cxnId="{F2C399CB-1A0A-4FCF-8CB8-498E9A153ACC}">
      <dgm:prSet/>
      <dgm:spPr/>
      <dgm:t>
        <a:bodyPr/>
        <a:lstStyle/>
        <a:p>
          <a:endParaRPr lang="en-US"/>
        </a:p>
      </dgm:t>
    </dgm:pt>
    <dgm:pt modelId="{148BBAD4-B73B-4FF3-987B-7FBCB09484C9}" type="sibTrans" cxnId="{F2C399CB-1A0A-4FCF-8CB8-498E9A153ACC}">
      <dgm:prSet/>
      <dgm:spPr/>
      <dgm:t>
        <a:bodyPr/>
        <a:lstStyle/>
        <a:p>
          <a:endParaRPr lang="en-US"/>
        </a:p>
      </dgm:t>
    </dgm:pt>
    <dgm:pt modelId="{82224CCD-34EE-4D89-B82B-82D45F26B72B}">
      <dgm:prSet phldrT="[Text]"/>
      <dgm:spPr/>
      <dgm:t>
        <a:bodyPr/>
        <a:lstStyle/>
        <a:p>
          <a:r>
            <a:rPr lang="en-US" dirty="0" smtClean="0"/>
            <a:t>Temperature</a:t>
          </a:r>
          <a:endParaRPr lang="en-US" dirty="0"/>
        </a:p>
      </dgm:t>
    </dgm:pt>
    <dgm:pt modelId="{DE94EF95-351D-4B3A-8FD6-CDDCCC8F05C8}" type="parTrans" cxnId="{0FB58277-91A1-425C-A874-649B430ED77C}">
      <dgm:prSet/>
      <dgm:spPr/>
      <dgm:t>
        <a:bodyPr/>
        <a:lstStyle/>
        <a:p>
          <a:endParaRPr lang="en-US"/>
        </a:p>
      </dgm:t>
    </dgm:pt>
    <dgm:pt modelId="{DE957B2C-B3DC-4BCD-BB43-44FAC6EE183F}" type="sibTrans" cxnId="{0FB58277-91A1-425C-A874-649B430ED77C}">
      <dgm:prSet/>
      <dgm:spPr/>
      <dgm:t>
        <a:bodyPr/>
        <a:lstStyle/>
        <a:p>
          <a:endParaRPr lang="en-US"/>
        </a:p>
      </dgm:t>
    </dgm:pt>
    <dgm:pt modelId="{5A6F7693-B306-4369-BAA8-CB6C37BC59FE}" type="pres">
      <dgm:prSet presAssocID="{FEF9F755-9A83-438C-BF21-8D07673E6A45}" presName="diagram" presStyleCnt="0">
        <dgm:presLayoutVars>
          <dgm:dir/>
          <dgm:resizeHandles val="exact"/>
        </dgm:presLayoutVars>
      </dgm:prSet>
      <dgm:spPr/>
    </dgm:pt>
    <dgm:pt modelId="{607C6655-6B24-4C3E-A833-EB2D5963372F}" type="pres">
      <dgm:prSet presAssocID="{11F9B3EE-0E85-4555-B9AA-CAC08C020638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AB5072-D66E-413C-A83B-E6544113F010}" type="pres">
      <dgm:prSet presAssocID="{55FCB78C-BFB9-4CF4-9351-CD1D183356B7}" presName="sibTrans" presStyleCnt="0"/>
      <dgm:spPr/>
    </dgm:pt>
    <dgm:pt modelId="{B31F01AA-BC64-4859-9FF1-1895D263E897}" type="pres">
      <dgm:prSet presAssocID="{24C30BF2-06FB-48BD-A118-02DECAA6A761}" presName="node" presStyleLbl="node1" presStyleIdx="1" presStyleCnt="10">
        <dgm:presLayoutVars>
          <dgm:bulletEnabled val="1"/>
        </dgm:presLayoutVars>
      </dgm:prSet>
      <dgm:spPr/>
    </dgm:pt>
    <dgm:pt modelId="{5F2F511E-58CF-453A-9095-5B4838C13F74}" type="pres">
      <dgm:prSet presAssocID="{C3878100-C873-46C2-B7C5-951D4217EFB2}" presName="sibTrans" presStyleCnt="0"/>
      <dgm:spPr/>
    </dgm:pt>
    <dgm:pt modelId="{D724C57B-9748-48FE-A548-7D4F9D43CE45}" type="pres">
      <dgm:prSet presAssocID="{F443F705-2452-4DAF-A810-A9EFD74FCDF1}" presName="node" presStyleLbl="node1" presStyleIdx="2" presStyleCnt="10">
        <dgm:presLayoutVars>
          <dgm:bulletEnabled val="1"/>
        </dgm:presLayoutVars>
      </dgm:prSet>
      <dgm:spPr/>
    </dgm:pt>
    <dgm:pt modelId="{44DA555B-545F-4C4C-928F-720109BF2A49}" type="pres">
      <dgm:prSet presAssocID="{FF43B6A5-0027-40A7-A803-E07DDEB61638}" presName="sibTrans" presStyleCnt="0"/>
      <dgm:spPr/>
    </dgm:pt>
    <dgm:pt modelId="{1F6C865D-7219-46EC-9225-E488FB7E4794}" type="pres">
      <dgm:prSet presAssocID="{11291699-BD49-4FFA-A7CF-B7AF18585C0E}" presName="node" presStyleLbl="node1" presStyleIdx="3" presStyleCnt="10">
        <dgm:presLayoutVars>
          <dgm:bulletEnabled val="1"/>
        </dgm:presLayoutVars>
      </dgm:prSet>
      <dgm:spPr/>
    </dgm:pt>
    <dgm:pt modelId="{0A834D05-4177-44E8-B956-FC2EE1191FC0}" type="pres">
      <dgm:prSet presAssocID="{6B5F4E06-8969-40B0-BF88-CCA6E5083443}" presName="sibTrans" presStyleCnt="0"/>
      <dgm:spPr/>
    </dgm:pt>
    <dgm:pt modelId="{93BFFA40-E7A9-4E2E-9D1A-03A90EF85EF5}" type="pres">
      <dgm:prSet presAssocID="{655E2AD8-AC1E-416C-8F3F-11686B107975}" presName="node" presStyleLbl="node1" presStyleIdx="4" presStyleCnt="10">
        <dgm:presLayoutVars>
          <dgm:bulletEnabled val="1"/>
        </dgm:presLayoutVars>
      </dgm:prSet>
      <dgm:spPr/>
    </dgm:pt>
    <dgm:pt modelId="{43A41D7B-7A97-4169-B14D-3E541A97FD0B}" type="pres">
      <dgm:prSet presAssocID="{A7E3F7FC-4744-4267-BF7A-5EAE46DFF525}" presName="sibTrans" presStyleCnt="0"/>
      <dgm:spPr/>
    </dgm:pt>
    <dgm:pt modelId="{7B518E47-FE36-426E-A682-08829BC29112}" type="pres">
      <dgm:prSet presAssocID="{50095EB1-7D57-4DD1-94A3-E7049DCBFA26}" presName="node" presStyleLbl="node1" presStyleIdx="5" presStyleCnt="10">
        <dgm:presLayoutVars>
          <dgm:bulletEnabled val="1"/>
        </dgm:presLayoutVars>
      </dgm:prSet>
      <dgm:spPr/>
    </dgm:pt>
    <dgm:pt modelId="{6FFF2400-FBF4-4F44-8E47-42B78DFDA06E}" type="pres">
      <dgm:prSet presAssocID="{1AEE0B9C-B25B-4449-8D23-4C783EA70902}" presName="sibTrans" presStyleCnt="0"/>
      <dgm:spPr/>
    </dgm:pt>
    <dgm:pt modelId="{E2243EC8-7746-49EF-9C2B-70B3FC46E883}" type="pres">
      <dgm:prSet presAssocID="{3D08C097-87D7-42BE-A830-034C89F57658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8FA225-DFEB-44B9-B4B3-A59BC7668AFA}" type="pres">
      <dgm:prSet presAssocID="{5C7C9CBA-17DC-46AC-BF40-03E7573B2421}" presName="sibTrans" presStyleCnt="0"/>
      <dgm:spPr/>
    </dgm:pt>
    <dgm:pt modelId="{87351AEA-10E9-42EC-90E8-D37F0A4F73C7}" type="pres">
      <dgm:prSet presAssocID="{BDB167D9-5351-49F5-BB9E-92F91C0A8C2B}" presName="node" presStyleLbl="node1" presStyleIdx="7" presStyleCnt="10">
        <dgm:presLayoutVars>
          <dgm:bulletEnabled val="1"/>
        </dgm:presLayoutVars>
      </dgm:prSet>
      <dgm:spPr/>
    </dgm:pt>
    <dgm:pt modelId="{D97378ED-D6D0-443F-BD85-025C9BD4CF50}" type="pres">
      <dgm:prSet presAssocID="{7D593074-7375-4AFA-8D88-116516981501}" presName="sibTrans" presStyleCnt="0"/>
      <dgm:spPr/>
    </dgm:pt>
    <dgm:pt modelId="{57A8C42A-527C-468F-A936-738811D09F7A}" type="pres">
      <dgm:prSet presAssocID="{2FB48A54-2F41-49B1-B8A1-3C692421DA85}" presName="node" presStyleLbl="node1" presStyleIdx="8" presStyleCnt="10">
        <dgm:presLayoutVars>
          <dgm:bulletEnabled val="1"/>
        </dgm:presLayoutVars>
      </dgm:prSet>
      <dgm:spPr/>
    </dgm:pt>
    <dgm:pt modelId="{8CCEE6F1-DA01-4F97-AA13-0228E20B1454}" type="pres">
      <dgm:prSet presAssocID="{148BBAD4-B73B-4FF3-987B-7FBCB09484C9}" presName="sibTrans" presStyleCnt="0"/>
      <dgm:spPr/>
    </dgm:pt>
    <dgm:pt modelId="{8662CF99-629C-4FC5-A314-CD5217F71FF5}" type="pres">
      <dgm:prSet presAssocID="{82224CCD-34EE-4D89-B82B-82D45F26B72B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9284B5D-E277-4957-9DE5-3C92012D5C97}" type="presOf" srcId="{BDB167D9-5351-49F5-BB9E-92F91C0A8C2B}" destId="{87351AEA-10E9-42EC-90E8-D37F0A4F73C7}" srcOrd="0" destOrd="0" presId="urn:microsoft.com/office/officeart/2005/8/layout/default"/>
    <dgm:cxn modelId="{AB34E264-9F96-4029-93D9-DB8B7F5D3E4C}" type="presOf" srcId="{FEF9F755-9A83-438C-BF21-8D07673E6A45}" destId="{5A6F7693-B306-4369-BAA8-CB6C37BC59FE}" srcOrd="0" destOrd="0" presId="urn:microsoft.com/office/officeart/2005/8/layout/default"/>
    <dgm:cxn modelId="{3CB4CF5C-F002-4789-8553-5B56B01C8C68}" type="presOf" srcId="{11F9B3EE-0E85-4555-B9AA-CAC08C020638}" destId="{607C6655-6B24-4C3E-A833-EB2D5963372F}" srcOrd="0" destOrd="0" presId="urn:microsoft.com/office/officeart/2005/8/layout/default"/>
    <dgm:cxn modelId="{F2C399CB-1A0A-4FCF-8CB8-498E9A153ACC}" srcId="{FEF9F755-9A83-438C-BF21-8D07673E6A45}" destId="{2FB48A54-2F41-49B1-B8A1-3C692421DA85}" srcOrd="8" destOrd="0" parTransId="{BC052071-1414-4608-9452-E10E70296BBB}" sibTransId="{148BBAD4-B73B-4FF3-987B-7FBCB09484C9}"/>
    <dgm:cxn modelId="{6AB7F978-1978-47D1-A08E-DC78C1B233C2}" srcId="{FEF9F755-9A83-438C-BF21-8D07673E6A45}" destId="{655E2AD8-AC1E-416C-8F3F-11686B107975}" srcOrd="4" destOrd="0" parTransId="{2E98091A-BF69-429A-B7D7-918016111335}" sibTransId="{A7E3F7FC-4744-4267-BF7A-5EAE46DFF525}"/>
    <dgm:cxn modelId="{594F36F0-1048-4929-9B81-88B5C8874170}" type="presOf" srcId="{11291699-BD49-4FFA-A7CF-B7AF18585C0E}" destId="{1F6C865D-7219-46EC-9225-E488FB7E4794}" srcOrd="0" destOrd="0" presId="urn:microsoft.com/office/officeart/2005/8/layout/default"/>
    <dgm:cxn modelId="{52D56F76-73F2-45E2-88F1-5A2D458A428F}" type="presOf" srcId="{655E2AD8-AC1E-416C-8F3F-11686B107975}" destId="{93BFFA40-E7A9-4E2E-9D1A-03A90EF85EF5}" srcOrd="0" destOrd="0" presId="urn:microsoft.com/office/officeart/2005/8/layout/default"/>
    <dgm:cxn modelId="{17F118C7-69AA-47C1-8724-89BA7E470563}" srcId="{FEF9F755-9A83-438C-BF21-8D07673E6A45}" destId="{3D08C097-87D7-42BE-A830-034C89F57658}" srcOrd="6" destOrd="0" parTransId="{7D800F87-3E53-44C7-8377-E10C77589DDA}" sibTransId="{5C7C9CBA-17DC-46AC-BF40-03E7573B2421}"/>
    <dgm:cxn modelId="{D9C130B5-6C63-43BA-B09F-787C00848A0F}" type="presOf" srcId="{2FB48A54-2F41-49B1-B8A1-3C692421DA85}" destId="{57A8C42A-527C-468F-A936-738811D09F7A}" srcOrd="0" destOrd="0" presId="urn:microsoft.com/office/officeart/2005/8/layout/default"/>
    <dgm:cxn modelId="{701F74CB-A34D-4923-BEBA-22D5F9EF3854}" srcId="{FEF9F755-9A83-438C-BF21-8D07673E6A45}" destId="{50095EB1-7D57-4DD1-94A3-E7049DCBFA26}" srcOrd="5" destOrd="0" parTransId="{59BFC80E-C944-4B0B-9AC6-78D9E5C2EDA0}" sibTransId="{1AEE0B9C-B25B-4449-8D23-4C783EA70902}"/>
    <dgm:cxn modelId="{FDBD81DE-D859-466A-AFF5-7E572959D9A3}" srcId="{FEF9F755-9A83-438C-BF21-8D07673E6A45}" destId="{BDB167D9-5351-49F5-BB9E-92F91C0A8C2B}" srcOrd="7" destOrd="0" parTransId="{7B994756-C757-4AB9-856B-27B9A2817036}" sibTransId="{7D593074-7375-4AFA-8D88-116516981501}"/>
    <dgm:cxn modelId="{461D5173-D35A-4FC7-868A-122A6EDAF8E2}" type="presOf" srcId="{24C30BF2-06FB-48BD-A118-02DECAA6A761}" destId="{B31F01AA-BC64-4859-9FF1-1895D263E897}" srcOrd="0" destOrd="0" presId="urn:microsoft.com/office/officeart/2005/8/layout/default"/>
    <dgm:cxn modelId="{40CBF853-91B4-4815-8B75-0B6320CCFD47}" type="presOf" srcId="{F443F705-2452-4DAF-A810-A9EFD74FCDF1}" destId="{D724C57B-9748-48FE-A548-7D4F9D43CE45}" srcOrd="0" destOrd="0" presId="urn:microsoft.com/office/officeart/2005/8/layout/default"/>
    <dgm:cxn modelId="{B9DE7D3F-5230-4CF4-A83E-4F562C05EF23}" type="presOf" srcId="{3D08C097-87D7-42BE-A830-034C89F57658}" destId="{E2243EC8-7746-49EF-9C2B-70B3FC46E883}" srcOrd="0" destOrd="0" presId="urn:microsoft.com/office/officeart/2005/8/layout/default"/>
    <dgm:cxn modelId="{02B16F59-BC17-4EA2-88C0-CBA98E227E4E}" type="presOf" srcId="{82224CCD-34EE-4D89-B82B-82D45F26B72B}" destId="{8662CF99-629C-4FC5-A314-CD5217F71FF5}" srcOrd="0" destOrd="0" presId="urn:microsoft.com/office/officeart/2005/8/layout/default"/>
    <dgm:cxn modelId="{9FA74169-C48C-4F8B-9342-0E0093A5D6D9}" type="presOf" srcId="{50095EB1-7D57-4DD1-94A3-E7049DCBFA26}" destId="{7B518E47-FE36-426E-A682-08829BC29112}" srcOrd="0" destOrd="0" presId="urn:microsoft.com/office/officeart/2005/8/layout/default"/>
    <dgm:cxn modelId="{7CCD8528-9697-4636-A2B1-5319F22ADB06}" srcId="{FEF9F755-9A83-438C-BF21-8D07673E6A45}" destId="{F443F705-2452-4DAF-A810-A9EFD74FCDF1}" srcOrd="2" destOrd="0" parTransId="{AD5CE6BF-0994-45DB-A219-283063BCEAC1}" sibTransId="{FF43B6A5-0027-40A7-A803-E07DDEB61638}"/>
    <dgm:cxn modelId="{B7E5464B-1EF8-4AA2-81DA-C0B19F7FA206}" srcId="{FEF9F755-9A83-438C-BF21-8D07673E6A45}" destId="{11291699-BD49-4FFA-A7CF-B7AF18585C0E}" srcOrd="3" destOrd="0" parTransId="{2700606D-E70D-47D7-A9EF-7091E8402532}" sibTransId="{6B5F4E06-8969-40B0-BF88-CCA6E5083443}"/>
    <dgm:cxn modelId="{DC2D36D1-59A2-4472-AD8A-DD6E37F2BFC3}" srcId="{FEF9F755-9A83-438C-BF21-8D07673E6A45}" destId="{24C30BF2-06FB-48BD-A118-02DECAA6A761}" srcOrd="1" destOrd="0" parTransId="{2D03CD21-2A77-4FDA-9151-549AB7EE0795}" sibTransId="{C3878100-C873-46C2-B7C5-951D4217EFB2}"/>
    <dgm:cxn modelId="{0FB58277-91A1-425C-A874-649B430ED77C}" srcId="{FEF9F755-9A83-438C-BF21-8D07673E6A45}" destId="{82224CCD-34EE-4D89-B82B-82D45F26B72B}" srcOrd="9" destOrd="0" parTransId="{DE94EF95-351D-4B3A-8FD6-CDDCCC8F05C8}" sibTransId="{DE957B2C-B3DC-4BCD-BB43-44FAC6EE183F}"/>
    <dgm:cxn modelId="{B441B8B0-84BC-4C7B-B1C3-F72D8380FBFB}" srcId="{FEF9F755-9A83-438C-BF21-8D07673E6A45}" destId="{11F9B3EE-0E85-4555-B9AA-CAC08C020638}" srcOrd="0" destOrd="0" parTransId="{BDE1503B-C5E1-416B-A622-BDDA80CAD118}" sibTransId="{55FCB78C-BFB9-4CF4-9351-CD1D183356B7}"/>
    <dgm:cxn modelId="{247047B9-7B71-45F8-A516-2D412B872E98}" type="presParOf" srcId="{5A6F7693-B306-4369-BAA8-CB6C37BC59FE}" destId="{607C6655-6B24-4C3E-A833-EB2D5963372F}" srcOrd="0" destOrd="0" presId="urn:microsoft.com/office/officeart/2005/8/layout/default"/>
    <dgm:cxn modelId="{48E45892-7A01-4251-8EF0-F8BD431D6566}" type="presParOf" srcId="{5A6F7693-B306-4369-BAA8-CB6C37BC59FE}" destId="{5DAB5072-D66E-413C-A83B-E6544113F010}" srcOrd="1" destOrd="0" presId="urn:microsoft.com/office/officeart/2005/8/layout/default"/>
    <dgm:cxn modelId="{BA6CC167-9D4C-4683-97B0-693646029245}" type="presParOf" srcId="{5A6F7693-B306-4369-BAA8-CB6C37BC59FE}" destId="{B31F01AA-BC64-4859-9FF1-1895D263E897}" srcOrd="2" destOrd="0" presId="urn:microsoft.com/office/officeart/2005/8/layout/default"/>
    <dgm:cxn modelId="{ADA86D49-DB5E-4B06-92D7-1946A896E172}" type="presParOf" srcId="{5A6F7693-B306-4369-BAA8-CB6C37BC59FE}" destId="{5F2F511E-58CF-453A-9095-5B4838C13F74}" srcOrd="3" destOrd="0" presId="urn:microsoft.com/office/officeart/2005/8/layout/default"/>
    <dgm:cxn modelId="{1C509B8F-956A-41CD-A008-C55BBD88AA01}" type="presParOf" srcId="{5A6F7693-B306-4369-BAA8-CB6C37BC59FE}" destId="{D724C57B-9748-48FE-A548-7D4F9D43CE45}" srcOrd="4" destOrd="0" presId="urn:microsoft.com/office/officeart/2005/8/layout/default"/>
    <dgm:cxn modelId="{C2CDB406-8752-4F88-A7A7-B5CA0175CED0}" type="presParOf" srcId="{5A6F7693-B306-4369-BAA8-CB6C37BC59FE}" destId="{44DA555B-545F-4C4C-928F-720109BF2A49}" srcOrd="5" destOrd="0" presId="urn:microsoft.com/office/officeart/2005/8/layout/default"/>
    <dgm:cxn modelId="{8C46BFA1-DA7B-413D-87F5-31450286A017}" type="presParOf" srcId="{5A6F7693-B306-4369-BAA8-CB6C37BC59FE}" destId="{1F6C865D-7219-46EC-9225-E488FB7E4794}" srcOrd="6" destOrd="0" presId="urn:microsoft.com/office/officeart/2005/8/layout/default"/>
    <dgm:cxn modelId="{06D6701E-3A33-43B5-BEB7-F33E052802DA}" type="presParOf" srcId="{5A6F7693-B306-4369-BAA8-CB6C37BC59FE}" destId="{0A834D05-4177-44E8-B956-FC2EE1191FC0}" srcOrd="7" destOrd="0" presId="urn:microsoft.com/office/officeart/2005/8/layout/default"/>
    <dgm:cxn modelId="{7A5079EF-1969-46B5-BD34-C23F70A9E5DE}" type="presParOf" srcId="{5A6F7693-B306-4369-BAA8-CB6C37BC59FE}" destId="{93BFFA40-E7A9-4E2E-9D1A-03A90EF85EF5}" srcOrd="8" destOrd="0" presId="urn:microsoft.com/office/officeart/2005/8/layout/default"/>
    <dgm:cxn modelId="{F6FBD081-D5A0-4278-A026-CC82CF6D5FE1}" type="presParOf" srcId="{5A6F7693-B306-4369-BAA8-CB6C37BC59FE}" destId="{43A41D7B-7A97-4169-B14D-3E541A97FD0B}" srcOrd="9" destOrd="0" presId="urn:microsoft.com/office/officeart/2005/8/layout/default"/>
    <dgm:cxn modelId="{D6553595-CC9D-49CB-81B6-26A649EB693C}" type="presParOf" srcId="{5A6F7693-B306-4369-BAA8-CB6C37BC59FE}" destId="{7B518E47-FE36-426E-A682-08829BC29112}" srcOrd="10" destOrd="0" presId="urn:microsoft.com/office/officeart/2005/8/layout/default"/>
    <dgm:cxn modelId="{084A8A83-50F8-40C3-8229-FD4AA9F30406}" type="presParOf" srcId="{5A6F7693-B306-4369-BAA8-CB6C37BC59FE}" destId="{6FFF2400-FBF4-4F44-8E47-42B78DFDA06E}" srcOrd="11" destOrd="0" presId="urn:microsoft.com/office/officeart/2005/8/layout/default"/>
    <dgm:cxn modelId="{FA12418F-BA74-4CE0-991E-F18885183512}" type="presParOf" srcId="{5A6F7693-B306-4369-BAA8-CB6C37BC59FE}" destId="{E2243EC8-7746-49EF-9C2B-70B3FC46E883}" srcOrd="12" destOrd="0" presId="urn:microsoft.com/office/officeart/2005/8/layout/default"/>
    <dgm:cxn modelId="{85312622-D8B9-4D91-858B-3604A002807B}" type="presParOf" srcId="{5A6F7693-B306-4369-BAA8-CB6C37BC59FE}" destId="{2C8FA225-DFEB-44B9-B4B3-A59BC7668AFA}" srcOrd="13" destOrd="0" presId="urn:microsoft.com/office/officeart/2005/8/layout/default"/>
    <dgm:cxn modelId="{CCBAA2B6-6768-4960-A824-41A347577040}" type="presParOf" srcId="{5A6F7693-B306-4369-BAA8-CB6C37BC59FE}" destId="{87351AEA-10E9-42EC-90E8-D37F0A4F73C7}" srcOrd="14" destOrd="0" presId="urn:microsoft.com/office/officeart/2005/8/layout/default"/>
    <dgm:cxn modelId="{40150610-83E6-4077-88E2-3130B4BDF158}" type="presParOf" srcId="{5A6F7693-B306-4369-BAA8-CB6C37BC59FE}" destId="{D97378ED-D6D0-443F-BD85-025C9BD4CF50}" srcOrd="15" destOrd="0" presId="urn:microsoft.com/office/officeart/2005/8/layout/default"/>
    <dgm:cxn modelId="{D713205C-A789-404E-80BD-49871AAD5982}" type="presParOf" srcId="{5A6F7693-B306-4369-BAA8-CB6C37BC59FE}" destId="{57A8C42A-527C-468F-A936-738811D09F7A}" srcOrd="16" destOrd="0" presId="urn:microsoft.com/office/officeart/2005/8/layout/default"/>
    <dgm:cxn modelId="{7B3C4EA8-DDBC-4492-922E-894A3A9D8C64}" type="presParOf" srcId="{5A6F7693-B306-4369-BAA8-CB6C37BC59FE}" destId="{8CCEE6F1-DA01-4F97-AA13-0228E20B1454}" srcOrd="17" destOrd="0" presId="urn:microsoft.com/office/officeart/2005/8/layout/default"/>
    <dgm:cxn modelId="{9B29AAE8-AFE8-4F2A-9467-8744F4A53E7C}" type="presParOf" srcId="{5A6F7693-B306-4369-BAA8-CB6C37BC59FE}" destId="{8662CF99-629C-4FC5-A314-CD5217F71FF5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CC46C9-5A62-452C-AEF2-3D2F94BFD8D0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59906EE-262E-4A00-AD4F-75E0683FC56F}">
      <dgm:prSet phldrT="[Text]"/>
      <dgm:spPr/>
      <dgm:t>
        <a:bodyPr/>
        <a:lstStyle/>
        <a:p>
          <a:r>
            <a:rPr lang="en-US" dirty="0" smtClean="0"/>
            <a:t>Technical Information</a:t>
          </a:r>
          <a:endParaRPr lang="en-US" dirty="0"/>
        </a:p>
      </dgm:t>
    </dgm:pt>
    <dgm:pt modelId="{0BC058DE-8FB1-4819-ACFF-F6D17BC61C79}" type="parTrans" cxnId="{8F30D701-9EC8-40DF-B05F-EDF18ECD1259}">
      <dgm:prSet/>
      <dgm:spPr/>
      <dgm:t>
        <a:bodyPr/>
        <a:lstStyle/>
        <a:p>
          <a:endParaRPr lang="en-US"/>
        </a:p>
      </dgm:t>
    </dgm:pt>
    <dgm:pt modelId="{CD6CF2AB-BDE1-461E-8F5A-6205ED4C82DA}" type="sibTrans" cxnId="{8F30D701-9EC8-40DF-B05F-EDF18ECD1259}">
      <dgm:prSet/>
      <dgm:spPr/>
      <dgm:t>
        <a:bodyPr/>
        <a:lstStyle/>
        <a:p>
          <a:endParaRPr lang="en-US"/>
        </a:p>
      </dgm:t>
    </dgm:pt>
    <dgm:pt modelId="{2796F756-AFA7-44CD-A486-99FD8CF886E8}">
      <dgm:prSet phldrT="[Text]"/>
      <dgm:spPr/>
      <dgm:t>
        <a:bodyPr/>
        <a:lstStyle/>
        <a:p>
          <a:r>
            <a:rPr lang="en-US" i="0" dirty="0" smtClean="0"/>
            <a:t>“Frequently the messages have meaning; that is they refer to or are correlated according to some system with certain physical or conceptual entities.  These semantic aspects of communication are irrelevant to the engineering problem.” – Shannon</a:t>
          </a:r>
          <a:endParaRPr lang="en-US" i="0" dirty="0"/>
        </a:p>
      </dgm:t>
    </dgm:pt>
    <dgm:pt modelId="{AE5B8FDC-9B18-4160-9782-BEB553DF7B07}" type="parTrans" cxnId="{DF4C491E-F47B-4834-9120-8DC49F101274}">
      <dgm:prSet/>
      <dgm:spPr/>
      <dgm:t>
        <a:bodyPr/>
        <a:lstStyle/>
        <a:p>
          <a:endParaRPr lang="en-US"/>
        </a:p>
      </dgm:t>
    </dgm:pt>
    <dgm:pt modelId="{0B2D0D58-8E3B-4E08-AACC-E2EFF4361409}" type="sibTrans" cxnId="{DF4C491E-F47B-4834-9120-8DC49F101274}">
      <dgm:prSet/>
      <dgm:spPr/>
      <dgm:t>
        <a:bodyPr/>
        <a:lstStyle/>
        <a:p>
          <a:endParaRPr lang="en-US"/>
        </a:p>
      </dgm:t>
    </dgm:pt>
    <dgm:pt modelId="{CA9D811D-4109-4398-8FEC-BF20965C0807}">
      <dgm:prSet phldrT="[Text]"/>
      <dgm:spPr/>
      <dgm:t>
        <a:bodyPr/>
        <a:lstStyle/>
        <a:p>
          <a:r>
            <a:rPr lang="en-US" dirty="0" smtClean="0"/>
            <a:t>Everyday Information</a:t>
          </a:r>
          <a:endParaRPr lang="en-US" dirty="0"/>
        </a:p>
      </dgm:t>
    </dgm:pt>
    <dgm:pt modelId="{447445D2-5583-4A15-A0C1-ABB5D99A8E99}" type="parTrans" cxnId="{52066CC2-8C3D-47FA-89B5-7E91DC0768C3}">
      <dgm:prSet/>
      <dgm:spPr/>
      <dgm:t>
        <a:bodyPr/>
        <a:lstStyle/>
        <a:p>
          <a:endParaRPr lang="en-US"/>
        </a:p>
      </dgm:t>
    </dgm:pt>
    <dgm:pt modelId="{80C8E475-7F5F-4AFA-90F3-AFA5B7A6B1F7}" type="sibTrans" cxnId="{52066CC2-8C3D-47FA-89B5-7E91DC0768C3}">
      <dgm:prSet/>
      <dgm:spPr/>
      <dgm:t>
        <a:bodyPr/>
        <a:lstStyle/>
        <a:p>
          <a:endParaRPr lang="en-US"/>
        </a:p>
      </dgm:t>
    </dgm:pt>
    <dgm:pt modelId="{FD356C22-C64C-4856-9E0E-A940989BEEBB}">
      <dgm:prSet phldrT="[Text]"/>
      <dgm:spPr/>
      <dgm:t>
        <a:bodyPr/>
        <a:lstStyle/>
        <a:p>
          <a:r>
            <a:rPr lang="en-US" dirty="0" smtClean="0"/>
            <a:t>The natural use of language and communication between people, typically involving understand and meaning.</a:t>
          </a:r>
          <a:endParaRPr lang="en-US" dirty="0"/>
        </a:p>
      </dgm:t>
    </dgm:pt>
    <dgm:pt modelId="{6741E3FD-176C-4D40-9BAD-E0E6BF7BDFDB}" type="parTrans" cxnId="{507E8753-A40F-44C6-9CA8-376AB470B7D0}">
      <dgm:prSet/>
      <dgm:spPr/>
      <dgm:t>
        <a:bodyPr/>
        <a:lstStyle/>
        <a:p>
          <a:endParaRPr lang="en-US"/>
        </a:p>
      </dgm:t>
    </dgm:pt>
    <dgm:pt modelId="{1B0A26A1-5D59-45E1-A43C-E93FD2E3EB27}" type="sibTrans" cxnId="{507E8753-A40F-44C6-9CA8-376AB470B7D0}">
      <dgm:prSet/>
      <dgm:spPr/>
      <dgm:t>
        <a:bodyPr/>
        <a:lstStyle/>
        <a:p>
          <a:endParaRPr lang="en-US"/>
        </a:p>
      </dgm:t>
    </dgm:pt>
    <dgm:pt modelId="{ACCCA28B-D78A-4B38-AE8B-82C093DACCF2}" type="pres">
      <dgm:prSet presAssocID="{18CC46C9-5A62-452C-AEF2-3D2F94BFD8D0}" presName="linear" presStyleCnt="0">
        <dgm:presLayoutVars>
          <dgm:animLvl val="lvl"/>
          <dgm:resizeHandles val="exact"/>
        </dgm:presLayoutVars>
      </dgm:prSet>
      <dgm:spPr/>
    </dgm:pt>
    <dgm:pt modelId="{26BF5307-9450-4992-B8C3-3ECB7C4C3FBF}" type="pres">
      <dgm:prSet presAssocID="{A59906EE-262E-4A00-AD4F-75E0683FC56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377BCE0-F45D-430C-A5BB-FCC670AFC514}" type="pres">
      <dgm:prSet presAssocID="{A59906EE-262E-4A00-AD4F-75E0683FC56F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6C01EB-BF66-48DE-9705-2B589E0AF8AA}" type="pres">
      <dgm:prSet presAssocID="{CA9D811D-4109-4398-8FEC-BF20965C080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87BD86B-9A5B-4D6E-8CBB-7C5BF07ABC7E}" type="pres">
      <dgm:prSet presAssocID="{CA9D811D-4109-4398-8FEC-BF20965C0807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65B9C941-078C-49A8-9D97-B9EAF49DD735}" type="presOf" srcId="{CA9D811D-4109-4398-8FEC-BF20965C0807}" destId="{156C01EB-BF66-48DE-9705-2B589E0AF8AA}" srcOrd="0" destOrd="0" presId="urn:microsoft.com/office/officeart/2005/8/layout/vList2"/>
    <dgm:cxn modelId="{52066CC2-8C3D-47FA-89B5-7E91DC0768C3}" srcId="{18CC46C9-5A62-452C-AEF2-3D2F94BFD8D0}" destId="{CA9D811D-4109-4398-8FEC-BF20965C0807}" srcOrd="1" destOrd="0" parTransId="{447445D2-5583-4A15-A0C1-ABB5D99A8E99}" sibTransId="{80C8E475-7F5F-4AFA-90F3-AFA5B7A6B1F7}"/>
    <dgm:cxn modelId="{0B88F19A-CE71-4585-AED9-D3A20FD53D42}" type="presOf" srcId="{18CC46C9-5A62-452C-AEF2-3D2F94BFD8D0}" destId="{ACCCA28B-D78A-4B38-AE8B-82C093DACCF2}" srcOrd="0" destOrd="0" presId="urn:microsoft.com/office/officeart/2005/8/layout/vList2"/>
    <dgm:cxn modelId="{DF4C491E-F47B-4834-9120-8DC49F101274}" srcId="{A59906EE-262E-4A00-AD4F-75E0683FC56F}" destId="{2796F756-AFA7-44CD-A486-99FD8CF886E8}" srcOrd="0" destOrd="0" parTransId="{AE5B8FDC-9B18-4160-9782-BEB553DF7B07}" sibTransId="{0B2D0D58-8E3B-4E08-AACC-E2EFF4361409}"/>
    <dgm:cxn modelId="{507E8753-A40F-44C6-9CA8-376AB470B7D0}" srcId="{CA9D811D-4109-4398-8FEC-BF20965C0807}" destId="{FD356C22-C64C-4856-9E0E-A940989BEEBB}" srcOrd="0" destOrd="0" parTransId="{6741E3FD-176C-4D40-9BAD-E0E6BF7BDFDB}" sibTransId="{1B0A26A1-5D59-45E1-A43C-E93FD2E3EB27}"/>
    <dgm:cxn modelId="{000DDEAB-7098-4CDD-ACB4-F2A8C891FB3D}" type="presOf" srcId="{A59906EE-262E-4A00-AD4F-75E0683FC56F}" destId="{26BF5307-9450-4992-B8C3-3ECB7C4C3FBF}" srcOrd="0" destOrd="0" presId="urn:microsoft.com/office/officeart/2005/8/layout/vList2"/>
    <dgm:cxn modelId="{C606B713-DD19-4C35-894C-DD5EECD8FD51}" type="presOf" srcId="{2796F756-AFA7-44CD-A486-99FD8CF886E8}" destId="{E377BCE0-F45D-430C-A5BB-FCC670AFC514}" srcOrd="0" destOrd="0" presId="urn:microsoft.com/office/officeart/2005/8/layout/vList2"/>
    <dgm:cxn modelId="{8F30D701-9EC8-40DF-B05F-EDF18ECD1259}" srcId="{18CC46C9-5A62-452C-AEF2-3D2F94BFD8D0}" destId="{A59906EE-262E-4A00-AD4F-75E0683FC56F}" srcOrd="0" destOrd="0" parTransId="{0BC058DE-8FB1-4819-ACFF-F6D17BC61C79}" sibTransId="{CD6CF2AB-BDE1-461E-8F5A-6205ED4C82DA}"/>
    <dgm:cxn modelId="{FF65545B-47F1-4D67-8816-2600CF056F45}" type="presOf" srcId="{FD356C22-C64C-4856-9E0E-A940989BEEBB}" destId="{D87BD86B-9A5B-4D6E-8CBB-7C5BF07ABC7E}" srcOrd="0" destOrd="0" presId="urn:microsoft.com/office/officeart/2005/8/layout/vList2"/>
    <dgm:cxn modelId="{2F443D4F-BD52-4F6A-B55A-1A0A79DFB9EE}" type="presParOf" srcId="{ACCCA28B-D78A-4B38-AE8B-82C093DACCF2}" destId="{26BF5307-9450-4992-B8C3-3ECB7C4C3FBF}" srcOrd="0" destOrd="0" presId="urn:microsoft.com/office/officeart/2005/8/layout/vList2"/>
    <dgm:cxn modelId="{F0F63322-19B7-4D77-936F-1B8F3E3D099E}" type="presParOf" srcId="{ACCCA28B-D78A-4B38-AE8B-82C093DACCF2}" destId="{E377BCE0-F45D-430C-A5BB-FCC670AFC514}" srcOrd="1" destOrd="0" presId="urn:microsoft.com/office/officeart/2005/8/layout/vList2"/>
    <dgm:cxn modelId="{24D3B868-DCC1-46AF-8D2A-DDF56EFE6D27}" type="presParOf" srcId="{ACCCA28B-D78A-4B38-AE8B-82C093DACCF2}" destId="{156C01EB-BF66-48DE-9705-2B589E0AF8AA}" srcOrd="2" destOrd="0" presId="urn:microsoft.com/office/officeart/2005/8/layout/vList2"/>
    <dgm:cxn modelId="{A000233B-2C47-4217-90CB-D9164F35C1D6}" type="presParOf" srcId="{ACCCA28B-D78A-4B38-AE8B-82C093DACCF2}" destId="{D87BD86B-9A5B-4D6E-8CBB-7C5BF07ABC7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65D4D1-2833-4CF0-931C-FE7BC2759F01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7CFB343-D29E-4DF0-B5A4-0B2C8BBA4238}">
      <dgm:prSet phldrT="[Text]"/>
      <dgm:spPr/>
      <dgm:t>
        <a:bodyPr/>
        <a:lstStyle/>
        <a:p>
          <a:r>
            <a:rPr lang="en-US" dirty="0" smtClean="0"/>
            <a:t>Etymology</a:t>
          </a:r>
          <a:endParaRPr lang="en-US" dirty="0"/>
        </a:p>
      </dgm:t>
    </dgm:pt>
    <dgm:pt modelId="{33ACC685-063E-4C25-BFBB-FC1E1A078E90}" type="parTrans" cxnId="{692725CC-24DF-4584-8CE7-0934C1C2FD17}">
      <dgm:prSet/>
      <dgm:spPr/>
      <dgm:t>
        <a:bodyPr/>
        <a:lstStyle/>
        <a:p>
          <a:endParaRPr lang="en-US"/>
        </a:p>
      </dgm:t>
    </dgm:pt>
    <dgm:pt modelId="{50E990DC-F6BE-4ACB-9A43-8C266ECA2D78}" type="sibTrans" cxnId="{692725CC-24DF-4584-8CE7-0934C1C2FD17}">
      <dgm:prSet/>
      <dgm:spPr/>
      <dgm:t>
        <a:bodyPr/>
        <a:lstStyle/>
        <a:p>
          <a:endParaRPr lang="en-US"/>
        </a:p>
      </dgm:t>
    </dgm:pt>
    <dgm:pt modelId="{73A5891B-77BF-4D38-91EB-02F2CD4FD075}">
      <dgm:prSet phldrT="[Text]"/>
      <dgm:spPr/>
      <dgm:t>
        <a:bodyPr/>
        <a:lstStyle/>
        <a:p>
          <a:r>
            <a:rPr lang="en-US" i="0" dirty="0" smtClean="0"/>
            <a:t>From the Latin </a:t>
          </a:r>
          <a:r>
            <a:rPr lang="en-US" i="1" dirty="0" smtClean="0"/>
            <a:t>contextus</a:t>
          </a:r>
          <a:endParaRPr lang="en-US" i="0" dirty="0"/>
        </a:p>
      </dgm:t>
    </dgm:pt>
    <dgm:pt modelId="{DA9AB155-3BC6-4983-BCD8-7A779B0C1F48}" type="parTrans" cxnId="{862D3FC7-54E3-4D40-BA4E-02B5FA189CB3}">
      <dgm:prSet/>
      <dgm:spPr/>
      <dgm:t>
        <a:bodyPr/>
        <a:lstStyle/>
        <a:p>
          <a:endParaRPr lang="en-US"/>
        </a:p>
      </dgm:t>
    </dgm:pt>
    <dgm:pt modelId="{50A4C240-179D-48C1-93AF-12B42F60160E}" type="sibTrans" cxnId="{862D3FC7-54E3-4D40-BA4E-02B5FA189CB3}">
      <dgm:prSet/>
      <dgm:spPr/>
      <dgm:t>
        <a:bodyPr/>
        <a:lstStyle/>
        <a:p>
          <a:endParaRPr lang="en-US"/>
        </a:p>
      </dgm:t>
    </dgm:pt>
    <dgm:pt modelId="{C8A5A5B8-E6A0-4239-90D2-E6F23E0D0951}">
      <dgm:prSet phldrT="[Text]"/>
      <dgm:spPr/>
      <dgm:t>
        <a:bodyPr/>
        <a:lstStyle/>
        <a:p>
          <a:r>
            <a:rPr lang="en-US" dirty="0" smtClean="0"/>
            <a:t>Merriam-Webster</a:t>
          </a:r>
          <a:endParaRPr lang="en-US" dirty="0"/>
        </a:p>
      </dgm:t>
    </dgm:pt>
    <dgm:pt modelId="{C7B80620-4D0B-4500-B462-987109F7E7A3}" type="parTrans" cxnId="{CEE9195A-DD13-49C4-A85C-87B1D78EC668}">
      <dgm:prSet/>
      <dgm:spPr/>
      <dgm:t>
        <a:bodyPr/>
        <a:lstStyle/>
        <a:p>
          <a:endParaRPr lang="en-US"/>
        </a:p>
      </dgm:t>
    </dgm:pt>
    <dgm:pt modelId="{D1524CCA-9FAC-4D34-A685-A15147E3CF92}" type="sibTrans" cxnId="{CEE9195A-DD13-49C4-A85C-87B1D78EC668}">
      <dgm:prSet/>
      <dgm:spPr/>
      <dgm:t>
        <a:bodyPr/>
        <a:lstStyle/>
        <a:p>
          <a:endParaRPr lang="en-US"/>
        </a:p>
      </dgm:t>
    </dgm:pt>
    <dgm:pt modelId="{CCF98E19-EB72-43BD-B22F-74DB0283B528}">
      <dgm:prSet phldrT="[Text]"/>
      <dgm:spPr/>
      <dgm:t>
        <a:bodyPr/>
        <a:lstStyle/>
        <a:p>
          <a:r>
            <a:rPr lang="en-US" i="0" dirty="0" smtClean="0"/>
            <a:t>“the part of a discourse </a:t>
          </a:r>
          <a:r>
            <a:rPr lang="en-US" i="0" dirty="0" smtClean="0">
              <a:solidFill>
                <a:srgbClr val="FF0000"/>
              </a:solidFill>
            </a:rPr>
            <a:t>that surround </a:t>
          </a:r>
          <a:r>
            <a:rPr lang="en-US" i="0" dirty="0" smtClean="0"/>
            <a:t>a word or passage and can throw light on its meaning”</a:t>
          </a:r>
          <a:endParaRPr lang="en-US" i="0" dirty="0"/>
        </a:p>
      </dgm:t>
    </dgm:pt>
    <dgm:pt modelId="{437EB64C-CCA0-4BF3-BF4A-08752BBFD67C}" type="parTrans" cxnId="{CE8E9063-B998-4083-990F-E68F7F813E1E}">
      <dgm:prSet/>
      <dgm:spPr/>
      <dgm:t>
        <a:bodyPr/>
        <a:lstStyle/>
        <a:p>
          <a:endParaRPr lang="en-US"/>
        </a:p>
      </dgm:t>
    </dgm:pt>
    <dgm:pt modelId="{76FA9F48-970F-43C4-B9F2-8CBD380A3050}" type="sibTrans" cxnId="{CE8E9063-B998-4083-990F-E68F7F813E1E}">
      <dgm:prSet/>
      <dgm:spPr/>
      <dgm:t>
        <a:bodyPr/>
        <a:lstStyle/>
        <a:p>
          <a:endParaRPr lang="en-US"/>
        </a:p>
      </dgm:t>
    </dgm:pt>
    <dgm:pt modelId="{62E3B264-C62C-433E-8753-0E31AA5E7AC8}">
      <dgm:prSet phldrT="[Text]"/>
      <dgm:spPr/>
      <dgm:t>
        <a:bodyPr/>
        <a:lstStyle/>
        <a:p>
          <a:r>
            <a:rPr lang="en-US" dirty="0" smtClean="0"/>
            <a:t>“the interrelated conditions </a:t>
          </a:r>
          <a:r>
            <a:rPr lang="en-US" dirty="0" smtClean="0">
              <a:solidFill>
                <a:srgbClr val="FF0000"/>
              </a:solidFill>
            </a:rPr>
            <a:t>in which </a:t>
          </a:r>
          <a:r>
            <a:rPr lang="en-US" dirty="0" smtClean="0"/>
            <a:t>something exists or occurs : environment, setting”</a:t>
          </a:r>
          <a:endParaRPr lang="en-US" dirty="0"/>
        </a:p>
      </dgm:t>
    </dgm:pt>
    <dgm:pt modelId="{07695D2E-DA84-454D-976C-9D97EAC2B4FD}" type="parTrans" cxnId="{41946715-9CBE-4F35-BE5B-326C9FFC2BBD}">
      <dgm:prSet/>
      <dgm:spPr/>
      <dgm:t>
        <a:bodyPr/>
        <a:lstStyle/>
        <a:p>
          <a:endParaRPr lang="en-US"/>
        </a:p>
      </dgm:t>
    </dgm:pt>
    <dgm:pt modelId="{453E3E3F-A7F5-4E78-933B-A6E2BDBFC5D2}" type="sibTrans" cxnId="{41946715-9CBE-4F35-BE5B-326C9FFC2BBD}">
      <dgm:prSet/>
      <dgm:spPr/>
      <dgm:t>
        <a:bodyPr/>
        <a:lstStyle/>
        <a:p>
          <a:endParaRPr lang="en-US"/>
        </a:p>
      </dgm:t>
    </dgm:pt>
    <dgm:pt modelId="{B1F98BF7-1058-44D7-A8D7-D857A89ECEBD}">
      <dgm:prSet phldrT="[Text]"/>
      <dgm:spPr/>
      <dgm:t>
        <a:bodyPr/>
        <a:lstStyle/>
        <a:p>
          <a:r>
            <a:rPr lang="en-US" dirty="0" smtClean="0"/>
            <a:t>WordNet</a:t>
          </a:r>
          <a:endParaRPr lang="en-US" dirty="0"/>
        </a:p>
      </dgm:t>
    </dgm:pt>
    <dgm:pt modelId="{458E20F3-25B6-49CB-8974-270B3B7EB9D5}" type="parTrans" cxnId="{EF7A5A45-E8EE-473D-B30B-096AB00888FF}">
      <dgm:prSet/>
      <dgm:spPr/>
      <dgm:t>
        <a:bodyPr/>
        <a:lstStyle/>
        <a:p>
          <a:endParaRPr lang="en-US"/>
        </a:p>
      </dgm:t>
    </dgm:pt>
    <dgm:pt modelId="{1BA7C230-86AA-4F01-8F02-68998D8D411D}" type="sibTrans" cxnId="{EF7A5A45-E8EE-473D-B30B-096AB00888FF}">
      <dgm:prSet/>
      <dgm:spPr/>
      <dgm:t>
        <a:bodyPr/>
        <a:lstStyle/>
        <a:p>
          <a:endParaRPr lang="en-US"/>
        </a:p>
      </dgm:t>
    </dgm:pt>
    <dgm:pt modelId="{8517517C-2B26-42A9-884A-4BC4FBFC71EB}">
      <dgm:prSet phldrT="[Text]"/>
      <dgm:spPr/>
      <dgm:t>
        <a:bodyPr/>
        <a:lstStyle/>
        <a:p>
          <a:r>
            <a:rPr lang="en-US" dirty="0" smtClean="0"/>
            <a:t>“discourse </a:t>
          </a:r>
          <a:r>
            <a:rPr lang="en-US" dirty="0" smtClean="0">
              <a:solidFill>
                <a:srgbClr val="FF0000"/>
              </a:solidFill>
            </a:rPr>
            <a:t>that surrounds </a:t>
          </a:r>
          <a:r>
            <a:rPr lang="en-US" dirty="0" smtClean="0"/>
            <a:t>a language unit and helps to determine its interpretation”</a:t>
          </a:r>
          <a:endParaRPr lang="en-US" dirty="0"/>
        </a:p>
      </dgm:t>
    </dgm:pt>
    <dgm:pt modelId="{908A15B0-38E5-43D7-87D4-9BF1C1D4DDEA}" type="parTrans" cxnId="{490C69AC-8FC0-4B59-B4F6-3CB51C28062C}">
      <dgm:prSet/>
      <dgm:spPr/>
      <dgm:t>
        <a:bodyPr/>
        <a:lstStyle/>
        <a:p>
          <a:endParaRPr lang="en-US"/>
        </a:p>
      </dgm:t>
    </dgm:pt>
    <dgm:pt modelId="{D5C159AF-8AE3-4877-BDEC-9DEA42A10172}" type="sibTrans" cxnId="{490C69AC-8FC0-4B59-B4F6-3CB51C28062C}">
      <dgm:prSet/>
      <dgm:spPr/>
      <dgm:t>
        <a:bodyPr/>
        <a:lstStyle/>
        <a:p>
          <a:endParaRPr lang="en-US"/>
        </a:p>
      </dgm:t>
    </dgm:pt>
    <dgm:pt modelId="{E3BE4805-5A2C-4B1A-8170-9BFAA636545C}">
      <dgm:prSet phldrT="[Text]"/>
      <dgm:spPr/>
      <dgm:t>
        <a:bodyPr/>
        <a:lstStyle/>
        <a:p>
          <a:r>
            <a:rPr lang="en-US" i="0" dirty="0" smtClean="0"/>
            <a:t>“to weave together”</a:t>
          </a:r>
          <a:endParaRPr lang="en-US" i="0" dirty="0"/>
        </a:p>
      </dgm:t>
    </dgm:pt>
    <dgm:pt modelId="{552E0DF5-8EDB-42A6-93AA-645FFB9BDB6A}" type="parTrans" cxnId="{0EF2E07C-CC16-486F-B28F-4BBF73B439B3}">
      <dgm:prSet/>
      <dgm:spPr/>
      <dgm:t>
        <a:bodyPr/>
        <a:lstStyle/>
        <a:p>
          <a:endParaRPr lang="en-US"/>
        </a:p>
      </dgm:t>
    </dgm:pt>
    <dgm:pt modelId="{89C2C4CC-E707-4007-A3DA-7687858839E8}" type="sibTrans" cxnId="{0EF2E07C-CC16-486F-B28F-4BBF73B439B3}">
      <dgm:prSet/>
      <dgm:spPr/>
      <dgm:t>
        <a:bodyPr/>
        <a:lstStyle/>
        <a:p>
          <a:endParaRPr lang="en-US"/>
        </a:p>
      </dgm:t>
    </dgm:pt>
    <dgm:pt modelId="{3044643D-725F-47EB-B642-43C018D68F07}">
      <dgm:prSet phldrT="[Text]"/>
      <dgm:spPr/>
      <dgm:t>
        <a:bodyPr/>
        <a:lstStyle/>
        <a:p>
          <a:r>
            <a:rPr lang="en-US" dirty="0" smtClean="0"/>
            <a:t>“the set of facts or circumstances </a:t>
          </a:r>
          <a:r>
            <a:rPr lang="en-US" dirty="0" smtClean="0">
              <a:solidFill>
                <a:srgbClr val="FF0000"/>
              </a:solidFill>
            </a:rPr>
            <a:t>that</a:t>
          </a:r>
          <a:r>
            <a:rPr lang="en-US" dirty="0" smtClean="0"/>
            <a:t> </a:t>
          </a:r>
          <a:r>
            <a:rPr lang="en-US" dirty="0" smtClean="0">
              <a:solidFill>
                <a:srgbClr val="FF0000"/>
              </a:solidFill>
            </a:rPr>
            <a:t>surround</a:t>
          </a:r>
          <a:r>
            <a:rPr lang="en-US" dirty="0" smtClean="0"/>
            <a:t> a situation or event”</a:t>
          </a:r>
          <a:endParaRPr lang="en-US" dirty="0"/>
        </a:p>
      </dgm:t>
    </dgm:pt>
    <dgm:pt modelId="{01EA54A7-6253-45CC-84B0-C0136AEA31E7}" type="parTrans" cxnId="{B70210D1-E312-445D-839B-848DDB7D5CDA}">
      <dgm:prSet/>
      <dgm:spPr/>
      <dgm:t>
        <a:bodyPr/>
        <a:lstStyle/>
        <a:p>
          <a:endParaRPr lang="en-US"/>
        </a:p>
      </dgm:t>
    </dgm:pt>
    <dgm:pt modelId="{164F8030-9A7A-4B89-96E4-4C70CDCF1CBB}" type="sibTrans" cxnId="{B70210D1-E312-445D-839B-848DDB7D5CDA}">
      <dgm:prSet/>
      <dgm:spPr/>
      <dgm:t>
        <a:bodyPr/>
        <a:lstStyle/>
        <a:p>
          <a:endParaRPr lang="en-US"/>
        </a:p>
      </dgm:t>
    </dgm:pt>
    <dgm:pt modelId="{3FC4BD39-E40D-436F-82AE-421B0A6C08E2}" type="pres">
      <dgm:prSet presAssocID="{9D65D4D1-2833-4CF0-931C-FE7BC2759F01}" presName="linear" presStyleCnt="0">
        <dgm:presLayoutVars>
          <dgm:dir/>
          <dgm:animLvl val="lvl"/>
          <dgm:resizeHandles val="exact"/>
        </dgm:presLayoutVars>
      </dgm:prSet>
      <dgm:spPr/>
    </dgm:pt>
    <dgm:pt modelId="{654B35D9-838A-49FF-AFCB-29CCF08A2037}" type="pres">
      <dgm:prSet presAssocID="{D7CFB343-D29E-4DF0-B5A4-0B2C8BBA4238}" presName="parentLin" presStyleCnt="0"/>
      <dgm:spPr/>
    </dgm:pt>
    <dgm:pt modelId="{ED627266-6A59-4883-B41C-CB5E01CD6017}" type="pres">
      <dgm:prSet presAssocID="{D7CFB343-D29E-4DF0-B5A4-0B2C8BBA4238}" presName="parentLeftMargin" presStyleLbl="node1" presStyleIdx="0" presStyleCnt="3"/>
      <dgm:spPr/>
    </dgm:pt>
    <dgm:pt modelId="{833665DA-CC13-4E7C-B965-4FFF69E01102}" type="pres">
      <dgm:prSet presAssocID="{D7CFB343-D29E-4DF0-B5A4-0B2C8BBA423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6945F71-006E-4401-B8A0-4BC9981CA016}" type="pres">
      <dgm:prSet presAssocID="{D7CFB343-D29E-4DF0-B5A4-0B2C8BBA4238}" presName="negativeSpace" presStyleCnt="0"/>
      <dgm:spPr/>
    </dgm:pt>
    <dgm:pt modelId="{E3E67FBD-4433-4587-8CE5-D67D05408A6C}" type="pres">
      <dgm:prSet presAssocID="{D7CFB343-D29E-4DF0-B5A4-0B2C8BBA4238}" presName="childText" presStyleLbl="conFgAcc1" presStyleIdx="0" presStyleCnt="3">
        <dgm:presLayoutVars>
          <dgm:bulletEnabled val="1"/>
        </dgm:presLayoutVars>
      </dgm:prSet>
      <dgm:spPr/>
    </dgm:pt>
    <dgm:pt modelId="{6F5F7656-31B9-4C39-BA9B-BB3A0E3C031E}" type="pres">
      <dgm:prSet presAssocID="{50E990DC-F6BE-4ACB-9A43-8C266ECA2D78}" presName="spaceBetweenRectangles" presStyleCnt="0"/>
      <dgm:spPr/>
    </dgm:pt>
    <dgm:pt modelId="{834B87B0-6340-475F-84C1-4B216BB4D479}" type="pres">
      <dgm:prSet presAssocID="{C8A5A5B8-E6A0-4239-90D2-E6F23E0D0951}" presName="parentLin" presStyleCnt="0"/>
      <dgm:spPr/>
    </dgm:pt>
    <dgm:pt modelId="{199D5EFF-B0C3-4661-BEEC-C1CA665EA7D0}" type="pres">
      <dgm:prSet presAssocID="{C8A5A5B8-E6A0-4239-90D2-E6F23E0D0951}" presName="parentLeftMargin" presStyleLbl="node1" presStyleIdx="0" presStyleCnt="3"/>
      <dgm:spPr/>
    </dgm:pt>
    <dgm:pt modelId="{26588D28-0131-40BC-A443-5290D0BC8737}" type="pres">
      <dgm:prSet presAssocID="{C8A5A5B8-E6A0-4239-90D2-E6F23E0D095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48FA286-A5F0-4E98-AF10-DF930DFAA8C0}" type="pres">
      <dgm:prSet presAssocID="{C8A5A5B8-E6A0-4239-90D2-E6F23E0D0951}" presName="negativeSpace" presStyleCnt="0"/>
      <dgm:spPr/>
    </dgm:pt>
    <dgm:pt modelId="{DF01D6D5-AC02-4904-8D2E-1CF5A27834CE}" type="pres">
      <dgm:prSet presAssocID="{C8A5A5B8-E6A0-4239-90D2-E6F23E0D0951}" presName="childText" presStyleLbl="conFgAcc1" presStyleIdx="1" presStyleCnt="3">
        <dgm:presLayoutVars>
          <dgm:bulletEnabled val="1"/>
        </dgm:presLayoutVars>
      </dgm:prSet>
      <dgm:spPr/>
    </dgm:pt>
    <dgm:pt modelId="{32A134C1-BE1C-4CA2-825D-85092264AAE9}" type="pres">
      <dgm:prSet presAssocID="{D1524CCA-9FAC-4D34-A685-A15147E3CF92}" presName="spaceBetweenRectangles" presStyleCnt="0"/>
      <dgm:spPr/>
    </dgm:pt>
    <dgm:pt modelId="{F002D21D-2937-491C-B920-8735BB910117}" type="pres">
      <dgm:prSet presAssocID="{B1F98BF7-1058-44D7-A8D7-D857A89ECEBD}" presName="parentLin" presStyleCnt="0"/>
      <dgm:spPr/>
    </dgm:pt>
    <dgm:pt modelId="{A9AEE9C1-A583-4DFF-9982-4D8AF0A3B6BC}" type="pres">
      <dgm:prSet presAssocID="{B1F98BF7-1058-44D7-A8D7-D857A89ECEBD}" presName="parentLeftMargin" presStyleLbl="node1" presStyleIdx="1" presStyleCnt="3"/>
      <dgm:spPr/>
    </dgm:pt>
    <dgm:pt modelId="{2219479C-D7EE-40C2-8177-377E08BF9D0A}" type="pres">
      <dgm:prSet presAssocID="{B1F98BF7-1058-44D7-A8D7-D857A89ECEB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A9BAC19-9DE8-425C-87F7-D09832C9B469}" type="pres">
      <dgm:prSet presAssocID="{B1F98BF7-1058-44D7-A8D7-D857A89ECEBD}" presName="negativeSpace" presStyleCnt="0"/>
      <dgm:spPr/>
    </dgm:pt>
    <dgm:pt modelId="{E804E629-A6C2-4DFB-8C33-C33666DD067C}" type="pres">
      <dgm:prSet presAssocID="{B1F98BF7-1058-44D7-A8D7-D857A89ECEB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EF2E07C-CC16-486F-B28F-4BBF73B439B3}" srcId="{D7CFB343-D29E-4DF0-B5A4-0B2C8BBA4238}" destId="{E3BE4805-5A2C-4B1A-8170-9BFAA636545C}" srcOrd="1" destOrd="0" parTransId="{552E0DF5-8EDB-42A6-93AA-645FFB9BDB6A}" sibTransId="{89C2C4CC-E707-4007-A3DA-7687858839E8}"/>
    <dgm:cxn modelId="{6EC27A18-9B81-43AD-8810-837FF7AD2E85}" type="presOf" srcId="{3044643D-725F-47EB-B642-43C018D68F07}" destId="{E804E629-A6C2-4DFB-8C33-C33666DD067C}" srcOrd="0" destOrd="1" presId="urn:microsoft.com/office/officeart/2005/8/layout/list1"/>
    <dgm:cxn modelId="{907751F1-0FFB-437C-936F-003150EC2E50}" type="presOf" srcId="{8517517C-2B26-42A9-884A-4BC4FBFC71EB}" destId="{E804E629-A6C2-4DFB-8C33-C33666DD067C}" srcOrd="0" destOrd="0" presId="urn:microsoft.com/office/officeart/2005/8/layout/list1"/>
    <dgm:cxn modelId="{E01C85CD-8CA7-431B-BA48-591AB2EB9A83}" type="presOf" srcId="{C8A5A5B8-E6A0-4239-90D2-E6F23E0D0951}" destId="{26588D28-0131-40BC-A443-5290D0BC8737}" srcOrd="1" destOrd="0" presId="urn:microsoft.com/office/officeart/2005/8/layout/list1"/>
    <dgm:cxn modelId="{CEE9195A-DD13-49C4-A85C-87B1D78EC668}" srcId="{9D65D4D1-2833-4CF0-931C-FE7BC2759F01}" destId="{C8A5A5B8-E6A0-4239-90D2-E6F23E0D0951}" srcOrd="1" destOrd="0" parTransId="{C7B80620-4D0B-4500-B462-987109F7E7A3}" sibTransId="{D1524CCA-9FAC-4D34-A685-A15147E3CF92}"/>
    <dgm:cxn modelId="{6461E137-BAE8-4D41-871A-5D42EDBC9168}" type="presOf" srcId="{B1F98BF7-1058-44D7-A8D7-D857A89ECEBD}" destId="{2219479C-D7EE-40C2-8177-377E08BF9D0A}" srcOrd="1" destOrd="0" presId="urn:microsoft.com/office/officeart/2005/8/layout/list1"/>
    <dgm:cxn modelId="{DD4DFAA5-6D4F-4B2D-8106-991201B8A60D}" type="presOf" srcId="{D7CFB343-D29E-4DF0-B5A4-0B2C8BBA4238}" destId="{ED627266-6A59-4883-B41C-CB5E01CD6017}" srcOrd="0" destOrd="0" presId="urn:microsoft.com/office/officeart/2005/8/layout/list1"/>
    <dgm:cxn modelId="{B70210D1-E312-445D-839B-848DDB7D5CDA}" srcId="{B1F98BF7-1058-44D7-A8D7-D857A89ECEBD}" destId="{3044643D-725F-47EB-B642-43C018D68F07}" srcOrd="1" destOrd="0" parTransId="{01EA54A7-6253-45CC-84B0-C0136AEA31E7}" sibTransId="{164F8030-9A7A-4B89-96E4-4C70CDCF1CBB}"/>
    <dgm:cxn modelId="{03291D12-9957-42AE-AA1D-23C55B354539}" type="presOf" srcId="{9D65D4D1-2833-4CF0-931C-FE7BC2759F01}" destId="{3FC4BD39-E40D-436F-82AE-421B0A6C08E2}" srcOrd="0" destOrd="0" presId="urn:microsoft.com/office/officeart/2005/8/layout/list1"/>
    <dgm:cxn modelId="{D69FF9BB-944A-4252-8BF3-E5C5405E6234}" type="presOf" srcId="{E3BE4805-5A2C-4B1A-8170-9BFAA636545C}" destId="{E3E67FBD-4433-4587-8CE5-D67D05408A6C}" srcOrd="0" destOrd="1" presId="urn:microsoft.com/office/officeart/2005/8/layout/list1"/>
    <dgm:cxn modelId="{490C69AC-8FC0-4B59-B4F6-3CB51C28062C}" srcId="{B1F98BF7-1058-44D7-A8D7-D857A89ECEBD}" destId="{8517517C-2B26-42A9-884A-4BC4FBFC71EB}" srcOrd="0" destOrd="0" parTransId="{908A15B0-38E5-43D7-87D4-9BF1C1D4DDEA}" sibTransId="{D5C159AF-8AE3-4877-BDEC-9DEA42A10172}"/>
    <dgm:cxn modelId="{692725CC-24DF-4584-8CE7-0934C1C2FD17}" srcId="{9D65D4D1-2833-4CF0-931C-FE7BC2759F01}" destId="{D7CFB343-D29E-4DF0-B5A4-0B2C8BBA4238}" srcOrd="0" destOrd="0" parTransId="{33ACC685-063E-4C25-BFBB-FC1E1A078E90}" sibTransId="{50E990DC-F6BE-4ACB-9A43-8C266ECA2D78}"/>
    <dgm:cxn modelId="{862D3FC7-54E3-4D40-BA4E-02B5FA189CB3}" srcId="{D7CFB343-D29E-4DF0-B5A4-0B2C8BBA4238}" destId="{73A5891B-77BF-4D38-91EB-02F2CD4FD075}" srcOrd="0" destOrd="0" parTransId="{DA9AB155-3BC6-4983-BCD8-7A779B0C1F48}" sibTransId="{50A4C240-179D-48C1-93AF-12B42F60160E}"/>
    <dgm:cxn modelId="{F2711F89-8202-4CE0-8E07-6DD9187F2AAF}" type="presOf" srcId="{D7CFB343-D29E-4DF0-B5A4-0B2C8BBA4238}" destId="{833665DA-CC13-4E7C-B965-4FFF69E01102}" srcOrd="1" destOrd="0" presId="urn:microsoft.com/office/officeart/2005/8/layout/list1"/>
    <dgm:cxn modelId="{86D27A50-8FB4-425A-8E4B-77877446543D}" type="presOf" srcId="{62E3B264-C62C-433E-8753-0E31AA5E7AC8}" destId="{DF01D6D5-AC02-4904-8D2E-1CF5A27834CE}" srcOrd="0" destOrd="1" presId="urn:microsoft.com/office/officeart/2005/8/layout/list1"/>
    <dgm:cxn modelId="{B11BDD52-25F2-4601-9F60-7B214DC2F288}" type="presOf" srcId="{CCF98E19-EB72-43BD-B22F-74DB0283B528}" destId="{DF01D6D5-AC02-4904-8D2E-1CF5A27834CE}" srcOrd="0" destOrd="0" presId="urn:microsoft.com/office/officeart/2005/8/layout/list1"/>
    <dgm:cxn modelId="{C19349C8-56A9-4E29-B7DF-557A4587D3DB}" type="presOf" srcId="{73A5891B-77BF-4D38-91EB-02F2CD4FD075}" destId="{E3E67FBD-4433-4587-8CE5-D67D05408A6C}" srcOrd="0" destOrd="0" presId="urn:microsoft.com/office/officeart/2005/8/layout/list1"/>
    <dgm:cxn modelId="{4A7B693E-C9C7-41C6-8BB8-749AFDA92947}" type="presOf" srcId="{C8A5A5B8-E6A0-4239-90D2-E6F23E0D0951}" destId="{199D5EFF-B0C3-4661-BEEC-C1CA665EA7D0}" srcOrd="0" destOrd="0" presId="urn:microsoft.com/office/officeart/2005/8/layout/list1"/>
    <dgm:cxn modelId="{EF7A5A45-E8EE-473D-B30B-096AB00888FF}" srcId="{9D65D4D1-2833-4CF0-931C-FE7BC2759F01}" destId="{B1F98BF7-1058-44D7-A8D7-D857A89ECEBD}" srcOrd="2" destOrd="0" parTransId="{458E20F3-25B6-49CB-8974-270B3B7EB9D5}" sibTransId="{1BA7C230-86AA-4F01-8F02-68998D8D411D}"/>
    <dgm:cxn modelId="{CE8E9063-B998-4083-990F-E68F7F813E1E}" srcId="{C8A5A5B8-E6A0-4239-90D2-E6F23E0D0951}" destId="{CCF98E19-EB72-43BD-B22F-74DB0283B528}" srcOrd="0" destOrd="0" parTransId="{437EB64C-CCA0-4BF3-BF4A-08752BBFD67C}" sibTransId="{76FA9F48-970F-43C4-B9F2-8CBD380A3050}"/>
    <dgm:cxn modelId="{41946715-9CBE-4F35-BE5B-326C9FFC2BBD}" srcId="{C8A5A5B8-E6A0-4239-90D2-E6F23E0D0951}" destId="{62E3B264-C62C-433E-8753-0E31AA5E7AC8}" srcOrd="1" destOrd="0" parTransId="{07695D2E-DA84-454D-976C-9D97EAC2B4FD}" sibTransId="{453E3E3F-A7F5-4E78-933B-A6E2BDBFC5D2}"/>
    <dgm:cxn modelId="{251AF75F-AF33-4F86-9C74-3DE682B5F89E}" type="presOf" srcId="{B1F98BF7-1058-44D7-A8D7-D857A89ECEBD}" destId="{A9AEE9C1-A583-4DFF-9982-4D8AF0A3B6BC}" srcOrd="0" destOrd="0" presId="urn:microsoft.com/office/officeart/2005/8/layout/list1"/>
    <dgm:cxn modelId="{76B37158-29D8-49B9-A7B4-48FF62A9D54C}" type="presParOf" srcId="{3FC4BD39-E40D-436F-82AE-421B0A6C08E2}" destId="{654B35D9-838A-49FF-AFCB-29CCF08A2037}" srcOrd="0" destOrd="0" presId="urn:microsoft.com/office/officeart/2005/8/layout/list1"/>
    <dgm:cxn modelId="{DBEAA0C5-4FE1-48EB-A62E-8A300D2D1A46}" type="presParOf" srcId="{654B35D9-838A-49FF-AFCB-29CCF08A2037}" destId="{ED627266-6A59-4883-B41C-CB5E01CD6017}" srcOrd="0" destOrd="0" presId="urn:microsoft.com/office/officeart/2005/8/layout/list1"/>
    <dgm:cxn modelId="{BFE55EF1-7DF3-4C61-B113-D656C275B34B}" type="presParOf" srcId="{654B35D9-838A-49FF-AFCB-29CCF08A2037}" destId="{833665DA-CC13-4E7C-B965-4FFF69E01102}" srcOrd="1" destOrd="0" presId="urn:microsoft.com/office/officeart/2005/8/layout/list1"/>
    <dgm:cxn modelId="{DF7FA58F-B940-4462-8FEA-77364493E863}" type="presParOf" srcId="{3FC4BD39-E40D-436F-82AE-421B0A6C08E2}" destId="{56945F71-006E-4401-B8A0-4BC9981CA016}" srcOrd="1" destOrd="0" presId="urn:microsoft.com/office/officeart/2005/8/layout/list1"/>
    <dgm:cxn modelId="{59B1E0F9-EB3C-4F17-B7EC-03E4623A2A74}" type="presParOf" srcId="{3FC4BD39-E40D-436F-82AE-421B0A6C08E2}" destId="{E3E67FBD-4433-4587-8CE5-D67D05408A6C}" srcOrd="2" destOrd="0" presId="urn:microsoft.com/office/officeart/2005/8/layout/list1"/>
    <dgm:cxn modelId="{3A4B7D55-A6B1-4E29-9250-6CDF72AA7958}" type="presParOf" srcId="{3FC4BD39-E40D-436F-82AE-421B0A6C08E2}" destId="{6F5F7656-31B9-4C39-BA9B-BB3A0E3C031E}" srcOrd="3" destOrd="0" presId="urn:microsoft.com/office/officeart/2005/8/layout/list1"/>
    <dgm:cxn modelId="{0B4B1174-9FAB-47D5-840B-4EBA545B881C}" type="presParOf" srcId="{3FC4BD39-E40D-436F-82AE-421B0A6C08E2}" destId="{834B87B0-6340-475F-84C1-4B216BB4D479}" srcOrd="4" destOrd="0" presId="urn:microsoft.com/office/officeart/2005/8/layout/list1"/>
    <dgm:cxn modelId="{08A5C4BF-F01C-42BB-AA2C-616A1F212AE9}" type="presParOf" srcId="{834B87B0-6340-475F-84C1-4B216BB4D479}" destId="{199D5EFF-B0C3-4661-BEEC-C1CA665EA7D0}" srcOrd="0" destOrd="0" presId="urn:microsoft.com/office/officeart/2005/8/layout/list1"/>
    <dgm:cxn modelId="{5AC89713-914B-45C2-905E-3E69609182DD}" type="presParOf" srcId="{834B87B0-6340-475F-84C1-4B216BB4D479}" destId="{26588D28-0131-40BC-A443-5290D0BC8737}" srcOrd="1" destOrd="0" presId="urn:microsoft.com/office/officeart/2005/8/layout/list1"/>
    <dgm:cxn modelId="{6B0042BA-3600-4C6B-88C2-C41F160D2189}" type="presParOf" srcId="{3FC4BD39-E40D-436F-82AE-421B0A6C08E2}" destId="{448FA286-A5F0-4E98-AF10-DF930DFAA8C0}" srcOrd="5" destOrd="0" presId="urn:microsoft.com/office/officeart/2005/8/layout/list1"/>
    <dgm:cxn modelId="{CA28EB9C-2439-404C-B8D2-B9F946E79FCC}" type="presParOf" srcId="{3FC4BD39-E40D-436F-82AE-421B0A6C08E2}" destId="{DF01D6D5-AC02-4904-8D2E-1CF5A27834CE}" srcOrd="6" destOrd="0" presId="urn:microsoft.com/office/officeart/2005/8/layout/list1"/>
    <dgm:cxn modelId="{BC3118B6-B0CA-4D83-B56D-52FB55CF711F}" type="presParOf" srcId="{3FC4BD39-E40D-436F-82AE-421B0A6C08E2}" destId="{32A134C1-BE1C-4CA2-825D-85092264AAE9}" srcOrd="7" destOrd="0" presId="urn:microsoft.com/office/officeart/2005/8/layout/list1"/>
    <dgm:cxn modelId="{59C618CA-42B3-46AC-874F-EA49CE72ED42}" type="presParOf" srcId="{3FC4BD39-E40D-436F-82AE-421B0A6C08E2}" destId="{F002D21D-2937-491C-B920-8735BB910117}" srcOrd="8" destOrd="0" presId="urn:microsoft.com/office/officeart/2005/8/layout/list1"/>
    <dgm:cxn modelId="{35EC714A-855E-41D1-99CF-7E731A06B502}" type="presParOf" srcId="{F002D21D-2937-491C-B920-8735BB910117}" destId="{A9AEE9C1-A583-4DFF-9982-4D8AF0A3B6BC}" srcOrd="0" destOrd="0" presId="urn:microsoft.com/office/officeart/2005/8/layout/list1"/>
    <dgm:cxn modelId="{5E065BC3-0194-4769-AFB3-CBCFF6026F49}" type="presParOf" srcId="{F002D21D-2937-491C-B920-8735BB910117}" destId="{2219479C-D7EE-40C2-8177-377E08BF9D0A}" srcOrd="1" destOrd="0" presId="urn:microsoft.com/office/officeart/2005/8/layout/list1"/>
    <dgm:cxn modelId="{EC03FEED-ADA5-4A39-89AA-922A2BFFB7D7}" type="presParOf" srcId="{3FC4BD39-E40D-436F-82AE-421B0A6C08E2}" destId="{5A9BAC19-9DE8-425C-87F7-D09832C9B469}" srcOrd="9" destOrd="0" presId="urn:microsoft.com/office/officeart/2005/8/layout/list1"/>
    <dgm:cxn modelId="{0F72122F-74B2-4E2F-A950-C6F085A907DD}" type="presParOf" srcId="{3FC4BD39-E40D-436F-82AE-421B0A6C08E2}" destId="{E804E629-A6C2-4DFB-8C33-C33666DD067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B41DD5-025A-4DB3-AED2-C3275287831D}" type="doc">
      <dgm:prSet loTypeId="urn:microsoft.com/office/officeart/2005/8/layout/vList5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CC0E717-3A1F-4E1D-9FF4-6283151D4AEB}">
      <dgm:prSet phldrT="[Text]"/>
      <dgm:spPr/>
      <dgm:t>
        <a:bodyPr/>
        <a:lstStyle/>
        <a:p>
          <a:r>
            <a:rPr lang="en-US" dirty="0" smtClean="0"/>
            <a:t>Perceptual</a:t>
          </a:r>
          <a:endParaRPr lang="en-US" dirty="0"/>
        </a:p>
      </dgm:t>
    </dgm:pt>
    <dgm:pt modelId="{C0DE9A20-A519-4776-8B2A-55CCC94FE32A}" type="parTrans" cxnId="{821F3F6C-C919-4D34-A197-A4FDFF70CFA6}">
      <dgm:prSet/>
      <dgm:spPr/>
      <dgm:t>
        <a:bodyPr/>
        <a:lstStyle/>
        <a:p>
          <a:endParaRPr lang="en-US"/>
        </a:p>
      </dgm:t>
    </dgm:pt>
    <dgm:pt modelId="{FF7A2785-B196-4815-9580-1A492F0C032B}" type="sibTrans" cxnId="{821F3F6C-C919-4D34-A197-A4FDFF70CFA6}">
      <dgm:prSet/>
      <dgm:spPr/>
      <dgm:t>
        <a:bodyPr/>
        <a:lstStyle/>
        <a:p>
          <a:endParaRPr lang="en-US"/>
        </a:p>
      </dgm:t>
    </dgm:pt>
    <dgm:pt modelId="{35A595A1-F3DE-4369-AAC8-8DD6AC02EECF}">
      <dgm:prSet phldrT="[Text]"/>
      <dgm:spPr/>
      <dgm:t>
        <a:bodyPr/>
        <a:lstStyle/>
        <a:p>
          <a:r>
            <a:rPr lang="en-US" dirty="0" smtClean="0"/>
            <a:t>Similar sound words.</a:t>
          </a:r>
          <a:endParaRPr lang="en-US" dirty="0"/>
        </a:p>
      </dgm:t>
    </dgm:pt>
    <dgm:pt modelId="{D3CA89EB-CAC0-470B-91E7-9B9E385980AB}" type="parTrans" cxnId="{0C26AD0C-F4D4-4330-93B4-6B28A97E4920}">
      <dgm:prSet/>
      <dgm:spPr/>
      <dgm:t>
        <a:bodyPr/>
        <a:lstStyle/>
        <a:p>
          <a:endParaRPr lang="en-US"/>
        </a:p>
      </dgm:t>
    </dgm:pt>
    <dgm:pt modelId="{4D86BA47-065D-47E5-8B93-9B71A5EFDEF0}" type="sibTrans" cxnId="{0C26AD0C-F4D4-4330-93B4-6B28A97E4920}">
      <dgm:prSet/>
      <dgm:spPr/>
      <dgm:t>
        <a:bodyPr/>
        <a:lstStyle/>
        <a:p>
          <a:endParaRPr lang="en-US"/>
        </a:p>
      </dgm:t>
    </dgm:pt>
    <dgm:pt modelId="{FBD40A0C-4D36-483D-A66E-B633FFC44979}">
      <dgm:prSet phldrT="[Text]"/>
      <dgm:spPr/>
      <dgm:t>
        <a:bodyPr/>
        <a:lstStyle/>
        <a:p>
          <a:r>
            <a:rPr lang="en-US" dirty="0" smtClean="0"/>
            <a:t>Syntactic</a:t>
          </a:r>
          <a:endParaRPr lang="en-US" dirty="0"/>
        </a:p>
      </dgm:t>
    </dgm:pt>
    <dgm:pt modelId="{19907D01-5504-4C47-9218-5E67CF58826E}" type="parTrans" cxnId="{119158E7-36DF-4CCF-9F53-281787BB11DB}">
      <dgm:prSet/>
      <dgm:spPr/>
      <dgm:t>
        <a:bodyPr/>
        <a:lstStyle/>
        <a:p>
          <a:endParaRPr lang="en-US"/>
        </a:p>
      </dgm:t>
    </dgm:pt>
    <dgm:pt modelId="{D400458E-F98D-44F2-A3F8-87640EFAFD77}" type="sibTrans" cxnId="{119158E7-36DF-4CCF-9F53-281787BB11DB}">
      <dgm:prSet/>
      <dgm:spPr/>
      <dgm:t>
        <a:bodyPr/>
        <a:lstStyle/>
        <a:p>
          <a:endParaRPr lang="en-US"/>
        </a:p>
      </dgm:t>
    </dgm:pt>
    <dgm:pt modelId="{D90D3C4B-289E-456B-B886-9D82AC17D8F0}">
      <dgm:prSet phldrT="[Text]"/>
      <dgm:spPr/>
      <dgm:t>
        <a:bodyPr/>
        <a:lstStyle/>
        <a:p>
          <a:r>
            <a:rPr lang="en-US" dirty="0" smtClean="0"/>
            <a:t>Internal structure or grammatical function of words.</a:t>
          </a:r>
          <a:endParaRPr lang="en-US" dirty="0"/>
        </a:p>
      </dgm:t>
    </dgm:pt>
    <dgm:pt modelId="{8E9ADD36-1CBC-40A9-95D8-F50AD7BD8AAD}" type="parTrans" cxnId="{5540D521-8F25-463F-9368-5033F3EE804E}">
      <dgm:prSet/>
      <dgm:spPr/>
      <dgm:t>
        <a:bodyPr/>
        <a:lstStyle/>
        <a:p>
          <a:endParaRPr lang="en-US"/>
        </a:p>
      </dgm:t>
    </dgm:pt>
    <dgm:pt modelId="{8FB0BEDA-2DE1-41D0-BEA8-40D7FCFDB884}" type="sibTrans" cxnId="{5540D521-8F25-463F-9368-5033F3EE804E}">
      <dgm:prSet/>
      <dgm:spPr/>
      <dgm:t>
        <a:bodyPr/>
        <a:lstStyle/>
        <a:p>
          <a:endParaRPr lang="en-US"/>
        </a:p>
      </dgm:t>
    </dgm:pt>
    <dgm:pt modelId="{C76617B3-26D8-4399-AA49-8942CB61A688}">
      <dgm:prSet phldrT="[Text]"/>
      <dgm:spPr/>
      <dgm:t>
        <a:bodyPr/>
        <a:lstStyle/>
        <a:p>
          <a:r>
            <a:rPr lang="en-US" dirty="0" smtClean="0"/>
            <a:t>Semantic</a:t>
          </a:r>
          <a:endParaRPr lang="en-US" dirty="0"/>
        </a:p>
      </dgm:t>
    </dgm:pt>
    <dgm:pt modelId="{235B5C52-43E7-4598-A022-43F2CBECBB89}" type="parTrans" cxnId="{3229F633-78D0-4968-A2FE-93D0FFF24F1C}">
      <dgm:prSet/>
      <dgm:spPr/>
      <dgm:t>
        <a:bodyPr/>
        <a:lstStyle/>
        <a:p>
          <a:endParaRPr lang="en-US"/>
        </a:p>
      </dgm:t>
    </dgm:pt>
    <dgm:pt modelId="{DD437586-D07F-4350-995D-14214F94A6B6}" type="sibTrans" cxnId="{3229F633-78D0-4968-A2FE-93D0FFF24F1C}">
      <dgm:prSet/>
      <dgm:spPr/>
      <dgm:t>
        <a:bodyPr/>
        <a:lstStyle/>
        <a:p>
          <a:endParaRPr lang="en-US"/>
        </a:p>
      </dgm:t>
    </dgm:pt>
    <dgm:pt modelId="{EA8D9165-363B-4007-98A2-2C14DBD2B8E7}">
      <dgm:prSet phldrT="[Text]"/>
      <dgm:spPr/>
      <dgm:t>
        <a:bodyPr/>
        <a:lstStyle/>
        <a:p>
          <a:r>
            <a:rPr lang="en-US" dirty="0" smtClean="0"/>
            <a:t>General meaning dimensions of a word.</a:t>
          </a:r>
          <a:endParaRPr lang="en-US" dirty="0"/>
        </a:p>
      </dgm:t>
    </dgm:pt>
    <dgm:pt modelId="{F6E23026-12F1-4908-B6C3-CAF44E6D3503}" type="parTrans" cxnId="{9FB375A3-D491-4F31-94BE-2ABBFB7FDAD8}">
      <dgm:prSet/>
      <dgm:spPr/>
      <dgm:t>
        <a:bodyPr/>
        <a:lstStyle/>
        <a:p>
          <a:endParaRPr lang="en-US"/>
        </a:p>
      </dgm:t>
    </dgm:pt>
    <dgm:pt modelId="{747257D3-0FA5-4A82-8541-BCAFD8AE351E}" type="sibTrans" cxnId="{9FB375A3-D491-4F31-94BE-2ABBFB7FDAD8}">
      <dgm:prSet/>
      <dgm:spPr/>
      <dgm:t>
        <a:bodyPr/>
        <a:lstStyle/>
        <a:p>
          <a:endParaRPr lang="en-US"/>
        </a:p>
      </dgm:t>
    </dgm:pt>
    <dgm:pt modelId="{C330CF73-5AA2-4CE8-BED1-B125945FDFA3}">
      <dgm:prSet phldrT="[Text]"/>
      <dgm:spPr/>
      <dgm:t>
        <a:bodyPr/>
        <a:lstStyle/>
        <a:p>
          <a:r>
            <a:rPr lang="en-US" dirty="0" smtClean="0"/>
            <a:t>Correct</a:t>
          </a:r>
          <a:endParaRPr lang="en-US" dirty="0"/>
        </a:p>
      </dgm:t>
    </dgm:pt>
    <dgm:pt modelId="{82B6210A-EA8B-475F-B0CE-68BC0BEBABC8}" type="parTrans" cxnId="{3EC2CDA2-A099-401E-95FD-B04BBA4CEB27}">
      <dgm:prSet/>
      <dgm:spPr/>
      <dgm:t>
        <a:bodyPr/>
        <a:lstStyle/>
        <a:p>
          <a:endParaRPr lang="en-US"/>
        </a:p>
      </dgm:t>
    </dgm:pt>
    <dgm:pt modelId="{DED2D83C-EEEF-4943-BD47-F839437EE7F1}" type="sibTrans" cxnId="{3EC2CDA2-A099-401E-95FD-B04BBA4CEB27}">
      <dgm:prSet/>
      <dgm:spPr/>
      <dgm:t>
        <a:bodyPr/>
        <a:lstStyle/>
        <a:p>
          <a:endParaRPr lang="en-US"/>
        </a:p>
      </dgm:t>
    </dgm:pt>
    <dgm:pt modelId="{3C7735D2-CDB4-4356-8712-A567D6A66F05}">
      <dgm:prSet phldrT="[Text]"/>
      <dgm:spPr/>
      <dgm:t>
        <a:bodyPr/>
        <a:lstStyle/>
        <a:p>
          <a:r>
            <a:rPr lang="en-US" dirty="0" smtClean="0"/>
            <a:t>A specific definition.</a:t>
          </a:r>
          <a:endParaRPr lang="en-US" dirty="0"/>
        </a:p>
      </dgm:t>
    </dgm:pt>
    <dgm:pt modelId="{A78C15E7-A43E-45A8-9125-DF15F820A6E5}" type="parTrans" cxnId="{6DC10C31-9584-4F6F-B783-357C053A49A4}">
      <dgm:prSet/>
      <dgm:spPr/>
      <dgm:t>
        <a:bodyPr/>
        <a:lstStyle/>
        <a:p>
          <a:endParaRPr lang="en-US"/>
        </a:p>
      </dgm:t>
    </dgm:pt>
    <dgm:pt modelId="{D53C0041-CD74-4787-B9C0-BFBA3747B714}" type="sibTrans" cxnId="{6DC10C31-9584-4F6F-B783-357C053A49A4}">
      <dgm:prSet/>
      <dgm:spPr/>
      <dgm:t>
        <a:bodyPr/>
        <a:lstStyle/>
        <a:p>
          <a:endParaRPr lang="en-US"/>
        </a:p>
      </dgm:t>
    </dgm:pt>
    <dgm:pt modelId="{2AFE5020-27FA-4E5D-BC4C-BBC0C3FA08A9}" type="pres">
      <dgm:prSet presAssocID="{0BB41DD5-025A-4DB3-AED2-C3275287831D}" presName="Name0" presStyleCnt="0">
        <dgm:presLayoutVars>
          <dgm:dir/>
          <dgm:animLvl val="lvl"/>
          <dgm:resizeHandles val="exact"/>
        </dgm:presLayoutVars>
      </dgm:prSet>
      <dgm:spPr/>
    </dgm:pt>
    <dgm:pt modelId="{7E768137-5AD2-424A-A713-20C2A95865A6}" type="pres">
      <dgm:prSet presAssocID="{FCC0E717-3A1F-4E1D-9FF4-6283151D4AEB}" presName="linNode" presStyleCnt="0"/>
      <dgm:spPr/>
    </dgm:pt>
    <dgm:pt modelId="{7969C12D-AE9B-41C4-9A1D-8C98B63B59CC}" type="pres">
      <dgm:prSet presAssocID="{FCC0E717-3A1F-4E1D-9FF4-6283151D4AEB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C09641AB-1FC9-4570-B0D7-EB4C37A3334F}" type="pres">
      <dgm:prSet presAssocID="{FCC0E717-3A1F-4E1D-9FF4-6283151D4AE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E9154-7861-4F5A-9DF7-7E9FDD1942FB}" type="pres">
      <dgm:prSet presAssocID="{FF7A2785-B196-4815-9580-1A492F0C032B}" presName="sp" presStyleCnt="0"/>
      <dgm:spPr/>
    </dgm:pt>
    <dgm:pt modelId="{EB440372-0C52-4560-A6FA-8D17BF967FF9}" type="pres">
      <dgm:prSet presAssocID="{FBD40A0C-4D36-483D-A66E-B633FFC44979}" presName="linNode" presStyleCnt="0"/>
      <dgm:spPr/>
    </dgm:pt>
    <dgm:pt modelId="{BA6F4118-84FF-4C96-B1B6-DB6A3676D536}" type="pres">
      <dgm:prSet presAssocID="{FBD40A0C-4D36-483D-A66E-B633FFC44979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5942F905-1F1D-457B-A28D-E522780FC09E}" type="pres">
      <dgm:prSet presAssocID="{FBD40A0C-4D36-483D-A66E-B633FFC44979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B215A1-45BA-42B7-9E07-5BA2CE4A0EFD}" type="pres">
      <dgm:prSet presAssocID="{D400458E-F98D-44F2-A3F8-87640EFAFD77}" presName="sp" presStyleCnt="0"/>
      <dgm:spPr/>
    </dgm:pt>
    <dgm:pt modelId="{14D01D68-338A-41E2-AC5D-19DB9DDD1EA7}" type="pres">
      <dgm:prSet presAssocID="{C76617B3-26D8-4399-AA49-8942CB61A688}" presName="linNode" presStyleCnt="0"/>
      <dgm:spPr/>
    </dgm:pt>
    <dgm:pt modelId="{0BDB8DE9-CAD7-487B-8A42-3F903521910D}" type="pres">
      <dgm:prSet presAssocID="{C76617B3-26D8-4399-AA49-8942CB61A688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BDCEDF9A-3A1C-4E9E-A1FE-BC5ABB471AF1}" type="pres">
      <dgm:prSet presAssocID="{C76617B3-26D8-4399-AA49-8942CB61A688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F9BA29-08AE-480C-A6F6-F380A34328B4}" type="pres">
      <dgm:prSet presAssocID="{DD437586-D07F-4350-995D-14214F94A6B6}" presName="sp" presStyleCnt="0"/>
      <dgm:spPr/>
    </dgm:pt>
    <dgm:pt modelId="{E89436A9-6415-492C-AA2D-7EEC0A8C9468}" type="pres">
      <dgm:prSet presAssocID="{C330CF73-5AA2-4CE8-BED1-B125945FDFA3}" presName="linNode" presStyleCnt="0"/>
      <dgm:spPr/>
    </dgm:pt>
    <dgm:pt modelId="{1762C78F-AF1C-456C-B0FF-9DC12A0E0C5A}" type="pres">
      <dgm:prSet presAssocID="{C330CF73-5AA2-4CE8-BED1-B125945FDFA3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5DD1B371-D986-4896-81FF-FC926B2133CA}" type="pres">
      <dgm:prSet presAssocID="{C330CF73-5AA2-4CE8-BED1-B125945FDFA3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F0A6D475-70F8-473D-AC77-1E03EE1945C9}" type="presOf" srcId="{FBD40A0C-4D36-483D-A66E-B633FFC44979}" destId="{BA6F4118-84FF-4C96-B1B6-DB6A3676D536}" srcOrd="0" destOrd="0" presId="urn:microsoft.com/office/officeart/2005/8/layout/vList5"/>
    <dgm:cxn modelId="{4831E2C5-61B4-479D-957C-932BC1676284}" type="presOf" srcId="{0BB41DD5-025A-4DB3-AED2-C3275287831D}" destId="{2AFE5020-27FA-4E5D-BC4C-BBC0C3FA08A9}" srcOrd="0" destOrd="0" presId="urn:microsoft.com/office/officeart/2005/8/layout/vList5"/>
    <dgm:cxn modelId="{5540D521-8F25-463F-9368-5033F3EE804E}" srcId="{FBD40A0C-4D36-483D-A66E-B633FFC44979}" destId="{D90D3C4B-289E-456B-B886-9D82AC17D8F0}" srcOrd="0" destOrd="0" parTransId="{8E9ADD36-1CBC-40A9-95D8-F50AD7BD8AAD}" sibTransId="{8FB0BEDA-2DE1-41D0-BEA8-40D7FCFDB884}"/>
    <dgm:cxn modelId="{9FB375A3-D491-4F31-94BE-2ABBFB7FDAD8}" srcId="{C76617B3-26D8-4399-AA49-8942CB61A688}" destId="{EA8D9165-363B-4007-98A2-2C14DBD2B8E7}" srcOrd="0" destOrd="0" parTransId="{F6E23026-12F1-4908-B6C3-CAF44E6D3503}" sibTransId="{747257D3-0FA5-4A82-8541-BCAFD8AE351E}"/>
    <dgm:cxn modelId="{0BD56AE8-10A2-46A8-B905-BF31C193675C}" type="presOf" srcId="{FCC0E717-3A1F-4E1D-9FF4-6283151D4AEB}" destId="{7969C12D-AE9B-41C4-9A1D-8C98B63B59CC}" srcOrd="0" destOrd="0" presId="urn:microsoft.com/office/officeart/2005/8/layout/vList5"/>
    <dgm:cxn modelId="{C26179E8-0668-4E26-83E5-599ED0E824DC}" type="presOf" srcId="{35A595A1-F3DE-4369-AAC8-8DD6AC02EECF}" destId="{C09641AB-1FC9-4570-B0D7-EB4C37A3334F}" srcOrd="0" destOrd="0" presId="urn:microsoft.com/office/officeart/2005/8/layout/vList5"/>
    <dgm:cxn modelId="{1C850EEE-D223-4C24-A1C1-349ADDA73444}" type="presOf" srcId="{C330CF73-5AA2-4CE8-BED1-B125945FDFA3}" destId="{1762C78F-AF1C-456C-B0FF-9DC12A0E0C5A}" srcOrd="0" destOrd="0" presId="urn:microsoft.com/office/officeart/2005/8/layout/vList5"/>
    <dgm:cxn modelId="{AA2CB0B0-2A6E-4FC3-B834-573F5DB4A43F}" type="presOf" srcId="{3C7735D2-CDB4-4356-8712-A567D6A66F05}" destId="{5DD1B371-D986-4896-81FF-FC926B2133CA}" srcOrd="0" destOrd="0" presId="urn:microsoft.com/office/officeart/2005/8/layout/vList5"/>
    <dgm:cxn modelId="{119158E7-36DF-4CCF-9F53-281787BB11DB}" srcId="{0BB41DD5-025A-4DB3-AED2-C3275287831D}" destId="{FBD40A0C-4D36-483D-A66E-B633FFC44979}" srcOrd="1" destOrd="0" parTransId="{19907D01-5504-4C47-9218-5E67CF58826E}" sibTransId="{D400458E-F98D-44F2-A3F8-87640EFAFD77}"/>
    <dgm:cxn modelId="{0C26AD0C-F4D4-4330-93B4-6B28A97E4920}" srcId="{FCC0E717-3A1F-4E1D-9FF4-6283151D4AEB}" destId="{35A595A1-F3DE-4369-AAC8-8DD6AC02EECF}" srcOrd="0" destOrd="0" parTransId="{D3CA89EB-CAC0-470B-91E7-9B9E385980AB}" sibTransId="{4D86BA47-065D-47E5-8B93-9B71A5EFDEF0}"/>
    <dgm:cxn modelId="{611A66EA-6094-421A-A560-6B852527835A}" type="presOf" srcId="{D90D3C4B-289E-456B-B886-9D82AC17D8F0}" destId="{5942F905-1F1D-457B-A28D-E522780FC09E}" srcOrd="0" destOrd="0" presId="urn:microsoft.com/office/officeart/2005/8/layout/vList5"/>
    <dgm:cxn modelId="{254F2B80-DD76-4E73-9A43-096C65F15AB9}" type="presOf" srcId="{C76617B3-26D8-4399-AA49-8942CB61A688}" destId="{0BDB8DE9-CAD7-487B-8A42-3F903521910D}" srcOrd="0" destOrd="0" presId="urn:microsoft.com/office/officeart/2005/8/layout/vList5"/>
    <dgm:cxn modelId="{3229F633-78D0-4968-A2FE-93D0FFF24F1C}" srcId="{0BB41DD5-025A-4DB3-AED2-C3275287831D}" destId="{C76617B3-26D8-4399-AA49-8942CB61A688}" srcOrd="2" destOrd="0" parTransId="{235B5C52-43E7-4598-A022-43F2CBECBB89}" sibTransId="{DD437586-D07F-4350-995D-14214F94A6B6}"/>
    <dgm:cxn modelId="{821F3F6C-C919-4D34-A197-A4FDFF70CFA6}" srcId="{0BB41DD5-025A-4DB3-AED2-C3275287831D}" destId="{FCC0E717-3A1F-4E1D-9FF4-6283151D4AEB}" srcOrd="0" destOrd="0" parTransId="{C0DE9A20-A519-4776-8B2A-55CCC94FE32A}" sibTransId="{FF7A2785-B196-4815-9580-1A492F0C032B}"/>
    <dgm:cxn modelId="{C0A82A4B-97DE-493A-B06C-F35F0BD8708D}" type="presOf" srcId="{EA8D9165-363B-4007-98A2-2C14DBD2B8E7}" destId="{BDCEDF9A-3A1C-4E9E-A1FE-BC5ABB471AF1}" srcOrd="0" destOrd="0" presId="urn:microsoft.com/office/officeart/2005/8/layout/vList5"/>
    <dgm:cxn modelId="{6DC10C31-9584-4F6F-B783-357C053A49A4}" srcId="{C330CF73-5AA2-4CE8-BED1-B125945FDFA3}" destId="{3C7735D2-CDB4-4356-8712-A567D6A66F05}" srcOrd="0" destOrd="0" parTransId="{A78C15E7-A43E-45A8-9125-DF15F820A6E5}" sibTransId="{D53C0041-CD74-4787-B9C0-BFBA3747B714}"/>
    <dgm:cxn modelId="{3EC2CDA2-A099-401E-95FD-B04BBA4CEB27}" srcId="{0BB41DD5-025A-4DB3-AED2-C3275287831D}" destId="{C330CF73-5AA2-4CE8-BED1-B125945FDFA3}" srcOrd="3" destOrd="0" parTransId="{82B6210A-EA8B-475F-B0CE-68BC0BEBABC8}" sibTransId="{DED2D83C-EEEF-4943-BD47-F839437EE7F1}"/>
    <dgm:cxn modelId="{C1627DC6-0081-4932-87F6-E15B05564FAF}" type="presParOf" srcId="{2AFE5020-27FA-4E5D-BC4C-BBC0C3FA08A9}" destId="{7E768137-5AD2-424A-A713-20C2A95865A6}" srcOrd="0" destOrd="0" presId="urn:microsoft.com/office/officeart/2005/8/layout/vList5"/>
    <dgm:cxn modelId="{B699E92A-DB28-4890-B201-A88A10AAD6D4}" type="presParOf" srcId="{7E768137-5AD2-424A-A713-20C2A95865A6}" destId="{7969C12D-AE9B-41C4-9A1D-8C98B63B59CC}" srcOrd="0" destOrd="0" presId="urn:microsoft.com/office/officeart/2005/8/layout/vList5"/>
    <dgm:cxn modelId="{5ABFFBA6-AF4C-42EC-ADD3-2F3D899DA244}" type="presParOf" srcId="{7E768137-5AD2-424A-A713-20C2A95865A6}" destId="{C09641AB-1FC9-4570-B0D7-EB4C37A3334F}" srcOrd="1" destOrd="0" presId="urn:microsoft.com/office/officeart/2005/8/layout/vList5"/>
    <dgm:cxn modelId="{0A1EF9F5-170D-43DB-8870-EFB62FCCC959}" type="presParOf" srcId="{2AFE5020-27FA-4E5D-BC4C-BBC0C3FA08A9}" destId="{7C0E9154-7861-4F5A-9DF7-7E9FDD1942FB}" srcOrd="1" destOrd="0" presId="urn:microsoft.com/office/officeart/2005/8/layout/vList5"/>
    <dgm:cxn modelId="{B1C4D883-7942-4788-B47E-BC1FF8D07A78}" type="presParOf" srcId="{2AFE5020-27FA-4E5D-BC4C-BBC0C3FA08A9}" destId="{EB440372-0C52-4560-A6FA-8D17BF967FF9}" srcOrd="2" destOrd="0" presId="urn:microsoft.com/office/officeart/2005/8/layout/vList5"/>
    <dgm:cxn modelId="{3356B2E2-2BD0-410E-A4AF-C6B2E5C98A05}" type="presParOf" srcId="{EB440372-0C52-4560-A6FA-8D17BF967FF9}" destId="{BA6F4118-84FF-4C96-B1B6-DB6A3676D536}" srcOrd="0" destOrd="0" presId="urn:microsoft.com/office/officeart/2005/8/layout/vList5"/>
    <dgm:cxn modelId="{D6131617-8D7D-47B7-823C-816E4903B239}" type="presParOf" srcId="{EB440372-0C52-4560-A6FA-8D17BF967FF9}" destId="{5942F905-1F1D-457B-A28D-E522780FC09E}" srcOrd="1" destOrd="0" presId="urn:microsoft.com/office/officeart/2005/8/layout/vList5"/>
    <dgm:cxn modelId="{7802090F-899D-4554-B0D6-BD6DCD7F79F5}" type="presParOf" srcId="{2AFE5020-27FA-4E5D-BC4C-BBC0C3FA08A9}" destId="{4BB215A1-45BA-42B7-9E07-5BA2CE4A0EFD}" srcOrd="3" destOrd="0" presId="urn:microsoft.com/office/officeart/2005/8/layout/vList5"/>
    <dgm:cxn modelId="{B05C754E-D372-49FA-9D7F-011952B3A521}" type="presParOf" srcId="{2AFE5020-27FA-4E5D-BC4C-BBC0C3FA08A9}" destId="{14D01D68-338A-41E2-AC5D-19DB9DDD1EA7}" srcOrd="4" destOrd="0" presId="urn:microsoft.com/office/officeart/2005/8/layout/vList5"/>
    <dgm:cxn modelId="{B9A13F32-1059-441A-B47F-5F088CF139BC}" type="presParOf" srcId="{14D01D68-338A-41E2-AC5D-19DB9DDD1EA7}" destId="{0BDB8DE9-CAD7-487B-8A42-3F903521910D}" srcOrd="0" destOrd="0" presId="urn:microsoft.com/office/officeart/2005/8/layout/vList5"/>
    <dgm:cxn modelId="{5AAE8388-AF5D-4EA4-A5A1-9E86ECB80E68}" type="presParOf" srcId="{14D01D68-338A-41E2-AC5D-19DB9DDD1EA7}" destId="{BDCEDF9A-3A1C-4E9E-A1FE-BC5ABB471AF1}" srcOrd="1" destOrd="0" presId="urn:microsoft.com/office/officeart/2005/8/layout/vList5"/>
    <dgm:cxn modelId="{202A6B56-A745-4B84-A2BB-4190EF913479}" type="presParOf" srcId="{2AFE5020-27FA-4E5D-BC4C-BBC0C3FA08A9}" destId="{A0F9BA29-08AE-480C-A6F6-F380A34328B4}" srcOrd="5" destOrd="0" presId="urn:microsoft.com/office/officeart/2005/8/layout/vList5"/>
    <dgm:cxn modelId="{F464F723-B332-46C3-9A3B-5282077EA9D4}" type="presParOf" srcId="{2AFE5020-27FA-4E5D-BC4C-BBC0C3FA08A9}" destId="{E89436A9-6415-492C-AA2D-7EEC0A8C9468}" srcOrd="6" destOrd="0" presId="urn:microsoft.com/office/officeart/2005/8/layout/vList5"/>
    <dgm:cxn modelId="{7B5E7F80-1237-477C-82BF-EE0B5528805D}" type="presParOf" srcId="{E89436A9-6415-492C-AA2D-7EEC0A8C9468}" destId="{1762C78F-AF1C-456C-B0FF-9DC12A0E0C5A}" srcOrd="0" destOrd="0" presId="urn:microsoft.com/office/officeart/2005/8/layout/vList5"/>
    <dgm:cxn modelId="{919AD98E-CCE2-4879-A6EA-77E6FB39CDEE}" type="presParOf" srcId="{E89436A9-6415-492C-AA2D-7EEC0A8C9468}" destId="{5DD1B371-D986-4896-81FF-FC926B2133C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575631-E2C6-4F13-A6A5-6CCA2D8EA218}" type="doc">
      <dgm:prSet loTypeId="urn:microsoft.com/office/officeart/2005/8/layout/defaul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B1BE047-DFCC-45C0-B385-48B59DFBA189}">
      <dgm:prSet phldrT="[Text]"/>
      <dgm:spPr/>
      <dgm:t>
        <a:bodyPr/>
        <a:lstStyle/>
        <a:p>
          <a:r>
            <a:rPr lang="en-US" dirty="0" smtClean="0"/>
            <a:t>Temporal</a:t>
          </a:r>
          <a:endParaRPr lang="en-US" dirty="0"/>
        </a:p>
      </dgm:t>
    </dgm:pt>
    <dgm:pt modelId="{94B658C9-9DBA-499B-BB87-5B0E70C92F72}" type="parTrans" cxnId="{63F8AD92-064D-49CE-9945-2EFCE0CF94E7}">
      <dgm:prSet/>
      <dgm:spPr/>
      <dgm:t>
        <a:bodyPr/>
        <a:lstStyle/>
        <a:p>
          <a:endParaRPr lang="en-US"/>
        </a:p>
      </dgm:t>
    </dgm:pt>
    <dgm:pt modelId="{905A0606-4749-49D4-BAD9-884AB77DFC10}" type="sibTrans" cxnId="{63F8AD92-064D-49CE-9945-2EFCE0CF94E7}">
      <dgm:prSet/>
      <dgm:spPr/>
      <dgm:t>
        <a:bodyPr/>
        <a:lstStyle/>
        <a:p>
          <a:endParaRPr lang="en-US"/>
        </a:p>
      </dgm:t>
    </dgm:pt>
    <dgm:pt modelId="{98892A85-6532-4C48-A969-DD8425B44B66}">
      <dgm:prSet phldrT="[Text]"/>
      <dgm:spPr/>
      <dgm:t>
        <a:bodyPr/>
        <a:lstStyle/>
        <a:p>
          <a:r>
            <a:rPr lang="en-US" dirty="0" smtClean="0"/>
            <a:t>Spatial</a:t>
          </a:r>
          <a:endParaRPr lang="en-US" dirty="0"/>
        </a:p>
      </dgm:t>
    </dgm:pt>
    <dgm:pt modelId="{E64198D5-09A8-42C8-98C1-A032655135F5}" type="parTrans" cxnId="{99CE6483-5024-4F76-B1A1-95D697052AD2}">
      <dgm:prSet/>
      <dgm:spPr/>
      <dgm:t>
        <a:bodyPr/>
        <a:lstStyle/>
        <a:p>
          <a:endParaRPr lang="en-US"/>
        </a:p>
      </dgm:t>
    </dgm:pt>
    <dgm:pt modelId="{ABF7D097-1FF3-47F0-B79A-4697B6BCCEBB}" type="sibTrans" cxnId="{99CE6483-5024-4F76-B1A1-95D697052AD2}">
      <dgm:prSet/>
      <dgm:spPr/>
      <dgm:t>
        <a:bodyPr/>
        <a:lstStyle/>
        <a:p>
          <a:endParaRPr lang="en-US"/>
        </a:p>
      </dgm:t>
    </dgm:pt>
    <dgm:pt modelId="{0659CAD2-8D15-4251-B56A-A1080A4C2873}">
      <dgm:prSet phldrT="[Text]"/>
      <dgm:spPr/>
      <dgm:t>
        <a:bodyPr/>
        <a:lstStyle/>
        <a:p>
          <a:r>
            <a:rPr lang="en-US" dirty="0" smtClean="0"/>
            <a:t>Value</a:t>
          </a:r>
          <a:endParaRPr lang="en-US" dirty="0"/>
        </a:p>
      </dgm:t>
    </dgm:pt>
    <dgm:pt modelId="{77B32AF4-D131-4BC7-B988-C3E48AC51985}" type="parTrans" cxnId="{AF91E65A-30E5-4536-B449-5FE66EBD5AC0}">
      <dgm:prSet/>
      <dgm:spPr/>
      <dgm:t>
        <a:bodyPr/>
        <a:lstStyle/>
        <a:p>
          <a:endParaRPr lang="en-US"/>
        </a:p>
      </dgm:t>
    </dgm:pt>
    <dgm:pt modelId="{7F9F8BB2-6201-4778-93AB-9EB850F249B4}" type="sibTrans" cxnId="{AF91E65A-30E5-4536-B449-5FE66EBD5AC0}">
      <dgm:prSet/>
      <dgm:spPr/>
      <dgm:t>
        <a:bodyPr/>
        <a:lstStyle/>
        <a:p>
          <a:endParaRPr lang="en-US"/>
        </a:p>
      </dgm:t>
    </dgm:pt>
    <dgm:pt modelId="{17C21595-BA02-4605-9FA9-08F40382B61C}">
      <dgm:prSet phldrT="[Text]"/>
      <dgm:spPr/>
      <dgm:t>
        <a:bodyPr/>
        <a:lstStyle/>
        <a:p>
          <a:r>
            <a:rPr lang="en-US" dirty="0" smtClean="0"/>
            <a:t>Static</a:t>
          </a:r>
          <a:endParaRPr lang="en-US" dirty="0"/>
        </a:p>
      </dgm:t>
    </dgm:pt>
    <dgm:pt modelId="{804DB296-D75E-44C2-B972-30435E747AA4}" type="parTrans" cxnId="{EA31E244-C007-4574-B682-C3D618BFAD71}">
      <dgm:prSet/>
      <dgm:spPr/>
      <dgm:t>
        <a:bodyPr/>
        <a:lstStyle/>
        <a:p>
          <a:endParaRPr lang="en-US"/>
        </a:p>
      </dgm:t>
    </dgm:pt>
    <dgm:pt modelId="{D8058A29-0BFC-4B93-A298-D5C360F54B3C}" type="sibTrans" cxnId="{EA31E244-C007-4574-B682-C3D618BFAD71}">
      <dgm:prSet/>
      <dgm:spPr/>
      <dgm:t>
        <a:bodyPr/>
        <a:lstStyle/>
        <a:p>
          <a:endParaRPr lang="en-US"/>
        </a:p>
      </dgm:t>
    </dgm:pt>
    <dgm:pt modelId="{2C5D7976-1445-40D2-8797-41F50FBB7B6F}">
      <dgm:prSet phldrT="[Text]"/>
      <dgm:spPr/>
      <dgm:t>
        <a:bodyPr/>
        <a:lstStyle/>
        <a:p>
          <a:r>
            <a:rPr lang="en-US" dirty="0" smtClean="0"/>
            <a:t>Functional Descriptive</a:t>
          </a:r>
          <a:endParaRPr lang="en-US" dirty="0"/>
        </a:p>
      </dgm:t>
    </dgm:pt>
    <dgm:pt modelId="{B1A7479C-8E89-4C2B-B4D5-AE0F1BD9EE5D}" type="parTrans" cxnId="{7B80E149-6815-4410-9D74-2EFC38D44C13}">
      <dgm:prSet/>
      <dgm:spPr/>
      <dgm:t>
        <a:bodyPr/>
        <a:lstStyle/>
        <a:p>
          <a:endParaRPr lang="en-US"/>
        </a:p>
      </dgm:t>
    </dgm:pt>
    <dgm:pt modelId="{873F5208-60CD-4CB2-9420-AE0C9623C4E0}" type="sibTrans" cxnId="{7B80E149-6815-4410-9D74-2EFC38D44C13}">
      <dgm:prSet/>
      <dgm:spPr/>
      <dgm:t>
        <a:bodyPr/>
        <a:lstStyle/>
        <a:p>
          <a:endParaRPr lang="en-US"/>
        </a:p>
      </dgm:t>
    </dgm:pt>
    <dgm:pt modelId="{7BA2F504-8112-4BF4-88D5-5D06002C2E5C}">
      <dgm:prSet phldrT="[Text]"/>
      <dgm:spPr/>
      <dgm:t>
        <a:bodyPr/>
        <a:lstStyle/>
        <a:p>
          <a:r>
            <a:rPr lang="en-US" dirty="0" smtClean="0"/>
            <a:t>Causal/Enablement</a:t>
          </a:r>
          <a:endParaRPr lang="en-US" dirty="0"/>
        </a:p>
      </dgm:t>
    </dgm:pt>
    <dgm:pt modelId="{3D92B2AB-1A61-4199-8AB1-6B85774001A9}" type="parTrans" cxnId="{36F5B7D4-B704-460B-9082-1FEF40CF6E9E}">
      <dgm:prSet/>
      <dgm:spPr/>
      <dgm:t>
        <a:bodyPr/>
        <a:lstStyle/>
        <a:p>
          <a:endParaRPr lang="en-US"/>
        </a:p>
      </dgm:t>
    </dgm:pt>
    <dgm:pt modelId="{84DC5422-E022-4358-A12D-5B0F5718BEDD}" type="sibTrans" cxnId="{36F5B7D4-B704-460B-9082-1FEF40CF6E9E}">
      <dgm:prSet/>
      <dgm:spPr/>
      <dgm:t>
        <a:bodyPr/>
        <a:lstStyle/>
        <a:p>
          <a:endParaRPr lang="en-US"/>
        </a:p>
      </dgm:t>
    </dgm:pt>
    <dgm:pt modelId="{84E27D95-A747-4D6B-AA5F-FEB9A9D672AC}">
      <dgm:prSet phldrT="[Text]"/>
      <dgm:spPr/>
      <dgm:t>
        <a:bodyPr/>
        <a:lstStyle/>
        <a:p>
          <a:r>
            <a:rPr lang="en-US" dirty="0" smtClean="0"/>
            <a:t>Class Membership</a:t>
          </a:r>
          <a:endParaRPr lang="en-US" dirty="0"/>
        </a:p>
      </dgm:t>
    </dgm:pt>
    <dgm:pt modelId="{01E8FDF4-1692-4A12-8068-EB2E1A23141C}" type="parTrans" cxnId="{B2EF0693-1CE5-4FDF-A621-5D24D07CF0DF}">
      <dgm:prSet/>
      <dgm:spPr/>
      <dgm:t>
        <a:bodyPr/>
        <a:lstStyle/>
        <a:p>
          <a:endParaRPr lang="en-US"/>
        </a:p>
      </dgm:t>
    </dgm:pt>
    <dgm:pt modelId="{06C838D8-0F1D-4758-85A6-9587C91FBB4D}" type="sibTrans" cxnId="{B2EF0693-1CE5-4FDF-A621-5D24D07CF0DF}">
      <dgm:prSet/>
      <dgm:spPr/>
      <dgm:t>
        <a:bodyPr/>
        <a:lstStyle/>
        <a:p>
          <a:endParaRPr lang="en-US"/>
        </a:p>
      </dgm:t>
    </dgm:pt>
    <dgm:pt modelId="{2361F287-A1A3-4FBF-B612-B1A7CD0A7887}">
      <dgm:prSet phldrT="[Text]"/>
      <dgm:spPr/>
      <dgm:t>
        <a:bodyPr/>
        <a:lstStyle/>
        <a:p>
          <a:r>
            <a:rPr lang="en-US" dirty="0" smtClean="0"/>
            <a:t>Equivalence</a:t>
          </a:r>
          <a:endParaRPr lang="en-US" dirty="0"/>
        </a:p>
      </dgm:t>
    </dgm:pt>
    <dgm:pt modelId="{166B4108-C384-4DEE-BCE3-944FB97D0158}" type="parTrans" cxnId="{F907D082-3B87-41EF-BDAF-959E5D13318C}">
      <dgm:prSet/>
      <dgm:spPr/>
      <dgm:t>
        <a:bodyPr/>
        <a:lstStyle/>
        <a:p>
          <a:endParaRPr lang="en-US"/>
        </a:p>
      </dgm:t>
    </dgm:pt>
    <dgm:pt modelId="{4617F7EC-39D1-4993-A566-6A6C929C4F72}" type="sibTrans" cxnId="{F907D082-3B87-41EF-BDAF-959E5D13318C}">
      <dgm:prSet/>
      <dgm:spPr/>
      <dgm:t>
        <a:bodyPr/>
        <a:lstStyle/>
        <a:p>
          <a:endParaRPr lang="en-US"/>
        </a:p>
      </dgm:t>
    </dgm:pt>
    <dgm:pt modelId="{D2599825-4142-4E40-B051-449D2D4169DE}" type="pres">
      <dgm:prSet presAssocID="{9B575631-E2C6-4F13-A6A5-6CCA2D8EA218}" presName="diagram" presStyleCnt="0">
        <dgm:presLayoutVars>
          <dgm:dir/>
          <dgm:resizeHandles val="exact"/>
        </dgm:presLayoutVars>
      </dgm:prSet>
      <dgm:spPr/>
    </dgm:pt>
    <dgm:pt modelId="{BCA05870-D4E4-4747-B456-99E62C9029B1}" type="pres">
      <dgm:prSet presAssocID="{3B1BE047-DFCC-45C0-B385-48B59DFBA189}" presName="node" presStyleLbl="node1" presStyleIdx="0" presStyleCnt="8">
        <dgm:presLayoutVars>
          <dgm:bulletEnabled val="1"/>
        </dgm:presLayoutVars>
      </dgm:prSet>
      <dgm:spPr/>
    </dgm:pt>
    <dgm:pt modelId="{A68C2133-DB31-4DD0-B064-255FC7EC7874}" type="pres">
      <dgm:prSet presAssocID="{905A0606-4749-49D4-BAD9-884AB77DFC10}" presName="sibTrans" presStyleCnt="0"/>
      <dgm:spPr/>
    </dgm:pt>
    <dgm:pt modelId="{880046BA-5A8F-4899-BEB2-BD5C6CB0133B}" type="pres">
      <dgm:prSet presAssocID="{98892A85-6532-4C48-A969-DD8425B44B66}" presName="node" presStyleLbl="node1" presStyleIdx="1" presStyleCnt="8">
        <dgm:presLayoutVars>
          <dgm:bulletEnabled val="1"/>
        </dgm:presLayoutVars>
      </dgm:prSet>
      <dgm:spPr/>
    </dgm:pt>
    <dgm:pt modelId="{DE201BDF-6D42-4AD5-B1C1-E394477F09AB}" type="pres">
      <dgm:prSet presAssocID="{ABF7D097-1FF3-47F0-B79A-4697B6BCCEBB}" presName="sibTrans" presStyleCnt="0"/>
      <dgm:spPr/>
    </dgm:pt>
    <dgm:pt modelId="{B84EAF04-2BDF-4BE8-8B16-A0BD6450B3B4}" type="pres">
      <dgm:prSet presAssocID="{0659CAD2-8D15-4251-B56A-A1080A4C2873}" presName="node" presStyleLbl="node1" presStyleIdx="2" presStyleCnt="8">
        <dgm:presLayoutVars>
          <dgm:bulletEnabled val="1"/>
        </dgm:presLayoutVars>
      </dgm:prSet>
      <dgm:spPr/>
    </dgm:pt>
    <dgm:pt modelId="{C5EC586C-0FD8-4B0D-A516-8AF4E62BA82C}" type="pres">
      <dgm:prSet presAssocID="{7F9F8BB2-6201-4778-93AB-9EB850F249B4}" presName="sibTrans" presStyleCnt="0"/>
      <dgm:spPr/>
    </dgm:pt>
    <dgm:pt modelId="{3309827B-203A-43A9-9F1A-8F77614B756F}" type="pres">
      <dgm:prSet presAssocID="{17C21595-BA02-4605-9FA9-08F40382B61C}" presName="node" presStyleLbl="node1" presStyleIdx="3" presStyleCnt="8">
        <dgm:presLayoutVars>
          <dgm:bulletEnabled val="1"/>
        </dgm:presLayoutVars>
      </dgm:prSet>
      <dgm:spPr/>
    </dgm:pt>
    <dgm:pt modelId="{6B1ACFD4-A1F1-4274-9B4E-DFE00CB90537}" type="pres">
      <dgm:prSet presAssocID="{D8058A29-0BFC-4B93-A298-D5C360F54B3C}" presName="sibTrans" presStyleCnt="0"/>
      <dgm:spPr/>
    </dgm:pt>
    <dgm:pt modelId="{606C362F-EFAD-443F-A97E-F2779B342E75}" type="pres">
      <dgm:prSet presAssocID="{2C5D7976-1445-40D2-8797-41F50FBB7B6F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98D2B3-82DB-4836-A526-EC8DB3A8BE5D}" type="pres">
      <dgm:prSet presAssocID="{873F5208-60CD-4CB2-9420-AE0C9623C4E0}" presName="sibTrans" presStyleCnt="0"/>
      <dgm:spPr/>
    </dgm:pt>
    <dgm:pt modelId="{8EACB088-FC4F-478A-BBB0-CB7EBFF9D7C9}" type="pres">
      <dgm:prSet presAssocID="{7BA2F504-8112-4BF4-88D5-5D06002C2E5C}" presName="node" presStyleLbl="node1" presStyleIdx="5" presStyleCnt="8">
        <dgm:presLayoutVars>
          <dgm:bulletEnabled val="1"/>
        </dgm:presLayoutVars>
      </dgm:prSet>
      <dgm:spPr/>
    </dgm:pt>
    <dgm:pt modelId="{FC9B19F8-AF4E-497D-AE97-2A66E662EBCB}" type="pres">
      <dgm:prSet presAssocID="{84DC5422-E022-4358-A12D-5B0F5718BEDD}" presName="sibTrans" presStyleCnt="0"/>
      <dgm:spPr/>
    </dgm:pt>
    <dgm:pt modelId="{E3066752-D353-4A11-88AA-459225A7ABDF}" type="pres">
      <dgm:prSet presAssocID="{84E27D95-A747-4D6B-AA5F-FEB9A9D672AC}" presName="node" presStyleLbl="node1" presStyleIdx="6" presStyleCnt="8">
        <dgm:presLayoutVars>
          <dgm:bulletEnabled val="1"/>
        </dgm:presLayoutVars>
      </dgm:prSet>
      <dgm:spPr/>
    </dgm:pt>
    <dgm:pt modelId="{B4C962BD-5724-4B40-AF67-23771ED29D7D}" type="pres">
      <dgm:prSet presAssocID="{06C838D8-0F1D-4758-85A6-9587C91FBB4D}" presName="sibTrans" presStyleCnt="0"/>
      <dgm:spPr/>
    </dgm:pt>
    <dgm:pt modelId="{6D6CF7AA-FA5F-45E0-9CB3-3A359879BD28}" type="pres">
      <dgm:prSet presAssocID="{2361F287-A1A3-4FBF-B612-B1A7CD0A7887}" presName="node" presStyleLbl="node1" presStyleIdx="7" presStyleCnt="8">
        <dgm:presLayoutVars>
          <dgm:bulletEnabled val="1"/>
        </dgm:presLayoutVars>
      </dgm:prSet>
      <dgm:spPr/>
    </dgm:pt>
  </dgm:ptLst>
  <dgm:cxnLst>
    <dgm:cxn modelId="{F907D082-3B87-41EF-BDAF-959E5D13318C}" srcId="{9B575631-E2C6-4F13-A6A5-6CCA2D8EA218}" destId="{2361F287-A1A3-4FBF-B612-B1A7CD0A7887}" srcOrd="7" destOrd="0" parTransId="{166B4108-C384-4DEE-BCE3-944FB97D0158}" sibTransId="{4617F7EC-39D1-4993-A566-6A6C929C4F72}"/>
    <dgm:cxn modelId="{4F676BA5-61E1-4D81-AF90-D4FBEC809B9C}" type="presOf" srcId="{2C5D7976-1445-40D2-8797-41F50FBB7B6F}" destId="{606C362F-EFAD-443F-A97E-F2779B342E75}" srcOrd="0" destOrd="0" presId="urn:microsoft.com/office/officeart/2005/8/layout/default"/>
    <dgm:cxn modelId="{43C149B8-41B2-4EB3-9F05-D664FCC19A27}" type="presOf" srcId="{7BA2F504-8112-4BF4-88D5-5D06002C2E5C}" destId="{8EACB088-FC4F-478A-BBB0-CB7EBFF9D7C9}" srcOrd="0" destOrd="0" presId="urn:microsoft.com/office/officeart/2005/8/layout/default"/>
    <dgm:cxn modelId="{F7E0C6AC-0E01-466A-81B6-B87486A525AC}" type="presOf" srcId="{17C21595-BA02-4605-9FA9-08F40382B61C}" destId="{3309827B-203A-43A9-9F1A-8F77614B756F}" srcOrd="0" destOrd="0" presId="urn:microsoft.com/office/officeart/2005/8/layout/default"/>
    <dgm:cxn modelId="{9F44DDB5-FA24-4554-95C3-B1A65579B749}" type="presOf" srcId="{2361F287-A1A3-4FBF-B612-B1A7CD0A7887}" destId="{6D6CF7AA-FA5F-45E0-9CB3-3A359879BD28}" srcOrd="0" destOrd="0" presId="urn:microsoft.com/office/officeart/2005/8/layout/default"/>
    <dgm:cxn modelId="{AF91E65A-30E5-4536-B449-5FE66EBD5AC0}" srcId="{9B575631-E2C6-4F13-A6A5-6CCA2D8EA218}" destId="{0659CAD2-8D15-4251-B56A-A1080A4C2873}" srcOrd="2" destOrd="0" parTransId="{77B32AF4-D131-4BC7-B988-C3E48AC51985}" sibTransId="{7F9F8BB2-6201-4778-93AB-9EB850F249B4}"/>
    <dgm:cxn modelId="{D0197EDD-8ACF-4DE1-83F8-3ACF25E63A23}" type="presOf" srcId="{9B575631-E2C6-4F13-A6A5-6CCA2D8EA218}" destId="{D2599825-4142-4E40-B051-449D2D4169DE}" srcOrd="0" destOrd="0" presId="urn:microsoft.com/office/officeart/2005/8/layout/default"/>
    <dgm:cxn modelId="{63F8AD92-064D-49CE-9945-2EFCE0CF94E7}" srcId="{9B575631-E2C6-4F13-A6A5-6CCA2D8EA218}" destId="{3B1BE047-DFCC-45C0-B385-48B59DFBA189}" srcOrd="0" destOrd="0" parTransId="{94B658C9-9DBA-499B-BB87-5B0E70C92F72}" sibTransId="{905A0606-4749-49D4-BAD9-884AB77DFC10}"/>
    <dgm:cxn modelId="{322F0FE2-B394-4051-B7DC-E75A2561B7CB}" type="presOf" srcId="{0659CAD2-8D15-4251-B56A-A1080A4C2873}" destId="{B84EAF04-2BDF-4BE8-8B16-A0BD6450B3B4}" srcOrd="0" destOrd="0" presId="urn:microsoft.com/office/officeart/2005/8/layout/default"/>
    <dgm:cxn modelId="{36F5B7D4-B704-460B-9082-1FEF40CF6E9E}" srcId="{9B575631-E2C6-4F13-A6A5-6CCA2D8EA218}" destId="{7BA2F504-8112-4BF4-88D5-5D06002C2E5C}" srcOrd="5" destOrd="0" parTransId="{3D92B2AB-1A61-4199-8AB1-6B85774001A9}" sibTransId="{84DC5422-E022-4358-A12D-5B0F5718BEDD}"/>
    <dgm:cxn modelId="{B2EF0693-1CE5-4FDF-A621-5D24D07CF0DF}" srcId="{9B575631-E2C6-4F13-A6A5-6CCA2D8EA218}" destId="{84E27D95-A747-4D6B-AA5F-FEB9A9D672AC}" srcOrd="6" destOrd="0" parTransId="{01E8FDF4-1692-4A12-8068-EB2E1A23141C}" sibTransId="{06C838D8-0F1D-4758-85A6-9587C91FBB4D}"/>
    <dgm:cxn modelId="{EA31E244-C007-4574-B682-C3D618BFAD71}" srcId="{9B575631-E2C6-4F13-A6A5-6CCA2D8EA218}" destId="{17C21595-BA02-4605-9FA9-08F40382B61C}" srcOrd="3" destOrd="0" parTransId="{804DB296-D75E-44C2-B972-30435E747AA4}" sibTransId="{D8058A29-0BFC-4B93-A298-D5C360F54B3C}"/>
    <dgm:cxn modelId="{99CE6483-5024-4F76-B1A1-95D697052AD2}" srcId="{9B575631-E2C6-4F13-A6A5-6CCA2D8EA218}" destId="{98892A85-6532-4C48-A969-DD8425B44B66}" srcOrd="1" destOrd="0" parTransId="{E64198D5-09A8-42C8-98C1-A032655135F5}" sibTransId="{ABF7D097-1FF3-47F0-B79A-4697B6BCCEBB}"/>
    <dgm:cxn modelId="{3DBC90AF-B072-48A3-8E84-07AFB4E5F25D}" type="presOf" srcId="{84E27D95-A747-4D6B-AA5F-FEB9A9D672AC}" destId="{E3066752-D353-4A11-88AA-459225A7ABDF}" srcOrd="0" destOrd="0" presId="urn:microsoft.com/office/officeart/2005/8/layout/default"/>
    <dgm:cxn modelId="{F96DBD6C-EFF4-4568-A5B8-D4A36748C022}" type="presOf" srcId="{3B1BE047-DFCC-45C0-B385-48B59DFBA189}" destId="{BCA05870-D4E4-4747-B456-99E62C9029B1}" srcOrd="0" destOrd="0" presId="urn:microsoft.com/office/officeart/2005/8/layout/default"/>
    <dgm:cxn modelId="{CF1C764F-A486-40DF-BEFB-E5C5EC8DDEF8}" type="presOf" srcId="{98892A85-6532-4C48-A969-DD8425B44B66}" destId="{880046BA-5A8F-4899-BEB2-BD5C6CB0133B}" srcOrd="0" destOrd="0" presId="urn:microsoft.com/office/officeart/2005/8/layout/default"/>
    <dgm:cxn modelId="{7B80E149-6815-4410-9D74-2EFC38D44C13}" srcId="{9B575631-E2C6-4F13-A6A5-6CCA2D8EA218}" destId="{2C5D7976-1445-40D2-8797-41F50FBB7B6F}" srcOrd="4" destOrd="0" parTransId="{B1A7479C-8E89-4C2B-B4D5-AE0F1BD9EE5D}" sibTransId="{873F5208-60CD-4CB2-9420-AE0C9623C4E0}"/>
    <dgm:cxn modelId="{03A437C2-5462-41D2-A2D5-6B77C5A7213E}" type="presParOf" srcId="{D2599825-4142-4E40-B051-449D2D4169DE}" destId="{BCA05870-D4E4-4747-B456-99E62C9029B1}" srcOrd="0" destOrd="0" presId="urn:microsoft.com/office/officeart/2005/8/layout/default"/>
    <dgm:cxn modelId="{EE42F93C-24A7-42F8-8A5E-23E3B04B0BE8}" type="presParOf" srcId="{D2599825-4142-4E40-B051-449D2D4169DE}" destId="{A68C2133-DB31-4DD0-B064-255FC7EC7874}" srcOrd="1" destOrd="0" presId="urn:microsoft.com/office/officeart/2005/8/layout/default"/>
    <dgm:cxn modelId="{4928D9AD-1A60-4C7E-9449-5C719B1D1FD0}" type="presParOf" srcId="{D2599825-4142-4E40-B051-449D2D4169DE}" destId="{880046BA-5A8F-4899-BEB2-BD5C6CB0133B}" srcOrd="2" destOrd="0" presId="urn:microsoft.com/office/officeart/2005/8/layout/default"/>
    <dgm:cxn modelId="{02A4C42B-CE39-497F-89F6-4B40A18937C7}" type="presParOf" srcId="{D2599825-4142-4E40-B051-449D2D4169DE}" destId="{DE201BDF-6D42-4AD5-B1C1-E394477F09AB}" srcOrd="3" destOrd="0" presId="urn:microsoft.com/office/officeart/2005/8/layout/default"/>
    <dgm:cxn modelId="{07DFFC37-EFF5-4783-A066-597D7FFEFFCB}" type="presParOf" srcId="{D2599825-4142-4E40-B051-449D2D4169DE}" destId="{B84EAF04-2BDF-4BE8-8B16-A0BD6450B3B4}" srcOrd="4" destOrd="0" presId="urn:microsoft.com/office/officeart/2005/8/layout/default"/>
    <dgm:cxn modelId="{0F578EAC-EEAB-42AA-8333-930553FCB40C}" type="presParOf" srcId="{D2599825-4142-4E40-B051-449D2D4169DE}" destId="{C5EC586C-0FD8-4B0D-A516-8AF4E62BA82C}" srcOrd="5" destOrd="0" presId="urn:microsoft.com/office/officeart/2005/8/layout/default"/>
    <dgm:cxn modelId="{2E099A58-3534-4FC5-BB6D-A792D31758D7}" type="presParOf" srcId="{D2599825-4142-4E40-B051-449D2D4169DE}" destId="{3309827B-203A-43A9-9F1A-8F77614B756F}" srcOrd="6" destOrd="0" presId="urn:microsoft.com/office/officeart/2005/8/layout/default"/>
    <dgm:cxn modelId="{81C972BB-9974-4FA7-9CAD-2B36EDC44244}" type="presParOf" srcId="{D2599825-4142-4E40-B051-449D2D4169DE}" destId="{6B1ACFD4-A1F1-4274-9B4E-DFE00CB90537}" srcOrd="7" destOrd="0" presId="urn:microsoft.com/office/officeart/2005/8/layout/default"/>
    <dgm:cxn modelId="{5CC6340D-6C50-4646-BB2F-347A7AE92237}" type="presParOf" srcId="{D2599825-4142-4E40-B051-449D2D4169DE}" destId="{606C362F-EFAD-443F-A97E-F2779B342E75}" srcOrd="8" destOrd="0" presId="urn:microsoft.com/office/officeart/2005/8/layout/default"/>
    <dgm:cxn modelId="{86BF9A28-2F1F-43FD-B7C9-926E20385248}" type="presParOf" srcId="{D2599825-4142-4E40-B051-449D2D4169DE}" destId="{2698D2B3-82DB-4836-A526-EC8DB3A8BE5D}" srcOrd="9" destOrd="0" presId="urn:microsoft.com/office/officeart/2005/8/layout/default"/>
    <dgm:cxn modelId="{AABC558F-E207-4B8E-9429-5FEE7F16D620}" type="presParOf" srcId="{D2599825-4142-4E40-B051-449D2D4169DE}" destId="{8EACB088-FC4F-478A-BBB0-CB7EBFF9D7C9}" srcOrd="10" destOrd="0" presId="urn:microsoft.com/office/officeart/2005/8/layout/default"/>
    <dgm:cxn modelId="{B9281DAD-5EC3-4EC6-A550-E74D1D9319FC}" type="presParOf" srcId="{D2599825-4142-4E40-B051-449D2D4169DE}" destId="{FC9B19F8-AF4E-497D-AE97-2A66E662EBCB}" srcOrd="11" destOrd="0" presId="urn:microsoft.com/office/officeart/2005/8/layout/default"/>
    <dgm:cxn modelId="{A861076C-A5CA-4854-BB9A-3EE3750EF258}" type="presParOf" srcId="{D2599825-4142-4E40-B051-449D2D4169DE}" destId="{E3066752-D353-4A11-88AA-459225A7ABDF}" srcOrd="12" destOrd="0" presId="urn:microsoft.com/office/officeart/2005/8/layout/default"/>
    <dgm:cxn modelId="{5F723809-F897-4729-BE96-97F10A85852B}" type="presParOf" srcId="{D2599825-4142-4E40-B051-449D2D4169DE}" destId="{B4C962BD-5724-4B40-AF67-23771ED29D7D}" srcOrd="13" destOrd="0" presId="urn:microsoft.com/office/officeart/2005/8/layout/default"/>
    <dgm:cxn modelId="{A0E1A6C1-F6A1-4168-ABCD-5A097CD88466}" type="presParOf" srcId="{D2599825-4142-4E40-B051-449D2D4169DE}" destId="{6D6CF7AA-FA5F-45E0-9CB3-3A359879BD28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5E000CB-83CD-4D67-B801-E22DD2357CFA}" type="doc">
      <dgm:prSet loTypeId="urn:microsoft.com/office/officeart/2005/8/layout/list1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C934019-480A-478D-BB83-E101660D6028}">
      <dgm:prSet phldrT="[Text]"/>
      <dgm:spPr/>
      <dgm:t>
        <a:bodyPr/>
        <a:lstStyle/>
        <a:p>
          <a:r>
            <a:rPr lang="en-US" dirty="0" smtClean="0"/>
            <a:t>Traditional Definition</a:t>
          </a:r>
          <a:endParaRPr lang="en-US" dirty="0"/>
        </a:p>
      </dgm:t>
    </dgm:pt>
    <dgm:pt modelId="{652080D6-D3FE-400E-B0C5-1FB0CFC57BFC}" type="parTrans" cxnId="{B58653B1-463C-4AF0-9B6C-3B9B0A6CA55E}">
      <dgm:prSet/>
      <dgm:spPr/>
      <dgm:t>
        <a:bodyPr/>
        <a:lstStyle/>
        <a:p>
          <a:endParaRPr lang="en-US"/>
        </a:p>
      </dgm:t>
    </dgm:pt>
    <dgm:pt modelId="{7058E0F1-B60F-4A4D-9184-E8F844790CFC}" type="sibTrans" cxnId="{B58653B1-463C-4AF0-9B6C-3B9B0A6CA55E}">
      <dgm:prSet/>
      <dgm:spPr/>
      <dgm:t>
        <a:bodyPr/>
        <a:lstStyle/>
        <a:p>
          <a:endParaRPr lang="en-US"/>
        </a:p>
      </dgm:t>
    </dgm:pt>
    <dgm:pt modelId="{2C889CF4-44A4-4043-B43B-08327FBF46A2}">
      <dgm:prSet phldrT="[Text]"/>
      <dgm:spPr/>
      <dgm:t>
        <a:bodyPr/>
        <a:lstStyle/>
        <a:p>
          <a:r>
            <a:rPr lang="en-US" dirty="0" smtClean="0"/>
            <a:t>Theory of Computation</a:t>
          </a:r>
          <a:endParaRPr lang="en-US" dirty="0"/>
        </a:p>
      </dgm:t>
    </dgm:pt>
    <dgm:pt modelId="{A13B1EE9-990D-4FA0-B30A-E847AB6143A6}" type="parTrans" cxnId="{A720CC2D-471E-417F-B0D3-E8B03325660E}">
      <dgm:prSet/>
      <dgm:spPr/>
      <dgm:t>
        <a:bodyPr/>
        <a:lstStyle/>
        <a:p>
          <a:endParaRPr lang="en-US"/>
        </a:p>
      </dgm:t>
    </dgm:pt>
    <dgm:pt modelId="{64E2610A-97E4-4371-9C11-372FF1F58EF5}" type="sibTrans" cxnId="{A720CC2D-471E-417F-B0D3-E8B03325660E}">
      <dgm:prSet/>
      <dgm:spPr/>
      <dgm:t>
        <a:bodyPr/>
        <a:lstStyle/>
        <a:p>
          <a:endParaRPr lang="en-US"/>
        </a:p>
      </dgm:t>
    </dgm:pt>
    <dgm:pt modelId="{A6C62F73-CB4B-48DF-A15A-C18C5AA75585}">
      <dgm:prSet phldrT="[Text]"/>
      <dgm:spPr/>
      <dgm:t>
        <a:bodyPr/>
        <a:lstStyle/>
        <a:p>
          <a:r>
            <a:rPr lang="en-US" dirty="0" smtClean="0"/>
            <a:t>“that which surrounds, and gives meaning to, something else”</a:t>
          </a:r>
          <a:endParaRPr lang="en-US" dirty="0"/>
        </a:p>
      </dgm:t>
    </dgm:pt>
    <dgm:pt modelId="{613347B5-54B1-4E9D-A208-AC886564DC6E}" type="parTrans" cxnId="{0EA1650B-59D0-4DC9-B8EB-B4E69D3880AF}">
      <dgm:prSet/>
      <dgm:spPr/>
    </dgm:pt>
    <dgm:pt modelId="{4BAEEDA5-D46B-4125-AA94-2D9ADFCFF0EA}" type="sibTrans" cxnId="{0EA1650B-59D0-4DC9-B8EB-B4E69D3880AF}">
      <dgm:prSet/>
      <dgm:spPr/>
    </dgm:pt>
    <dgm:pt modelId="{2215981B-AF45-48C3-B2A3-9E3229397B61}">
      <dgm:prSet phldrT="[Text]"/>
      <dgm:spPr/>
      <dgm:t>
        <a:bodyPr/>
        <a:lstStyle/>
        <a:p>
          <a:r>
            <a:rPr lang="en-US" dirty="0" smtClean="0"/>
            <a:t>“in a grammar it refers to the symbols before and after the symbol under construction”</a:t>
          </a:r>
          <a:endParaRPr lang="en-US" dirty="0"/>
        </a:p>
      </dgm:t>
    </dgm:pt>
    <dgm:pt modelId="{95F8CC27-BD86-4FCA-926A-46D7BC1EBDF1}" type="parTrans" cxnId="{E343375D-EF80-4D35-8DDB-E14F03B6DFB3}">
      <dgm:prSet/>
      <dgm:spPr/>
    </dgm:pt>
    <dgm:pt modelId="{03F75CAC-90A4-41A6-B099-8ADC728A1C66}" type="sibTrans" cxnId="{E343375D-EF80-4D35-8DDB-E14F03B6DFB3}">
      <dgm:prSet/>
      <dgm:spPr/>
    </dgm:pt>
    <dgm:pt modelId="{993F9AE6-53A2-437B-8038-33E45AA469C9}" type="pres">
      <dgm:prSet presAssocID="{A5E000CB-83CD-4D67-B801-E22DD2357CFA}" presName="linear" presStyleCnt="0">
        <dgm:presLayoutVars>
          <dgm:dir/>
          <dgm:animLvl val="lvl"/>
          <dgm:resizeHandles val="exact"/>
        </dgm:presLayoutVars>
      </dgm:prSet>
      <dgm:spPr/>
    </dgm:pt>
    <dgm:pt modelId="{7A91FEE3-4786-4940-A1F7-914901D55870}" type="pres">
      <dgm:prSet presAssocID="{9C934019-480A-478D-BB83-E101660D6028}" presName="parentLin" presStyleCnt="0"/>
      <dgm:spPr/>
    </dgm:pt>
    <dgm:pt modelId="{4013C15B-1935-420F-A8D8-68948E733F1B}" type="pres">
      <dgm:prSet presAssocID="{9C934019-480A-478D-BB83-E101660D6028}" presName="parentLeftMargin" presStyleLbl="node1" presStyleIdx="0" presStyleCnt="2"/>
      <dgm:spPr/>
    </dgm:pt>
    <dgm:pt modelId="{AA86E49D-3B94-4892-B218-F3B88157247B}" type="pres">
      <dgm:prSet presAssocID="{9C934019-480A-478D-BB83-E101660D602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9CC3D-DBC9-444A-940F-8B29E7463E85}" type="pres">
      <dgm:prSet presAssocID="{9C934019-480A-478D-BB83-E101660D6028}" presName="negativeSpace" presStyleCnt="0"/>
      <dgm:spPr/>
    </dgm:pt>
    <dgm:pt modelId="{17DA1937-0D2D-48FE-BCE6-5F1B336D83C3}" type="pres">
      <dgm:prSet presAssocID="{9C934019-480A-478D-BB83-E101660D6028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FDC3AF-ED21-419E-9385-5F2468C2699E}" type="pres">
      <dgm:prSet presAssocID="{7058E0F1-B60F-4A4D-9184-E8F844790CFC}" presName="spaceBetweenRectangles" presStyleCnt="0"/>
      <dgm:spPr/>
    </dgm:pt>
    <dgm:pt modelId="{4B3186BF-7250-472F-8896-A8A72B8C00C6}" type="pres">
      <dgm:prSet presAssocID="{2C889CF4-44A4-4043-B43B-08327FBF46A2}" presName="parentLin" presStyleCnt="0"/>
      <dgm:spPr/>
    </dgm:pt>
    <dgm:pt modelId="{6FAAD345-E3E8-40AC-8F68-9EA466D63221}" type="pres">
      <dgm:prSet presAssocID="{2C889CF4-44A4-4043-B43B-08327FBF46A2}" presName="parentLeftMargin" presStyleLbl="node1" presStyleIdx="0" presStyleCnt="2"/>
      <dgm:spPr/>
    </dgm:pt>
    <dgm:pt modelId="{D4E59CED-D5F8-427C-A8D9-21EE0B0AAD45}" type="pres">
      <dgm:prSet presAssocID="{2C889CF4-44A4-4043-B43B-08327FBF46A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74DA8D5-8C52-498D-922A-52EFBF8407E0}" type="pres">
      <dgm:prSet presAssocID="{2C889CF4-44A4-4043-B43B-08327FBF46A2}" presName="negativeSpace" presStyleCnt="0"/>
      <dgm:spPr/>
    </dgm:pt>
    <dgm:pt modelId="{B5549239-9B4D-420E-A8B4-C35E68F11741}" type="pres">
      <dgm:prSet presAssocID="{2C889CF4-44A4-4043-B43B-08327FBF46A2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A1650B-59D0-4DC9-B8EB-B4E69D3880AF}" srcId="{9C934019-480A-478D-BB83-E101660D6028}" destId="{A6C62F73-CB4B-48DF-A15A-C18C5AA75585}" srcOrd="0" destOrd="0" parTransId="{613347B5-54B1-4E9D-A208-AC886564DC6E}" sibTransId="{4BAEEDA5-D46B-4125-AA94-2D9ADFCFF0EA}"/>
    <dgm:cxn modelId="{A720CC2D-471E-417F-B0D3-E8B03325660E}" srcId="{A5E000CB-83CD-4D67-B801-E22DD2357CFA}" destId="{2C889CF4-44A4-4043-B43B-08327FBF46A2}" srcOrd="1" destOrd="0" parTransId="{A13B1EE9-990D-4FA0-B30A-E847AB6143A6}" sibTransId="{64E2610A-97E4-4371-9C11-372FF1F58EF5}"/>
    <dgm:cxn modelId="{8A662E1C-46E5-4EBB-AB2E-9C8E2BC76D01}" type="presOf" srcId="{A5E000CB-83CD-4D67-B801-E22DD2357CFA}" destId="{993F9AE6-53A2-437B-8038-33E45AA469C9}" srcOrd="0" destOrd="0" presId="urn:microsoft.com/office/officeart/2005/8/layout/list1"/>
    <dgm:cxn modelId="{47789942-7162-494A-864E-BEE57F905767}" type="presOf" srcId="{2C889CF4-44A4-4043-B43B-08327FBF46A2}" destId="{6FAAD345-E3E8-40AC-8F68-9EA466D63221}" srcOrd="0" destOrd="0" presId="urn:microsoft.com/office/officeart/2005/8/layout/list1"/>
    <dgm:cxn modelId="{9EC9A638-B686-44A2-8D0C-52B52839D3D6}" type="presOf" srcId="{2C889CF4-44A4-4043-B43B-08327FBF46A2}" destId="{D4E59CED-D5F8-427C-A8D9-21EE0B0AAD45}" srcOrd="1" destOrd="0" presId="urn:microsoft.com/office/officeart/2005/8/layout/list1"/>
    <dgm:cxn modelId="{B58653B1-463C-4AF0-9B6C-3B9B0A6CA55E}" srcId="{A5E000CB-83CD-4D67-B801-E22DD2357CFA}" destId="{9C934019-480A-478D-BB83-E101660D6028}" srcOrd="0" destOrd="0" parTransId="{652080D6-D3FE-400E-B0C5-1FB0CFC57BFC}" sibTransId="{7058E0F1-B60F-4A4D-9184-E8F844790CFC}"/>
    <dgm:cxn modelId="{345B27FD-F8B9-4B85-9E8F-C96779BBA27B}" type="presOf" srcId="{9C934019-480A-478D-BB83-E101660D6028}" destId="{4013C15B-1935-420F-A8D8-68948E733F1B}" srcOrd="0" destOrd="0" presId="urn:microsoft.com/office/officeart/2005/8/layout/list1"/>
    <dgm:cxn modelId="{0A552B48-F5B4-4854-9933-FEBD7462E0CF}" type="presOf" srcId="{A6C62F73-CB4B-48DF-A15A-C18C5AA75585}" destId="{17DA1937-0D2D-48FE-BCE6-5F1B336D83C3}" srcOrd="0" destOrd="0" presId="urn:microsoft.com/office/officeart/2005/8/layout/list1"/>
    <dgm:cxn modelId="{1DF3639B-BAB1-4E58-9D7E-B8D0ED86C8CF}" type="presOf" srcId="{2215981B-AF45-48C3-B2A3-9E3229397B61}" destId="{B5549239-9B4D-420E-A8B4-C35E68F11741}" srcOrd="0" destOrd="0" presId="urn:microsoft.com/office/officeart/2005/8/layout/list1"/>
    <dgm:cxn modelId="{E343375D-EF80-4D35-8DDB-E14F03B6DFB3}" srcId="{2C889CF4-44A4-4043-B43B-08327FBF46A2}" destId="{2215981B-AF45-48C3-B2A3-9E3229397B61}" srcOrd="0" destOrd="0" parTransId="{95F8CC27-BD86-4FCA-926A-46D7BC1EBDF1}" sibTransId="{03F75CAC-90A4-41A6-B099-8ADC728A1C66}"/>
    <dgm:cxn modelId="{9F9617AF-5972-476E-8E01-1123AB1BC5BF}" type="presOf" srcId="{9C934019-480A-478D-BB83-E101660D6028}" destId="{AA86E49D-3B94-4892-B218-F3B88157247B}" srcOrd="1" destOrd="0" presId="urn:microsoft.com/office/officeart/2005/8/layout/list1"/>
    <dgm:cxn modelId="{9D0BE990-136A-4AA4-9F4B-A35FCDA6DA12}" type="presParOf" srcId="{993F9AE6-53A2-437B-8038-33E45AA469C9}" destId="{7A91FEE3-4786-4940-A1F7-914901D55870}" srcOrd="0" destOrd="0" presId="urn:microsoft.com/office/officeart/2005/8/layout/list1"/>
    <dgm:cxn modelId="{24171026-E50A-4827-AECC-1D0C81E184D7}" type="presParOf" srcId="{7A91FEE3-4786-4940-A1F7-914901D55870}" destId="{4013C15B-1935-420F-A8D8-68948E733F1B}" srcOrd="0" destOrd="0" presId="urn:microsoft.com/office/officeart/2005/8/layout/list1"/>
    <dgm:cxn modelId="{A1536F17-8030-4B76-A25E-33F98EC436DF}" type="presParOf" srcId="{7A91FEE3-4786-4940-A1F7-914901D55870}" destId="{AA86E49D-3B94-4892-B218-F3B88157247B}" srcOrd="1" destOrd="0" presId="urn:microsoft.com/office/officeart/2005/8/layout/list1"/>
    <dgm:cxn modelId="{DD92AFF4-D830-4F42-8B35-572D8222C2EC}" type="presParOf" srcId="{993F9AE6-53A2-437B-8038-33E45AA469C9}" destId="{2A99CC3D-DBC9-444A-940F-8B29E7463E85}" srcOrd="1" destOrd="0" presId="urn:microsoft.com/office/officeart/2005/8/layout/list1"/>
    <dgm:cxn modelId="{CAB081A9-D1DF-49ED-9555-F6C0F9FF712F}" type="presParOf" srcId="{993F9AE6-53A2-437B-8038-33E45AA469C9}" destId="{17DA1937-0D2D-48FE-BCE6-5F1B336D83C3}" srcOrd="2" destOrd="0" presId="urn:microsoft.com/office/officeart/2005/8/layout/list1"/>
    <dgm:cxn modelId="{68217973-DE9F-4852-8050-A4591B1115C0}" type="presParOf" srcId="{993F9AE6-53A2-437B-8038-33E45AA469C9}" destId="{C6FDC3AF-ED21-419E-9385-5F2468C2699E}" srcOrd="3" destOrd="0" presId="urn:microsoft.com/office/officeart/2005/8/layout/list1"/>
    <dgm:cxn modelId="{023307E8-33F3-490D-A026-30620710418C}" type="presParOf" srcId="{993F9AE6-53A2-437B-8038-33E45AA469C9}" destId="{4B3186BF-7250-472F-8896-A8A72B8C00C6}" srcOrd="4" destOrd="0" presId="urn:microsoft.com/office/officeart/2005/8/layout/list1"/>
    <dgm:cxn modelId="{249D32BB-62B5-4FC3-B4EF-D54605623109}" type="presParOf" srcId="{4B3186BF-7250-472F-8896-A8A72B8C00C6}" destId="{6FAAD345-E3E8-40AC-8F68-9EA466D63221}" srcOrd="0" destOrd="0" presId="urn:microsoft.com/office/officeart/2005/8/layout/list1"/>
    <dgm:cxn modelId="{0B6E24EE-8E8C-4D02-98DD-1AA4D5C57355}" type="presParOf" srcId="{4B3186BF-7250-472F-8896-A8A72B8C00C6}" destId="{D4E59CED-D5F8-427C-A8D9-21EE0B0AAD45}" srcOrd="1" destOrd="0" presId="urn:microsoft.com/office/officeart/2005/8/layout/list1"/>
    <dgm:cxn modelId="{E98EEBED-C589-453A-B6B5-B7F04AFE0B95}" type="presParOf" srcId="{993F9AE6-53A2-437B-8038-33E45AA469C9}" destId="{C74DA8D5-8C52-498D-922A-52EFBF8407E0}" srcOrd="5" destOrd="0" presId="urn:microsoft.com/office/officeart/2005/8/layout/list1"/>
    <dgm:cxn modelId="{B2CA3566-8B7D-42D6-9A6D-AE28DFBC9DA5}" type="presParOf" srcId="{993F9AE6-53A2-437B-8038-33E45AA469C9}" destId="{B5549239-9B4D-420E-A8B4-C35E68F11741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68B2BF9-1887-4DF6-99EF-B1F5A4FAF325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8EB812C-4A94-4F2E-B64A-B41900F809DA}">
      <dgm:prSet phldrT="[Text]"/>
      <dgm:spPr/>
      <dgm:t>
        <a:bodyPr/>
        <a:lstStyle/>
        <a:p>
          <a:r>
            <a:rPr lang="en-US" dirty="0" smtClean="0"/>
            <a:t>Context-Sensitive Help</a:t>
          </a:r>
          <a:endParaRPr lang="en-US" dirty="0"/>
        </a:p>
      </dgm:t>
    </dgm:pt>
    <dgm:pt modelId="{DE41A351-88DD-4E22-82C0-52DFDE8B68F2}" type="parTrans" cxnId="{F5C5BF8E-64D0-41CC-B037-73BCB39A6911}">
      <dgm:prSet/>
      <dgm:spPr/>
      <dgm:t>
        <a:bodyPr/>
        <a:lstStyle/>
        <a:p>
          <a:endParaRPr lang="en-US"/>
        </a:p>
      </dgm:t>
    </dgm:pt>
    <dgm:pt modelId="{8E4DBD51-EE39-4AE4-9D05-AE04518C5B53}" type="sibTrans" cxnId="{F5C5BF8E-64D0-41CC-B037-73BCB39A6911}">
      <dgm:prSet/>
      <dgm:spPr/>
      <dgm:t>
        <a:bodyPr/>
        <a:lstStyle/>
        <a:p>
          <a:endParaRPr lang="en-US"/>
        </a:p>
      </dgm:t>
    </dgm:pt>
    <dgm:pt modelId="{5A9466C1-9E1E-454E-878F-2FF0A82DB529}">
      <dgm:prSet phldrT="[Text]"/>
      <dgm:spPr/>
      <dgm:t>
        <a:bodyPr/>
        <a:lstStyle/>
        <a:p>
          <a:r>
            <a:rPr lang="en-US" dirty="0" smtClean="0"/>
            <a:t>Contextual Search</a:t>
          </a:r>
          <a:endParaRPr lang="en-US" dirty="0"/>
        </a:p>
      </dgm:t>
    </dgm:pt>
    <dgm:pt modelId="{58CCD994-D2E8-47B5-B8D6-C5F09B1E981B}" type="parTrans" cxnId="{930AC854-FD06-4793-BF11-C25E887BE957}">
      <dgm:prSet/>
      <dgm:spPr/>
      <dgm:t>
        <a:bodyPr/>
        <a:lstStyle/>
        <a:p>
          <a:endParaRPr lang="en-US"/>
        </a:p>
      </dgm:t>
    </dgm:pt>
    <dgm:pt modelId="{8781D76C-CEFB-4D0F-88EA-1271FC056E51}" type="sibTrans" cxnId="{930AC854-FD06-4793-BF11-C25E887BE957}">
      <dgm:prSet/>
      <dgm:spPr/>
      <dgm:t>
        <a:bodyPr/>
        <a:lstStyle/>
        <a:p>
          <a:endParaRPr lang="en-US"/>
        </a:p>
      </dgm:t>
    </dgm:pt>
    <dgm:pt modelId="{D732A046-5046-4EA2-8966-7F8BB5EFE53B}">
      <dgm:prSet phldrT="[Text]"/>
      <dgm:spPr/>
      <dgm:t>
        <a:bodyPr/>
        <a:lstStyle/>
        <a:p>
          <a:r>
            <a:rPr lang="en-US" dirty="0" smtClean="0"/>
            <a:t>Multitasking Context Switch</a:t>
          </a:r>
          <a:endParaRPr lang="en-US" dirty="0"/>
        </a:p>
      </dgm:t>
    </dgm:pt>
    <dgm:pt modelId="{E0B2850C-6B85-4B59-BFF3-EB4006E0A3C1}" type="parTrans" cxnId="{4599580F-8B44-4653-B71A-8169C747EA04}">
      <dgm:prSet/>
      <dgm:spPr/>
      <dgm:t>
        <a:bodyPr/>
        <a:lstStyle/>
        <a:p>
          <a:endParaRPr lang="en-US"/>
        </a:p>
      </dgm:t>
    </dgm:pt>
    <dgm:pt modelId="{EF3324BC-5B02-46CB-A290-8F00D4933CB5}" type="sibTrans" cxnId="{4599580F-8B44-4653-B71A-8169C747EA04}">
      <dgm:prSet/>
      <dgm:spPr/>
      <dgm:t>
        <a:bodyPr/>
        <a:lstStyle/>
        <a:p>
          <a:endParaRPr lang="en-US"/>
        </a:p>
      </dgm:t>
    </dgm:pt>
    <dgm:pt modelId="{59F8B088-C43C-4A08-85DC-787AEB678DD3}">
      <dgm:prSet phldrT="[Text]"/>
      <dgm:spPr/>
      <dgm:t>
        <a:bodyPr/>
        <a:lstStyle/>
        <a:p>
          <a:r>
            <a:rPr lang="en-US" dirty="0" smtClean="0"/>
            <a:t>Context-Sensitive Menu</a:t>
          </a:r>
          <a:endParaRPr lang="en-US" dirty="0"/>
        </a:p>
      </dgm:t>
    </dgm:pt>
    <dgm:pt modelId="{B14A4178-24AA-4E2C-9E0A-D7330C04B062}" type="sibTrans" cxnId="{BCFCDA18-6390-489D-A5DE-D2A5C477AD8D}">
      <dgm:prSet/>
      <dgm:spPr/>
      <dgm:t>
        <a:bodyPr/>
        <a:lstStyle/>
        <a:p>
          <a:endParaRPr lang="en-US"/>
        </a:p>
      </dgm:t>
    </dgm:pt>
    <dgm:pt modelId="{EB228955-F22B-48DE-8632-C3EF516AFC6B}" type="parTrans" cxnId="{BCFCDA18-6390-489D-A5DE-D2A5C477AD8D}">
      <dgm:prSet/>
      <dgm:spPr/>
      <dgm:t>
        <a:bodyPr/>
        <a:lstStyle/>
        <a:p>
          <a:endParaRPr lang="en-US"/>
        </a:p>
      </dgm:t>
    </dgm:pt>
    <dgm:pt modelId="{B1D450D8-BE9C-4DE0-9803-53A7E66E6250}" type="pres">
      <dgm:prSet presAssocID="{D68B2BF9-1887-4DF6-99EF-B1F5A4FAF325}" presName="linear" presStyleCnt="0">
        <dgm:presLayoutVars>
          <dgm:animLvl val="lvl"/>
          <dgm:resizeHandles val="exact"/>
        </dgm:presLayoutVars>
      </dgm:prSet>
      <dgm:spPr/>
    </dgm:pt>
    <dgm:pt modelId="{685008C7-4E26-4712-B83C-270E6A79E1FB}" type="pres">
      <dgm:prSet presAssocID="{08EB812C-4A94-4F2E-B64A-B41900F809D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BC81E6D-C5B1-44E7-BBE3-4BD7CD0D7A7E}" type="pres">
      <dgm:prSet presAssocID="{8E4DBD51-EE39-4AE4-9D05-AE04518C5B53}" presName="spacer" presStyleCnt="0"/>
      <dgm:spPr/>
    </dgm:pt>
    <dgm:pt modelId="{C9EE0A0F-4626-494D-9801-E8013812499E}" type="pres">
      <dgm:prSet presAssocID="{5A9466C1-9E1E-454E-878F-2FF0A82DB52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6FFA5F1-0293-42D5-AFA9-5D960EC9435B}" type="pres">
      <dgm:prSet presAssocID="{8781D76C-CEFB-4D0F-88EA-1271FC056E51}" presName="spacer" presStyleCnt="0"/>
      <dgm:spPr/>
    </dgm:pt>
    <dgm:pt modelId="{61EF3F08-37C1-4651-8A7B-69A6D878B7BD}" type="pres">
      <dgm:prSet presAssocID="{D732A046-5046-4EA2-8966-7F8BB5EFE53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5F46AD7-E106-4396-B372-BF0F1E138F2D}" type="pres">
      <dgm:prSet presAssocID="{EF3324BC-5B02-46CB-A290-8F00D4933CB5}" presName="spacer" presStyleCnt="0"/>
      <dgm:spPr/>
    </dgm:pt>
    <dgm:pt modelId="{E5471754-13F8-4D88-82F1-B747A1E7508E}" type="pres">
      <dgm:prSet presAssocID="{59F8B088-C43C-4A08-85DC-787AEB678DD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CFCDA18-6390-489D-A5DE-D2A5C477AD8D}" srcId="{D68B2BF9-1887-4DF6-99EF-B1F5A4FAF325}" destId="{59F8B088-C43C-4A08-85DC-787AEB678DD3}" srcOrd="3" destOrd="0" parTransId="{EB228955-F22B-48DE-8632-C3EF516AFC6B}" sibTransId="{B14A4178-24AA-4E2C-9E0A-D7330C04B062}"/>
    <dgm:cxn modelId="{21D7A464-EC7C-4F5C-BBEF-7BADF4E0CDAF}" type="presOf" srcId="{D68B2BF9-1887-4DF6-99EF-B1F5A4FAF325}" destId="{B1D450D8-BE9C-4DE0-9803-53A7E66E6250}" srcOrd="0" destOrd="0" presId="urn:microsoft.com/office/officeart/2005/8/layout/vList2"/>
    <dgm:cxn modelId="{8B926729-AF4E-4389-8AE3-4214C437116E}" type="presOf" srcId="{5A9466C1-9E1E-454E-878F-2FF0A82DB529}" destId="{C9EE0A0F-4626-494D-9801-E8013812499E}" srcOrd="0" destOrd="0" presId="urn:microsoft.com/office/officeart/2005/8/layout/vList2"/>
    <dgm:cxn modelId="{930AC854-FD06-4793-BF11-C25E887BE957}" srcId="{D68B2BF9-1887-4DF6-99EF-B1F5A4FAF325}" destId="{5A9466C1-9E1E-454E-878F-2FF0A82DB529}" srcOrd="1" destOrd="0" parTransId="{58CCD994-D2E8-47B5-B8D6-C5F09B1E981B}" sibTransId="{8781D76C-CEFB-4D0F-88EA-1271FC056E51}"/>
    <dgm:cxn modelId="{0D4B8A31-FC04-4740-9EB5-3F5032A8B8BE}" type="presOf" srcId="{59F8B088-C43C-4A08-85DC-787AEB678DD3}" destId="{E5471754-13F8-4D88-82F1-B747A1E7508E}" srcOrd="0" destOrd="0" presId="urn:microsoft.com/office/officeart/2005/8/layout/vList2"/>
    <dgm:cxn modelId="{B1A24E64-DC4E-40C5-9084-EBB5DB89A142}" type="presOf" srcId="{D732A046-5046-4EA2-8966-7F8BB5EFE53B}" destId="{61EF3F08-37C1-4651-8A7B-69A6D878B7BD}" srcOrd="0" destOrd="0" presId="urn:microsoft.com/office/officeart/2005/8/layout/vList2"/>
    <dgm:cxn modelId="{F5C5BF8E-64D0-41CC-B037-73BCB39A6911}" srcId="{D68B2BF9-1887-4DF6-99EF-B1F5A4FAF325}" destId="{08EB812C-4A94-4F2E-B64A-B41900F809DA}" srcOrd="0" destOrd="0" parTransId="{DE41A351-88DD-4E22-82C0-52DFDE8B68F2}" sibTransId="{8E4DBD51-EE39-4AE4-9D05-AE04518C5B53}"/>
    <dgm:cxn modelId="{4599580F-8B44-4653-B71A-8169C747EA04}" srcId="{D68B2BF9-1887-4DF6-99EF-B1F5A4FAF325}" destId="{D732A046-5046-4EA2-8966-7F8BB5EFE53B}" srcOrd="2" destOrd="0" parTransId="{E0B2850C-6B85-4B59-BFF3-EB4006E0A3C1}" sibTransId="{EF3324BC-5B02-46CB-A290-8F00D4933CB5}"/>
    <dgm:cxn modelId="{F461F3A9-43F2-4BE7-907A-87EE170D7A3E}" type="presOf" srcId="{08EB812C-4A94-4F2E-B64A-B41900F809DA}" destId="{685008C7-4E26-4712-B83C-270E6A79E1FB}" srcOrd="0" destOrd="0" presId="urn:microsoft.com/office/officeart/2005/8/layout/vList2"/>
    <dgm:cxn modelId="{CF1ED22B-172B-430E-8376-C2F965C3376C}" type="presParOf" srcId="{B1D450D8-BE9C-4DE0-9803-53A7E66E6250}" destId="{685008C7-4E26-4712-B83C-270E6A79E1FB}" srcOrd="0" destOrd="0" presId="urn:microsoft.com/office/officeart/2005/8/layout/vList2"/>
    <dgm:cxn modelId="{67ADAA88-4938-484D-98CB-2F4EB8126E9E}" type="presParOf" srcId="{B1D450D8-BE9C-4DE0-9803-53A7E66E6250}" destId="{3BC81E6D-C5B1-44E7-BBE3-4BD7CD0D7A7E}" srcOrd="1" destOrd="0" presId="urn:microsoft.com/office/officeart/2005/8/layout/vList2"/>
    <dgm:cxn modelId="{11FF9DBD-1656-4764-AEC3-D8A31F38498F}" type="presParOf" srcId="{B1D450D8-BE9C-4DE0-9803-53A7E66E6250}" destId="{C9EE0A0F-4626-494D-9801-E8013812499E}" srcOrd="2" destOrd="0" presId="urn:microsoft.com/office/officeart/2005/8/layout/vList2"/>
    <dgm:cxn modelId="{A643AAA8-6C6D-40F8-9B44-3C4367A42D57}" type="presParOf" srcId="{B1D450D8-BE9C-4DE0-9803-53A7E66E6250}" destId="{16FFA5F1-0293-42D5-AFA9-5D960EC9435B}" srcOrd="3" destOrd="0" presId="urn:microsoft.com/office/officeart/2005/8/layout/vList2"/>
    <dgm:cxn modelId="{8AE03390-4616-447A-83AC-B046D0EAD57D}" type="presParOf" srcId="{B1D450D8-BE9C-4DE0-9803-53A7E66E6250}" destId="{61EF3F08-37C1-4651-8A7B-69A6D878B7BD}" srcOrd="4" destOrd="0" presId="urn:microsoft.com/office/officeart/2005/8/layout/vList2"/>
    <dgm:cxn modelId="{F2F0F42F-EA78-4BE9-A243-CDDB57E7E723}" type="presParOf" srcId="{B1D450D8-BE9C-4DE0-9803-53A7E66E6250}" destId="{B5F46AD7-E106-4396-B372-BF0F1E138F2D}" srcOrd="5" destOrd="0" presId="urn:microsoft.com/office/officeart/2005/8/layout/vList2"/>
    <dgm:cxn modelId="{F18F9722-37F6-4CC7-81EA-BE9B967EC709}" type="presParOf" srcId="{B1D450D8-BE9C-4DE0-9803-53A7E66E6250}" destId="{E5471754-13F8-4D88-82F1-B747A1E7508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8350672-3EB5-4447-B876-60B492FE2C7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6F3663-EECD-4B5F-A809-866ECFAD8E37}">
      <dgm:prSet phldrT="[Text]"/>
      <dgm:spPr/>
      <dgm:t>
        <a:bodyPr/>
        <a:lstStyle/>
        <a:p>
          <a:r>
            <a:rPr lang="en-US" dirty="0" smtClean="0"/>
            <a:t>Schilit / Theimer</a:t>
          </a:r>
          <a:endParaRPr lang="en-US" dirty="0"/>
        </a:p>
      </dgm:t>
    </dgm:pt>
    <dgm:pt modelId="{4AE9C373-60CF-4196-9F56-ABAC00DA7BF7}" type="parTrans" cxnId="{3DE592F3-A69B-4CAE-81D7-083CC5A72051}">
      <dgm:prSet/>
      <dgm:spPr/>
      <dgm:t>
        <a:bodyPr/>
        <a:lstStyle/>
        <a:p>
          <a:endParaRPr lang="en-US"/>
        </a:p>
      </dgm:t>
    </dgm:pt>
    <dgm:pt modelId="{AC980B93-80BD-4FCA-9B54-EEA33025FD9A}" type="sibTrans" cxnId="{3DE592F3-A69B-4CAE-81D7-083CC5A72051}">
      <dgm:prSet/>
      <dgm:spPr/>
      <dgm:t>
        <a:bodyPr/>
        <a:lstStyle/>
        <a:p>
          <a:endParaRPr lang="en-US"/>
        </a:p>
      </dgm:t>
    </dgm:pt>
    <dgm:pt modelId="{6788E781-AF60-4EB2-8A22-0B44692D55AA}">
      <dgm:prSet phldrT="[Text]"/>
      <dgm:spPr/>
      <dgm:t>
        <a:bodyPr/>
        <a:lstStyle/>
        <a:p>
          <a:r>
            <a:rPr lang="en-US" dirty="0" smtClean="0"/>
            <a:t>Location, spatially close people and objects, and the changes to people and objects.</a:t>
          </a:r>
          <a:endParaRPr lang="en-US" dirty="0"/>
        </a:p>
      </dgm:t>
    </dgm:pt>
    <dgm:pt modelId="{75FAB27C-CBFC-44A1-9AF9-73BF2A41C4AB}" type="parTrans" cxnId="{87C49210-C953-4676-8482-A79E1B5E77DB}">
      <dgm:prSet/>
      <dgm:spPr/>
      <dgm:t>
        <a:bodyPr/>
        <a:lstStyle/>
        <a:p>
          <a:endParaRPr lang="en-US"/>
        </a:p>
      </dgm:t>
    </dgm:pt>
    <dgm:pt modelId="{B842DFE3-EBC8-4E9C-B2B8-159BD3388DFE}" type="sibTrans" cxnId="{87C49210-C953-4676-8482-A79E1B5E77DB}">
      <dgm:prSet/>
      <dgm:spPr/>
      <dgm:t>
        <a:bodyPr/>
        <a:lstStyle/>
        <a:p>
          <a:endParaRPr lang="en-US"/>
        </a:p>
      </dgm:t>
    </dgm:pt>
    <dgm:pt modelId="{F21B3BE7-EAE3-44B7-BFEF-1D87E56F5C63}">
      <dgm:prSet phldrT="[Text]"/>
      <dgm:spPr/>
      <dgm:t>
        <a:bodyPr/>
        <a:lstStyle/>
        <a:p>
          <a:r>
            <a:rPr lang="en-US" dirty="0" smtClean="0"/>
            <a:t>Schilit / Adams / Want</a:t>
          </a:r>
          <a:endParaRPr lang="en-US" dirty="0"/>
        </a:p>
      </dgm:t>
    </dgm:pt>
    <dgm:pt modelId="{3614DF02-8C49-4B46-BE95-DCB528C22A42}" type="parTrans" cxnId="{ABFB0784-A97D-44FA-83D4-F09F74EB4A34}">
      <dgm:prSet/>
      <dgm:spPr/>
      <dgm:t>
        <a:bodyPr/>
        <a:lstStyle/>
        <a:p>
          <a:endParaRPr lang="en-US"/>
        </a:p>
      </dgm:t>
    </dgm:pt>
    <dgm:pt modelId="{AD53A7D1-EFCD-41DA-B105-18BE20337FFB}" type="sibTrans" cxnId="{ABFB0784-A97D-44FA-83D4-F09F74EB4A34}">
      <dgm:prSet/>
      <dgm:spPr/>
      <dgm:t>
        <a:bodyPr/>
        <a:lstStyle/>
        <a:p>
          <a:endParaRPr lang="en-US"/>
        </a:p>
      </dgm:t>
    </dgm:pt>
    <dgm:pt modelId="{54BDB2D7-C750-4626-BB64-902A3FA69B9E}">
      <dgm:prSet phldrT="[Text]"/>
      <dgm:spPr/>
      <dgm:t>
        <a:bodyPr/>
        <a:lstStyle/>
        <a:p>
          <a:r>
            <a:rPr lang="en-US" dirty="0" smtClean="0"/>
            <a:t>Where you are.</a:t>
          </a:r>
          <a:endParaRPr lang="en-US" dirty="0"/>
        </a:p>
      </dgm:t>
    </dgm:pt>
    <dgm:pt modelId="{B968310C-05E3-4E4D-8A7E-1801CAFE53D2}" type="parTrans" cxnId="{BA6ACC7E-B6BB-49EA-9ED6-2EDFC3D72538}">
      <dgm:prSet/>
      <dgm:spPr/>
      <dgm:t>
        <a:bodyPr/>
        <a:lstStyle/>
        <a:p>
          <a:endParaRPr lang="en-US"/>
        </a:p>
      </dgm:t>
    </dgm:pt>
    <dgm:pt modelId="{54BCB952-42EE-4874-88FF-FC654FDC3EB5}" type="sibTrans" cxnId="{BA6ACC7E-B6BB-49EA-9ED6-2EDFC3D72538}">
      <dgm:prSet/>
      <dgm:spPr/>
      <dgm:t>
        <a:bodyPr/>
        <a:lstStyle/>
        <a:p>
          <a:endParaRPr lang="en-US"/>
        </a:p>
      </dgm:t>
    </dgm:pt>
    <dgm:pt modelId="{861C4A8A-B7E4-47F2-838E-ACD7F00177AC}">
      <dgm:prSet phldrT="[Text]"/>
      <dgm:spPr/>
      <dgm:t>
        <a:bodyPr/>
        <a:lstStyle/>
        <a:p>
          <a:r>
            <a:rPr lang="en-US" dirty="0" smtClean="0"/>
            <a:t>Who you are with.</a:t>
          </a:r>
          <a:endParaRPr lang="en-US" dirty="0"/>
        </a:p>
      </dgm:t>
    </dgm:pt>
    <dgm:pt modelId="{43B50D4B-0B63-4B92-B450-8F386241927E}" type="parTrans" cxnId="{4D09CBFD-7C4B-4AFE-BDD7-3C735E1F6582}">
      <dgm:prSet/>
      <dgm:spPr/>
      <dgm:t>
        <a:bodyPr/>
        <a:lstStyle/>
        <a:p>
          <a:endParaRPr lang="en-US"/>
        </a:p>
      </dgm:t>
    </dgm:pt>
    <dgm:pt modelId="{7A6368BF-DCCC-4334-8A65-B14597C145B5}" type="sibTrans" cxnId="{4D09CBFD-7C4B-4AFE-BDD7-3C735E1F6582}">
      <dgm:prSet/>
      <dgm:spPr/>
      <dgm:t>
        <a:bodyPr/>
        <a:lstStyle/>
        <a:p>
          <a:endParaRPr lang="en-US"/>
        </a:p>
      </dgm:t>
    </dgm:pt>
    <dgm:pt modelId="{2C58F390-5DD2-4A3C-8FF7-398732501B67}">
      <dgm:prSet phldrT="[Text]"/>
      <dgm:spPr/>
      <dgm:t>
        <a:bodyPr/>
        <a:lstStyle/>
        <a:p>
          <a:r>
            <a:rPr lang="en-US" dirty="0" smtClean="0"/>
            <a:t>What resources are nearby.</a:t>
          </a:r>
          <a:endParaRPr lang="en-US" dirty="0"/>
        </a:p>
      </dgm:t>
    </dgm:pt>
    <dgm:pt modelId="{CE017375-D9A8-406C-9EF8-8C92DCFFE93E}" type="parTrans" cxnId="{825D78FF-24C4-46AA-B144-97E42B4881D0}">
      <dgm:prSet/>
      <dgm:spPr/>
      <dgm:t>
        <a:bodyPr/>
        <a:lstStyle/>
        <a:p>
          <a:endParaRPr lang="en-US"/>
        </a:p>
      </dgm:t>
    </dgm:pt>
    <dgm:pt modelId="{BCD8D8E7-72D1-4C04-9E47-606F3E6F6529}" type="sibTrans" cxnId="{825D78FF-24C4-46AA-B144-97E42B4881D0}">
      <dgm:prSet/>
      <dgm:spPr/>
      <dgm:t>
        <a:bodyPr/>
        <a:lstStyle/>
        <a:p>
          <a:endParaRPr lang="en-US"/>
        </a:p>
      </dgm:t>
    </dgm:pt>
    <dgm:pt modelId="{0990F04E-195E-49B3-9767-5F2EEDE2AC4D}">
      <dgm:prSet phldrT="[Text]"/>
      <dgm:spPr/>
      <dgm:t>
        <a:bodyPr/>
        <a:lstStyle/>
        <a:p>
          <a:r>
            <a:rPr lang="en-US" i="1" dirty="0" smtClean="0"/>
            <a:t>Things of Interest</a:t>
          </a:r>
          <a:r>
            <a:rPr lang="en-US" i="0" dirty="0" smtClean="0"/>
            <a:t> move and change over time.</a:t>
          </a:r>
          <a:endParaRPr lang="en-US" i="1" dirty="0"/>
        </a:p>
      </dgm:t>
    </dgm:pt>
    <dgm:pt modelId="{DA88FE94-52AC-4F42-9665-26BD91C1EBD2}" type="parTrans" cxnId="{0D0FC94E-737A-45C0-AC90-26333E5B152C}">
      <dgm:prSet/>
      <dgm:spPr/>
      <dgm:t>
        <a:bodyPr/>
        <a:lstStyle/>
        <a:p>
          <a:endParaRPr lang="en-US"/>
        </a:p>
      </dgm:t>
    </dgm:pt>
    <dgm:pt modelId="{037F4F38-0A3F-4C75-A4D6-4DC31470CF2B}" type="sibTrans" cxnId="{0D0FC94E-737A-45C0-AC90-26333E5B152C}">
      <dgm:prSet/>
      <dgm:spPr/>
      <dgm:t>
        <a:bodyPr/>
        <a:lstStyle/>
        <a:p>
          <a:endParaRPr lang="en-US"/>
        </a:p>
      </dgm:t>
    </dgm:pt>
    <dgm:pt modelId="{73EC45A7-163E-4C86-920D-2F449341AEDC}">
      <dgm:prSet phldrT="[Text]"/>
      <dgm:spPr/>
      <dgm:t>
        <a:bodyPr/>
        <a:lstStyle/>
        <a:p>
          <a:r>
            <a:rPr lang="en-US" i="1" dirty="0" smtClean="0"/>
            <a:t>Lighting, noise level, network connectivity, communication costs, communication bandwidth, and social situations.</a:t>
          </a:r>
          <a:endParaRPr lang="en-US" i="1" dirty="0"/>
        </a:p>
      </dgm:t>
    </dgm:pt>
    <dgm:pt modelId="{A3982FBE-07CC-4F02-A42D-B645DA104739}" type="parTrans" cxnId="{64A71522-B6EE-47A0-B290-47FD6A4A579D}">
      <dgm:prSet/>
      <dgm:spPr/>
      <dgm:t>
        <a:bodyPr/>
        <a:lstStyle/>
        <a:p>
          <a:endParaRPr lang="en-US"/>
        </a:p>
      </dgm:t>
    </dgm:pt>
    <dgm:pt modelId="{AA8A4A47-4C4E-407D-A05D-7CC4930D5E63}" type="sibTrans" cxnId="{64A71522-B6EE-47A0-B290-47FD6A4A579D}">
      <dgm:prSet/>
      <dgm:spPr/>
      <dgm:t>
        <a:bodyPr/>
        <a:lstStyle/>
        <a:p>
          <a:endParaRPr lang="en-US"/>
        </a:p>
      </dgm:t>
    </dgm:pt>
    <dgm:pt modelId="{C996701A-69F8-4955-A312-53C56A2AEA48}" type="pres">
      <dgm:prSet presAssocID="{48350672-3EB5-4447-B876-60B492FE2C7E}" presName="linear" presStyleCnt="0">
        <dgm:presLayoutVars>
          <dgm:animLvl val="lvl"/>
          <dgm:resizeHandles val="exact"/>
        </dgm:presLayoutVars>
      </dgm:prSet>
      <dgm:spPr/>
    </dgm:pt>
    <dgm:pt modelId="{035EA18C-DAF3-4722-A7E2-0AEF3F8E7CAB}" type="pres">
      <dgm:prSet presAssocID="{2B6F3663-EECD-4B5F-A809-866ECFAD8E3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A80D270-6B0B-426C-BD44-10C7325ABF10}" type="pres">
      <dgm:prSet presAssocID="{2B6F3663-EECD-4B5F-A809-866ECFAD8E37}" presName="childText" presStyleLbl="revTx" presStyleIdx="0" presStyleCnt="2">
        <dgm:presLayoutVars>
          <dgm:bulletEnabled val="1"/>
        </dgm:presLayoutVars>
      </dgm:prSet>
      <dgm:spPr/>
    </dgm:pt>
    <dgm:pt modelId="{1BAE1B31-0F7A-4451-A6EE-E12AE56BFF53}" type="pres">
      <dgm:prSet presAssocID="{F21B3BE7-EAE3-44B7-BFEF-1D87E56F5C6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3BDE9B-415F-4399-866F-0D3C1E820192}" type="pres">
      <dgm:prSet presAssocID="{F21B3BE7-EAE3-44B7-BFEF-1D87E56F5C6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FD0A6F-760D-4927-850A-9053CB8EBADF}" type="presOf" srcId="{0990F04E-195E-49B3-9767-5F2EEDE2AC4D}" destId="{B23BDE9B-415F-4399-866F-0D3C1E820192}" srcOrd="0" destOrd="3" presId="urn:microsoft.com/office/officeart/2005/8/layout/vList2"/>
    <dgm:cxn modelId="{B6789D5B-5113-4341-B08F-1A8B2048A37D}" type="presOf" srcId="{2C58F390-5DD2-4A3C-8FF7-398732501B67}" destId="{B23BDE9B-415F-4399-866F-0D3C1E820192}" srcOrd="0" destOrd="2" presId="urn:microsoft.com/office/officeart/2005/8/layout/vList2"/>
    <dgm:cxn modelId="{E8E52006-5CD4-4332-854E-D4C16BCBF27D}" type="presOf" srcId="{48350672-3EB5-4447-B876-60B492FE2C7E}" destId="{C996701A-69F8-4955-A312-53C56A2AEA48}" srcOrd="0" destOrd="0" presId="urn:microsoft.com/office/officeart/2005/8/layout/vList2"/>
    <dgm:cxn modelId="{679975D6-B762-4DD8-8D66-86D408D2532E}" type="presOf" srcId="{73EC45A7-163E-4C86-920D-2F449341AEDC}" destId="{B23BDE9B-415F-4399-866F-0D3C1E820192}" srcOrd="0" destOrd="4" presId="urn:microsoft.com/office/officeart/2005/8/layout/vList2"/>
    <dgm:cxn modelId="{89E987F0-4C24-4533-A1DA-31E5FDAE1913}" type="presOf" srcId="{54BDB2D7-C750-4626-BB64-902A3FA69B9E}" destId="{B23BDE9B-415F-4399-866F-0D3C1E820192}" srcOrd="0" destOrd="0" presId="urn:microsoft.com/office/officeart/2005/8/layout/vList2"/>
    <dgm:cxn modelId="{87C49210-C953-4676-8482-A79E1B5E77DB}" srcId="{2B6F3663-EECD-4B5F-A809-866ECFAD8E37}" destId="{6788E781-AF60-4EB2-8A22-0B44692D55AA}" srcOrd="0" destOrd="0" parTransId="{75FAB27C-CBFC-44A1-9AF9-73BF2A41C4AB}" sibTransId="{B842DFE3-EBC8-4E9C-B2B8-159BD3388DFE}"/>
    <dgm:cxn modelId="{64A71522-B6EE-47A0-B290-47FD6A4A579D}" srcId="{0990F04E-195E-49B3-9767-5F2EEDE2AC4D}" destId="{73EC45A7-163E-4C86-920D-2F449341AEDC}" srcOrd="0" destOrd="0" parTransId="{A3982FBE-07CC-4F02-A42D-B645DA104739}" sibTransId="{AA8A4A47-4C4E-407D-A05D-7CC4930D5E63}"/>
    <dgm:cxn modelId="{E67D0282-C6BE-48C7-94F7-870B20F746B1}" type="presOf" srcId="{2B6F3663-EECD-4B5F-A809-866ECFAD8E37}" destId="{035EA18C-DAF3-4722-A7E2-0AEF3F8E7CAB}" srcOrd="0" destOrd="0" presId="urn:microsoft.com/office/officeart/2005/8/layout/vList2"/>
    <dgm:cxn modelId="{49BC00CE-EB86-4602-9B64-91B7DE057009}" type="presOf" srcId="{F21B3BE7-EAE3-44B7-BFEF-1D87E56F5C63}" destId="{1BAE1B31-0F7A-4451-A6EE-E12AE56BFF53}" srcOrd="0" destOrd="0" presId="urn:microsoft.com/office/officeart/2005/8/layout/vList2"/>
    <dgm:cxn modelId="{4D09CBFD-7C4B-4AFE-BDD7-3C735E1F6582}" srcId="{F21B3BE7-EAE3-44B7-BFEF-1D87E56F5C63}" destId="{861C4A8A-B7E4-47F2-838E-ACD7F00177AC}" srcOrd="1" destOrd="0" parTransId="{43B50D4B-0B63-4B92-B450-8F386241927E}" sibTransId="{7A6368BF-DCCC-4334-8A65-B14597C145B5}"/>
    <dgm:cxn modelId="{ABFB0784-A97D-44FA-83D4-F09F74EB4A34}" srcId="{48350672-3EB5-4447-B876-60B492FE2C7E}" destId="{F21B3BE7-EAE3-44B7-BFEF-1D87E56F5C63}" srcOrd="1" destOrd="0" parTransId="{3614DF02-8C49-4B46-BE95-DCB528C22A42}" sibTransId="{AD53A7D1-EFCD-41DA-B105-18BE20337FFB}"/>
    <dgm:cxn modelId="{3DE592F3-A69B-4CAE-81D7-083CC5A72051}" srcId="{48350672-3EB5-4447-B876-60B492FE2C7E}" destId="{2B6F3663-EECD-4B5F-A809-866ECFAD8E37}" srcOrd="0" destOrd="0" parTransId="{4AE9C373-60CF-4196-9F56-ABAC00DA7BF7}" sibTransId="{AC980B93-80BD-4FCA-9B54-EEA33025FD9A}"/>
    <dgm:cxn modelId="{59165024-CEA3-461F-826E-1EF48E4101E3}" type="presOf" srcId="{861C4A8A-B7E4-47F2-838E-ACD7F00177AC}" destId="{B23BDE9B-415F-4399-866F-0D3C1E820192}" srcOrd="0" destOrd="1" presId="urn:microsoft.com/office/officeart/2005/8/layout/vList2"/>
    <dgm:cxn modelId="{BA6ACC7E-B6BB-49EA-9ED6-2EDFC3D72538}" srcId="{F21B3BE7-EAE3-44B7-BFEF-1D87E56F5C63}" destId="{54BDB2D7-C750-4626-BB64-902A3FA69B9E}" srcOrd="0" destOrd="0" parTransId="{B968310C-05E3-4E4D-8A7E-1801CAFE53D2}" sibTransId="{54BCB952-42EE-4874-88FF-FC654FDC3EB5}"/>
    <dgm:cxn modelId="{BC12D6A4-470D-49BC-B2D6-0A494731D632}" type="presOf" srcId="{6788E781-AF60-4EB2-8A22-0B44692D55AA}" destId="{7A80D270-6B0B-426C-BD44-10C7325ABF10}" srcOrd="0" destOrd="0" presId="urn:microsoft.com/office/officeart/2005/8/layout/vList2"/>
    <dgm:cxn modelId="{0D0FC94E-737A-45C0-AC90-26333E5B152C}" srcId="{F21B3BE7-EAE3-44B7-BFEF-1D87E56F5C63}" destId="{0990F04E-195E-49B3-9767-5F2EEDE2AC4D}" srcOrd="3" destOrd="0" parTransId="{DA88FE94-52AC-4F42-9665-26BD91C1EBD2}" sibTransId="{037F4F38-0A3F-4C75-A4D6-4DC31470CF2B}"/>
    <dgm:cxn modelId="{825D78FF-24C4-46AA-B144-97E42B4881D0}" srcId="{F21B3BE7-EAE3-44B7-BFEF-1D87E56F5C63}" destId="{2C58F390-5DD2-4A3C-8FF7-398732501B67}" srcOrd="2" destOrd="0" parTransId="{CE017375-D9A8-406C-9EF8-8C92DCFFE93E}" sibTransId="{BCD8D8E7-72D1-4C04-9E47-606F3E6F6529}"/>
    <dgm:cxn modelId="{14696DE4-0F34-4A29-A710-324F6E1140A0}" type="presParOf" srcId="{C996701A-69F8-4955-A312-53C56A2AEA48}" destId="{035EA18C-DAF3-4722-A7E2-0AEF3F8E7CAB}" srcOrd="0" destOrd="0" presId="urn:microsoft.com/office/officeart/2005/8/layout/vList2"/>
    <dgm:cxn modelId="{C43AD84E-400A-4BB8-9F5D-0C27F0A56EB4}" type="presParOf" srcId="{C996701A-69F8-4955-A312-53C56A2AEA48}" destId="{7A80D270-6B0B-426C-BD44-10C7325ABF10}" srcOrd="1" destOrd="0" presId="urn:microsoft.com/office/officeart/2005/8/layout/vList2"/>
    <dgm:cxn modelId="{899C2F12-B0DF-4ED5-AED8-D3A180BFD09C}" type="presParOf" srcId="{C996701A-69F8-4955-A312-53C56A2AEA48}" destId="{1BAE1B31-0F7A-4451-A6EE-E12AE56BFF53}" srcOrd="2" destOrd="0" presId="urn:microsoft.com/office/officeart/2005/8/layout/vList2"/>
    <dgm:cxn modelId="{5A5A8D93-AA85-452E-B154-3EC456A9279F}" type="presParOf" srcId="{C996701A-69F8-4955-A312-53C56A2AEA48}" destId="{B23BDE9B-415F-4399-866F-0D3C1E82019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0BB76A2-8A2E-4520-A0E0-6F07A3752771}">
      <dsp:nvSpPr>
        <dsp:cNvPr id="0" name=""/>
        <dsp:cNvSpPr/>
      </dsp:nvSpPr>
      <dsp:spPr>
        <a:xfrm>
          <a:off x="0" y="576037"/>
          <a:ext cx="3657600" cy="170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870" tIns="624840" rIns="283870" bIns="2133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smtClean="0"/>
            <a:t>Spring 2010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smtClean="0"/>
            <a:t>25 </a:t>
          </a:r>
          <a:r>
            <a:rPr lang="en-US" sz="3000" kern="1200" dirty="0" smtClean="0"/>
            <a:t>February 2010</a:t>
          </a:r>
          <a:endParaRPr lang="en-US" sz="3000" kern="1200" dirty="0"/>
        </a:p>
      </dsp:txBody>
      <dsp:txXfrm>
        <a:off x="0" y="576037"/>
        <a:ext cx="3657600" cy="1701000"/>
      </dsp:txXfrm>
    </dsp:sp>
    <dsp:sp modelId="{DA7347D7-0294-43D2-8777-BAD8DEC40D1C}">
      <dsp:nvSpPr>
        <dsp:cNvPr id="0" name=""/>
        <dsp:cNvSpPr/>
      </dsp:nvSpPr>
      <dsp:spPr>
        <a:xfrm>
          <a:off x="182880" y="133237"/>
          <a:ext cx="2560320" cy="8856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6774" tIns="0" rIns="96774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CMSC818G</a:t>
          </a:r>
          <a:endParaRPr lang="en-US" sz="3000" kern="1200" dirty="0"/>
        </a:p>
      </dsp:txBody>
      <dsp:txXfrm>
        <a:off x="182880" y="133237"/>
        <a:ext cx="2560320" cy="885600"/>
      </dsp:txXfrm>
    </dsp:sp>
    <dsp:sp modelId="{605D06AD-2599-4005-BB66-2BE3E8FFB1A5}">
      <dsp:nvSpPr>
        <dsp:cNvPr id="0" name=""/>
        <dsp:cNvSpPr/>
      </dsp:nvSpPr>
      <dsp:spPr>
        <a:xfrm>
          <a:off x="0" y="2881837"/>
          <a:ext cx="3657600" cy="1252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81745"/>
              <a:satOff val="-15454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870" tIns="624840" rIns="283870" bIns="2133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smtClean="0"/>
            <a:t>Christian Almazan</a:t>
          </a:r>
          <a:endParaRPr lang="en-US" sz="3000" kern="1200" dirty="0"/>
        </a:p>
      </dsp:txBody>
      <dsp:txXfrm>
        <a:off x="0" y="2881837"/>
        <a:ext cx="3657600" cy="1252125"/>
      </dsp:txXfrm>
    </dsp:sp>
    <dsp:sp modelId="{E2A032FB-ACE4-411D-8597-DD35E028522D}">
      <dsp:nvSpPr>
        <dsp:cNvPr id="0" name=""/>
        <dsp:cNvSpPr/>
      </dsp:nvSpPr>
      <dsp:spPr>
        <a:xfrm>
          <a:off x="182880" y="2439037"/>
          <a:ext cx="2560320" cy="885600"/>
        </a:xfrm>
        <a:prstGeom prst="roundRect">
          <a:avLst/>
        </a:prstGeom>
        <a:gradFill rotWithShape="0">
          <a:gsLst>
            <a:gs pos="0">
              <a:schemeClr val="accent5">
                <a:hueOff val="-9981745"/>
                <a:satOff val="-15454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9981745"/>
                <a:satOff val="-15454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9981745"/>
                <a:satOff val="-15454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9981745"/>
                <a:satOff val="-15454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6774" tIns="0" rIns="96774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Presenter</a:t>
          </a:r>
          <a:endParaRPr lang="en-US" sz="3000" kern="1200" dirty="0"/>
        </a:p>
      </dsp:txBody>
      <dsp:txXfrm>
        <a:off x="182880" y="2439037"/>
        <a:ext cx="2560320" cy="88560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F6A229-46EB-46F0-9B6E-D9DA60EC08BE}">
      <dsp:nvSpPr>
        <dsp:cNvPr id="0" name=""/>
        <dsp:cNvSpPr/>
      </dsp:nvSpPr>
      <dsp:spPr>
        <a:xfrm>
          <a:off x="0" y="22679"/>
          <a:ext cx="7499350" cy="561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i="0" kern="1200" dirty="0" smtClean="0"/>
            <a:t>Brown</a:t>
          </a:r>
          <a:endParaRPr lang="en-US" sz="2400" i="0" kern="1200" dirty="0"/>
        </a:p>
      </dsp:txBody>
      <dsp:txXfrm>
        <a:off x="0" y="22679"/>
        <a:ext cx="7499350" cy="561599"/>
      </dsp:txXfrm>
    </dsp:sp>
    <dsp:sp modelId="{B4A6A8C3-BE3E-42A6-8492-39B531B6ADA6}">
      <dsp:nvSpPr>
        <dsp:cNvPr id="0" name=""/>
        <dsp:cNvSpPr/>
      </dsp:nvSpPr>
      <dsp:spPr>
        <a:xfrm>
          <a:off x="0" y="584279"/>
          <a:ext cx="7499350" cy="1142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8104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i="0" kern="1200" dirty="0" smtClean="0"/>
            <a:t>Context, when attached to an electronic note, consists of anything part of that note’s environment.</a:t>
          </a:r>
          <a:endParaRPr lang="en-US" sz="1900" i="0" kern="1200" dirty="0"/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i="0" kern="1200" dirty="0" smtClean="0"/>
            <a:t>Location, proximity of objects, critical states, computer states, imaginary states, and time.</a:t>
          </a:r>
          <a:endParaRPr lang="en-US" sz="1900" i="0" kern="1200" dirty="0"/>
        </a:p>
      </dsp:txBody>
      <dsp:txXfrm>
        <a:off x="0" y="584279"/>
        <a:ext cx="7499350" cy="1142640"/>
      </dsp:txXfrm>
    </dsp:sp>
    <dsp:sp modelId="{899CB3A4-9208-499B-A1A7-F5676B1197B0}">
      <dsp:nvSpPr>
        <dsp:cNvPr id="0" name=""/>
        <dsp:cNvSpPr/>
      </dsp:nvSpPr>
      <dsp:spPr>
        <a:xfrm>
          <a:off x="0" y="1726920"/>
          <a:ext cx="7499350" cy="561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i="0" kern="1200" dirty="0" smtClean="0"/>
            <a:t>Pascoe</a:t>
          </a:r>
          <a:endParaRPr lang="en-US" sz="2400" i="0" kern="1200" dirty="0"/>
        </a:p>
      </dsp:txBody>
      <dsp:txXfrm>
        <a:off x="0" y="1726920"/>
        <a:ext cx="7499350" cy="561599"/>
      </dsp:txXfrm>
    </dsp:sp>
    <dsp:sp modelId="{C5D41B47-0B87-4FD7-9080-EF68BBAECA9A}">
      <dsp:nvSpPr>
        <dsp:cNvPr id="0" name=""/>
        <dsp:cNvSpPr/>
      </dsp:nvSpPr>
      <dsp:spPr>
        <a:xfrm>
          <a:off x="0" y="2288519"/>
          <a:ext cx="7499350" cy="571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8104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i="0" kern="1200" dirty="0" smtClean="0"/>
            <a:t>Any physical or conceptual states relevant to an entity in nearby environments.</a:t>
          </a:r>
          <a:endParaRPr lang="en-US" sz="1900" i="0" kern="1200" dirty="0"/>
        </a:p>
      </dsp:txBody>
      <dsp:txXfrm>
        <a:off x="0" y="2288519"/>
        <a:ext cx="7499350" cy="571320"/>
      </dsp:txXfrm>
    </dsp:sp>
    <dsp:sp modelId="{C619FEE1-5BDD-4F91-A811-DD98A6764334}">
      <dsp:nvSpPr>
        <dsp:cNvPr id="0" name=""/>
        <dsp:cNvSpPr/>
      </dsp:nvSpPr>
      <dsp:spPr>
        <a:xfrm>
          <a:off x="0" y="2859840"/>
          <a:ext cx="7499350" cy="561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i="0" kern="1200" dirty="0" smtClean="0"/>
            <a:t>Engelhardt / Schmidt</a:t>
          </a:r>
          <a:endParaRPr lang="en-US" sz="2400" i="0" kern="1200" dirty="0"/>
        </a:p>
      </dsp:txBody>
      <dsp:txXfrm>
        <a:off x="0" y="2859840"/>
        <a:ext cx="7499350" cy="561599"/>
      </dsp:txXfrm>
    </dsp:sp>
    <dsp:sp modelId="{F275EB3D-A591-43DA-9B79-ABA210C277A8}">
      <dsp:nvSpPr>
        <dsp:cNvPr id="0" name=""/>
        <dsp:cNvSpPr/>
      </dsp:nvSpPr>
      <dsp:spPr>
        <a:xfrm>
          <a:off x="0" y="3421440"/>
          <a:ext cx="749935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8104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i="0" kern="1200" dirty="0" smtClean="0"/>
            <a:t>Relationships of hypertext documents through linking.</a:t>
          </a:r>
          <a:endParaRPr lang="en-US" sz="1900" i="0" kern="1200" dirty="0"/>
        </a:p>
      </dsp:txBody>
      <dsp:txXfrm>
        <a:off x="0" y="3421440"/>
        <a:ext cx="7499350" cy="397440"/>
      </dsp:txXfrm>
    </dsp:sp>
    <dsp:sp modelId="{652B07DC-0B35-4659-8845-B6E057EFC8F4}">
      <dsp:nvSpPr>
        <dsp:cNvPr id="0" name=""/>
        <dsp:cNvSpPr/>
      </dsp:nvSpPr>
      <dsp:spPr>
        <a:xfrm>
          <a:off x="0" y="3818880"/>
          <a:ext cx="7499350" cy="561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i="0" kern="1200" dirty="0" smtClean="0"/>
            <a:t>Bazire / </a:t>
          </a:r>
          <a:r>
            <a:rPr lang="en-US" sz="2400" kern="1200" dirty="0" smtClean="0"/>
            <a:t>Brézillon</a:t>
          </a:r>
          <a:endParaRPr lang="en-US" sz="2400" i="0" kern="1200" dirty="0"/>
        </a:p>
      </dsp:txBody>
      <dsp:txXfrm>
        <a:off x="0" y="3818880"/>
        <a:ext cx="7499350" cy="561599"/>
      </dsp:txXfrm>
    </dsp:sp>
    <dsp:sp modelId="{0C5C94B4-DDDD-4199-BC17-F27DE8A2CD13}">
      <dsp:nvSpPr>
        <dsp:cNvPr id="0" name=""/>
        <dsp:cNvSpPr/>
      </dsp:nvSpPr>
      <dsp:spPr>
        <a:xfrm>
          <a:off x="0" y="4380480"/>
          <a:ext cx="749935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8104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i="0" kern="1200" dirty="0" smtClean="0"/>
            <a:t>Constraints of a Given Tasks.</a:t>
          </a:r>
          <a:endParaRPr lang="en-US" sz="1900" i="0" kern="1200" dirty="0"/>
        </a:p>
      </dsp:txBody>
      <dsp:txXfrm>
        <a:off x="0" y="4380480"/>
        <a:ext cx="7499350" cy="397440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E3A694E-0EB9-44B3-8EC5-91F0069E2D7D}">
      <dsp:nvSpPr>
        <dsp:cNvPr id="0" name=""/>
        <dsp:cNvSpPr/>
      </dsp:nvSpPr>
      <dsp:spPr>
        <a:xfrm rot="5400000">
          <a:off x="4268259" y="-1770106"/>
          <a:ext cx="609004" cy="43037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Should not be considered sufficient or used directly.</a:t>
          </a:r>
          <a:endParaRPr lang="en-US" sz="1800" kern="1200" dirty="0"/>
        </a:p>
      </dsp:txBody>
      <dsp:txXfrm rot="5400000">
        <a:off x="4268259" y="-1770106"/>
        <a:ext cx="609004" cy="4303776"/>
      </dsp:txXfrm>
    </dsp:sp>
    <dsp:sp modelId="{5EA8B588-3DFF-4577-ADBA-42BF2E3D3483}">
      <dsp:nvSpPr>
        <dsp:cNvPr id="0" name=""/>
        <dsp:cNvSpPr/>
      </dsp:nvSpPr>
      <dsp:spPr>
        <a:xfrm>
          <a:off x="0" y="1153"/>
          <a:ext cx="2420874" cy="76125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Dictionary Definitions</a:t>
          </a:r>
          <a:endParaRPr lang="en-US" sz="2200" kern="1200" dirty="0"/>
        </a:p>
      </dsp:txBody>
      <dsp:txXfrm>
        <a:off x="0" y="1153"/>
        <a:ext cx="2420874" cy="761255"/>
      </dsp:txXfrm>
    </dsp:sp>
    <dsp:sp modelId="{18889B85-5B45-49FA-8745-775BAD9D78EF}">
      <dsp:nvSpPr>
        <dsp:cNvPr id="0" name=""/>
        <dsp:cNvSpPr/>
      </dsp:nvSpPr>
      <dsp:spPr>
        <a:xfrm rot="5400000">
          <a:off x="4268259" y="-970788"/>
          <a:ext cx="609004" cy="43037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Difficult to apply in practice.</a:t>
          </a:r>
          <a:endParaRPr lang="en-US" sz="1800" kern="1200" dirty="0"/>
        </a:p>
      </dsp:txBody>
      <dsp:txXfrm rot="5400000">
        <a:off x="4268259" y="-970788"/>
        <a:ext cx="609004" cy="4303776"/>
      </dsp:txXfrm>
    </dsp:sp>
    <dsp:sp modelId="{5DB3D65B-2278-4AEE-AB45-646C3A86F52F}">
      <dsp:nvSpPr>
        <dsp:cNvPr id="0" name=""/>
        <dsp:cNvSpPr/>
      </dsp:nvSpPr>
      <dsp:spPr>
        <a:xfrm>
          <a:off x="0" y="800472"/>
          <a:ext cx="2420874" cy="76125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Synonyms of Context</a:t>
          </a:r>
          <a:endParaRPr lang="en-US" sz="2200" kern="1200" dirty="0"/>
        </a:p>
      </dsp:txBody>
      <dsp:txXfrm>
        <a:off x="0" y="800472"/>
        <a:ext cx="2420874" cy="761255"/>
      </dsp:txXfrm>
    </dsp:sp>
    <dsp:sp modelId="{2C4F6EAE-78D0-4E1E-96DE-4E4685A695E0}">
      <dsp:nvSpPr>
        <dsp:cNvPr id="0" name=""/>
        <dsp:cNvSpPr/>
      </dsp:nvSpPr>
      <dsp:spPr>
        <a:xfrm rot="5400000">
          <a:off x="4268259" y="-171469"/>
          <a:ext cx="609004" cy="43037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Limited scope, not widely applicable.</a:t>
          </a:r>
          <a:endParaRPr lang="en-US" sz="1800" kern="1200" dirty="0"/>
        </a:p>
      </dsp:txBody>
      <dsp:txXfrm rot="5400000">
        <a:off x="4268259" y="-171469"/>
        <a:ext cx="609004" cy="4303776"/>
      </dsp:txXfrm>
    </dsp:sp>
    <dsp:sp modelId="{4337C8EB-B3ED-4674-9513-790C01BB11DB}">
      <dsp:nvSpPr>
        <dsp:cNvPr id="0" name=""/>
        <dsp:cNvSpPr/>
      </dsp:nvSpPr>
      <dsp:spPr>
        <a:xfrm>
          <a:off x="0" y="1599790"/>
          <a:ext cx="2420874" cy="76125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Specific Definitions</a:t>
          </a:r>
          <a:endParaRPr lang="en-US" sz="2200" kern="1200" dirty="0"/>
        </a:p>
      </dsp:txBody>
      <dsp:txXfrm>
        <a:off x="0" y="1599790"/>
        <a:ext cx="2420874" cy="761255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7E6C85-5FB1-48A9-AB05-8DB2A21409D1}">
      <dsp:nvSpPr>
        <dsp:cNvPr id="0" name=""/>
        <dsp:cNvSpPr/>
      </dsp:nvSpPr>
      <dsp:spPr>
        <a:xfrm>
          <a:off x="819" y="222484"/>
          <a:ext cx="3195386" cy="191723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i="0" kern="1200" dirty="0" smtClean="0"/>
            <a:t>Context is any information that can be used to characterize the situation of an </a:t>
          </a:r>
          <a:r>
            <a:rPr lang="en-US" sz="2000" i="1" kern="1200" dirty="0" smtClean="0"/>
            <a:t>entity</a:t>
          </a:r>
          <a:r>
            <a:rPr lang="en-US" sz="2000" i="0" kern="1200" dirty="0" smtClean="0"/>
            <a:t>. </a:t>
          </a:r>
          <a:endParaRPr lang="en-US" sz="2000" i="0" kern="1200" dirty="0"/>
        </a:p>
      </dsp:txBody>
      <dsp:txXfrm>
        <a:off x="819" y="222484"/>
        <a:ext cx="3195386" cy="1917231"/>
      </dsp:txXfrm>
    </dsp:sp>
    <dsp:sp modelId="{2709FE83-F305-47E5-AC89-8C13C32C916B}">
      <dsp:nvSpPr>
        <dsp:cNvPr id="0" name=""/>
        <dsp:cNvSpPr/>
      </dsp:nvSpPr>
      <dsp:spPr>
        <a:xfrm>
          <a:off x="3515744" y="222484"/>
          <a:ext cx="3195386" cy="1917231"/>
        </a:xfrm>
        <a:prstGeom prst="rect">
          <a:avLst/>
        </a:prstGeom>
        <a:gradFill rotWithShape="0">
          <a:gsLst>
            <a:gs pos="0">
              <a:schemeClr val="accent5">
                <a:hueOff val="-9981745"/>
                <a:satOff val="-15454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9981745"/>
                <a:satOff val="-15454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9981745"/>
                <a:satOff val="-15454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9981745"/>
                <a:satOff val="-15454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i="0" kern="1200" dirty="0" smtClean="0"/>
            <a:t>An </a:t>
          </a:r>
          <a:r>
            <a:rPr lang="en-US" sz="2000" i="1" kern="1200" dirty="0" smtClean="0"/>
            <a:t>entity</a:t>
          </a:r>
          <a:r>
            <a:rPr lang="en-US" sz="2000" i="0" kern="1200" dirty="0" smtClean="0"/>
            <a:t> is a person, place, or object that is considered relevant to the interaction between a user and an application, including the user and application themselves.</a:t>
          </a:r>
          <a:endParaRPr lang="en-US" sz="2000" i="0" kern="1200" dirty="0"/>
        </a:p>
      </dsp:txBody>
      <dsp:txXfrm>
        <a:off x="3515744" y="222484"/>
        <a:ext cx="3195386" cy="1917231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27514A-7BB5-41F6-A341-9AFD0B637A38}">
      <dsp:nvSpPr>
        <dsp:cNvPr id="0" name=""/>
        <dsp:cNvSpPr/>
      </dsp:nvSpPr>
      <dsp:spPr>
        <a:xfrm>
          <a:off x="3752" y="0"/>
          <a:ext cx="3609762" cy="236219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Categories</a:t>
          </a:r>
          <a:endParaRPr lang="en-US" sz="3300" kern="1200" dirty="0"/>
        </a:p>
      </dsp:txBody>
      <dsp:txXfrm>
        <a:off x="3752" y="0"/>
        <a:ext cx="3609762" cy="708660"/>
      </dsp:txXfrm>
    </dsp:sp>
    <dsp:sp modelId="{C05E28E7-D13C-407F-A61C-8FE647907D73}">
      <dsp:nvSpPr>
        <dsp:cNvPr id="0" name=""/>
        <dsp:cNvSpPr/>
      </dsp:nvSpPr>
      <dsp:spPr>
        <a:xfrm>
          <a:off x="364728" y="709106"/>
          <a:ext cx="2887809" cy="2732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Individuality</a:t>
          </a:r>
          <a:endParaRPr lang="en-US" sz="1500" kern="1200" dirty="0"/>
        </a:p>
      </dsp:txBody>
      <dsp:txXfrm>
        <a:off x="364728" y="709106"/>
        <a:ext cx="2887809" cy="273273"/>
      </dsp:txXfrm>
    </dsp:sp>
    <dsp:sp modelId="{BF7B358D-4290-49BB-A13A-C7B4E623396F}">
      <dsp:nvSpPr>
        <dsp:cNvPr id="0" name=""/>
        <dsp:cNvSpPr/>
      </dsp:nvSpPr>
      <dsp:spPr>
        <a:xfrm>
          <a:off x="364728" y="1024422"/>
          <a:ext cx="2887809" cy="2732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Activity</a:t>
          </a:r>
          <a:endParaRPr lang="en-US" sz="1500" kern="1200" dirty="0"/>
        </a:p>
      </dsp:txBody>
      <dsp:txXfrm>
        <a:off x="364728" y="1024422"/>
        <a:ext cx="2887809" cy="273273"/>
      </dsp:txXfrm>
    </dsp:sp>
    <dsp:sp modelId="{A401525B-773A-47D0-9538-340526743EE4}">
      <dsp:nvSpPr>
        <dsp:cNvPr id="0" name=""/>
        <dsp:cNvSpPr/>
      </dsp:nvSpPr>
      <dsp:spPr>
        <a:xfrm>
          <a:off x="364728" y="1339738"/>
          <a:ext cx="2887809" cy="2732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Location</a:t>
          </a:r>
          <a:endParaRPr lang="en-US" sz="1500" kern="1200" dirty="0"/>
        </a:p>
      </dsp:txBody>
      <dsp:txXfrm>
        <a:off x="364728" y="1339738"/>
        <a:ext cx="2887809" cy="273273"/>
      </dsp:txXfrm>
    </dsp:sp>
    <dsp:sp modelId="{2D13D653-902A-4288-856E-157724F93677}">
      <dsp:nvSpPr>
        <dsp:cNvPr id="0" name=""/>
        <dsp:cNvSpPr/>
      </dsp:nvSpPr>
      <dsp:spPr>
        <a:xfrm>
          <a:off x="364728" y="1655053"/>
          <a:ext cx="2887809" cy="2732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Time</a:t>
          </a:r>
          <a:endParaRPr lang="en-US" sz="1500" kern="1200" dirty="0"/>
        </a:p>
      </dsp:txBody>
      <dsp:txXfrm>
        <a:off x="364728" y="1655053"/>
        <a:ext cx="2887809" cy="273273"/>
      </dsp:txXfrm>
    </dsp:sp>
    <dsp:sp modelId="{75FB501E-7710-4CAC-B942-01B8BA3271E1}">
      <dsp:nvSpPr>
        <dsp:cNvPr id="0" name=""/>
        <dsp:cNvSpPr/>
      </dsp:nvSpPr>
      <dsp:spPr>
        <a:xfrm>
          <a:off x="364728" y="1970369"/>
          <a:ext cx="2887809" cy="2732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Relations</a:t>
          </a:r>
          <a:endParaRPr lang="en-US" sz="1500" kern="1200" dirty="0"/>
        </a:p>
      </dsp:txBody>
      <dsp:txXfrm>
        <a:off x="364728" y="1970369"/>
        <a:ext cx="2887809" cy="273273"/>
      </dsp:txXfrm>
    </dsp:sp>
    <dsp:sp modelId="{A06030E6-9023-46C6-8216-D45CFFA6FD04}">
      <dsp:nvSpPr>
        <dsp:cNvPr id="0" name=""/>
        <dsp:cNvSpPr/>
      </dsp:nvSpPr>
      <dsp:spPr>
        <a:xfrm>
          <a:off x="3884247" y="0"/>
          <a:ext cx="3609762" cy="236219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Operations</a:t>
          </a:r>
          <a:endParaRPr lang="en-US" sz="3300" kern="1200" dirty="0"/>
        </a:p>
      </dsp:txBody>
      <dsp:txXfrm>
        <a:off x="3884247" y="0"/>
        <a:ext cx="3609762" cy="708660"/>
      </dsp:txXfrm>
    </dsp:sp>
    <dsp:sp modelId="{89EE2339-5C49-465C-AD92-B3E592028D63}">
      <dsp:nvSpPr>
        <dsp:cNvPr id="0" name=""/>
        <dsp:cNvSpPr/>
      </dsp:nvSpPr>
      <dsp:spPr>
        <a:xfrm>
          <a:off x="4245223" y="709352"/>
          <a:ext cx="2887809" cy="7122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Methods and Reasons of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Context Transitions</a:t>
          </a:r>
          <a:endParaRPr lang="en-US" sz="1500" kern="1200" dirty="0"/>
        </a:p>
      </dsp:txBody>
      <dsp:txXfrm>
        <a:off x="4245223" y="709352"/>
        <a:ext cx="2887809" cy="712235"/>
      </dsp:txXfrm>
    </dsp:sp>
    <dsp:sp modelId="{EB6163B9-39A0-4DE1-B614-A1FDBFE63E29}">
      <dsp:nvSpPr>
        <dsp:cNvPr id="0" name=""/>
        <dsp:cNvSpPr/>
      </dsp:nvSpPr>
      <dsp:spPr>
        <a:xfrm>
          <a:off x="4245223" y="1531162"/>
          <a:ext cx="2887809" cy="7122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Methods of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Sharing Context Between Entities</a:t>
          </a:r>
          <a:endParaRPr lang="en-US" sz="1500" kern="1200" dirty="0"/>
        </a:p>
      </dsp:txBody>
      <dsp:txXfrm>
        <a:off x="4245223" y="1531162"/>
        <a:ext cx="2887809" cy="712235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97ED0B-005E-4231-AB51-1EB21D5696D7}">
      <dsp:nvSpPr>
        <dsp:cNvPr id="0" name=""/>
        <dsp:cNvSpPr/>
      </dsp:nvSpPr>
      <dsp:spPr>
        <a:xfrm>
          <a:off x="0" y="3613665"/>
          <a:ext cx="7499350" cy="118608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i="0" kern="1200" dirty="0" smtClean="0"/>
            <a:t>A relationship describes a predicate connecting two or more information items.</a:t>
          </a:r>
          <a:endParaRPr lang="en-US" sz="2000" i="0" kern="1200" dirty="0"/>
        </a:p>
      </dsp:txBody>
      <dsp:txXfrm>
        <a:off x="0" y="3613665"/>
        <a:ext cx="7499350" cy="1186085"/>
      </dsp:txXfrm>
    </dsp:sp>
    <dsp:sp modelId="{01F2A676-E965-4EEC-BA2D-93E3B1AD369C}">
      <dsp:nvSpPr>
        <dsp:cNvPr id="0" name=""/>
        <dsp:cNvSpPr/>
      </dsp:nvSpPr>
      <dsp:spPr>
        <a:xfrm rot="10800000">
          <a:off x="0" y="1807257"/>
          <a:ext cx="7499350" cy="1824199"/>
        </a:xfrm>
        <a:prstGeom prst="upArrowCallout">
          <a:avLst/>
        </a:prstGeom>
        <a:gradFill rotWithShape="0">
          <a:gsLst>
            <a:gs pos="0">
              <a:schemeClr val="accent5">
                <a:hueOff val="-4990872"/>
                <a:satOff val="-7727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4990872"/>
                <a:satOff val="-7727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4990872"/>
                <a:satOff val="-7727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4990872"/>
                <a:satOff val="-7727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i="0" kern="1200" dirty="0" smtClean="0"/>
            <a:t>An information item can be any entity, either physical (such as a person, a computer, an object), virtual (such as a computer service, a group of people, a message), or a concept (location, time, and so on).</a:t>
          </a:r>
          <a:endParaRPr lang="en-US" sz="2000" i="0" kern="1200" dirty="0"/>
        </a:p>
      </dsp:txBody>
      <dsp:txXfrm rot="10800000">
        <a:off x="0" y="1807257"/>
        <a:ext cx="7499350" cy="1824199"/>
      </dsp:txXfrm>
    </dsp:sp>
    <dsp:sp modelId="{65EC0006-AA58-4669-8D14-BBD81728FD65}">
      <dsp:nvSpPr>
        <dsp:cNvPr id="0" name=""/>
        <dsp:cNvSpPr/>
      </dsp:nvSpPr>
      <dsp:spPr>
        <a:xfrm rot="10800000">
          <a:off x="0" y="848"/>
          <a:ext cx="7499350" cy="1824199"/>
        </a:xfrm>
        <a:prstGeom prst="upArrowCallout">
          <a:avLst/>
        </a:prstGeom>
        <a:gradFill rotWithShape="0">
          <a:gsLst>
            <a:gs pos="0">
              <a:schemeClr val="accent5">
                <a:hueOff val="-9981745"/>
                <a:satOff val="-15454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9981745"/>
                <a:satOff val="-15454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9981745"/>
                <a:satOff val="-15454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9981745"/>
                <a:satOff val="-15454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i="0" kern="1200" dirty="0" smtClean="0"/>
            <a:t>Context consists of one or more relationships an information item has to another information item.  </a:t>
          </a:r>
          <a:endParaRPr lang="en-US" sz="2000" i="0" kern="1200" dirty="0"/>
        </a:p>
      </dsp:txBody>
      <dsp:txXfrm rot="10800000">
        <a:off x="0" y="848"/>
        <a:ext cx="7499350" cy="1824199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4C62B4A-0471-4784-BAA4-353828A854A0}">
      <dsp:nvSpPr>
        <dsp:cNvPr id="0" name=""/>
        <dsp:cNvSpPr/>
      </dsp:nvSpPr>
      <dsp:spPr>
        <a:xfrm>
          <a:off x="481364" y="0"/>
          <a:ext cx="2694870" cy="9755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Every entity has unique experiences.</a:t>
          </a:r>
          <a:endParaRPr lang="en-US" sz="1800" kern="1200"/>
        </a:p>
      </dsp:txBody>
      <dsp:txXfrm>
        <a:off x="481364" y="0"/>
        <a:ext cx="2694870" cy="975518"/>
      </dsp:txXfrm>
    </dsp:sp>
    <dsp:sp modelId="{1E942C7A-2F2E-4A00-9148-4EED915DE810}">
      <dsp:nvSpPr>
        <dsp:cNvPr id="0" name=""/>
        <dsp:cNvSpPr/>
      </dsp:nvSpPr>
      <dsp:spPr>
        <a:xfrm rot="5400000">
          <a:off x="1645890" y="999906"/>
          <a:ext cx="365819" cy="4389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5400000">
        <a:off x="1645890" y="999906"/>
        <a:ext cx="365819" cy="438983"/>
      </dsp:txXfrm>
    </dsp:sp>
    <dsp:sp modelId="{935A636B-40A2-48A1-BD7A-0372B3E7E05E}">
      <dsp:nvSpPr>
        <dsp:cNvPr id="0" name=""/>
        <dsp:cNvSpPr/>
      </dsp:nvSpPr>
      <dsp:spPr>
        <a:xfrm>
          <a:off x="481364" y="1463278"/>
          <a:ext cx="2694870" cy="9755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90872"/>
                <a:satOff val="-7727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4990872"/>
                <a:satOff val="-7727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4990872"/>
                <a:satOff val="-7727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4990872"/>
                <a:satOff val="-7727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Entities utilize experiences to incorporate new information they receive.</a:t>
          </a:r>
          <a:endParaRPr lang="en-US" sz="1800" kern="1200" dirty="0" smtClean="0"/>
        </a:p>
      </dsp:txBody>
      <dsp:txXfrm>
        <a:off x="481364" y="1463278"/>
        <a:ext cx="2694870" cy="975518"/>
      </dsp:txXfrm>
    </dsp:sp>
    <dsp:sp modelId="{B85E27C9-9B50-40B4-B8DB-AED48074C6CA}">
      <dsp:nvSpPr>
        <dsp:cNvPr id="0" name=""/>
        <dsp:cNvSpPr/>
      </dsp:nvSpPr>
      <dsp:spPr>
        <a:xfrm rot="5400000">
          <a:off x="1645890" y="2463184"/>
          <a:ext cx="365819" cy="4389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81745"/>
                <a:satOff val="-15454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9981745"/>
                <a:satOff val="-15454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9981745"/>
                <a:satOff val="-15454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9981745"/>
                <a:satOff val="-15454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5400000">
        <a:off x="1645890" y="2463184"/>
        <a:ext cx="365819" cy="438983"/>
      </dsp:txXfrm>
    </dsp:sp>
    <dsp:sp modelId="{3FB24E10-126F-4D32-9FF4-B45F9654DE7C}">
      <dsp:nvSpPr>
        <dsp:cNvPr id="0" name=""/>
        <dsp:cNvSpPr/>
      </dsp:nvSpPr>
      <dsp:spPr>
        <a:xfrm>
          <a:off x="481364" y="2926556"/>
          <a:ext cx="2694870" cy="9755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81745"/>
                <a:satOff val="-15454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9981745"/>
                <a:satOff val="-15454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9981745"/>
                <a:satOff val="-15454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9981745"/>
                <a:satOff val="-15454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Interpretations of information can differ due to individual experiences.</a:t>
          </a:r>
          <a:endParaRPr lang="en-US" sz="1800" kern="1200" dirty="0"/>
        </a:p>
      </dsp:txBody>
      <dsp:txXfrm>
        <a:off x="481364" y="2926556"/>
        <a:ext cx="2694870" cy="975518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5EEC11-35AE-4236-A100-612BE8679B5E}">
      <dsp:nvSpPr>
        <dsp:cNvPr id="0" name=""/>
        <dsp:cNvSpPr/>
      </dsp:nvSpPr>
      <dsp:spPr>
        <a:xfrm>
          <a:off x="363297" y="486775"/>
          <a:ext cx="2931004" cy="2931004"/>
        </a:xfrm>
        <a:prstGeom prst="circularArrow">
          <a:avLst>
            <a:gd name="adj1" fmla="val 5544"/>
            <a:gd name="adj2" fmla="val 330680"/>
            <a:gd name="adj3" fmla="val 13932453"/>
            <a:gd name="adj4" fmla="val 17291421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D2E17F-9CCB-486D-BFDC-B0006BB28604}">
      <dsp:nvSpPr>
        <dsp:cNvPr id="0" name=""/>
        <dsp:cNvSpPr/>
      </dsp:nvSpPr>
      <dsp:spPr>
        <a:xfrm>
          <a:off x="1189434" y="500813"/>
          <a:ext cx="1278731" cy="6393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/>
            <a:t>Perception</a:t>
          </a:r>
        </a:p>
      </dsp:txBody>
      <dsp:txXfrm>
        <a:off x="1189434" y="500813"/>
        <a:ext cx="1278731" cy="639365"/>
      </dsp:txXfrm>
    </dsp:sp>
    <dsp:sp modelId="{BAC8B807-8F0F-4DC8-9269-21D9A3AB76C1}">
      <dsp:nvSpPr>
        <dsp:cNvPr id="0" name=""/>
        <dsp:cNvSpPr/>
      </dsp:nvSpPr>
      <dsp:spPr>
        <a:xfrm>
          <a:off x="2378155" y="1364470"/>
          <a:ext cx="1278731" cy="63936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/>
            <a:t>Synthesis</a:t>
          </a:r>
        </a:p>
      </dsp:txBody>
      <dsp:txXfrm>
        <a:off x="2378155" y="1364470"/>
        <a:ext cx="1278731" cy="639365"/>
      </dsp:txXfrm>
    </dsp:sp>
    <dsp:sp modelId="{657FF776-CAB7-4572-AC92-ECADBDE04C1C}">
      <dsp:nvSpPr>
        <dsp:cNvPr id="0" name=""/>
        <dsp:cNvSpPr/>
      </dsp:nvSpPr>
      <dsp:spPr>
        <a:xfrm>
          <a:off x="1924104" y="2761895"/>
          <a:ext cx="1278731" cy="63936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/>
            <a:t>Hypothesis</a:t>
          </a:r>
        </a:p>
      </dsp:txBody>
      <dsp:txXfrm>
        <a:off x="1924104" y="2761895"/>
        <a:ext cx="1278731" cy="639365"/>
      </dsp:txXfrm>
    </dsp:sp>
    <dsp:sp modelId="{D675DEE9-2A09-4FAB-94EB-7AA385E37D3F}">
      <dsp:nvSpPr>
        <dsp:cNvPr id="0" name=""/>
        <dsp:cNvSpPr/>
      </dsp:nvSpPr>
      <dsp:spPr>
        <a:xfrm>
          <a:off x="454764" y="2761895"/>
          <a:ext cx="1278731" cy="63936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/>
            <a:t>Prediction</a:t>
          </a:r>
        </a:p>
      </dsp:txBody>
      <dsp:txXfrm>
        <a:off x="454764" y="2761895"/>
        <a:ext cx="1278731" cy="639365"/>
      </dsp:txXfrm>
    </dsp:sp>
    <dsp:sp modelId="{C244AF76-B9C1-4009-9AD5-3E34AB553A2C}">
      <dsp:nvSpPr>
        <dsp:cNvPr id="0" name=""/>
        <dsp:cNvSpPr/>
      </dsp:nvSpPr>
      <dsp:spPr>
        <a:xfrm>
          <a:off x="713" y="1364470"/>
          <a:ext cx="1278731" cy="63936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/>
            <a:t>Testing</a:t>
          </a:r>
        </a:p>
      </dsp:txBody>
      <dsp:txXfrm>
        <a:off x="713" y="1364470"/>
        <a:ext cx="1278731" cy="639365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CE4E92-1AE9-43C8-9C68-E94F5EFCDB33}">
      <dsp:nvSpPr>
        <dsp:cNvPr id="0" name=""/>
        <dsp:cNvSpPr/>
      </dsp:nvSpPr>
      <dsp:spPr>
        <a:xfrm>
          <a:off x="6228304" y="875933"/>
          <a:ext cx="634271" cy="3018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705"/>
              </a:lnTo>
              <a:lnTo>
                <a:pt x="634271" y="205705"/>
              </a:lnTo>
              <a:lnTo>
                <a:pt x="634271" y="30185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ACACE7-7338-4FEA-A5F7-7AB7811BFB8A}">
      <dsp:nvSpPr>
        <dsp:cNvPr id="0" name=""/>
        <dsp:cNvSpPr/>
      </dsp:nvSpPr>
      <dsp:spPr>
        <a:xfrm>
          <a:off x="5594033" y="875933"/>
          <a:ext cx="634271" cy="301855"/>
        </a:xfrm>
        <a:custGeom>
          <a:avLst/>
          <a:gdLst/>
          <a:ahLst/>
          <a:cxnLst/>
          <a:rect l="0" t="0" r="0" b="0"/>
          <a:pathLst>
            <a:path>
              <a:moveTo>
                <a:pt x="634271" y="0"/>
              </a:moveTo>
              <a:lnTo>
                <a:pt x="634271" y="205705"/>
              </a:lnTo>
              <a:lnTo>
                <a:pt x="0" y="205705"/>
              </a:lnTo>
              <a:lnTo>
                <a:pt x="0" y="30185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EA053A-1C3A-4EF1-BB7A-E082CDD29FA4}">
      <dsp:nvSpPr>
        <dsp:cNvPr id="0" name=""/>
        <dsp:cNvSpPr/>
      </dsp:nvSpPr>
      <dsp:spPr>
        <a:xfrm>
          <a:off x="4325491" y="1836854"/>
          <a:ext cx="1268542" cy="3018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705"/>
              </a:lnTo>
              <a:lnTo>
                <a:pt x="1268542" y="205705"/>
              </a:lnTo>
              <a:lnTo>
                <a:pt x="1268542" y="30185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E1A6E1-11B0-4C92-98D5-14629F13AE48}">
      <dsp:nvSpPr>
        <dsp:cNvPr id="0" name=""/>
        <dsp:cNvSpPr/>
      </dsp:nvSpPr>
      <dsp:spPr>
        <a:xfrm>
          <a:off x="4279771" y="1836854"/>
          <a:ext cx="91440" cy="30185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185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A5279B-6AD8-443D-8694-827675F2F1EA}">
      <dsp:nvSpPr>
        <dsp:cNvPr id="0" name=""/>
        <dsp:cNvSpPr/>
      </dsp:nvSpPr>
      <dsp:spPr>
        <a:xfrm>
          <a:off x="3056948" y="1836854"/>
          <a:ext cx="1268542" cy="301855"/>
        </a:xfrm>
        <a:custGeom>
          <a:avLst/>
          <a:gdLst/>
          <a:ahLst/>
          <a:cxnLst/>
          <a:rect l="0" t="0" r="0" b="0"/>
          <a:pathLst>
            <a:path>
              <a:moveTo>
                <a:pt x="1268542" y="0"/>
              </a:moveTo>
              <a:lnTo>
                <a:pt x="1268542" y="205705"/>
              </a:lnTo>
              <a:lnTo>
                <a:pt x="0" y="205705"/>
              </a:lnTo>
              <a:lnTo>
                <a:pt x="0" y="30185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EE4060-6D28-43D8-8879-2B8886A1B9F8}">
      <dsp:nvSpPr>
        <dsp:cNvPr id="0" name=""/>
        <dsp:cNvSpPr/>
      </dsp:nvSpPr>
      <dsp:spPr>
        <a:xfrm>
          <a:off x="3691219" y="875933"/>
          <a:ext cx="634271" cy="3018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705"/>
              </a:lnTo>
              <a:lnTo>
                <a:pt x="634271" y="205705"/>
              </a:lnTo>
              <a:lnTo>
                <a:pt x="634271" y="30185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336DF2-BC19-4CF1-8233-AC1BE5FEA79F}">
      <dsp:nvSpPr>
        <dsp:cNvPr id="0" name=""/>
        <dsp:cNvSpPr/>
      </dsp:nvSpPr>
      <dsp:spPr>
        <a:xfrm>
          <a:off x="3056948" y="875933"/>
          <a:ext cx="634271" cy="301855"/>
        </a:xfrm>
        <a:custGeom>
          <a:avLst/>
          <a:gdLst/>
          <a:ahLst/>
          <a:cxnLst/>
          <a:rect l="0" t="0" r="0" b="0"/>
          <a:pathLst>
            <a:path>
              <a:moveTo>
                <a:pt x="634271" y="0"/>
              </a:moveTo>
              <a:lnTo>
                <a:pt x="634271" y="205705"/>
              </a:lnTo>
              <a:lnTo>
                <a:pt x="0" y="205705"/>
              </a:lnTo>
              <a:lnTo>
                <a:pt x="0" y="30185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1C233A-67A0-47F3-A057-6010230D6D7B}">
      <dsp:nvSpPr>
        <dsp:cNvPr id="0" name=""/>
        <dsp:cNvSpPr/>
      </dsp:nvSpPr>
      <dsp:spPr>
        <a:xfrm>
          <a:off x="1154135" y="875933"/>
          <a:ext cx="634271" cy="3018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705"/>
              </a:lnTo>
              <a:lnTo>
                <a:pt x="634271" y="205705"/>
              </a:lnTo>
              <a:lnTo>
                <a:pt x="634271" y="30185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63ABCF-F35F-4790-83A0-06B0F2E40C74}">
      <dsp:nvSpPr>
        <dsp:cNvPr id="0" name=""/>
        <dsp:cNvSpPr/>
      </dsp:nvSpPr>
      <dsp:spPr>
        <a:xfrm>
          <a:off x="519864" y="875933"/>
          <a:ext cx="634271" cy="301855"/>
        </a:xfrm>
        <a:custGeom>
          <a:avLst/>
          <a:gdLst/>
          <a:ahLst/>
          <a:cxnLst/>
          <a:rect l="0" t="0" r="0" b="0"/>
          <a:pathLst>
            <a:path>
              <a:moveTo>
                <a:pt x="634271" y="0"/>
              </a:moveTo>
              <a:lnTo>
                <a:pt x="634271" y="205705"/>
              </a:lnTo>
              <a:lnTo>
                <a:pt x="0" y="205705"/>
              </a:lnTo>
              <a:lnTo>
                <a:pt x="0" y="30185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A25B60-C491-4AC0-A2CC-04827567AFA4}">
      <dsp:nvSpPr>
        <dsp:cNvPr id="0" name=""/>
        <dsp:cNvSpPr/>
      </dsp:nvSpPr>
      <dsp:spPr>
        <a:xfrm>
          <a:off x="635186" y="216868"/>
          <a:ext cx="1037898" cy="6590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FCF9F71-0A9B-48AB-AEB6-E10E15676FF0}">
      <dsp:nvSpPr>
        <dsp:cNvPr id="0" name=""/>
        <dsp:cNvSpPr/>
      </dsp:nvSpPr>
      <dsp:spPr>
        <a:xfrm>
          <a:off x="750508" y="326424"/>
          <a:ext cx="1037898" cy="6590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Reality</a:t>
          </a:r>
          <a:endParaRPr lang="en-US" sz="1300" kern="1200" dirty="0"/>
        </a:p>
      </dsp:txBody>
      <dsp:txXfrm>
        <a:off x="750508" y="326424"/>
        <a:ext cx="1037898" cy="659065"/>
      </dsp:txXfrm>
    </dsp:sp>
    <dsp:sp modelId="{B1C3891D-4AC2-4FF6-ADEC-161C06054DAF}">
      <dsp:nvSpPr>
        <dsp:cNvPr id="0" name=""/>
        <dsp:cNvSpPr/>
      </dsp:nvSpPr>
      <dsp:spPr>
        <a:xfrm>
          <a:off x="915" y="1177789"/>
          <a:ext cx="1037898" cy="6590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570F62D-1597-48B2-970B-179AFB49C064}">
      <dsp:nvSpPr>
        <dsp:cNvPr id="0" name=""/>
        <dsp:cNvSpPr/>
      </dsp:nvSpPr>
      <dsp:spPr>
        <a:xfrm>
          <a:off x="116237" y="1287345"/>
          <a:ext cx="1037898" cy="6590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Physical</a:t>
          </a:r>
          <a:endParaRPr lang="en-US" sz="1300" kern="1200" dirty="0"/>
        </a:p>
      </dsp:txBody>
      <dsp:txXfrm>
        <a:off x="116237" y="1287345"/>
        <a:ext cx="1037898" cy="659065"/>
      </dsp:txXfrm>
    </dsp:sp>
    <dsp:sp modelId="{6DD1C0A9-3C11-45AA-9F18-B29A009A8D18}">
      <dsp:nvSpPr>
        <dsp:cNvPr id="0" name=""/>
        <dsp:cNvSpPr/>
      </dsp:nvSpPr>
      <dsp:spPr>
        <a:xfrm>
          <a:off x="1269457" y="1177789"/>
          <a:ext cx="1037898" cy="6590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53182BC-C7DC-4EC6-A160-05D3CEA22DEF}">
      <dsp:nvSpPr>
        <dsp:cNvPr id="0" name=""/>
        <dsp:cNvSpPr/>
      </dsp:nvSpPr>
      <dsp:spPr>
        <a:xfrm>
          <a:off x="1384779" y="1287345"/>
          <a:ext cx="1037898" cy="6590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Virtual</a:t>
          </a:r>
          <a:endParaRPr lang="en-US" sz="1300" kern="1200" dirty="0"/>
        </a:p>
      </dsp:txBody>
      <dsp:txXfrm>
        <a:off x="1384779" y="1287345"/>
        <a:ext cx="1037898" cy="659065"/>
      </dsp:txXfrm>
    </dsp:sp>
    <dsp:sp modelId="{B4521BE9-3160-4BE7-A8FF-B4F9617DA086}">
      <dsp:nvSpPr>
        <dsp:cNvPr id="0" name=""/>
        <dsp:cNvSpPr/>
      </dsp:nvSpPr>
      <dsp:spPr>
        <a:xfrm>
          <a:off x="3172270" y="216868"/>
          <a:ext cx="1037898" cy="6590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6B10F4C-6B9C-40BA-9757-779E33F4EB38}">
      <dsp:nvSpPr>
        <dsp:cNvPr id="0" name=""/>
        <dsp:cNvSpPr/>
      </dsp:nvSpPr>
      <dsp:spPr>
        <a:xfrm>
          <a:off x="3287592" y="326424"/>
          <a:ext cx="1037898" cy="6590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Cardinality</a:t>
          </a:r>
          <a:endParaRPr lang="en-US" sz="1300" kern="1200" dirty="0"/>
        </a:p>
      </dsp:txBody>
      <dsp:txXfrm>
        <a:off x="3287592" y="326424"/>
        <a:ext cx="1037898" cy="659065"/>
      </dsp:txXfrm>
    </dsp:sp>
    <dsp:sp modelId="{A94CB2F1-71E1-4B1A-94BA-B49140F8072B}">
      <dsp:nvSpPr>
        <dsp:cNvPr id="0" name=""/>
        <dsp:cNvSpPr/>
      </dsp:nvSpPr>
      <dsp:spPr>
        <a:xfrm>
          <a:off x="2537999" y="1177789"/>
          <a:ext cx="1037898" cy="6590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903A82A-C03B-4F73-9B80-CEE6B4F1F8CD}">
      <dsp:nvSpPr>
        <dsp:cNvPr id="0" name=""/>
        <dsp:cNvSpPr/>
      </dsp:nvSpPr>
      <dsp:spPr>
        <a:xfrm>
          <a:off x="2653321" y="1287345"/>
          <a:ext cx="1037898" cy="6590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Single Named Entity</a:t>
          </a:r>
          <a:endParaRPr lang="en-US" sz="1300" kern="1200" dirty="0"/>
        </a:p>
      </dsp:txBody>
      <dsp:txXfrm>
        <a:off x="2653321" y="1287345"/>
        <a:ext cx="1037898" cy="659065"/>
      </dsp:txXfrm>
    </dsp:sp>
    <dsp:sp modelId="{197A2749-1FFA-48B3-96AE-A7FB4595EFB3}">
      <dsp:nvSpPr>
        <dsp:cNvPr id="0" name=""/>
        <dsp:cNvSpPr/>
      </dsp:nvSpPr>
      <dsp:spPr>
        <a:xfrm>
          <a:off x="3806542" y="1177789"/>
          <a:ext cx="1037898" cy="6590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3C0617E-B13A-41F7-A1E7-08B0630908D7}">
      <dsp:nvSpPr>
        <dsp:cNvPr id="0" name=""/>
        <dsp:cNvSpPr/>
      </dsp:nvSpPr>
      <dsp:spPr>
        <a:xfrm>
          <a:off x="3921864" y="1287345"/>
          <a:ext cx="1037898" cy="6590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Group of Related Entities</a:t>
          </a:r>
          <a:endParaRPr lang="en-US" sz="1300" kern="1200" dirty="0"/>
        </a:p>
      </dsp:txBody>
      <dsp:txXfrm>
        <a:off x="3921864" y="1287345"/>
        <a:ext cx="1037898" cy="659065"/>
      </dsp:txXfrm>
    </dsp:sp>
    <dsp:sp modelId="{8AF71F35-F5DF-4830-A3FC-6BFD76B9A02D}">
      <dsp:nvSpPr>
        <dsp:cNvPr id="0" name=""/>
        <dsp:cNvSpPr/>
      </dsp:nvSpPr>
      <dsp:spPr>
        <a:xfrm>
          <a:off x="2537999" y="2138710"/>
          <a:ext cx="1037898" cy="6590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764CB8E-E3D5-4060-A732-83E8DEE6E44D}">
      <dsp:nvSpPr>
        <dsp:cNvPr id="0" name=""/>
        <dsp:cNvSpPr/>
      </dsp:nvSpPr>
      <dsp:spPr>
        <a:xfrm>
          <a:off x="2653321" y="2248266"/>
          <a:ext cx="1037898" cy="6590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Small-Scale</a:t>
          </a:r>
          <a:endParaRPr lang="en-US" sz="1300" kern="1200" dirty="0"/>
        </a:p>
      </dsp:txBody>
      <dsp:txXfrm>
        <a:off x="2653321" y="2248266"/>
        <a:ext cx="1037898" cy="659065"/>
      </dsp:txXfrm>
    </dsp:sp>
    <dsp:sp modelId="{5AB0B5C6-1AAA-4FF4-A3ED-79E5AE5AB09D}">
      <dsp:nvSpPr>
        <dsp:cNvPr id="0" name=""/>
        <dsp:cNvSpPr/>
      </dsp:nvSpPr>
      <dsp:spPr>
        <a:xfrm>
          <a:off x="3806542" y="2138710"/>
          <a:ext cx="1037898" cy="6590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F331DAA-6A3D-49B5-A65D-6F327EF87E89}">
      <dsp:nvSpPr>
        <dsp:cNvPr id="0" name=""/>
        <dsp:cNvSpPr/>
      </dsp:nvSpPr>
      <dsp:spPr>
        <a:xfrm>
          <a:off x="3921864" y="2248266"/>
          <a:ext cx="1037898" cy="6590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Medium-Scale</a:t>
          </a:r>
          <a:endParaRPr lang="en-US" sz="1300" kern="1200" dirty="0"/>
        </a:p>
      </dsp:txBody>
      <dsp:txXfrm>
        <a:off x="3921864" y="2248266"/>
        <a:ext cx="1037898" cy="659065"/>
      </dsp:txXfrm>
    </dsp:sp>
    <dsp:sp modelId="{AE52B8DD-A923-4739-8BAF-69CE5BA03FF2}">
      <dsp:nvSpPr>
        <dsp:cNvPr id="0" name=""/>
        <dsp:cNvSpPr/>
      </dsp:nvSpPr>
      <dsp:spPr>
        <a:xfrm>
          <a:off x="5075084" y="2138710"/>
          <a:ext cx="1037898" cy="6590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2983821-CF61-48D2-A6E1-E1921BCCF7BE}">
      <dsp:nvSpPr>
        <dsp:cNvPr id="0" name=""/>
        <dsp:cNvSpPr/>
      </dsp:nvSpPr>
      <dsp:spPr>
        <a:xfrm>
          <a:off x="5190406" y="2248266"/>
          <a:ext cx="1037898" cy="6590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Large-Scale</a:t>
          </a:r>
          <a:endParaRPr lang="en-US" sz="1300" kern="1200" dirty="0"/>
        </a:p>
      </dsp:txBody>
      <dsp:txXfrm>
        <a:off x="5190406" y="2248266"/>
        <a:ext cx="1037898" cy="659065"/>
      </dsp:txXfrm>
    </dsp:sp>
    <dsp:sp modelId="{68440114-7D76-4A75-8994-99A757579AF1}">
      <dsp:nvSpPr>
        <dsp:cNvPr id="0" name=""/>
        <dsp:cNvSpPr/>
      </dsp:nvSpPr>
      <dsp:spPr>
        <a:xfrm>
          <a:off x="5709355" y="216868"/>
          <a:ext cx="1037898" cy="6590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629A8E5-1694-4807-A1F0-01B5BE637751}">
      <dsp:nvSpPr>
        <dsp:cNvPr id="0" name=""/>
        <dsp:cNvSpPr/>
      </dsp:nvSpPr>
      <dsp:spPr>
        <a:xfrm>
          <a:off x="5824677" y="326424"/>
          <a:ext cx="1037898" cy="6590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Specificity</a:t>
          </a:r>
          <a:endParaRPr lang="en-US" sz="1300" kern="1200" dirty="0"/>
        </a:p>
      </dsp:txBody>
      <dsp:txXfrm>
        <a:off x="5824677" y="326424"/>
        <a:ext cx="1037898" cy="659065"/>
      </dsp:txXfrm>
    </dsp:sp>
    <dsp:sp modelId="{2B101A1B-AE4D-4A22-9E3B-05C69244356F}">
      <dsp:nvSpPr>
        <dsp:cNvPr id="0" name=""/>
        <dsp:cNvSpPr/>
      </dsp:nvSpPr>
      <dsp:spPr>
        <a:xfrm>
          <a:off x="5075084" y="1177789"/>
          <a:ext cx="1037898" cy="6590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A5090C5-FAED-4B02-9FCB-E9DB01918F8A}">
      <dsp:nvSpPr>
        <dsp:cNvPr id="0" name=""/>
        <dsp:cNvSpPr/>
      </dsp:nvSpPr>
      <dsp:spPr>
        <a:xfrm>
          <a:off x="5190406" y="1287345"/>
          <a:ext cx="1037898" cy="6590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Permanent</a:t>
          </a:r>
          <a:endParaRPr lang="en-US" sz="1300" kern="1200" dirty="0"/>
        </a:p>
      </dsp:txBody>
      <dsp:txXfrm>
        <a:off x="5190406" y="1287345"/>
        <a:ext cx="1037898" cy="659065"/>
      </dsp:txXfrm>
    </dsp:sp>
    <dsp:sp modelId="{4D1D7559-0E8E-4B83-AAAF-51CCC55A6007}">
      <dsp:nvSpPr>
        <dsp:cNvPr id="0" name=""/>
        <dsp:cNvSpPr/>
      </dsp:nvSpPr>
      <dsp:spPr>
        <a:xfrm>
          <a:off x="6343626" y="1177789"/>
          <a:ext cx="1037898" cy="6590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9109426-91D0-4FB7-8FC5-CDCACF60C9AE}">
      <dsp:nvSpPr>
        <dsp:cNvPr id="0" name=""/>
        <dsp:cNvSpPr/>
      </dsp:nvSpPr>
      <dsp:spPr>
        <a:xfrm>
          <a:off x="6458948" y="1287345"/>
          <a:ext cx="1037898" cy="6590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Anonymous</a:t>
          </a:r>
          <a:endParaRPr lang="en-US" sz="1300" kern="1200" dirty="0"/>
        </a:p>
      </dsp:txBody>
      <dsp:txXfrm>
        <a:off x="6458948" y="1287345"/>
        <a:ext cx="1037898" cy="659065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C32D43-B15D-475D-B284-538CB1112776}">
      <dsp:nvSpPr>
        <dsp:cNvPr id="0" name=""/>
        <dsp:cNvSpPr/>
      </dsp:nvSpPr>
      <dsp:spPr>
        <a:xfrm rot="5400000">
          <a:off x="4480730" y="-1623913"/>
          <a:ext cx="1237654" cy="4799584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(x, y, z)</a:t>
          </a:r>
          <a:endParaRPr lang="en-US" sz="2300" kern="1200" dirty="0"/>
        </a:p>
      </dsp:txBody>
      <dsp:txXfrm rot="5400000">
        <a:off x="4480730" y="-1623913"/>
        <a:ext cx="1237654" cy="4799584"/>
      </dsp:txXfrm>
    </dsp:sp>
    <dsp:sp modelId="{01176A25-2870-47B0-AC66-4C6080A60A0A}">
      <dsp:nvSpPr>
        <dsp:cNvPr id="0" name=""/>
        <dsp:cNvSpPr/>
      </dsp:nvSpPr>
      <dsp:spPr>
        <a:xfrm>
          <a:off x="0" y="2344"/>
          <a:ext cx="2699766" cy="154706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Coordinate / Physical</a:t>
          </a:r>
          <a:endParaRPr lang="en-US" sz="3600" kern="1200" dirty="0"/>
        </a:p>
      </dsp:txBody>
      <dsp:txXfrm>
        <a:off x="0" y="2344"/>
        <a:ext cx="2699766" cy="1547068"/>
      </dsp:txXfrm>
    </dsp:sp>
    <dsp:sp modelId="{9B03BDBE-962A-4B09-904F-068984E76CB7}">
      <dsp:nvSpPr>
        <dsp:cNvPr id="0" name=""/>
        <dsp:cNvSpPr/>
      </dsp:nvSpPr>
      <dsp:spPr>
        <a:xfrm rot="5400000">
          <a:off x="4480730" y="508"/>
          <a:ext cx="1237654" cy="4799584"/>
        </a:xfrm>
        <a:prstGeom prst="round2SameRect">
          <a:avLst/>
        </a:prstGeom>
        <a:solidFill>
          <a:schemeClr val="accent5">
            <a:tint val="40000"/>
            <a:alpha val="90000"/>
            <a:hueOff val="-4939620"/>
            <a:satOff val="-5693"/>
            <a:lumOff val="-7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4939620"/>
              <a:satOff val="-5693"/>
              <a:lumOff val="-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building </a:t>
          </a:r>
          <a:r>
            <a:rPr lang="en-US" sz="2300" kern="1200" dirty="0" smtClean="0">
              <a:sym typeface="Wingdings"/>
            </a:rPr>
            <a:t> room </a:t>
          </a:r>
          <a:r>
            <a:rPr lang="en-US" sz="2300" kern="1200" dirty="0" smtClean="0">
              <a:sym typeface="Wingdings"/>
            </a:rPr>
            <a:t> floor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country </a:t>
          </a:r>
          <a:r>
            <a:rPr lang="en-US" sz="2300" kern="1200" dirty="0" smtClean="0">
              <a:sym typeface="Wingdings"/>
            </a:rPr>
            <a:t> state  city</a:t>
          </a:r>
          <a:endParaRPr lang="en-US" sz="2300" kern="1200" dirty="0"/>
        </a:p>
      </dsp:txBody>
      <dsp:txXfrm rot="5400000">
        <a:off x="4480730" y="508"/>
        <a:ext cx="1237654" cy="4799584"/>
      </dsp:txXfrm>
    </dsp:sp>
    <dsp:sp modelId="{ADF50A12-917A-4819-9555-242AE459A462}">
      <dsp:nvSpPr>
        <dsp:cNvPr id="0" name=""/>
        <dsp:cNvSpPr/>
      </dsp:nvSpPr>
      <dsp:spPr>
        <a:xfrm>
          <a:off x="0" y="1626765"/>
          <a:ext cx="2699766" cy="1547068"/>
        </a:xfrm>
        <a:prstGeom prst="roundRect">
          <a:avLst/>
        </a:prstGeom>
        <a:solidFill>
          <a:schemeClr val="accent5">
            <a:hueOff val="-4990872"/>
            <a:satOff val="-7727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Semantic</a:t>
          </a:r>
          <a:endParaRPr lang="en-US" sz="3600" kern="1200" dirty="0"/>
        </a:p>
      </dsp:txBody>
      <dsp:txXfrm>
        <a:off x="0" y="1626765"/>
        <a:ext cx="2699766" cy="1547068"/>
      </dsp:txXfrm>
    </dsp:sp>
    <dsp:sp modelId="{424793FF-EC08-435F-9FE9-EB382E4FEE1F}">
      <dsp:nvSpPr>
        <dsp:cNvPr id="0" name=""/>
        <dsp:cNvSpPr/>
      </dsp:nvSpPr>
      <dsp:spPr>
        <a:xfrm rot="5400000">
          <a:off x="4480730" y="1624929"/>
          <a:ext cx="1237654" cy="4799584"/>
        </a:xfrm>
        <a:prstGeom prst="round2SameRect">
          <a:avLst/>
        </a:prstGeom>
        <a:solidFill>
          <a:schemeClr val="accent5">
            <a:tint val="40000"/>
            <a:alpha val="90000"/>
            <a:hueOff val="-9879240"/>
            <a:satOff val="-11387"/>
            <a:lumOff val="-155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9879240"/>
              <a:satOff val="-11387"/>
              <a:lumOff val="-1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on a train approaching Denver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next to a mailbox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in the kitchen</a:t>
          </a:r>
          <a:endParaRPr lang="en-US" sz="2300" kern="1200" dirty="0"/>
        </a:p>
      </dsp:txBody>
      <dsp:txXfrm rot="5400000">
        <a:off x="4480730" y="1624929"/>
        <a:ext cx="1237654" cy="4799584"/>
      </dsp:txXfrm>
    </dsp:sp>
    <dsp:sp modelId="{C57A898B-43E9-47D9-BC97-7DECA5B08444}">
      <dsp:nvSpPr>
        <dsp:cNvPr id="0" name=""/>
        <dsp:cNvSpPr/>
      </dsp:nvSpPr>
      <dsp:spPr>
        <a:xfrm>
          <a:off x="0" y="3251187"/>
          <a:ext cx="2699766" cy="1547068"/>
        </a:xfrm>
        <a:prstGeom prst="roundRect">
          <a:avLst/>
        </a:prstGeom>
        <a:solidFill>
          <a:schemeClr val="accent5">
            <a:hueOff val="-9981745"/>
            <a:satOff val="-15454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Symbolic</a:t>
          </a:r>
          <a:endParaRPr lang="en-US" sz="3600" kern="1200" dirty="0"/>
        </a:p>
      </dsp:txBody>
      <dsp:txXfrm>
        <a:off x="0" y="3251187"/>
        <a:ext cx="2699766" cy="1547068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11C7ABE-816F-4D76-B018-5EA210C47F58}">
      <dsp:nvSpPr>
        <dsp:cNvPr id="0" name=""/>
        <dsp:cNvSpPr/>
      </dsp:nvSpPr>
      <dsp:spPr>
        <a:xfrm>
          <a:off x="3661" y="137083"/>
          <a:ext cx="1248671" cy="6243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Schmidt et. al.</a:t>
          </a:r>
          <a:endParaRPr lang="en-US" sz="1300" kern="1200" dirty="0"/>
        </a:p>
      </dsp:txBody>
      <dsp:txXfrm>
        <a:off x="3661" y="137083"/>
        <a:ext cx="1248671" cy="624335"/>
      </dsp:txXfrm>
    </dsp:sp>
    <dsp:sp modelId="{B7502DE7-4758-470F-8EB8-A2CA50E194B0}">
      <dsp:nvSpPr>
        <dsp:cNvPr id="0" name=""/>
        <dsp:cNvSpPr/>
      </dsp:nvSpPr>
      <dsp:spPr>
        <a:xfrm>
          <a:off x="128528" y="761419"/>
          <a:ext cx="124867" cy="4682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8251"/>
              </a:lnTo>
              <a:lnTo>
                <a:pt x="124867" y="4682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45ED81-B812-4644-86EF-D127218A8129}">
      <dsp:nvSpPr>
        <dsp:cNvPr id="0" name=""/>
        <dsp:cNvSpPr/>
      </dsp:nvSpPr>
      <dsp:spPr>
        <a:xfrm>
          <a:off x="253396" y="917503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Self (device state, physiological, cognitive)</a:t>
          </a:r>
          <a:endParaRPr lang="en-US" sz="1000" kern="1200" dirty="0"/>
        </a:p>
      </dsp:txBody>
      <dsp:txXfrm>
        <a:off x="253396" y="917503"/>
        <a:ext cx="998936" cy="624335"/>
      </dsp:txXfrm>
    </dsp:sp>
    <dsp:sp modelId="{333D3355-1630-4141-BEAE-1ED0EF499A16}">
      <dsp:nvSpPr>
        <dsp:cNvPr id="0" name=""/>
        <dsp:cNvSpPr/>
      </dsp:nvSpPr>
      <dsp:spPr>
        <a:xfrm>
          <a:off x="128528" y="761419"/>
          <a:ext cx="124867" cy="12486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8671"/>
              </a:lnTo>
              <a:lnTo>
                <a:pt x="124867" y="124867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4CDE7E-8340-4815-88FE-6B6C62794276}">
      <dsp:nvSpPr>
        <dsp:cNvPr id="0" name=""/>
        <dsp:cNvSpPr/>
      </dsp:nvSpPr>
      <dsp:spPr>
        <a:xfrm>
          <a:off x="253396" y="1697922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Environment (physical, social)</a:t>
          </a:r>
        </a:p>
      </dsp:txBody>
      <dsp:txXfrm>
        <a:off x="253396" y="1697922"/>
        <a:ext cx="998936" cy="624335"/>
      </dsp:txXfrm>
    </dsp:sp>
    <dsp:sp modelId="{2656F619-F001-47D7-BC11-6A4BA1FEBDCA}">
      <dsp:nvSpPr>
        <dsp:cNvPr id="0" name=""/>
        <dsp:cNvSpPr/>
      </dsp:nvSpPr>
      <dsp:spPr>
        <a:xfrm>
          <a:off x="128528" y="761419"/>
          <a:ext cx="124867" cy="2029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9090"/>
              </a:lnTo>
              <a:lnTo>
                <a:pt x="124867" y="202909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28EAE4-A3D2-4FE0-A7A3-CAA3AD0C0861}">
      <dsp:nvSpPr>
        <dsp:cNvPr id="0" name=""/>
        <dsp:cNvSpPr/>
      </dsp:nvSpPr>
      <dsp:spPr>
        <a:xfrm>
          <a:off x="253396" y="2478341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Activity (behavior, task)</a:t>
          </a:r>
        </a:p>
      </dsp:txBody>
      <dsp:txXfrm>
        <a:off x="253396" y="2478341"/>
        <a:ext cx="998936" cy="624335"/>
      </dsp:txXfrm>
    </dsp:sp>
    <dsp:sp modelId="{FCE317CA-B850-4FEC-AA9D-D3EAA4C0BF95}">
      <dsp:nvSpPr>
        <dsp:cNvPr id="0" name=""/>
        <dsp:cNvSpPr/>
      </dsp:nvSpPr>
      <dsp:spPr>
        <a:xfrm>
          <a:off x="1564500" y="137083"/>
          <a:ext cx="1248671" cy="6243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Lieberman / Selker</a:t>
          </a:r>
          <a:endParaRPr lang="en-US" sz="1300" kern="1200" dirty="0"/>
        </a:p>
      </dsp:txBody>
      <dsp:txXfrm>
        <a:off x="1564500" y="137083"/>
        <a:ext cx="1248671" cy="624335"/>
      </dsp:txXfrm>
    </dsp:sp>
    <dsp:sp modelId="{56A0D9F0-A18E-4A73-AD63-06930D541151}">
      <dsp:nvSpPr>
        <dsp:cNvPr id="0" name=""/>
        <dsp:cNvSpPr/>
      </dsp:nvSpPr>
      <dsp:spPr>
        <a:xfrm>
          <a:off x="1689367" y="761419"/>
          <a:ext cx="124867" cy="4682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8251"/>
              </a:lnTo>
              <a:lnTo>
                <a:pt x="124867" y="4682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E23ECB-BEB6-4B04-84BC-FD85693F9CFA}">
      <dsp:nvSpPr>
        <dsp:cNvPr id="0" name=""/>
        <dsp:cNvSpPr/>
      </dsp:nvSpPr>
      <dsp:spPr>
        <a:xfrm>
          <a:off x="1814234" y="917503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User</a:t>
          </a:r>
          <a:endParaRPr lang="en-US" sz="1000" kern="1200" dirty="0"/>
        </a:p>
      </dsp:txBody>
      <dsp:txXfrm>
        <a:off x="1814234" y="917503"/>
        <a:ext cx="998936" cy="624335"/>
      </dsp:txXfrm>
    </dsp:sp>
    <dsp:sp modelId="{B1325231-8CC7-4F60-A915-C4EA86F69E42}">
      <dsp:nvSpPr>
        <dsp:cNvPr id="0" name=""/>
        <dsp:cNvSpPr/>
      </dsp:nvSpPr>
      <dsp:spPr>
        <a:xfrm>
          <a:off x="1689367" y="761419"/>
          <a:ext cx="124867" cy="12486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8671"/>
              </a:lnTo>
              <a:lnTo>
                <a:pt x="124867" y="124867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3326EC-F562-4923-B193-79C43F3B6802}">
      <dsp:nvSpPr>
        <dsp:cNvPr id="0" name=""/>
        <dsp:cNvSpPr/>
      </dsp:nvSpPr>
      <dsp:spPr>
        <a:xfrm>
          <a:off x="1814234" y="1697922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Task</a:t>
          </a:r>
          <a:endParaRPr lang="en-US" sz="1000" kern="1200" dirty="0"/>
        </a:p>
      </dsp:txBody>
      <dsp:txXfrm>
        <a:off x="1814234" y="1697922"/>
        <a:ext cx="998936" cy="624335"/>
      </dsp:txXfrm>
    </dsp:sp>
    <dsp:sp modelId="{BC092DC6-91EC-4A09-B393-A2CDCC6A6372}">
      <dsp:nvSpPr>
        <dsp:cNvPr id="0" name=""/>
        <dsp:cNvSpPr/>
      </dsp:nvSpPr>
      <dsp:spPr>
        <a:xfrm>
          <a:off x="1689367" y="761419"/>
          <a:ext cx="124867" cy="2029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9090"/>
              </a:lnTo>
              <a:lnTo>
                <a:pt x="124867" y="202909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95B885-3A1B-4870-8C53-935310D48B1E}">
      <dsp:nvSpPr>
        <dsp:cNvPr id="0" name=""/>
        <dsp:cNvSpPr/>
      </dsp:nvSpPr>
      <dsp:spPr>
        <a:xfrm>
          <a:off x="1814234" y="2478341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System</a:t>
          </a:r>
          <a:endParaRPr lang="en-US" sz="1000" kern="1200" dirty="0"/>
        </a:p>
      </dsp:txBody>
      <dsp:txXfrm>
        <a:off x="1814234" y="2478341"/>
        <a:ext cx="998936" cy="624335"/>
      </dsp:txXfrm>
    </dsp:sp>
    <dsp:sp modelId="{5BE55A8B-8314-4BF4-8031-C519C81FAD7D}">
      <dsp:nvSpPr>
        <dsp:cNvPr id="0" name=""/>
        <dsp:cNvSpPr/>
      </dsp:nvSpPr>
      <dsp:spPr>
        <a:xfrm>
          <a:off x="3125339" y="137083"/>
          <a:ext cx="1248671" cy="6243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Rodden, Chervest, Davis, Dix</a:t>
          </a:r>
          <a:endParaRPr lang="en-US" sz="1300" kern="1200" dirty="0"/>
        </a:p>
      </dsp:txBody>
      <dsp:txXfrm>
        <a:off x="3125339" y="137083"/>
        <a:ext cx="1248671" cy="624335"/>
      </dsp:txXfrm>
    </dsp:sp>
    <dsp:sp modelId="{A8FDBDAA-1F5A-4665-A9C2-824B32F7FA9C}">
      <dsp:nvSpPr>
        <dsp:cNvPr id="0" name=""/>
        <dsp:cNvSpPr/>
      </dsp:nvSpPr>
      <dsp:spPr>
        <a:xfrm>
          <a:off x="3250206" y="761419"/>
          <a:ext cx="124867" cy="4682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8251"/>
              </a:lnTo>
              <a:lnTo>
                <a:pt x="124867" y="4682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517EF9-51CE-4E03-9420-DF357DCC71D1}">
      <dsp:nvSpPr>
        <dsp:cNvPr id="0" name=""/>
        <dsp:cNvSpPr/>
      </dsp:nvSpPr>
      <dsp:spPr>
        <a:xfrm>
          <a:off x="3375073" y="917503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Infrastructure</a:t>
          </a:r>
          <a:endParaRPr lang="en-US" sz="1000" kern="1200" dirty="0"/>
        </a:p>
      </dsp:txBody>
      <dsp:txXfrm>
        <a:off x="3375073" y="917503"/>
        <a:ext cx="998936" cy="624335"/>
      </dsp:txXfrm>
    </dsp:sp>
    <dsp:sp modelId="{5E924818-C9C7-4E64-ADF8-7ACC7FEAF1A8}">
      <dsp:nvSpPr>
        <dsp:cNvPr id="0" name=""/>
        <dsp:cNvSpPr/>
      </dsp:nvSpPr>
      <dsp:spPr>
        <a:xfrm>
          <a:off x="3250206" y="761419"/>
          <a:ext cx="124867" cy="12486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8671"/>
              </a:lnTo>
              <a:lnTo>
                <a:pt x="124867" y="124867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1532F5-74A4-484B-BAD9-894711BAA84F}">
      <dsp:nvSpPr>
        <dsp:cNvPr id="0" name=""/>
        <dsp:cNvSpPr/>
      </dsp:nvSpPr>
      <dsp:spPr>
        <a:xfrm>
          <a:off x="3375073" y="1697922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Application</a:t>
          </a:r>
          <a:endParaRPr lang="en-US" sz="1000" kern="1200" dirty="0"/>
        </a:p>
      </dsp:txBody>
      <dsp:txXfrm>
        <a:off x="3375073" y="1697922"/>
        <a:ext cx="998936" cy="624335"/>
      </dsp:txXfrm>
    </dsp:sp>
    <dsp:sp modelId="{689FB51F-83CE-4E9E-AA17-B9C4DDE468B8}">
      <dsp:nvSpPr>
        <dsp:cNvPr id="0" name=""/>
        <dsp:cNvSpPr/>
      </dsp:nvSpPr>
      <dsp:spPr>
        <a:xfrm>
          <a:off x="3250206" y="761419"/>
          <a:ext cx="124867" cy="2029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9090"/>
              </a:lnTo>
              <a:lnTo>
                <a:pt x="124867" y="202909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0C6838-1333-480B-A96F-B7AF57A21BE5}">
      <dsp:nvSpPr>
        <dsp:cNvPr id="0" name=""/>
        <dsp:cNvSpPr/>
      </dsp:nvSpPr>
      <dsp:spPr>
        <a:xfrm>
          <a:off x="3375073" y="2478341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System</a:t>
          </a:r>
          <a:endParaRPr lang="en-US" sz="1000" kern="1200" dirty="0"/>
        </a:p>
      </dsp:txBody>
      <dsp:txXfrm>
        <a:off x="3375073" y="2478341"/>
        <a:ext cx="998936" cy="624335"/>
      </dsp:txXfrm>
    </dsp:sp>
    <dsp:sp modelId="{4E7A20AA-B164-49F4-9853-E6351EB5CEF4}">
      <dsp:nvSpPr>
        <dsp:cNvPr id="0" name=""/>
        <dsp:cNvSpPr/>
      </dsp:nvSpPr>
      <dsp:spPr>
        <a:xfrm>
          <a:off x="3250206" y="761419"/>
          <a:ext cx="124867" cy="28095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9509"/>
              </a:lnTo>
              <a:lnTo>
                <a:pt x="124867" y="28095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F68C9E-64FC-4A86-AEFE-3154A02BC9B0}">
      <dsp:nvSpPr>
        <dsp:cNvPr id="0" name=""/>
        <dsp:cNvSpPr/>
      </dsp:nvSpPr>
      <dsp:spPr>
        <a:xfrm>
          <a:off x="3375073" y="3258761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Location</a:t>
          </a:r>
          <a:endParaRPr lang="en-US" sz="1000" kern="1200" dirty="0"/>
        </a:p>
      </dsp:txBody>
      <dsp:txXfrm>
        <a:off x="3375073" y="3258761"/>
        <a:ext cx="998936" cy="624335"/>
      </dsp:txXfrm>
    </dsp:sp>
    <dsp:sp modelId="{793349EE-89C7-479F-A33D-70D1A929B829}">
      <dsp:nvSpPr>
        <dsp:cNvPr id="0" name=""/>
        <dsp:cNvSpPr/>
      </dsp:nvSpPr>
      <dsp:spPr>
        <a:xfrm>
          <a:off x="3250206" y="761419"/>
          <a:ext cx="124867" cy="35899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89929"/>
              </a:lnTo>
              <a:lnTo>
                <a:pt x="124867" y="358992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E1F439-2727-4017-B63B-9A6E49DCF32D}">
      <dsp:nvSpPr>
        <dsp:cNvPr id="0" name=""/>
        <dsp:cNvSpPr/>
      </dsp:nvSpPr>
      <dsp:spPr>
        <a:xfrm>
          <a:off x="3375073" y="4039180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Physical Context</a:t>
          </a:r>
          <a:endParaRPr lang="en-US" sz="1000" kern="1200" dirty="0"/>
        </a:p>
      </dsp:txBody>
      <dsp:txXfrm>
        <a:off x="3375073" y="4039180"/>
        <a:ext cx="998936" cy="624335"/>
      </dsp:txXfrm>
    </dsp:sp>
    <dsp:sp modelId="{690631ED-CB92-43BC-857C-0DA226601399}">
      <dsp:nvSpPr>
        <dsp:cNvPr id="0" name=""/>
        <dsp:cNvSpPr/>
      </dsp:nvSpPr>
      <dsp:spPr>
        <a:xfrm>
          <a:off x="4686178" y="137083"/>
          <a:ext cx="1248671" cy="6243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Schilit, Adams, Want</a:t>
          </a:r>
          <a:endParaRPr lang="en-US" sz="1300" kern="1200" dirty="0"/>
        </a:p>
      </dsp:txBody>
      <dsp:txXfrm>
        <a:off x="4686178" y="137083"/>
        <a:ext cx="1248671" cy="624335"/>
      </dsp:txXfrm>
    </dsp:sp>
    <dsp:sp modelId="{27790382-11D8-49D3-8980-C2DDC518A0DD}">
      <dsp:nvSpPr>
        <dsp:cNvPr id="0" name=""/>
        <dsp:cNvSpPr/>
      </dsp:nvSpPr>
      <dsp:spPr>
        <a:xfrm>
          <a:off x="4811045" y="761419"/>
          <a:ext cx="124867" cy="4682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8251"/>
              </a:lnTo>
              <a:lnTo>
                <a:pt x="124867" y="4682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973BCE-96F3-4A25-9464-746723892044}">
      <dsp:nvSpPr>
        <dsp:cNvPr id="0" name=""/>
        <dsp:cNvSpPr/>
      </dsp:nvSpPr>
      <dsp:spPr>
        <a:xfrm>
          <a:off x="4935912" y="917503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Computing</a:t>
          </a:r>
          <a:endParaRPr lang="en-US" sz="1000" kern="1200" dirty="0"/>
        </a:p>
      </dsp:txBody>
      <dsp:txXfrm>
        <a:off x="4935912" y="917503"/>
        <a:ext cx="998936" cy="624335"/>
      </dsp:txXfrm>
    </dsp:sp>
    <dsp:sp modelId="{88696035-C2C9-413D-A5C5-C21372207CBB}">
      <dsp:nvSpPr>
        <dsp:cNvPr id="0" name=""/>
        <dsp:cNvSpPr/>
      </dsp:nvSpPr>
      <dsp:spPr>
        <a:xfrm>
          <a:off x="4811045" y="761419"/>
          <a:ext cx="124867" cy="12486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8671"/>
              </a:lnTo>
              <a:lnTo>
                <a:pt x="124867" y="124867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9CC8F1-8A7E-499E-95D7-E37E1A496315}">
      <dsp:nvSpPr>
        <dsp:cNvPr id="0" name=""/>
        <dsp:cNvSpPr/>
      </dsp:nvSpPr>
      <dsp:spPr>
        <a:xfrm>
          <a:off x="4935912" y="1697922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User</a:t>
          </a:r>
          <a:endParaRPr lang="en-US" sz="1000" kern="1200" dirty="0"/>
        </a:p>
      </dsp:txBody>
      <dsp:txXfrm>
        <a:off x="4935912" y="1697922"/>
        <a:ext cx="998936" cy="624335"/>
      </dsp:txXfrm>
    </dsp:sp>
    <dsp:sp modelId="{D331E403-58BC-4097-AE37-FBA92A2936D3}">
      <dsp:nvSpPr>
        <dsp:cNvPr id="0" name=""/>
        <dsp:cNvSpPr/>
      </dsp:nvSpPr>
      <dsp:spPr>
        <a:xfrm>
          <a:off x="4811045" y="761419"/>
          <a:ext cx="124867" cy="2029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9090"/>
              </a:lnTo>
              <a:lnTo>
                <a:pt x="124867" y="202909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F11D66-172F-40FD-84C4-3C5498D8D6C4}">
      <dsp:nvSpPr>
        <dsp:cNvPr id="0" name=""/>
        <dsp:cNvSpPr/>
      </dsp:nvSpPr>
      <dsp:spPr>
        <a:xfrm>
          <a:off x="4935912" y="2478341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Physical</a:t>
          </a:r>
          <a:endParaRPr lang="en-US" sz="1000" kern="1200" dirty="0"/>
        </a:p>
      </dsp:txBody>
      <dsp:txXfrm>
        <a:off x="4935912" y="2478341"/>
        <a:ext cx="998936" cy="624335"/>
      </dsp:txXfrm>
    </dsp:sp>
    <dsp:sp modelId="{78FCC7D8-2B57-4EDC-9AAD-67363541759F}">
      <dsp:nvSpPr>
        <dsp:cNvPr id="0" name=""/>
        <dsp:cNvSpPr/>
      </dsp:nvSpPr>
      <dsp:spPr>
        <a:xfrm>
          <a:off x="4811045" y="761419"/>
          <a:ext cx="124867" cy="28095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9509"/>
              </a:lnTo>
              <a:lnTo>
                <a:pt x="124867" y="28095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58F533-AF7E-4B8A-AFD2-A85AC5AA0CB1}">
      <dsp:nvSpPr>
        <dsp:cNvPr id="0" name=""/>
        <dsp:cNvSpPr/>
      </dsp:nvSpPr>
      <dsp:spPr>
        <a:xfrm>
          <a:off x="4935912" y="3258761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Time</a:t>
          </a:r>
          <a:br>
            <a:rPr lang="en-US" sz="1000" kern="1200" dirty="0" smtClean="0"/>
          </a:br>
          <a:r>
            <a:rPr lang="en-US" sz="1000" kern="1200" dirty="0" smtClean="0"/>
            <a:t>[Chen / Kotz]</a:t>
          </a:r>
          <a:endParaRPr lang="en-US" sz="1000" kern="1200" dirty="0"/>
        </a:p>
      </dsp:txBody>
      <dsp:txXfrm>
        <a:off x="4935912" y="3258761"/>
        <a:ext cx="998936" cy="624335"/>
      </dsp:txXfrm>
    </dsp:sp>
    <dsp:sp modelId="{A2047FB2-BC67-41A8-A37F-F2B53FFF10EA}">
      <dsp:nvSpPr>
        <dsp:cNvPr id="0" name=""/>
        <dsp:cNvSpPr/>
      </dsp:nvSpPr>
      <dsp:spPr>
        <a:xfrm>
          <a:off x="6247017" y="137083"/>
          <a:ext cx="1248671" cy="6243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Barkuus</a:t>
          </a:r>
          <a:endParaRPr lang="en-US" sz="1300" kern="1200" dirty="0"/>
        </a:p>
      </dsp:txBody>
      <dsp:txXfrm>
        <a:off x="6247017" y="137083"/>
        <a:ext cx="1248671" cy="624335"/>
      </dsp:txXfrm>
    </dsp:sp>
    <dsp:sp modelId="{E761CB79-0159-41DA-B4A5-893A9014DA2C}">
      <dsp:nvSpPr>
        <dsp:cNvPr id="0" name=""/>
        <dsp:cNvSpPr/>
      </dsp:nvSpPr>
      <dsp:spPr>
        <a:xfrm>
          <a:off x="6371884" y="761419"/>
          <a:ext cx="124867" cy="4682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8251"/>
              </a:lnTo>
              <a:lnTo>
                <a:pt x="124867" y="4682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F617E0-67AF-402B-900E-B03006CCE8B6}">
      <dsp:nvSpPr>
        <dsp:cNvPr id="0" name=""/>
        <dsp:cNvSpPr/>
      </dsp:nvSpPr>
      <dsp:spPr>
        <a:xfrm>
          <a:off x="6496751" y="917503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User Level (Interactions)</a:t>
          </a:r>
          <a:endParaRPr lang="en-US" sz="1000" kern="1200" dirty="0"/>
        </a:p>
      </dsp:txBody>
      <dsp:txXfrm>
        <a:off x="6496751" y="917503"/>
        <a:ext cx="998936" cy="624335"/>
      </dsp:txXfrm>
    </dsp:sp>
    <dsp:sp modelId="{613A8420-99BF-4970-93AB-2723BF35E689}">
      <dsp:nvSpPr>
        <dsp:cNvPr id="0" name=""/>
        <dsp:cNvSpPr/>
      </dsp:nvSpPr>
      <dsp:spPr>
        <a:xfrm>
          <a:off x="6371884" y="761419"/>
          <a:ext cx="124867" cy="12486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8671"/>
              </a:lnTo>
              <a:lnTo>
                <a:pt x="124867" y="124867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35B531-582F-4721-B460-DAF5FF168EF9}">
      <dsp:nvSpPr>
        <dsp:cNvPr id="0" name=""/>
        <dsp:cNvSpPr/>
      </dsp:nvSpPr>
      <dsp:spPr>
        <a:xfrm>
          <a:off x="6496751" y="1697922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Context Information Level (Relevant to a User)</a:t>
          </a:r>
          <a:endParaRPr lang="en-US" sz="1000" kern="1200" dirty="0"/>
        </a:p>
      </dsp:txBody>
      <dsp:txXfrm>
        <a:off x="6496751" y="1697922"/>
        <a:ext cx="998936" cy="624335"/>
      </dsp:txXfrm>
    </dsp:sp>
    <dsp:sp modelId="{CC47A618-384E-4E95-8C9F-16E7C042E95A}">
      <dsp:nvSpPr>
        <dsp:cNvPr id="0" name=""/>
        <dsp:cNvSpPr/>
      </dsp:nvSpPr>
      <dsp:spPr>
        <a:xfrm>
          <a:off x="6371884" y="761419"/>
          <a:ext cx="124867" cy="2029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9090"/>
              </a:lnTo>
              <a:lnTo>
                <a:pt x="124867" y="202909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ADF5C0-9955-451A-8153-A444BDDB37D2}">
      <dsp:nvSpPr>
        <dsp:cNvPr id="0" name=""/>
        <dsp:cNvSpPr/>
      </dsp:nvSpPr>
      <dsp:spPr>
        <a:xfrm>
          <a:off x="6496751" y="2478341"/>
          <a:ext cx="998936" cy="624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Sensor Information Level (Derived from Sensors)</a:t>
          </a:r>
          <a:endParaRPr lang="en-US" sz="1000" kern="1200" dirty="0"/>
        </a:p>
      </dsp:txBody>
      <dsp:txXfrm>
        <a:off x="6496751" y="2478341"/>
        <a:ext cx="998936" cy="62433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F59C59-2FC3-4317-8613-838CA023E7BC}">
      <dsp:nvSpPr>
        <dsp:cNvPr id="0" name=""/>
        <dsp:cNvSpPr/>
      </dsp:nvSpPr>
      <dsp:spPr>
        <a:xfrm>
          <a:off x="2343" y="93181"/>
          <a:ext cx="2284958" cy="73040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Groupings</a:t>
          </a:r>
          <a:endParaRPr lang="en-US" sz="2100" kern="1200" dirty="0"/>
        </a:p>
      </dsp:txBody>
      <dsp:txXfrm>
        <a:off x="2343" y="93181"/>
        <a:ext cx="2284958" cy="730405"/>
      </dsp:txXfrm>
    </dsp:sp>
    <dsp:sp modelId="{9A048ED1-0F94-4EA2-9125-0D4563EC03B4}">
      <dsp:nvSpPr>
        <dsp:cNvPr id="0" name=""/>
        <dsp:cNvSpPr/>
      </dsp:nvSpPr>
      <dsp:spPr>
        <a:xfrm>
          <a:off x="2343" y="823586"/>
          <a:ext cx="2284958" cy="388383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Characteristics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Environment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Event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Framework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Situation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Surroundings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State</a:t>
          </a:r>
          <a:endParaRPr lang="en-US" sz="2100" kern="1200" dirty="0"/>
        </a:p>
      </dsp:txBody>
      <dsp:txXfrm>
        <a:off x="2343" y="823586"/>
        <a:ext cx="2284958" cy="3883831"/>
      </dsp:txXfrm>
    </dsp:sp>
    <dsp:sp modelId="{345280F8-E247-4EE2-B846-B6F5A266D4A1}">
      <dsp:nvSpPr>
        <dsp:cNvPr id="0" name=""/>
        <dsp:cNvSpPr/>
      </dsp:nvSpPr>
      <dsp:spPr>
        <a:xfrm>
          <a:off x="2607195" y="93181"/>
          <a:ext cx="2284958" cy="730405"/>
        </a:xfrm>
        <a:prstGeom prst="rect">
          <a:avLst/>
        </a:prstGeom>
        <a:solidFill>
          <a:schemeClr val="accent5">
            <a:hueOff val="-4990872"/>
            <a:satOff val="-7727"/>
            <a:lumOff val="0"/>
            <a:alphaOff val="0"/>
          </a:schemeClr>
        </a:solidFill>
        <a:ln w="25400" cap="flat" cmpd="sng" algn="ctr">
          <a:solidFill>
            <a:schemeClr val="accent5">
              <a:hueOff val="-4990872"/>
              <a:satOff val="-7727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Descriptions</a:t>
          </a:r>
          <a:endParaRPr lang="en-US" sz="2100" kern="1200" dirty="0"/>
        </a:p>
      </dsp:txBody>
      <dsp:txXfrm>
        <a:off x="2607195" y="93181"/>
        <a:ext cx="2284958" cy="730405"/>
      </dsp:txXfrm>
    </dsp:sp>
    <dsp:sp modelId="{9BB8594C-C16D-4DFA-99AC-EED500D5440C}">
      <dsp:nvSpPr>
        <dsp:cNvPr id="0" name=""/>
        <dsp:cNvSpPr/>
      </dsp:nvSpPr>
      <dsp:spPr>
        <a:xfrm>
          <a:off x="2607195" y="823586"/>
          <a:ext cx="2284958" cy="3883831"/>
        </a:xfrm>
        <a:prstGeom prst="rect">
          <a:avLst/>
        </a:prstGeom>
        <a:solidFill>
          <a:schemeClr val="accent5">
            <a:tint val="40000"/>
            <a:alpha val="90000"/>
            <a:hueOff val="-4939620"/>
            <a:satOff val="-5693"/>
            <a:lumOff val="-7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4939620"/>
              <a:satOff val="-5693"/>
              <a:lumOff val="-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Identity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Influence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Location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Time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Relationships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Relevance</a:t>
          </a:r>
          <a:endParaRPr lang="en-US" sz="2100" kern="1200" dirty="0"/>
        </a:p>
      </dsp:txBody>
      <dsp:txXfrm>
        <a:off x="2607195" y="823586"/>
        <a:ext cx="2284958" cy="3883831"/>
      </dsp:txXfrm>
    </dsp:sp>
    <dsp:sp modelId="{E5552EFD-E744-42E2-BE94-5077638F47B2}">
      <dsp:nvSpPr>
        <dsp:cNvPr id="0" name=""/>
        <dsp:cNvSpPr/>
      </dsp:nvSpPr>
      <dsp:spPr>
        <a:xfrm>
          <a:off x="5212048" y="93181"/>
          <a:ext cx="2284958" cy="730405"/>
        </a:xfrm>
        <a:prstGeom prst="rect">
          <a:avLst/>
        </a:prstGeom>
        <a:solidFill>
          <a:schemeClr val="accent5">
            <a:hueOff val="-9981745"/>
            <a:satOff val="-15454"/>
            <a:lumOff val="0"/>
            <a:alphaOff val="0"/>
          </a:schemeClr>
        </a:solidFill>
        <a:ln w="25400" cap="flat" cmpd="sng" algn="ctr">
          <a:solidFill>
            <a:schemeClr val="accent5">
              <a:hueOff val="-9981745"/>
              <a:satOff val="-15454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Interrogative Words</a:t>
          </a:r>
          <a:endParaRPr lang="en-US" sz="2100" kern="1200" dirty="0"/>
        </a:p>
      </dsp:txBody>
      <dsp:txXfrm>
        <a:off x="5212048" y="93181"/>
        <a:ext cx="2284958" cy="730405"/>
      </dsp:txXfrm>
    </dsp:sp>
    <dsp:sp modelId="{4192F231-DD42-4AB4-BF7F-28510A6C204F}">
      <dsp:nvSpPr>
        <dsp:cNvPr id="0" name=""/>
        <dsp:cNvSpPr/>
      </dsp:nvSpPr>
      <dsp:spPr>
        <a:xfrm>
          <a:off x="5212048" y="823586"/>
          <a:ext cx="2284958" cy="3883831"/>
        </a:xfrm>
        <a:prstGeom prst="rect">
          <a:avLst/>
        </a:prstGeom>
        <a:solidFill>
          <a:schemeClr val="accent5">
            <a:tint val="40000"/>
            <a:alpha val="90000"/>
            <a:hueOff val="-9879240"/>
            <a:satOff val="-11387"/>
            <a:lumOff val="-155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9879240"/>
              <a:satOff val="-11387"/>
              <a:lumOff val="-1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Which, What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Whose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Who, Whom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What, Which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Where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Whence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Whither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When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How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Why, Wherefore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Whether</a:t>
          </a:r>
          <a:endParaRPr lang="en-US" sz="2100" kern="1200" dirty="0"/>
        </a:p>
      </dsp:txBody>
      <dsp:txXfrm>
        <a:off x="5212048" y="823586"/>
        <a:ext cx="2284958" cy="3883831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E32FA2C-8066-4E16-9463-788B21B8855F}">
      <dsp:nvSpPr>
        <dsp:cNvPr id="0" name=""/>
        <dsp:cNvSpPr/>
      </dsp:nvSpPr>
      <dsp:spPr>
        <a:xfrm>
          <a:off x="2298" y="372204"/>
          <a:ext cx="1244454" cy="74667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Space</a:t>
          </a:r>
          <a:endParaRPr lang="en-US" sz="1800" kern="1200" dirty="0"/>
        </a:p>
      </dsp:txBody>
      <dsp:txXfrm>
        <a:off x="2298" y="372204"/>
        <a:ext cx="1244454" cy="746672"/>
      </dsp:txXfrm>
    </dsp:sp>
    <dsp:sp modelId="{D8C18A90-8BE6-49F7-AEBD-DA33DDC1CD67}">
      <dsp:nvSpPr>
        <dsp:cNvPr id="0" name=""/>
        <dsp:cNvSpPr/>
      </dsp:nvSpPr>
      <dsp:spPr>
        <a:xfrm>
          <a:off x="1371198" y="372204"/>
          <a:ext cx="1244454" cy="746672"/>
        </a:xfrm>
        <a:prstGeom prst="rect">
          <a:avLst/>
        </a:prstGeom>
        <a:gradFill rotWithShape="0">
          <a:gsLst>
            <a:gs pos="0">
              <a:schemeClr val="accent5">
                <a:hueOff val="-1109083"/>
                <a:satOff val="-1717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1109083"/>
                <a:satOff val="-1717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1109083"/>
                <a:satOff val="-1717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1109083"/>
                <a:satOff val="-1717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Time</a:t>
          </a:r>
          <a:endParaRPr lang="en-US" sz="1800" kern="1200" dirty="0"/>
        </a:p>
      </dsp:txBody>
      <dsp:txXfrm>
        <a:off x="1371198" y="372204"/>
        <a:ext cx="1244454" cy="746672"/>
      </dsp:txXfrm>
    </dsp:sp>
    <dsp:sp modelId="{46E4961E-B377-432F-BB3D-1FEB7C5FA21C}">
      <dsp:nvSpPr>
        <dsp:cNvPr id="0" name=""/>
        <dsp:cNvSpPr/>
      </dsp:nvSpPr>
      <dsp:spPr>
        <a:xfrm>
          <a:off x="2740097" y="372204"/>
          <a:ext cx="1244454" cy="746672"/>
        </a:xfrm>
        <a:prstGeom prst="rect">
          <a:avLst/>
        </a:prstGeom>
        <a:gradFill rotWithShape="0">
          <a:gsLst>
            <a:gs pos="0">
              <a:schemeClr val="accent5">
                <a:hueOff val="-2218166"/>
                <a:satOff val="-3434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2218166"/>
                <a:satOff val="-3434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2218166"/>
                <a:satOff val="-3434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2218166"/>
                <a:satOff val="-3434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Real versus Virtual</a:t>
          </a:r>
          <a:endParaRPr lang="en-US" sz="1800" kern="1200" dirty="0"/>
        </a:p>
      </dsp:txBody>
      <dsp:txXfrm>
        <a:off x="2740097" y="372204"/>
        <a:ext cx="1244454" cy="746672"/>
      </dsp:txXfrm>
    </dsp:sp>
    <dsp:sp modelId="{5F9F3476-D298-45FF-9E5D-1BBDE67948EE}">
      <dsp:nvSpPr>
        <dsp:cNvPr id="0" name=""/>
        <dsp:cNvSpPr/>
      </dsp:nvSpPr>
      <dsp:spPr>
        <a:xfrm>
          <a:off x="4108997" y="372204"/>
          <a:ext cx="1244454" cy="746672"/>
        </a:xfrm>
        <a:prstGeom prst="rect">
          <a:avLst/>
        </a:prstGeom>
        <a:gradFill rotWithShape="0">
          <a:gsLst>
            <a:gs pos="0">
              <a:schemeClr val="accent5">
                <a:hueOff val="-3327248"/>
                <a:satOff val="-5151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3327248"/>
                <a:satOff val="-5151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3327248"/>
                <a:satOff val="-5151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3327248"/>
                <a:satOff val="-5151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Mobility by Movement</a:t>
          </a:r>
          <a:endParaRPr lang="en-US" sz="1800" kern="1200" dirty="0"/>
        </a:p>
      </dsp:txBody>
      <dsp:txXfrm>
        <a:off x="4108997" y="372204"/>
        <a:ext cx="1244454" cy="746672"/>
      </dsp:txXfrm>
    </dsp:sp>
    <dsp:sp modelId="{D16BA378-2ADA-4E18-8EC9-7CC12E216CCA}">
      <dsp:nvSpPr>
        <dsp:cNvPr id="0" name=""/>
        <dsp:cNvSpPr/>
      </dsp:nvSpPr>
      <dsp:spPr>
        <a:xfrm>
          <a:off x="5477897" y="372204"/>
          <a:ext cx="1244454" cy="746672"/>
        </a:xfrm>
        <a:prstGeom prst="rect">
          <a:avLst/>
        </a:prstGeom>
        <a:gradFill rotWithShape="0">
          <a:gsLst>
            <a:gs pos="0">
              <a:schemeClr val="accent5">
                <a:hueOff val="-4436331"/>
                <a:satOff val="-6868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4436331"/>
                <a:satOff val="-6868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4436331"/>
                <a:satOff val="-6868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4436331"/>
                <a:satOff val="-6868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Mobility by Device Type</a:t>
          </a:r>
          <a:endParaRPr lang="en-US" sz="1800" kern="1200" dirty="0"/>
        </a:p>
      </dsp:txBody>
      <dsp:txXfrm>
        <a:off x="5477897" y="372204"/>
        <a:ext cx="1244454" cy="746672"/>
      </dsp:txXfrm>
    </dsp:sp>
    <dsp:sp modelId="{A41B0EB0-AB50-40A5-A0BF-93BA5A875FF3}">
      <dsp:nvSpPr>
        <dsp:cNvPr id="0" name=""/>
        <dsp:cNvSpPr/>
      </dsp:nvSpPr>
      <dsp:spPr>
        <a:xfrm>
          <a:off x="2298" y="1243322"/>
          <a:ext cx="1244454" cy="746672"/>
        </a:xfrm>
        <a:prstGeom prst="rect">
          <a:avLst/>
        </a:prstGeom>
        <a:gradFill rotWithShape="0">
          <a:gsLst>
            <a:gs pos="0">
              <a:schemeClr val="accent5">
                <a:hueOff val="-5545414"/>
                <a:satOff val="-8586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5545414"/>
                <a:satOff val="-8586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5545414"/>
                <a:satOff val="-8586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5545414"/>
                <a:satOff val="-8586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Cardinality</a:t>
          </a:r>
          <a:endParaRPr lang="en-US" sz="1800" kern="1200" dirty="0"/>
        </a:p>
      </dsp:txBody>
      <dsp:txXfrm>
        <a:off x="2298" y="1243322"/>
        <a:ext cx="1244454" cy="746672"/>
      </dsp:txXfrm>
    </dsp:sp>
    <dsp:sp modelId="{3DC88D62-813F-4B37-A5D0-B2102AC3758A}">
      <dsp:nvSpPr>
        <dsp:cNvPr id="0" name=""/>
        <dsp:cNvSpPr/>
      </dsp:nvSpPr>
      <dsp:spPr>
        <a:xfrm>
          <a:off x="1371198" y="1243322"/>
          <a:ext cx="1244454" cy="746672"/>
        </a:xfrm>
        <a:prstGeom prst="rect">
          <a:avLst/>
        </a:prstGeom>
        <a:gradFill rotWithShape="0">
          <a:gsLst>
            <a:gs pos="0">
              <a:schemeClr val="accent5">
                <a:hueOff val="-6654497"/>
                <a:satOff val="-10303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6654497"/>
                <a:satOff val="-10303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6654497"/>
                <a:satOff val="-10303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6654497"/>
                <a:satOff val="-10303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Entity Type</a:t>
          </a:r>
          <a:endParaRPr lang="en-US" sz="1800" kern="1200" dirty="0"/>
        </a:p>
      </dsp:txBody>
      <dsp:txXfrm>
        <a:off x="1371198" y="1243322"/>
        <a:ext cx="1244454" cy="746672"/>
      </dsp:txXfrm>
    </dsp:sp>
    <dsp:sp modelId="{565495BD-BED8-4B7C-9931-E9FE3D2777A3}">
      <dsp:nvSpPr>
        <dsp:cNvPr id="0" name=""/>
        <dsp:cNvSpPr/>
      </dsp:nvSpPr>
      <dsp:spPr>
        <a:xfrm>
          <a:off x="2740097" y="1243322"/>
          <a:ext cx="1244454" cy="746672"/>
        </a:xfrm>
        <a:prstGeom prst="rect">
          <a:avLst/>
        </a:prstGeom>
        <a:gradFill rotWithShape="0">
          <a:gsLst>
            <a:gs pos="0">
              <a:schemeClr val="accent5">
                <a:hueOff val="-7763579"/>
                <a:satOff val="-1202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7763579"/>
                <a:satOff val="-1202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7763579"/>
                <a:satOff val="-1202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7763579"/>
                <a:satOff val="-1202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Presence</a:t>
          </a:r>
          <a:endParaRPr lang="en-US" sz="1800" kern="1200" dirty="0"/>
        </a:p>
      </dsp:txBody>
      <dsp:txXfrm>
        <a:off x="2740097" y="1243322"/>
        <a:ext cx="1244454" cy="746672"/>
      </dsp:txXfrm>
    </dsp:sp>
    <dsp:sp modelId="{93C45D9E-A4BA-458A-A492-E03F4AC27FD5}">
      <dsp:nvSpPr>
        <dsp:cNvPr id="0" name=""/>
        <dsp:cNvSpPr/>
      </dsp:nvSpPr>
      <dsp:spPr>
        <a:xfrm>
          <a:off x="4108997" y="1243322"/>
          <a:ext cx="1244454" cy="746672"/>
        </a:xfrm>
        <a:prstGeom prst="rect">
          <a:avLst/>
        </a:prstGeom>
        <a:gradFill rotWithShape="0">
          <a:gsLst>
            <a:gs pos="0">
              <a:schemeClr val="accent5">
                <a:hueOff val="-8872662"/>
                <a:satOff val="-13737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8872662"/>
                <a:satOff val="-13737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8872662"/>
                <a:satOff val="-13737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8872662"/>
                <a:satOff val="-13737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Identity</a:t>
          </a:r>
          <a:endParaRPr lang="en-US" sz="1800" kern="1200" dirty="0"/>
        </a:p>
      </dsp:txBody>
      <dsp:txXfrm>
        <a:off x="4108997" y="1243322"/>
        <a:ext cx="1244454" cy="746672"/>
      </dsp:txXfrm>
    </dsp:sp>
    <dsp:sp modelId="{865AEEEC-77A2-4339-A2C7-8F58595F1CD3}">
      <dsp:nvSpPr>
        <dsp:cNvPr id="0" name=""/>
        <dsp:cNvSpPr/>
      </dsp:nvSpPr>
      <dsp:spPr>
        <a:xfrm>
          <a:off x="5477897" y="1243322"/>
          <a:ext cx="1244454" cy="746672"/>
        </a:xfrm>
        <a:prstGeom prst="rect">
          <a:avLst/>
        </a:prstGeom>
        <a:gradFill rotWithShape="0">
          <a:gsLst>
            <a:gs pos="0">
              <a:schemeClr val="accent5">
                <a:hueOff val="-9981745"/>
                <a:satOff val="-15454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9981745"/>
                <a:satOff val="-15454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9981745"/>
                <a:satOff val="-15454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9981745"/>
                <a:satOff val="-15454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Attributes</a:t>
          </a:r>
          <a:endParaRPr lang="en-US" sz="1800" kern="1200" dirty="0"/>
        </a:p>
      </dsp:txBody>
      <dsp:txXfrm>
        <a:off x="5477897" y="1243322"/>
        <a:ext cx="1244454" cy="746672"/>
      </dsp:txXfrm>
    </dsp:sp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7C6655-6B24-4C3E-A833-EB2D5963372F}">
      <dsp:nvSpPr>
        <dsp:cNvPr id="0" name=""/>
        <dsp:cNvSpPr/>
      </dsp:nvSpPr>
      <dsp:spPr>
        <a:xfrm>
          <a:off x="2294" y="373732"/>
          <a:ext cx="1242104" cy="74526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Location</a:t>
          </a:r>
          <a:endParaRPr lang="en-US" sz="1600" kern="1200" dirty="0"/>
        </a:p>
      </dsp:txBody>
      <dsp:txXfrm>
        <a:off x="2294" y="373732"/>
        <a:ext cx="1242104" cy="745262"/>
      </dsp:txXfrm>
    </dsp:sp>
    <dsp:sp modelId="{B31F01AA-BC64-4859-9FF1-1895D263E897}">
      <dsp:nvSpPr>
        <dsp:cNvPr id="0" name=""/>
        <dsp:cNvSpPr/>
      </dsp:nvSpPr>
      <dsp:spPr>
        <a:xfrm>
          <a:off x="1368608" y="373732"/>
          <a:ext cx="1242104" cy="745262"/>
        </a:xfrm>
        <a:prstGeom prst="rect">
          <a:avLst/>
        </a:prstGeom>
        <a:solidFill>
          <a:schemeClr val="accent5">
            <a:hueOff val="-1109083"/>
            <a:satOff val="-1717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Time</a:t>
          </a:r>
          <a:endParaRPr lang="en-US" sz="1600" kern="1200" dirty="0"/>
        </a:p>
      </dsp:txBody>
      <dsp:txXfrm>
        <a:off x="1368608" y="373732"/>
        <a:ext cx="1242104" cy="745262"/>
      </dsp:txXfrm>
    </dsp:sp>
    <dsp:sp modelId="{D724C57B-9748-48FE-A548-7D4F9D43CE45}">
      <dsp:nvSpPr>
        <dsp:cNvPr id="0" name=""/>
        <dsp:cNvSpPr/>
      </dsp:nvSpPr>
      <dsp:spPr>
        <a:xfrm>
          <a:off x="2734922" y="373732"/>
          <a:ext cx="1242104" cy="745262"/>
        </a:xfrm>
        <a:prstGeom prst="rect">
          <a:avLst/>
        </a:prstGeom>
        <a:solidFill>
          <a:schemeClr val="accent5">
            <a:hueOff val="-2218166"/>
            <a:satOff val="-3434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Nearby Objects</a:t>
          </a:r>
          <a:endParaRPr lang="en-US" sz="1600" kern="1200" dirty="0"/>
        </a:p>
      </dsp:txBody>
      <dsp:txXfrm>
        <a:off x="2734922" y="373732"/>
        <a:ext cx="1242104" cy="745262"/>
      </dsp:txXfrm>
    </dsp:sp>
    <dsp:sp modelId="{1F6C865D-7219-46EC-9225-E488FB7E4794}">
      <dsp:nvSpPr>
        <dsp:cNvPr id="0" name=""/>
        <dsp:cNvSpPr/>
      </dsp:nvSpPr>
      <dsp:spPr>
        <a:xfrm>
          <a:off x="4101237" y="373732"/>
          <a:ext cx="1242104" cy="745262"/>
        </a:xfrm>
        <a:prstGeom prst="rect">
          <a:avLst/>
        </a:prstGeom>
        <a:solidFill>
          <a:schemeClr val="accent5">
            <a:hueOff val="-3327248"/>
            <a:satOff val="-5151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Network Bandwidth</a:t>
          </a:r>
          <a:endParaRPr lang="en-US" sz="1600" kern="1200" dirty="0"/>
        </a:p>
      </dsp:txBody>
      <dsp:txXfrm>
        <a:off x="4101237" y="373732"/>
        <a:ext cx="1242104" cy="745262"/>
      </dsp:txXfrm>
    </dsp:sp>
    <dsp:sp modelId="{93BFFA40-E7A9-4E2E-9D1A-03A90EF85EF5}">
      <dsp:nvSpPr>
        <dsp:cNvPr id="0" name=""/>
        <dsp:cNvSpPr/>
      </dsp:nvSpPr>
      <dsp:spPr>
        <a:xfrm>
          <a:off x="5467551" y="373732"/>
          <a:ext cx="1242104" cy="745262"/>
        </a:xfrm>
        <a:prstGeom prst="rect">
          <a:avLst/>
        </a:prstGeom>
        <a:solidFill>
          <a:schemeClr val="accent5">
            <a:hueOff val="-4436331"/>
            <a:satOff val="-6868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Light</a:t>
          </a:r>
          <a:endParaRPr lang="en-US" sz="1600" kern="1200" dirty="0"/>
        </a:p>
      </dsp:txBody>
      <dsp:txXfrm>
        <a:off x="5467551" y="373732"/>
        <a:ext cx="1242104" cy="745262"/>
      </dsp:txXfrm>
    </dsp:sp>
    <dsp:sp modelId="{7B518E47-FE36-426E-A682-08829BC29112}">
      <dsp:nvSpPr>
        <dsp:cNvPr id="0" name=""/>
        <dsp:cNvSpPr/>
      </dsp:nvSpPr>
      <dsp:spPr>
        <a:xfrm>
          <a:off x="2294" y="1243205"/>
          <a:ext cx="1242104" cy="745262"/>
        </a:xfrm>
        <a:prstGeom prst="rect">
          <a:avLst/>
        </a:prstGeom>
        <a:solidFill>
          <a:schemeClr val="accent5">
            <a:hueOff val="-5545414"/>
            <a:satOff val="-8586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Tilt</a:t>
          </a:r>
          <a:endParaRPr lang="en-US" sz="1600" kern="1200" dirty="0"/>
        </a:p>
      </dsp:txBody>
      <dsp:txXfrm>
        <a:off x="2294" y="1243205"/>
        <a:ext cx="1242104" cy="745262"/>
      </dsp:txXfrm>
    </dsp:sp>
    <dsp:sp modelId="{E2243EC8-7746-49EF-9C2B-70B3FC46E883}">
      <dsp:nvSpPr>
        <dsp:cNvPr id="0" name=""/>
        <dsp:cNvSpPr/>
      </dsp:nvSpPr>
      <dsp:spPr>
        <a:xfrm>
          <a:off x="1368608" y="1243205"/>
          <a:ext cx="1242104" cy="745262"/>
        </a:xfrm>
        <a:prstGeom prst="rect">
          <a:avLst/>
        </a:prstGeom>
        <a:solidFill>
          <a:schemeClr val="accent5">
            <a:hueOff val="-6654497"/>
            <a:satOff val="-10303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Vibration</a:t>
          </a:r>
          <a:endParaRPr lang="en-US" sz="1600" kern="1200" dirty="0"/>
        </a:p>
      </dsp:txBody>
      <dsp:txXfrm>
        <a:off x="1368608" y="1243205"/>
        <a:ext cx="1242104" cy="745262"/>
      </dsp:txXfrm>
    </dsp:sp>
    <dsp:sp modelId="{87351AEA-10E9-42EC-90E8-D37F0A4F73C7}">
      <dsp:nvSpPr>
        <dsp:cNvPr id="0" name=""/>
        <dsp:cNvSpPr/>
      </dsp:nvSpPr>
      <dsp:spPr>
        <a:xfrm>
          <a:off x="2734922" y="1243205"/>
          <a:ext cx="1242104" cy="745262"/>
        </a:xfrm>
        <a:prstGeom prst="rect">
          <a:avLst/>
        </a:prstGeom>
        <a:solidFill>
          <a:schemeClr val="accent5">
            <a:hueOff val="-7763579"/>
            <a:satOff val="-1202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Proximity</a:t>
          </a:r>
          <a:endParaRPr lang="en-US" sz="1600" kern="1200" dirty="0"/>
        </a:p>
      </dsp:txBody>
      <dsp:txXfrm>
        <a:off x="2734922" y="1243205"/>
        <a:ext cx="1242104" cy="745262"/>
      </dsp:txXfrm>
    </dsp:sp>
    <dsp:sp modelId="{57A8C42A-527C-468F-A936-738811D09F7A}">
      <dsp:nvSpPr>
        <dsp:cNvPr id="0" name=""/>
        <dsp:cNvSpPr/>
      </dsp:nvSpPr>
      <dsp:spPr>
        <a:xfrm>
          <a:off x="4101237" y="1243205"/>
          <a:ext cx="1242104" cy="745262"/>
        </a:xfrm>
        <a:prstGeom prst="rect">
          <a:avLst/>
        </a:prstGeom>
        <a:solidFill>
          <a:schemeClr val="accent5">
            <a:hueOff val="-8872662"/>
            <a:satOff val="-13737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Sound</a:t>
          </a:r>
          <a:endParaRPr lang="en-US" sz="1600" kern="1200" dirty="0"/>
        </a:p>
      </dsp:txBody>
      <dsp:txXfrm>
        <a:off x="4101237" y="1243205"/>
        <a:ext cx="1242104" cy="745262"/>
      </dsp:txXfrm>
    </dsp:sp>
    <dsp:sp modelId="{8662CF99-629C-4FC5-A314-CD5217F71FF5}">
      <dsp:nvSpPr>
        <dsp:cNvPr id="0" name=""/>
        <dsp:cNvSpPr/>
      </dsp:nvSpPr>
      <dsp:spPr>
        <a:xfrm>
          <a:off x="5467551" y="1243205"/>
          <a:ext cx="1242104" cy="745262"/>
        </a:xfrm>
        <a:prstGeom prst="rect">
          <a:avLst/>
        </a:prstGeom>
        <a:solidFill>
          <a:schemeClr val="accent5">
            <a:hueOff val="-9981745"/>
            <a:satOff val="-15454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Temperature</a:t>
          </a:r>
          <a:endParaRPr lang="en-US" sz="1600" kern="1200" dirty="0"/>
        </a:p>
      </dsp:txBody>
      <dsp:txXfrm>
        <a:off x="5467551" y="1243205"/>
        <a:ext cx="1242104" cy="74526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BF5307-9450-4992-B8C3-3ECB7C4C3FBF}">
      <dsp:nvSpPr>
        <dsp:cNvPr id="0" name=""/>
        <dsp:cNvSpPr/>
      </dsp:nvSpPr>
      <dsp:spPr>
        <a:xfrm>
          <a:off x="0" y="159434"/>
          <a:ext cx="7499350" cy="7722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Technical Information</a:t>
          </a:r>
          <a:endParaRPr lang="en-US" sz="3300" kern="1200" dirty="0"/>
        </a:p>
      </dsp:txBody>
      <dsp:txXfrm>
        <a:off x="0" y="159434"/>
        <a:ext cx="7499350" cy="772200"/>
      </dsp:txXfrm>
    </dsp:sp>
    <dsp:sp modelId="{E377BCE0-F45D-430C-A5BB-FCC670AFC514}">
      <dsp:nvSpPr>
        <dsp:cNvPr id="0" name=""/>
        <dsp:cNvSpPr/>
      </dsp:nvSpPr>
      <dsp:spPr>
        <a:xfrm>
          <a:off x="0" y="931634"/>
          <a:ext cx="7499350" cy="1810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8104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600" i="0" kern="1200" dirty="0" smtClean="0"/>
            <a:t>“Frequently the messages have meaning; that is they refer to or are correlated according to some system with certain physical or conceptual entities.  These semantic aspects of communication are irrelevant to the engineering problem.” – Shannon</a:t>
          </a:r>
          <a:endParaRPr lang="en-US" sz="2600" i="0" kern="1200" dirty="0"/>
        </a:p>
      </dsp:txBody>
      <dsp:txXfrm>
        <a:off x="0" y="931634"/>
        <a:ext cx="7499350" cy="1810215"/>
      </dsp:txXfrm>
    </dsp:sp>
    <dsp:sp modelId="{156C01EB-BF66-48DE-9705-2B589E0AF8AA}">
      <dsp:nvSpPr>
        <dsp:cNvPr id="0" name=""/>
        <dsp:cNvSpPr/>
      </dsp:nvSpPr>
      <dsp:spPr>
        <a:xfrm>
          <a:off x="0" y="2741849"/>
          <a:ext cx="7499350" cy="772200"/>
        </a:xfrm>
        <a:prstGeom prst="roundRect">
          <a:avLst/>
        </a:prstGeom>
        <a:gradFill rotWithShape="0">
          <a:gsLst>
            <a:gs pos="0">
              <a:schemeClr val="accent5">
                <a:hueOff val="-9981745"/>
                <a:satOff val="-15454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9981745"/>
                <a:satOff val="-15454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9981745"/>
                <a:satOff val="-15454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9981745"/>
                <a:satOff val="-15454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Everyday Information</a:t>
          </a:r>
          <a:endParaRPr lang="en-US" sz="3300" kern="1200" dirty="0"/>
        </a:p>
      </dsp:txBody>
      <dsp:txXfrm>
        <a:off x="0" y="2741849"/>
        <a:ext cx="7499350" cy="772200"/>
      </dsp:txXfrm>
    </dsp:sp>
    <dsp:sp modelId="{D87BD86B-9A5B-4D6E-8CBB-7C5BF07ABC7E}">
      <dsp:nvSpPr>
        <dsp:cNvPr id="0" name=""/>
        <dsp:cNvSpPr/>
      </dsp:nvSpPr>
      <dsp:spPr>
        <a:xfrm>
          <a:off x="0" y="3514050"/>
          <a:ext cx="7499350" cy="11271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8104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600" kern="1200" dirty="0" smtClean="0"/>
            <a:t>The natural use of language and communication between people, typically involving understand and meaning.</a:t>
          </a:r>
          <a:endParaRPr lang="en-US" sz="2600" kern="1200" dirty="0"/>
        </a:p>
      </dsp:txBody>
      <dsp:txXfrm>
        <a:off x="0" y="3514050"/>
        <a:ext cx="7499350" cy="112711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3E67FBD-4433-4587-8CE5-D67D05408A6C}">
      <dsp:nvSpPr>
        <dsp:cNvPr id="0" name=""/>
        <dsp:cNvSpPr/>
      </dsp:nvSpPr>
      <dsp:spPr>
        <a:xfrm>
          <a:off x="0" y="389114"/>
          <a:ext cx="7499350" cy="963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2033" tIns="354076" rIns="582033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i="0" kern="1200" dirty="0" smtClean="0"/>
            <a:t>From the Latin </a:t>
          </a:r>
          <a:r>
            <a:rPr lang="en-US" sz="1700" i="1" kern="1200" dirty="0" smtClean="0"/>
            <a:t>contextus</a:t>
          </a:r>
          <a:endParaRPr lang="en-US" sz="1700" i="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i="0" kern="1200" dirty="0" smtClean="0"/>
            <a:t>“to weave together”</a:t>
          </a:r>
          <a:endParaRPr lang="en-US" sz="1700" i="0" kern="1200" dirty="0"/>
        </a:p>
      </dsp:txBody>
      <dsp:txXfrm>
        <a:off x="0" y="389114"/>
        <a:ext cx="7499350" cy="963900"/>
      </dsp:txXfrm>
    </dsp:sp>
    <dsp:sp modelId="{833665DA-CC13-4E7C-B965-4FFF69E01102}">
      <dsp:nvSpPr>
        <dsp:cNvPr id="0" name=""/>
        <dsp:cNvSpPr/>
      </dsp:nvSpPr>
      <dsp:spPr>
        <a:xfrm>
          <a:off x="374967" y="138194"/>
          <a:ext cx="5249545" cy="5018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Etymology</a:t>
          </a:r>
          <a:endParaRPr lang="en-US" sz="1700" kern="1200" dirty="0"/>
        </a:p>
      </dsp:txBody>
      <dsp:txXfrm>
        <a:off x="374967" y="138194"/>
        <a:ext cx="5249545" cy="501840"/>
      </dsp:txXfrm>
    </dsp:sp>
    <dsp:sp modelId="{DF01D6D5-AC02-4904-8D2E-1CF5A27834CE}">
      <dsp:nvSpPr>
        <dsp:cNvPr id="0" name=""/>
        <dsp:cNvSpPr/>
      </dsp:nvSpPr>
      <dsp:spPr>
        <a:xfrm>
          <a:off x="0" y="1695735"/>
          <a:ext cx="7499350" cy="14190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90872"/>
              <a:satOff val="-7727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2033" tIns="354076" rIns="582033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i="0" kern="1200" dirty="0" smtClean="0"/>
            <a:t>“the part of a discourse </a:t>
          </a:r>
          <a:r>
            <a:rPr lang="en-US" sz="1700" i="0" kern="1200" dirty="0" smtClean="0">
              <a:solidFill>
                <a:srgbClr val="FF0000"/>
              </a:solidFill>
            </a:rPr>
            <a:t>that surround </a:t>
          </a:r>
          <a:r>
            <a:rPr lang="en-US" sz="1700" i="0" kern="1200" dirty="0" smtClean="0"/>
            <a:t>a word or passage and can throw light on its meaning”</a:t>
          </a:r>
          <a:endParaRPr lang="en-US" sz="1700" i="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“the interrelated conditions </a:t>
          </a:r>
          <a:r>
            <a:rPr lang="en-US" sz="1700" kern="1200" dirty="0" smtClean="0">
              <a:solidFill>
                <a:srgbClr val="FF0000"/>
              </a:solidFill>
            </a:rPr>
            <a:t>in which </a:t>
          </a:r>
          <a:r>
            <a:rPr lang="en-US" sz="1700" kern="1200" dirty="0" smtClean="0"/>
            <a:t>something exists or occurs : environment, setting”</a:t>
          </a:r>
          <a:endParaRPr lang="en-US" sz="1700" kern="1200" dirty="0"/>
        </a:p>
      </dsp:txBody>
      <dsp:txXfrm>
        <a:off x="0" y="1695735"/>
        <a:ext cx="7499350" cy="1419075"/>
      </dsp:txXfrm>
    </dsp:sp>
    <dsp:sp modelId="{26588D28-0131-40BC-A443-5290D0BC8737}">
      <dsp:nvSpPr>
        <dsp:cNvPr id="0" name=""/>
        <dsp:cNvSpPr/>
      </dsp:nvSpPr>
      <dsp:spPr>
        <a:xfrm>
          <a:off x="374967" y="1444815"/>
          <a:ext cx="5249545" cy="501840"/>
        </a:xfrm>
        <a:prstGeom prst="roundRect">
          <a:avLst/>
        </a:prstGeom>
        <a:gradFill rotWithShape="0">
          <a:gsLst>
            <a:gs pos="0">
              <a:schemeClr val="accent5">
                <a:hueOff val="-4990872"/>
                <a:satOff val="-7727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4990872"/>
                <a:satOff val="-7727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4990872"/>
                <a:satOff val="-7727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4990872"/>
                <a:satOff val="-7727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Merriam-Webster</a:t>
          </a:r>
          <a:endParaRPr lang="en-US" sz="1700" kern="1200" dirty="0"/>
        </a:p>
      </dsp:txBody>
      <dsp:txXfrm>
        <a:off x="374967" y="1444815"/>
        <a:ext cx="5249545" cy="501840"/>
      </dsp:txXfrm>
    </dsp:sp>
    <dsp:sp modelId="{E804E629-A6C2-4DFB-8C33-C33666DD067C}">
      <dsp:nvSpPr>
        <dsp:cNvPr id="0" name=""/>
        <dsp:cNvSpPr/>
      </dsp:nvSpPr>
      <dsp:spPr>
        <a:xfrm>
          <a:off x="0" y="3457530"/>
          <a:ext cx="7499350" cy="1204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81745"/>
              <a:satOff val="-15454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2033" tIns="354076" rIns="582033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“discourse </a:t>
          </a:r>
          <a:r>
            <a:rPr lang="en-US" sz="1700" kern="1200" dirty="0" smtClean="0">
              <a:solidFill>
                <a:srgbClr val="FF0000"/>
              </a:solidFill>
            </a:rPr>
            <a:t>that surrounds </a:t>
          </a:r>
          <a:r>
            <a:rPr lang="en-US" sz="1700" kern="1200" dirty="0" smtClean="0"/>
            <a:t>a language unit and helps to determine its interpretation”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“the set of facts or circumstances </a:t>
          </a:r>
          <a:r>
            <a:rPr lang="en-US" sz="1700" kern="1200" dirty="0" smtClean="0">
              <a:solidFill>
                <a:srgbClr val="FF0000"/>
              </a:solidFill>
            </a:rPr>
            <a:t>that</a:t>
          </a:r>
          <a:r>
            <a:rPr lang="en-US" sz="1700" kern="1200" dirty="0" smtClean="0"/>
            <a:t> </a:t>
          </a:r>
          <a:r>
            <a:rPr lang="en-US" sz="1700" kern="1200" dirty="0" smtClean="0">
              <a:solidFill>
                <a:srgbClr val="FF0000"/>
              </a:solidFill>
            </a:rPr>
            <a:t>surround</a:t>
          </a:r>
          <a:r>
            <a:rPr lang="en-US" sz="1700" kern="1200" dirty="0" smtClean="0"/>
            <a:t> a situation or event”</a:t>
          </a:r>
          <a:endParaRPr lang="en-US" sz="1700" kern="1200" dirty="0"/>
        </a:p>
      </dsp:txBody>
      <dsp:txXfrm>
        <a:off x="0" y="3457530"/>
        <a:ext cx="7499350" cy="1204875"/>
      </dsp:txXfrm>
    </dsp:sp>
    <dsp:sp modelId="{2219479C-D7EE-40C2-8177-377E08BF9D0A}">
      <dsp:nvSpPr>
        <dsp:cNvPr id="0" name=""/>
        <dsp:cNvSpPr/>
      </dsp:nvSpPr>
      <dsp:spPr>
        <a:xfrm>
          <a:off x="374967" y="3206609"/>
          <a:ext cx="5249545" cy="501840"/>
        </a:xfrm>
        <a:prstGeom prst="roundRect">
          <a:avLst/>
        </a:prstGeom>
        <a:gradFill rotWithShape="0">
          <a:gsLst>
            <a:gs pos="0">
              <a:schemeClr val="accent5">
                <a:hueOff val="-9981745"/>
                <a:satOff val="-15454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9981745"/>
                <a:satOff val="-15454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9981745"/>
                <a:satOff val="-15454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9981745"/>
                <a:satOff val="-15454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WordNet</a:t>
          </a:r>
          <a:endParaRPr lang="en-US" sz="1700" kern="1200" dirty="0"/>
        </a:p>
      </dsp:txBody>
      <dsp:txXfrm>
        <a:off x="374967" y="3206609"/>
        <a:ext cx="5249545" cy="50184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09641AB-1FC9-4570-B0D7-EB4C37A3334F}">
      <dsp:nvSpPr>
        <dsp:cNvPr id="0" name=""/>
        <dsp:cNvSpPr/>
      </dsp:nvSpPr>
      <dsp:spPr>
        <a:xfrm rot="5400000">
          <a:off x="2111440" y="-698820"/>
          <a:ext cx="751454" cy="2340864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Similar sound words.</a:t>
          </a:r>
          <a:endParaRPr lang="en-US" sz="1500" kern="1200" dirty="0"/>
        </a:p>
      </dsp:txBody>
      <dsp:txXfrm rot="5400000">
        <a:off x="2111440" y="-698820"/>
        <a:ext cx="751454" cy="2340864"/>
      </dsp:txXfrm>
    </dsp:sp>
    <dsp:sp modelId="{7969C12D-AE9B-41C4-9A1D-8C98B63B59CC}">
      <dsp:nvSpPr>
        <dsp:cNvPr id="0" name=""/>
        <dsp:cNvSpPr/>
      </dsp:nvSpPr>
      <dsp:spPr>
        <a:xfrm>
          <a:off x="0" y="1952"/>
          <a:ext cx="1316736" cy="93931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Perceptual</a:t>
          </a:r>
          <a:endParaRPr lang="en-US" sz="1900" kern="1200" dirty="0"/>
        </a:p>
      </dsp:txBody>
      <dsp:txXfrm>
        <a:off x="0" y="1952"/>
        <a:ext cx="1316736" cy="939317"/>
      </dsp:txXfrm>
    </dsp:sp>
    <dsp:sp modelId="{5942F905-1F1D-457B-A28D-E522780FC09E}">
      <dsp:nvSpPr>
        <dsp:cNvPr id="0" name=""/>
        <dsp:cNvSpPr/>
      </dsp:nvSpPr>
      <dsp:spPr>
        <a:xfrm rot="5400000">
          <a:off x="2111440" y="287463"/>
          <a:ext cx="751454" cy="2340864"/>
        </a:xfrm>
        <a:prstGeom prst="round2SameRect">
          <a:avLst/>
        </a:prstGeom>
        <a:solidFill>
          <a:schemeClr val="accent5">
            <a:tint val="40000"/>
            <a:alpha val="90000"/>
            <a:hueOff val="-3293080"/>
            <a:satOff val="-3796"/>
            <a:lumOff val="-52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293080"/>
              <a:satOff val="-3796"/>
              <a:lumOff val="-5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Internal structure or grammatical function of words.</a:t>
          </a:r>
          <a:endParaRPr lang="en-US" sz="1500" kern="1200" dirty="0"/>
        </a:p>
      </dsp:txBody>
      <dsp:txXfrm rot="5400000">
        <a:off x="2111440" y="287463"/>
        <a:ext cx="751454" cy="2340864"/>
      </dsp:txXfrm>
    </dsp:sp>
    <dsp:sp modelId="{BA6F4118-84FF-4C96-B1B6-DB6A3676D536}">
      <dsp:nvSpPr>
        <dsp:cNvPr id="0" name=""/>
        <dsp:cNvSpPr/>
      </dsp:nvSpPr>
      <dsp:spPr>
        <a:xfrm>
          <a:off x="0" y="988236"/>
          <a:ext cx="1316736" cy="939317"/>
        </a:xfrm>
        <a:prstGeom prst="roundRect">
          <a:avLst/>
        </a:prstGeom>
        <a:gradFill rotWithShape="0">
          <a:gsLst>
            <a:gs pos="0">
              <a:schemeClr val="accent5">
                <a:hueOff val="-3327248"/>
                <a:satOff val="-5151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3327248"/>
                <a:satOff val="-5151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3327248"/>
                <a:satOff val="-5151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3327248"/>
                <a:satOff val="-5151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Syntactic</a:t>
          </a:r>
          <a:endParaRPr lang="en-US" sz="1900" kern="1200" dirty="0"/>
        </a:p>
      </dsp:txBody>
      <dsp:txXfrm>
        <a:off x="0" y="988236"/>
        <a:ext cx="1316736" cy="939317"/>
      </dsp:txXfrm>
    </dsp:sp>
    <dsp:sp modelId="{BDCEDF9A-3A1C-4E9E-A1FE-BC5ABB471AF1}">
      <dsp:nvSpPr>
        <dsp:cNvPr id="0" name=""/>
        <dsp:cNvSpPr/>
      </dsp:nvSpPr>
      <dsp:spPr>
        <a:xfrm rot="5400000">
          <a:off x="2111440" y="1273747"/>
          <a:ext cx="751454" cy="2340864"/>
        </a:xfrm>
        <a:prstGeom prst="round2SameRect">
          <a:avLst/>
        </a:prstGeom>
        <a:solidFill>
          <a:schemeClr val="accent5">
            <a:tint val="40000"/>
            <a:alpha val="90000"/>
            <a:hueOff val="-6586160"/>
            <a:satOff val="-7591"/>
            <a:lumOff val="-10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6586160"/>
              <a:satOff val="-7591"/>
              <a:lumOff val="-10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General meaning dimensions of a word.</a:t>
          </a:r>
          <a:endParaRPr lang="en-US" sz="1500" kern="1200" dirty="0"/>
        </a:p>
      </dsp:txBody>
      <dsp:txXfrm rot="5400000">
        <a:off x="2111440" y="1273747"/>
        <a:ext cx="751454" cy="2340864"/>
      </dsp:txXfrm>
    </dsp:sp>
    <dsp:sp modelId="{0BDB8DE9-CAD7-487B-8A42-3F903521910D}">
      <dsp:nvSpPr>
        <dsp:cNvPr id="0" name=""/>
        <dsp:cNvSpPr/>
      </dsp:nvSpPr>
      <dsp:spPr>
        <a:xfrm>
          <a:off x="0" y="1974520"/>
          <a:ext cx="1316736" cy="939317"/>
        </a:xfrm>
        <a:prstGeom prst="roundRect">
          <a:avLst/>
        </a:prstGeom>
        <a:gradFill rotWithShape="0">
          <a:gsLst>
            <a:gs pos="0">
              <a:schemeClr val="accent5">
                <a:hueOff val="-6654497"/>
                <a:satOff val="-10303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6654497"/>
                <a:satOff val="-10303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6654497"/>
                <a:satOff val="-10303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6654497"/>
                <a:satOff val="-10303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Semantic</a:t>
          </a:r>
          <a:endParaRPr lang="en-US" sz="1900" kern="1200" dirty="0"/>
        </a:p>
      </dsp:txBody>
      <dsp:txXfrm>
        <a:off x="0" y="1974520"/>
        <a:ext cx="1316736" cy="939317"/>
      </dsp:txXfrm>
    </dsp:sp>
    <dsp:sp modelId="{5DD1B371-D986-4896-81FF-FC926B2133CA}">
      <dsp:nvSpPr>
        <dsp:cNvPr id="0" name=""/>
        <dsp:cNvSpPr/>
      </dsp:nvSpPr>
      <dsp:spPr>
        <a:xfrm rot="5400000">
          <a:off x="2111440" y="2260031"/>
          <a:ext cx="751454" cy="2340864"/>
        </a:xfrm>
        <a:prstGeom prst="round2SameRect">
          <a:avLst/>
        </a:prstGeom>
        <a:solidFill>
          <a:schemeClr val="accent5">
            <a:tint val="40000"/>
            <a:alpha val="90000"/>
            <a:hueOff val="-9879240"/>
            <a:satOff val="-11387"/>
            <a:lumOff val="-155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9879240"/>
              <a:satOff val="-11387"/>
              <a:lumOff val="-15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A specific definition.</a:t>
          </a:r>
          <a:endParaRPr lang="en-US" sz="1500" kern="1200" dirty="0"/>
        </a:p>
      </dsp:txBody>
      <dsp:txXfrm rot="5400000">
        <a:off x="2111440" y="2260031"/>
        <a:ext cx="751454" cy="2340864"/>
      </dsp:txXfrm>
    </dsp:sp>
    <dsp:sp modelId="{1762C78F-AF1C-456C-B0FF-9DC12A0E0C5A}">
      <dsp:nvSpPr>
        <dsp:cNvPr id="0" name=""/>
        <dsp:cNvSpPr/>
      </dsp:nvSpPr>
      <dsp:spPr>
        <a:xfrm>
          <a:off x="0" y="2960804"/>
          <a:ext cx="1316736" cy="939317"/>
        </a:xfrm>
        <a:prstGeom prst="roundRect">
          <a:avLst/>
        </a:prstGeom>
        <a:gradFill rotWithShape="0">
          <a:gsLst>
            <a:gs pos="0">
              <a:schemeClr val="accent5">
                <a:hueOff val="-9981745"/>
                <a:satOff val="-15454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9981745"/>
                <a:satOff val="-15454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9981745"/>
                <a:satOff val="-15454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9981745"/>
                <a:satOff val="-15454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Correct</a:t>
          </a:r>
          <a:endParaRPr lang="en-US" sz="1900" kern="1200" dirty="0"/>
        </a:p>
      </dsp:txBody>
      <dsp:txXfrm>
        <a:off x="0" y="2960804"/>
        <a:ext cx="1316736" cy="939317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CA05870-D4E4-4747-B456-99E62C9029B1}">
      <dsp:nvSpPr>
        <dsp:cNvPr id="0" name=""/>
        <dsp:cNvSpPr/>
      </dsp:nvSpPr>
      <dsp:spPr>
        <a:xfrm>
          <a:off x="311735" y="525"/>
          <a:ext cx="1444823" cy="86689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Temporal</a:t>
          </a:r>
          <a:endParaRPr lang="en-US" sz="1300" kern="1200" dirty="0"/>
        </a:p>
      </dsp:txBody>
      <dsp:txXfrm>
        <a:off x="311735" y="525"/>
        <a:ext cx="1444823" cy="866894"/>
      </dsp:txXfrm>
    </dsp:sp>
    <dsp:sp modelId="{880046BA-5A8F-4899-BEB2-BD5C6CB0133B}">
      <dsp:nvSpPr>
        <dsp:cNvPr id="0" name=""/>
        <dsp:cNvSpPr/>
      </dsp:nvSpPr>
      <dsp:spPr>
        <a:xfrm>
          <a:off x="1901041" y="525"/>
          <a:ext cx="1444823" cy="86689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Spatial</a:t>
          </a:r>
          <a:endParaRPr lang="en-US" sz="1300" kern="1200" dirty="0"/>
        </a:p>
      </dsp:txBody>
      <dsp:txXfrm>
        <a:off x="1901041" y="525"/>
        <a:ext cx="1444823" cy="866894"/>
      </dsp:txXfrm>
    </dsp:sp>
    <dsp:sp modelId="{B84EAF04-2BDF-4BE8-8B16-A0BD6450B3B4}">
      <dsp:nvSpPr>
        <dsp:cNvPr id="0" name=""/>
        <dsp:cNvSpPr/>
      </dsp:nvSpPr>
      <dsp:spPr>
        <a:xfrm>
          <a:off x="311735" y="1011902"/>
          <a:ext cx="1444823" cy="86689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Value</a:t>
          </a:r>
          <a:endParaRPr lang="en-US" sz="1300" kern="1200" dirty="0"/>
        </a:p>
      </dsp:txBody>
      <dsp:txXfrm>
        <a:off x="311735" y="1011902"/>
        <a:ext cx="1444823" cy="866894"/>
      </dsp:txXfrm>
    </dsp:sp>
    <dsp:sp modelId="{3309827B-203A-43A9-9F1A-8F77614B756F}">
      <dsp:nvSpPr>
        <dsp:cNvPr id="0" name=""/>
        <dsp:cNvSpPr/>
      </dsp:nvSpPr>
      <dsp:spPr>
        <a:xfrm>
          <a:off x="1901041" y="1011902"/>
          <a:ext cx="1444823" cy="86689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Static</a:t>
          </a:r>
          <a:endParaRPr lang="en-US" sz="1300" kern="1200" dirty="0"/>
        </a:p>
      </dsp:txBody>
      <dsp:txXfrm>
        <a:off x="1901041" y="1011902"/>
        <a:ext cx="1444823" cy="866894"/>
      </dsp:txXfrm>
    </dsp:sp>
    <dsp:sp modelId="{606C362F-EFAD-443F-A97E-F2779B342E75}">
      <dsp:nvSpPr>
        <dsp:cNvPr id="0" name=""/>
        <dsp:cNvSpPr/>
      </dsp:nvSpPr>
      <dsp:spPr>
        <a:xfrm>
          <a:off x="311735" y="2023278"/>
          <a:ext cx="1444823" cy="86689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Functional Descriptive</a:t>
          </a:r>
          <a:endParaRPr lang="en-US" sz="1300" kern="1200" dirty="0"/>
        </a:p>
      </dsp:txBody>
      <dsp:txXfrm>
        <a:off x="311735" y="2023278"/>
        <a:ext cx="1444823" cy="866894"/>
      </dsp:txXfrm>
    </dsp:sp>
    <dsp:sp modelId="{8EACB088-FC4F-478A-BBB0-CB7EBFF9D7C9}">
      <dsp:nvSpPr>
        <dsp:cNvPr id="0" name=""/>
        <dsp:cNvSpPr/>
      </dsp:nvSpPr>
      <dsp:spPr>
        <a:xfrm>
          <a:off x="1901041" y="2023278"/>
          <a:ext cx="1444823" cy="86689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Causal/Enablement</a:t>
          </a:r>
          <a:endParaRPr lang="en-US" sz="1300" kern="1200" dirty="0"/>
        </a:p>
      </dsp:txBody>
      <dsp:txXfrm>
        <a:off x="1901041" y="2023278"/>
        <a:ext cx="1444823" cy="866894"/>
      </dsp:txXfrm>
    </dsp:sp>
    <dsp:sp modelId="{E3066752-D353-4A11-88AA-459225A7ABDF}">
      <dsp:nvSpPr>
        <dsp:cNvPr id="0" name=""/>
        <dsp:cNvSpPr/>
      </dsp:nvSpPr>
      <dsp:spPr>
        <a:xfrm>
          <a:off x="311735" y="3034655"/>
          <a:ext cx="1444823" cy="86689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Class Membership</a:t>
          </a:r>
          <a:endParaRPr lang="en-US" sz="1300" kern="1200" dirty="0"/>
        </a:p>
      </dsp:txBody>
      <dsp:txXfrm>
        <a:off x="311735" y="3034655"/>
        <a:ext cx="1444823" cy="866894"/>
      </dsp:txXfrm>
    </dsp:sp>
    <dsp:sp modelId="{6D6CF7AA-FA5F-45E0-9CB3-3A359879BD28}">
      <dsp:nvSpPr>
        <dsp:cNvPr id="0" name=""/>
        <dsp:cNvSpPr/>
      </dsp:nvSpPr>
      <dsp:spPr>
        <a:xfrm>
          <a:off x="1901041" y="3034655"/>
          <a:ext cx="1444823" cy="86689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Equivalence</a:t>
          </a:r>
          <a:endParaRPr lang="en-US" sz="1300" kern="1200" dirty="0"/>
        </a:p>
      </dsp:txBody>
      <dsp:txXfrm>
        <a:off x="1901041" y="3034655"/>
        <a:ext cx="1444823" cy="866894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7DA1937-0D2D-48FE-BCE6-5F1B336D83C3}">
      <dsp:nvSpPr>
        <dsp:cNvPr id="0" name=""/>
        <dsp:cNvSpPr/>
      </dsp:nvSpPr>
      <dsp:spPr>
        <a:xfrm>
          <a:off x="0" y="311868"/>
          <a:ext cx="6724650" cy="7095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1908" tIns="354076" rIns="521908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“that which surrounds, and gives meaning to, something else”</a:t>
          </a:r>
          <a:endParaRPr lang="en-US" sz="1700" kern="1200" dirty="0"/>
        </a:p>
      </dsp:txBody>
      <dsp:txXfrm>
        <a:off x="0" y="311868"/>
        <a:ext cx="6724650" cy="709537"/>
      </dsp:txXfrm>
    </dsp:sp>
    <dsp:sp modelId="{AA86E49D-3B94-4892-B218-F3B88157247B}">
      <dsp:nvSpPr>
        <dsp:cNvPr id="0" name=""/>
        <dsp:cNvSpPr/>
      </dsp:nvSpPr>
      <dsp:spPr>
        <a:xfrm>
          <a:off x="336232" y="60948"/>
          <a:ext cx="4707255" cy="5018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923" tIns="0" rIns="177923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Traditional Definition</a:t>
          </a:r>
          <a:endParaRPr lang="en-US" sz="1700" kern="1200" dirty="0"/>
        </a:p>
      </dsp:txBody>
      <dsp:txXfrm>
        <a:off x="336232" y="60948"/>
        <a:ext cx="4707255" cy="501840"/>
      </dsp:txXfrm>
    </dsp:sp>
    <dsp:sp modelId="{B5549239-9B4D-420E-A8B4-C35E68F11741}">
      <dsp:nvSpPr>
        <dsp:cNvPr id="0" name=""/>
        <dsp:cNvSpPr/>
      </dsp:nvSpPr>
      <dsp:spPr>
        <a:xfrm>
          <a:off x="0" y="1364126"/>
          <a:ext cx="6724650" cy="937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746340"/>
              <a:satOff val="-48808"/>
              <a:lumOff val="15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1908" tIns="354076" rIns="521908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“in a grammar it refers to the symbols before and after the symbol under construction”</a:t>
          </a:r>
          <a:endParaRPr lang="en-US" sz="1700" kern="1200" dirty="0"/>
        </a:p>
      </dsp:txBody>
      <dsp:txXfrm>
        <a:off x="0" y="1364126"/>
        <a:ext cx="6724650" cy="937125"/>
      </dsp:txXfrm>
    </dsp:sp>
    <dsp:sp modelId="{D4E59CED-D5F8-427C-A8D9-21EE0B0AAD45}">
      <dsp:nvSpPr>
        <dsp:cNvPr id="0" name=""/>
        <dsp:cNvSpPr/>
      </dsp:nvSpPr>
      <dsp:spPr>
        <a:xfrm>
          <a:off x="336232" y="1113206"/>
          <a:ext cx="4707255" cy="501840"/>
        </a:xfrm>
        <a:prstGeom prst="roundRect">
          <a:avLst/>
        </a:prstGeom>
        <a:gradFill rotWithShape="0">
          <a:gsLst>
            <a:gs pos="0">
              <a:schemeClr val="accent2">
                <a:hueOff val="2746340"/>
                <a:satOff val="-48808"/>
                <a:lumOff val="1569"/>
                <a:alphaOff val="0"/>
                <a:tint val="35000"/>
                <a:satMod val="253000"/>
              </a:schemeClr>
            </a:gs>
            <a:gs pos="50000">
              <a:schemeClr val="accent2">
                <a:hueOff val="2746340"/>
                <a:satOff val="-48808"/>
                <a:lumOff val="1569"/>
                <a:alphaOff val="0"/>
                <a:tint val="42000"/>
                <a:satMod val="255000"/>
              </a:schemeClr>
            </a:gs>
            <a:gs pos="97000">
              <a:schemeClr val="accent2">
                <a:hueOff val="2746340"/>
                <a:satOff val="-48808"/>
                <a:lumOff val="1569"/>
                <a:alphaOff val="0"/>
                <a:tint val="53000"/>
                <a:satMod val="260000"/>
              </a:schemeClr>
            </a:gs>
            <a:gs pos="100000">
              <a:schemeClr val="accent2">
                <a:hueOff val="2746340"/>
                <a:satOff val="-48808"/>
                <a:lumOff val="1569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923" tIns="0" rIns="177923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Theory of Computation</a:t>
          </a:r>
          <a:endParaRPr lang="en-US" sz="1700" kern="1200" dirty="0"/>
        </a:p>
      </dsp:txBody>
      <dsp:txXfrm>
        <a:off x="336232" y="1113206"/>
        <a:ext cx="4707255" cy="50184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5008C7-4E26-4712-B83C-270E6A79E1FB}">
      <dsp:nvSpPr>
        <dsp:cNvPr id="0" name=""/>
        <dsp:cNvSpPr/>
      </dsp:nvSpPr>
      <dsp:spPr>
        <a:xfrm>
          <a:off x="0" y="5339"/>
          <a:ext cx="6711950" cy="5382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Context-Sensitive Help</a:t>
          </a:r>
          <a:endParaRPr lang="en-US" sz="2300" kern="1200" dirty="0"/>
        </a:p>
      </dsp:txBody>
      <dsp:txXfrm>
        <a:off x="0" y="5339"/>
        <a:ext cx="6711950" cy="538200"/>
      </dsp:txXfrm>
    </dsp:sp>
    <dsp:sp modelId="{C9EE0A0F-4626-494D-9801-E8013812499E}">
      <dsp:nvSpPr>
        <dsp:cNvPr id="0" name=""/>
        <dsp:cNvSpPr/>
      </dsp:nvSpPr>
      <dsp:spPr>
        <a:xfrm>
          <a:off x="0" y="609779"/>
          <a:ext cx="6711950" cy="538200"/>
        </a:xfrm>
        <a:prstGeom prst="roundRect">
          <a:avLst/>
        </a:prstGeom>
        <a:gradFill rotWithShape="0">
          <a:gsLst>
            <a:gs pos="0">
              <a:schemeClr val="accent5">
                <a:hueOff val="-3327248"/>
                <a:satOff val="-5151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3327248"/>
                <a:satOff val="-5151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3327248"/>
                <a:satOff val="-5151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3327248"/>
                <a:satOff val="-5151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Contextual Search</a:t>
          </a:r>
          <a:endParaRPr lang="en-US" sz="2300" kern="1200" dirty="0"/>
        </a:p>
      </dsp:txBody>
      <dsp:txXfrm>
        <a:off x="0" y="609779"/>
        <a:ext cx="6711950" cy="538200"/>
      </dsp:txXfrm>
    </dsp:sp>
    <dsp:sp modelId="{61EF3F08-37C1-4651-8A7B-69A6D878B7BD}">
      <dsp:nvSpPr>
        <dsp:cNvPr id="0" name=""/>
        <dsp:cNvSpPr/>
      </dsp:nvSpPr>
      <dsp:spPr>
        <a:xfrm>
          <a:off x="0" y="1214220"/>
          <a:ext cx="6711950" cy="538200"/>
        </a:xfrm>
        <a:prstGeom prst="roundRect">
          <a:avLst/>
        </a:prstGeom>
        <a:gradFill rotWithShape="0">
          <a:gsLst>
            <a:gs pos="0">
              <a:schemeClr val="accent5">
                <a:hueOff val="-6654497"/>
                <a:satOff val="-10303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6654497"/>
                <a:satOff val="-10303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6654497"/>
                <a:satOff val="-10303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6654497"/>
                <a:satOff val="-10303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Multitasking Context Switch</a:t>
          </a:r>
          <a:endParaRPr lang="en-US" sz="2300" kern="1200" dirty="0"/>
        </a:p>
      </dsp:txBody>
      <dsp:txXfrm>
        <a:off x="0" y="1214220"/>
        <a:ext cx="6711950" cy="538200"/>
      </dsp:txXfrm>
    </dsp:sp>
    <dsp:sp modelId="{E5471754-13F8-4D88-82F1-B747A1E7508E}">
      <dsp:nvSpPr>
        <dsp:cNvPr id="0" name=""/>
        <dsp:cNvSpPr/>
      </dsp:nvSpPr>
      <dsp:spPr>
        <a:xfrm>
          <a:off x="0" y="1818660"/>
          <a:ext cx="6711950" cy="538200"/>
        </a:xfrm>
        <a:prstGeom prst="roundRect">
          <a:avLst/>
        </a:prstGeom>
        <a:gradFill rotWithShape="0">
          <a:gsLst>
            <a:gs pos="0">
              <a:schemeClr val="accent5">
                <a:hueOff val="-9981745"/>
                <a:satOff val="-15454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-9981745"/>
                <a:satOff val="-15454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-9981745"/>
                <a:satOff val="-15454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-9981745"/>
                <a:satOff val="-15454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Context-Sensitive Menu</a:t>
          </a:r>
          <a:endParaRPr lang="en-US" sz="2300" kern="1200" dirty="0"/>
        </a:p>
      </dsp:txBody>
      <dsp:txXfrm>
        <a:off x="0" y="1818660"/>
        <a:ext cx="6711950" cy="53820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35EA18C-DAF3-4722-A7E2-0AEF3F8E7CAB}">
      <dsp:nvSpPr>
        <dsp:cNvPr id="0" name=""/>
        <dsp:cNvSpPr/>
      </dsp:nvSpPr>
      <dsp:spPr>
        <a:xfrm>
          <a:off x="0" y="158883"/>
          <a:ext cx="7499350" cy="725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Schilit / Theimer</a:t>
          </a:r>
          <a:endParaRPr lang="en-US" sz="3100" kern="1200" dirty="0"/>
        </a:p>
      </dsp:txBody>
      <dsp:txXfrm>
        <a:off x="0" y="158883"/>
        <a:ext cx="7499350" cy="725399"/>
      </dsp:txXfrm>
    </dsp:sp>
    <dsp:sp modelId="{7A80D270-6B0B-426C-BD44-10C7325ABF10}">
      <dsp:nvSpPr>
        <dsp:cNvPr id="0" name=""/>
        <dsp:cNvSpPr/>
      </dsp:nvSpPr>
      <dsp:spPr>
        <a:xfrm>
          <a:off x="0" y="884283"/>
          <a:ext cx="7499350" cy="7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8104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smtClean="0"/>
            <a:t>Location, spatially close people and objects, and the changes to people and objects.</a:t>
          </a:r>
          <a:endParaRPr lang="en-US" sz="2400" kern="1200" dirty="0"/>
        </a:p>
      </dsp:txBody>
      <dsp:txXfrm>
        <a:off x="0" y="884283"/>
        <a:ext cx="7499350" cy="721912"/>
      </dsp:txXfrm>
    </dsp:sp>
    <dsp:sp modelId="{1BAE1B31-0F7A-4451-A6EE-E12AE56BFF53}">
      <dsp:nvSpPr>
        <dsp:cNvPr id="0" name=""/>
        <dsp:cNvSpPr/>
      </dsp:nvSpPr>
      <dsp:spPr>
        <a:xfrm>
          <a:off x="0" y="1606196"/>
          <a:ext cx="7499350" cy="725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Schilit / Adams / Want</a:t>
          </a:r>
          <a:endParaRPr lang="en-US" sz="3100" kern="1200" dirty="0"/>
        </a:p>
      </dsp:txBody>
      <dsp:txXfrm>
        <a:off x="0" y="1606196"/>
        <a:ext cx="7499350" cy="725399"/>
      </dsp:txXfrm>
    </dsp:sp>
    <dsp:sp modelId="{B23BDE9B-415F-4399-866F-0D3C1E820192}">
      <dsp:nvSpPr>
        <dsp:cNvPr id="0" name=""/>
        <dsp:cNvSpPr/>
      </dsp:nvSpPr>
      <dsp:spPr>
        <a:xfrm>
          <a:off x="0" y="2331596"/>
          <a:ext cx="7499350" cy="2310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8104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smtClean="0"/>
            <a:t>Where you are.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smtClean="0"/>
            <a:t>Who you are with.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smtClean="0"/>
            <a:t>What resources are nearby.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i="1" kern="1200" dirty="0" smtClean="0"/>
            <a:t>Things of Interest</a:t>
          </a:r>
          <a:r>
            <a:rPr lang="en-US" sz="2400" i="0" kern="1200" dirty="0" smtClean="0"/>
            <a:t> move and change over time.</a:t>
          </a:r>
          <a:endParaRPr lang="en-US" sz="2400" i="1" kern="1200" dirty="0"/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i="1" kern="1200" dirty="0" smtClean="0"/>
            <a:t>Lighting, noise level, network connectivity, communication costs, communication bandwidth, and social situations.</a:t>
          </a:r>
          <a:endParaRPr lang="en-US" sz="2400" i="1" kern="1200" dirty="0"/>
        </a:p>
      </dsp:txBody>
      <dsp:txXfrm>
        <a:off x="0" y="2331596"/>
        <a:ext cx="7499350" cy="2310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61D12-6F20-4BE8-8B9B-3720ACB46558}" type="datetimeFigureOut">
              <a:rPr lang="en-US" smtClean="0"/>
              <a:pPr/>
              <a:t>2/23/2010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E54E1-50D4-4566-8BE3-520D0E54D5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EE54E1-50D4-4566-8BE3-520D0E54D530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EE54E1-50D4-4566-8BE3-520D0E54D530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215BE5-B5F9-4AC8-992A-808BAF9CCD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3"/>
          </p:nvPr>
        </p:nvSpPr>
        <p:spPr>
          <a:xfrm>
            <a:off x="1447800" y="1905000"/>
            <a:ext cx="36576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8" name="Content Placeholder 15"/>
          <p:cNvSpPr>
            <a:spLocks noGrp="1"/>
          </p:cNvSpPr>
          <p:nvPr>
            <p:ph sz="quarter" idx="14"/>
          </p:nvPr>
        </p:nvSpPr>
        <p:spPr>
          <a:xfrm>
            <a:off x="5181600" y="1905000"/>
            <a:ext cx="36576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215BE5-B5F9-4AC8-992A-808BAF9CCD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215BE5-B5F9-4AC8-992A-808BAF9CC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215BE5-B5F9-4AC8-992A-808BAF9CCD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215BE5-B5F9-4AC8-992A-808BAF9CC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215BE5-B5F9-4AC8-992A-808BAF9CC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215BE5-B5F9-4AC8-992A-808BAF9CC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23622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215BE5-B5F9-4AC8-992A-808BAF9CCD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1424245" y="3886200"/>
            <a:ext cx="7498080" cy="23622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Content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447800"/>
            <a:ext cx="6723888" cy="23622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215BE5-B5F9-4AC8-992A-808BAF9CCD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2209800" y="3886200"/>
            <a:ext cx="6712524" cy="23622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/>
          </p:nvPr>
        </p:nvSpPr>
        <p:spPr>
          <a:xfrm rot="16200000">
            <a:off x="609600" y="2286000"/>
            <a:ext cx="2362200" cy="6858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 rot="16200000">
            <a:off x="597725" y="4724400"/>
            <a:ext cx="2362200" cy="6858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none"/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215BE5-B5F9-4AC8-992A-808BAF9CCD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215BE5-B5F9-4AC8-992A-808BAF9CC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Layer with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2286000"/>
            <a:ext cx="3657600" cy="3901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2286000"/>
            <a:ext cx="3657600" cy="3901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4"/>
          <p:cNvSpPr txBox="1">
            <a:spLocks/>
          </p:cNvSpPr>
          <p:nvPr userDrawn="1"/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shade val="50000"/>
                    <a:satMod val="20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25 February 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  <a:satMod val="20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ooter Placeholder 5"/>
          <p:cNvSpPr txBox="1">
            <a:spLocks/>
          </p:cNvSpPr>
          <p:nvPr userDrawn="1"/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shade val="50000"/>
                    <a:satMod val="20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Thoughts on Context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  <a:satMod val="20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215BE5-B5F9-4AC8-992A-808BAF9CCD7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shade val="50000"/>
                    <a:satMod val="20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  <a:satMod val="20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435925" y="1524000"/>
            <a:ext cx="3657600" cy="6858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281550" y="1524000"/>
            <a:ext cx="3657600" cy="6858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215BE5-B5F9-4AC8-992A-808BAF9CC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215BE5-B5F9-4AC8-992A-808BAF9CC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5215BE5-B5F9-4AC8-992A-808BAF9CCD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66800" y="6241938"/>
            <a:ext cx="2438400" cy="61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52" r:id="rId3"/>
    <p:sldLayoutId id="2147483854" r:id="rId4"/>
    <p:sldLayoutId id="2147483843" r:id="rId5"/>
    <p:sldLayoutId id="2147483844" r:id="rId6"/>
    <p:sldLayoutId id="2147483853" r:id="rId7"/>
    <p:sldLayoutId id="2147483845" r:id="rId8"/>
    <p:sldLayoutId id="2147483846" r:id="rId9"/>
    <p:sldLayoutId id="2147483847" r:id="rId10"/>
    <p:sldLayoutId id="2147483848" r:id="rId11"/>
    <p:sldLayoutId id="2147483849" r:id="rId12"/>
    <p:sldLayoutId id="2147483850" r:id="rId13"/>
    <p:sldLayoutId id="2147483851" r:id="rId14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2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1.xml"/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12" Type="http://schemas.microsoft.com/office/2007/relationships/diagramDrawing" Target="../diagrams/drawing2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0.xml"/><Relationship Id="rId11" Type="http://schemas.openxmlformats.org/officeDocument/2006/relationships/diagramColors" Target="../diagrams/colors21.xml"/><Relationship Id="rId5" Type="http://schemas.openxmlformats.org/officeDocument/2006/relationships/diagramQuickStyle" Target="../diagrams/quickStyle20.xml"/><Relationship Id="rId10" Type="http://schemas.openxmlformats.org/officeDocument/2006/relationships/diagramQuickStyle" Target="../diagrams/quickStyle21.xml"/><Relationship Id="rId4" Type="http://schemas.openxmlformats.org/officeDocument/2006/relationships/diagramLayout" Target="../diagrams/layout20.xml"/><Relationship Id="rId9" Type="http://schemas.openxmlformats.org/officeDocument/2006/relationships/diagramLayout" Target="../diagrams/layout2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Thoughts on Context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1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13"/>
          </p:nvPr>
        </p:nvGraphicFramePr>
        <p:xfrm>
          <a:off x="1447800" y="1905000"/>
          <a:ext cx="36576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81600" y="2717686"/>
            <a:ext cx="3657600" cy="2641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 Jumping – Speed?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83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6679" y="1843338"/>
            <a:ext cx="7076191" cy="4009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Numbers Not Converted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93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1441" y="2176671"/>
            <a:ext cx="6066667" cy="3342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cap="none" dirty="0" smtClean="0"/>
              <a:t>Understanding without Context?</a:t>
            </a:r>
            <a:endParaRPr lang="en-US" cap="none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does the term </a:t>
            </a:r>
            <a:r>
              <a:rPr lang="en-US" i="1" dirty="0" smtClean="0"/>
              <a:t>Rabbit</a:t>
            </a:r>
            <a:r>
              <a:rPr lang="en-US" dirty="0" smtClean="0"/>
              <a:t> mean to you?</a:t>
            </a:r>
          </a:p>
          <a:p>
            <a:pPr lvl="1"/>
            <a:endParaRPr lang="en-US" i="1" dirty="0" smtClean="0"/>
          </a:p>
          <a:p>
            <a:r>
              <a:rPr lang="en-US" dirty="0" smtClean="0"/>
              <a:t>PHIL858P – What is Information?</a:t>
            </a:r>
          </a:p>
          <a:p>
            <a:pPr lvl="1"/>
            <a:r>
              <a:rPr lang="en-US" dirty="0" smtClean="0"/>
              <a:t>I took this course in Fall 2004.</a:t>
            </a:r>
          </a:p>
          <a:p>
            <a:pPr lvl="1"/>
            <a:r>
              <a:rPr lang="en-US" dirty="0" smtClean="0"/>
              <a:t>What was this class about?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Rabbit</a:t>
            </a:r>
            <a:r>
              <a:rPr lang="en-US" dirty="0" smtClean="0"/>
              <a:t> – Animals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0418" name="Picture 2" descr="http://photos-g.ak.fbcdn.net/hphotos-ak-snc3/hs056.snc3/14343_843346215318_5736997_47420149_6917794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8225" y="1690687"/>
            <a:ext cx="5753100" cy="4314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Rabbit</a:t>
            </a:r>
            <a:r>
              <a:rPr lang="en-US" dirty="0" smtClean="0"/>
              <a:t> – Microprocessor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6562" name="Picture 2" descr="RCM5600W Standard Development Ki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0468" y="1447800"/>
            <a:ext cx="4808614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Rabbit</a:t>
            </a:r>
            <a:r>
              <a:rPr lang="en-US" dirty="0" smtClean="0"/>
              <a:t> – Automobile</a:t>
            </a:r>
            <a:endParaRPr lang="en-US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7588" name="Picture 4" descr="http://www.thirdwayblog.com/wp-content/uploads/2006/08/2007-vw-rabbi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5541" y="1447800"/>
            <a:ext cx="7178467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PHIL818P </a:t>
            </a:r>
            <a:r>
              <a:rPr lang="en-US" dirty="0" smtClean="0"/>
              <a:t>– Course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Taught by Professor Jeffrey Bub.</a:t>
            </a:r>
          </a:p>
          <a:p>
            <a:pPr lvl="1"/>
            <a:r>
              <a:rPr lang="en-US" dirty="0" smtClean="0"/>
              <a:t>Ph.D. in Mathematical Physics</a:t>
            </a:r>
            <a:r>
              <a:rPr lang="en-US" dirty="0" smtClean="0"/>
              <a:t> </a:t>
            </a:r>
            <a:r>
              <a:rPr lang="en-US" dirty="0" smtClean="0"/>
              <a:t>(1966)</a:t>
            </a:r>
          </a:p>
          <a:p>
            <a:pPr lvl="1"/>
            <a:r>
              <a:rPr lang="en-US" dirty="0" smtClean="0"/>
              <a:t>Distinguished University Professor</a:t>
            </a:r>
          </a:p>
          <a:p>
            <a:pPr lvl="2"/>
            <a:r>
              <a:rPr lang="en-US" dirty="0" smtClean="0"/>
              <a:t>Department of Philosophy</a:t>
            </a:r>
          </a:p>
          <a:p>
            <a:pPr lvl="3"/>
            <a:r>
              <a:rPr lang="en-US" dirty="0" smtClean="0"/>
              <a:t>Foundations of Physics Group</a:t>
            </a:r>
          </a:p>
          <a:p>
            <a:pPr lvl="3"/>
            <a:r>
              <a:rPr lang="en-US" dirty="0" smtClean="0"/>
              <a:t>Philosophy of the Sciences</a:t>
            </a:r>
          </a:p>
          <a:p>
            <a:pPr lvl="2"/>
            <a:r>
              <a:rPr lang="en-US" dirty="0" smtClean="0"/>
              <a:t>Institute for Physical Science and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Class </a:t>
            </a:r>
            <a:r>
              <a:rPr lang="en-US" dirty="0" smtClean="0"/>
              <a:t>– Quantum Information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86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100" y="1921925"/>
            <a:ext cx="7499350" cy="3852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Context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Sporting Event</a:t>
            </a:r>
          </a:p>
          <a:p>
            <a:pPr lvl="1"/>
            <a:r>
              <a:rPr lang="en-US" dirty="0" smtClean="0"/>
              <a:t>Incorrect Data Transformations</a:t>
            </a:r>
          </a:p>
          <a:p>
            <a:pPr lvl="1"/>
            <a:r>
              <a:rPr lang="en-US" dirty="0" smtClean="0"/>
              <a:t>No Transformation Performed </a:t>
            </a:r>
            <a:endParaRPr lang="en-US" dirty="0" smtClean="0"/>
          </a:p>
          <a:p>
            <a:pPr lvl="1"/>
            <a:r>
              <a:rPr lang="en-US" dirty="0" smtClean="0"/>
              <a:t>Specified Units Incorrect</a:t>
            </a:r>
          </a:p>
          <a:p>
            <a:r>
              <a:rPr lang="en-US" dirty="0" smtClean="0"/>
              <a:t>Missing Context</a:t>
            </a:r>
          </a:p>
          <a:p>
            <a:pPr lvl="1"/>
            <a:r>
              <a:rPr lang="en-US" dirty="0" smtClean="0"/>
              <a:t>Devoid of any context, cannot really tell </a:t>
            </a:r>
            <a:r>
              <a:rPr lang="en-US" i="1" dirty="0" smtClean="0"/>
              <a:t>what someone thinks or wants to convey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If we cannot answer a question immediately, we attempt to build up </a:t>
            </a:r>
            <a:r>
              <a:rPr lang="en-US" i="1" dirty="0" smtClean="0"/>
              <a:t>context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Aside on Information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need to understand something first…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Thinking About Context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Getting started…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Types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Information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9640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100" y="2097648"/>
            <a:ext cx="7499350" cy="3500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Everyday Information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747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100" y="2097648"/>
            <a:ext cx="7499350" cy="3500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 of Context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Just a sampling of…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Thoughts Before Moving Forward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“Although frequently used in cognitive sciences or other disciplines, context stays a very ill-defined concept.”</a:t>
            </a:r>
          </a:p>
          <a:p>
            <a:pPr lvl="1"/>
            <a:r>
              <a:rPr lang="en-US" dirty="0" smtClean="0"/>
              <a:t>Bazire and </a:t>
            </a:r>
            <a:r>
              <a:rPr lang="en-US" dirty="0" smtClean="0"/>
              <a:t>Brézillon</a:t>
            </a:r>
          </a:p>
          <a:p>
            <a:pPr lvl="1"/>
            <a:endParaRPr lang="en-US" dirty="0" smtClean="0"/>
          </a:p>
          <a:p>
            <a:pPr lvl="0"/>
            <a:r>
              <a:rPr lang="en-US" dirty="0" smtClean="0"/>
              <a:t>We cannot </a:t>
            </a:r>
            <a:r>
              <a:rPr lang="en-US" dirty="0" smtClean="0"/>
              <a:t>possibly predefine the entire context possible since the environment it exists within changes frequently.</a:t>
            </a:r>
          </a:p>
          <a:p>
            <a:pPr lvl="1"/>
            <a:r>
              <a:rPr lang="en-US" dirty="0" smtClean="0"/>
              <a:t>Coutaz, Crowley, Dobson, and </a:t>
            </a:r>
            <a:r>
              <a:rPr lang="en-US" dirty="0" smtClean="0"/>
              <a:t>Garlan</a:t>
            </a:r>
            <a:endParaRPr lang="en-US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Definitions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Hints to Learn Word Meaning</a:t>
            </a:r>
            <a:endParaRPr lang="en-US" dirty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half" idx="1"/>
          </p:nvPr>
        </p:nvGraphicFramePr>
        <p:xfrm>
          <a:off x="1435100" y="2286000"/>
          <a:ext cx="3657600" cy="3902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Drum / Konopak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Sternberg</a:t>
            </a:r>
            <a:endParaRPr lang="en-US" dirty="0"/>
          </a:p>
        </p:txBody>
      </p:sp>
      <p:graphicFrame>
        <p:nvGraphicFramePr>
          <p:cNvPr id="16" name="Content Placeholder 15"/>
          <p:cNvGraphicFramePr>
            <a:graphicFrameLocks noGrp="1"/>
          </p:cNvGraphicFramePr>
          <p:nvPr>
            <p:ph sz="half" idx="2"/>
          </p:nvPr>
        </p:nvGraphicFramePr>
        <p:xfrm>
          <a:off x="5276850" y="2286000"/>
          <a:ext cx="3657600" cy="3902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Science Terminology</a:t>
            </a:r>
            <a:endParaRPr lang="en-US" dirty="0"/>
          </a:p>
        </p:txBody>
      </p:sp>
      <p:graphicFrame>
        <p:nvGraphicFramePr>
          <p:cNvPr id="22" name="Content Placeholder 21"/>
          <p:cNvGraphicFramePr>
            <a:graphicFrameLocks noGrp="1"/>
          </p:cNvGraphicFramePr>
          <p:nvPr>
            <p:ph idx="1"/>
          </p:nvPr>
        </p:nvGraphicFramePr>
        <p:xfrm>
          <a:off x="2209800" y="1447800"/>
          <a:ext cx="6724650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27</a:t>
            </a:fld>
            <a:endParaRPr lang="en-US"/>
          </a:p>
        </p:txBody>
      </p:sp>
      <p:graphicFrame>
        <p:nvGraphicFramePr>
          <p:cNvPr id="23" name="Content Placeholder 22"/>
          <p:cNvGraphicFramePr>
            <a:graphicFrameLocks noGrp="1"/>
          </p:cNvGraphicFramePr>
          <p:nvPr>
            <p:ph idx="13"/>
          </p:nvPr>
        </p:nvGraphicFramePr>
        <p:xfrm>
          <a:off x="2209800" y="3886200"/>
          <a:ext cx="6711950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Context-Aware Computing (1)</a:t>
            </a:r>
            <a:endParaRPr lang="en-US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Context-Aware Computing (2)</a:t>
            </a:r>
            <a:endParaRPr lang="en-US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Your Definition?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mention the word </a:t>
            </a:r>
            <a:r>
              <a:rPr lang="en-US" i="1" dirty="0" smtClean="0"/>
              <a:t>context</a:t>
            </a:r>
            <a:r>
              <a:rPr lang="en-US" dirty="0" smtClean="0"/>
              <a:t> frequently.</a:t>
            </a:r>
          </a:p>
          <a:p>
            <a:endParaRPr lang="en-US" dirty="0" smtClean="0"/>
          </a:p>
          <a:p>
            <a:r>
              <a:rPr lang="en-US" dirty="0" smtClean="0"/>
              <a:t>Take out a piece of paper…</a:t>
            </a:r>
          </a:p>
          <a:p>
            <a:pPr lvl="1"/>
            <a:r>
              <a:rPr lang="en-US" dirty="0" smtClean="0"/>
              <a:t>(or type it on your laptop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…and write your definition down.</a:t>
            </a:r>
          </a:p>
          <a:p>
            <a:endParaRPr lang="en-US" dirty="0" smtClean="0"/>
          </a:p>
          <a:p>
            <a:r>
              <a:rPr lang="en-US" dirty="0" smtClean="0"/>
              <a:t>We will not grade you on this…</a:t>
            </a:r>
          </a:p>
          <a:p>
            <a:pPr lvl="1"/>
            <a:r>
              <a:rPr lang="en-US" dirty="0" smtClean="0"/>
              <a:t>…and you only have thirty seconds.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Dey’s Formal Definition</a:t>
            </a:r>
            <a:endParaRPr lang="en-US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2209800" y="1447800"/>
          <a:ext cx="6724650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30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3"/>
          </p:nvPr>
        </p:nvGraphicFramePr>
        <p:xfrm>
          <a:off x="2209800" y="3886200"/>
          <a:ext cx="6711950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Issues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Operational Definition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Dey provides only a formal definition without regard to the practice of using context in an operational environment.</a:t>
            </a:r>
          </a:p>
          <a:p>
            <a:pPr lvl="1"/>
            <a:r>
              <a:rPr lang="en-US" dirty="0" smtClean="0"/>
              <a:t>Zimmermann, Lorenz, and </a:t>
            </a:r>
            <a:r>
              <a:rPr lang="en-US" dirty="0" smtClean="0"/>
              <a:t>Oppermann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31</a:t>
            </a:fld>
            <a:endParaRPr lang="en-US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3"/>
          </p:nvPr>
        </p:nvGraphicFramePr>
        <p:xfrm>
          <a:off x="1423988" y="3886200"/>
          <a:ext cx="7497762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Definition of Context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 on the Use of Context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Aspects of Context (1)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Thoughts on Context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Interpretation Issues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half" idx="1"/>
          </p:nvPr>
        </p:nvGraphicFramePr>
        <p:xfrm>
          <a:off x="1435100" y="2286000"/>
          <a:ext cx="3657600" cy="3902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Content Placeholder 13"/>
          <p:cNvGraphicFramePr>
            <a:graphicFrameLocks noGrp="1"/>
          </p:cNvGraphicFramePr>
          <p:nvPr>
            <p:ph sz="half" idx="2"/>
          </p:nvPr>
        </p:nvGraphicFramePr>
        <p:xfrm>
          <a:off x="5276850" y="2286000"/>
          <a:ext cx="3657600" cy="3902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Experiences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McComb’s Model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Cultural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</a:t>
            </a:r>
            <a:r>
              <a:rPr lang="en-US" dirty="0" smtClean="0"/>
              <a:t>e utilize and specify context with respect to cultural influences.</a:t>
            </a:r>
          </a:p>
          <a:p>
            <a:r>
              <a:rPr lang="en-US" dirty="0" smtClean="0"/>
              <a:t>We assimilate information from divergent and heterogeneous data sources.</a:t>
            </a:r>
          </a:p>
          <a:p>
            <a:pPr lvl="1"/>
            <a:r>
              <a:rPr lang="en-US" dirty="0" smtClean="0"/>
              <a:t>Each may have relevant data.</a:t>
            </a:r>
          </a:p>
          <a:p>
            <a:pPr lvl="1"/>
            <a:r>
              <a:rPr lang="en-US" dirty="0" smtClean="0"/>
              <a:t>May not match due to cultural formatting.</a:t>
            </a:r>
          </a:p>
          <a:p>
            <a:r>
              <a:rPr lang="en-US" dirty="0" smtClean="0"/>
              <a:t>Example: 02/03/2009</a:t>
            </a:r>
          </a:p>
          <a:p>
            <a:pPr lvl="1"/>
            <a:r>
              <a:rPr lang="en-US" dirty="0" smtClean="0"/>
              <a:t>February 3, 2009 or March 2, 2009?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Abstraction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Whether they explicitly recognize this or not – we use abstractions every day.</a:t>
            </a:r>
          </a:p>
          <a:p>
            <a:r>
              <a:rPr lang="en-US" dirty="0" smtClean="0"/>
              <a:t>How does this affect context?</a:t>
            </a:r>
          </a:p>
          <a:p>
            <a:pPr lvl="1"/>
            <a:r>
              <a:rPr lang="en-US" dirty="0" smtClean="0"/>
              <a:t>We do not always need the lowest level of detail for a piece of context.</a:t>
            </a:r>
          </a:p>
          <a:p>
            <a:pPr lvl="1"/>
            <a:r>
              <a:rPr lang="en-US" dirty="0" smtClean="0"/>
              <a:t>We may need to group related pieces of context together.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Accuracy versus Resolution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Accuracy</a:t>
            </a:r>
          </a:p>
          <a:p>
            <a:pPr lvl="1"/>
            <a:r>
              <a:rPr lang="en-US" dirty="0" smtClean="0"/>
              <a:t>How exact does a value have to be?</a:t>
            </a:r>
          </a:p>
          <a:p>
            <a:pPr lvl="2"/>
            <a:r>
              <a:rPr lang="en-US" dirty="0" smtClean="0"/>
              <a:t>Ten meter accuracy from a coordinate given.</a:t>
            </a:r>
          </a:p>
          <a:p>
            <a:pPr lvl="1"/>
            <a:r>
              <a:rPr lang="en-US" dirty="0" smtClean="0"/>
              <a:t>Measure error between the measured value and the actual value.</a:t>
            </a:r>
          </a:p>
          <a:p>
            <a:r>
              <a:rPr lang="en-US" dirty="0" smtClean="0"/>
              <a:t>Resolution</a:t>
            </a:r>
          </a:p>
          <a:p>
            <a:pPr lvl="1"/>
            <a:r>
              <a:rPr lang="en-US" dirty="0" smtClean="0"/>
              <a:t>How far apart a value can be measured?</a:t>
            </a:r>
          </a:p>
          <a:p>
            <a:pPr lvl="2"/>
            <a:r>
              <a:rPr lang="en-US" dirty="0" smtClean="0"/>
              <a:t>City-Level Resolution vs. Coordinates</a:t>
            </a:r>
          </a:p>
          <a:p>
            <a:r>
              <a:rPr lang="en-US" dirty="0" smtClean="0"/>
              <a:t>What would suit an application?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Aspects of Context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Aspects of Context (2)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Entities (information items) have names.</a:t>
            </a:r>
            <a:endParaRPr lang="en-US" dirty="0" smtClean="0"/>
          </a:p>
          <a:p>
            <a:r>
              <a:rPr lang="en-US" dirty="0" smtClean="0"/>
              <a:t>One of the most crucial aspects of developing computer systems.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39</a:t>
            </a:fld>
            <a:endParaRPr lang="en-US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3"/>
          </p:nvPr>
        </p:nvGraphicFramePr>
        <p:xfrm>
          <a:off x="1423988" y="3124200"/>
          <a:ext cx="7497762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Take a Survey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live in a causal universe.</a:t>
            </a:r>
          </a:p>
          <a:p>
            <a:pPr lvl="1"/>
            <a:r>
              <a:rPr lang="en-US" dirty="0" smtClean="0"/>
              <a:t>Anyone supporting a non-causal universe?</a:t>
            </a:r>
          </a:p>
          <a:p>
            <a:r>
              <a:rPr lang="en-US" dirty="0" smtClean="0"/>
              <a:t>Absolute versus Relative</a:t>
            </a:r>
          </a:p>
          <a:p>
            <a:pPr lvl="1"/>
            <a:r>
              <a:rPr lang="en-US" dirty="0" smtClean="0"/>
              <a:t>Absolute – with respect to a global clock</a:t>
            </a:r>
          </a:p>
          <a:p>
            <a:pPr lvl="1"/>
            <a:r>
              <a:rPr lang="en-US" dirty="0" smtClean="0"/>
              <a:t>Relative – starting from a specific point</a:t>
            </a:r>
          </a:p>
          <a:p>
            <a:r>
              <a:rPr lang="en-US" dirty="0" smtClean="0"/>
              <a:t>Representations of Time</a:t>
            </a:r>
          </a:p>
          <a:p>
            <a:pPr lvl="1"/>
            <a:r>
              <a:rPr lang="en-US" dirty="0" smtClean="0"/>
              <a:t>Numerical Digit</a:t>
            </a:r>
          </a:p>
          <a:p>
            <a:pPr lvl="1"/>
            <a:r>
              <a:rPr lang="en-US" dirty="0" smtClean="0"/>
              <a:t>Specific Date and Time</a:t>
            </a:r>
          </a:p>
          <a:p>
            <a:pPr lvl="1"/>
            <a:r>
              <a:rPr lang="en-US" dirty="0" smtClean="0"/>
              <a:t>Execution Graph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Location – Importance /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Whether physical or virtual, everything happens at a location.</a:t>
            </a:r>
          </a:p>
          <a:p>
            <a:r>
              <a:rPr lang="en-US" dirty="0" smtClean="0"/>
              <a:t>Physical versus Logical</a:t>
            </a:r>
          </a:p>
          <a:p>
            <a:pPr lvl="1"/>
            <a:r>
              <a:rPr lang="en-US" dirty="0" smtClean="0"/>
              <a:t>Physical – a place in the world</a:t>
            </a:r>
          </a:p>
          <a:p>
            <a:pPr lvl="1"/>
            <a:r>
              <a:rPr lang="en-US" dirty="0" smtClean="0"/>
              <a:t>Logical – a place in a computer system</a:t>
            </a:r>
          </a:p>
          <a:p>
            <a:r>
              <a:rPr lang="en-US" dirty="0" smtClean="0"/>
              <a:t>Absolute versus Relative</a:t>
            </a:r>
          </a:p>
          <a:p>
            <a:pPr lvl="1"/>
            <a:r>
              <a:rPr lang="en-US" dirty="0" smtClean="0"/>
              <a:t>Absolute – </a:t>
            </a:r>
            <a:r>
              <a:rPr lang="en-US" i="1" dirty="0" smtClean="0"/>
              <a:t>shared reference grid</a:t>
            </a:r>
            <a:endParaRPr lang="en-US" dirty="0" smtClean="0"/>
          </a:p>
          <a:p>
            <a:pPr lvl="1"/>
            <a:r>
              <a:rPr lang="en-US" dirty="0" smtClean="0"/>
              <a:t>Relative – </a:t>
            </a:r>
            <a:r>
              <a:rPr lang="en-US" i="1" dirty="0" smtClean="0"/>
              <a:t>with respect to </a:t>
            </a:r>
            <a:r>
              <a:rPr lang="en-US" dirty="0" smtClean="0"/>
              <a:t>a frame of reference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Location – Representations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Categorizing Context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Aspects of Context (3)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Level Groupings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 Level Groupings</a:t>
            </a:r>
            <a:endParaRPr lang="en-US" dirty="0"/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idx="1"/>
          </p:nvPr>
        </p:nvGraphicFramePr>
        <p:xfrm>
          <a:off x="2209800" y="1447800"/>
          <a:ext cx="6724650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45</a:t>
            </a:fld>
            <a:endParaRPr lang="en-US"/>
          </a:p>
        </p:txBody>
      </p:sp>
      <p:graphicFrame>
        <p:nvGraphicFramePr>
          <p:cNvPr id="16" name="Content Placeholder 15"/>
          <p:cNvGraphicFramePr>
            <a:graphicFrameLocks noGrp="1"/>
          </p:cNvGraphicFramePr>
          <p:nvPr>
            <p:ph idx="13"/>
          </p:nvPr>
        </p:nvGraphicFramePr>
        <p:xfrm>
          <a:off x="2209800" y="3886200"/>
          <a:ext cx="6711950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[RCDD]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[CK]</a:t>
            </a:r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Searching the Internet to find a definition of context?</a:t>
            </a:r>
          </a:p>
          <a:p>
            <a:pPr>
              <a:buFont typeface="Wingdings" pitchFamily="2" charset="2"/>
              <a:buChar char=""/>
            </a:pPr>
            <a:r>
              <a:rPr lang="en-US" dirty="0" smtClean="0"/>
              <a:t>First Search Result</a:t>
            </a:r>
          </a:p>
          <a:p>
            <a:pPr lvl="1"/>
            <a:r>
              <a:rPr lang="en-US" dirty="0" smtClean="0"/>
              <a:t>Google</a:t>
            </a:r>
          </a:p>
          <a:p>
            <a:pPr lvl="1"/>
            <a:r>
              <a:rPr lang="en-US" dirty="0" smtClean="0"/>
              <a:t>Bing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Thoughts on Context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100" y="2535123"/>
            <a:ext cx="3657600" cy="2641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Definitions of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Did anyone have a definition without a word from the previous slide?</a:t>
            </a:r>
          </a:p>
          <a:p>
            <a:endParaRPr lang="en-US" dirty="0" smtClean="0"/>
          </a:p>
          <a:p>
            <a:r>
              <a:rPr lang="en-US" dirty="0" smtClean="0"/>
              <a:t>Last year, 14 students asked to give their definition of context, twice.</a:t>
            </a:r>
          </a:p>
          <a:p>
            <a:pPr lvl="1"/>
            <a:r>
              <a:rPr lang="en-US" dirty="0" smtClean="0"/>
              <a:t>Students had overlapping definitions.</a:t>
            </a:r>
          </a:p>
          <a:p>
            <a:pPr lvl="1"/>
            <a:r>
              <a:rPr lang="en-US" dirty="0" smtClean="0"/>
              <a:t>No one matched each other definitions.</a:t>
            </a:r>
          </a:p>
          <a:p>
            <a:pPr lvl="1"/>
            <a:r>
              <a:rPr lang="en-US" dirty="0" smtClean="0"/>
              <a:t>All students changed their definitions the second time, some more drastic than others.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smtClean="0"/>
              <a:t>What issues can arise when using context?</a:t>
            </a:r>
            <a:endParaRPr lang="en-US" cap="non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Before we examine context…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Zone Conversion Issues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529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5137" y="2041525"/>
            <a:ext cx="3057525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6412" y="2041525"/>
            <a:ext cx="3038475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Days Later…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63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5137" y="2036762"/>
            <a:ext cx="3057525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7362" y="2036762"/>
            <a:ext cx="3076575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Nordic Combined – Ski Jumping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25 February 2010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Thoughts on Context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5BE5-B5F9-4AC8-992A-808BAF9CCD79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73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6679" y="1838576"/>
            <a:ext cx="7076191" cy="4019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1888</TotalTime>
  <Words>1837</Words>
  <Application>Microsoft Office PowerPoint</Application>
  <PresentationFormat>On-screen Show (4:3)</PresentationFormat>
  <Paragraphs>465</Paragraphs>
  <Slides>46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Solstice</vt:lpstr>
      <vt:lpstr>Thoughts on Context</vt:lpstr>
      <vt:lpstr>Thinking About Context</vt:lpstr>
      <vt:lpstr>What’s Your Definition?</vt:lpstr>
      <vt:lpstr>Let’s Take a Survey</vt:lpstr>
      <vt:lpstr>Student Definitions of Context</vt:lpstr>
      <vt:lpstr>What issues can arise when using context?</vt:lpstr>
      <vt:lpstr>Time Zone Conversion Issues</vt:lpstr>
      <vt:lpstr>Three Days Later…</vt:lpstr>
      <vt:lpstr>Nordic Combined – Ski Jumping</vt:lpstr>
      <vt:lpstr>Ski Jumping – Speed?</vt:lpstr>
      <vt:lpstr>Numbers Not Converted</vt:lpstr>
      <vt:lpstr>Understanding without Context?</vt:lpstr>
      <vt:lpstr>Rabbit – Animals</vt:lpstr>
      <vt:lpstr>Rabbit – Microprocessor</vt:lpstr>
      <vt:lpstr>Rabbit – Automobile</vt:lpstr>
      <vt:lpstr>PHIL818P – Course Information</vt:lpstr>
      <vt:lpstr>Class – Quantum Information</vt:lpstr>
      <vt:lpstr>Basic Context Issues</vt:lpstr>
      <vt:lpstr>An Aside on Information</vt:lpstr>
      <vt:lpstr>Information Types</vt:lpstr>
      <vt:lpstr>Technical Information</vt:lpstr>
      <vt:lpstr>Everyday Information</vt:lpstr>
      <vt:lpstr>Definitions of Context</vt:lpstr>
      <vt:lpstr>Thoughts Before Moving Forward</vt:lpstr>
      <vt:lpstr>Dictionary Definitions</vt:lpstr>
      <vt:lpstr>Hints to Learn Word Meaning</vt:lpstr>
      <vt:lpstr>Computer Science Terminology</vt:lpstr>
      <vt:lpstr>Context-Aware Computing (1)</vt:lpstr>
      <vt:lpstr>Context-Aware Computing (2)</vt:lpstr>
      <vt:lpstr>Dey’s Formal Definition</vt:lpstr>
      <vt:lpstr>Operational Definition</vt:lpstr>
      <vt:lpstr>Our Definition of Context</vt:lpstr>
      <vt:lpstr>Considerations on the Use of Context</vt:lpstr>
      <vt:lpstr>Interpretation Issues</vt:lpstr>
      <vt:lpstr>Cultural Issues</vt:lpstr>
      <vt:lpstr>Abstraction Issues</vt:lpstr>
      <vt:lpstr>Accuracy versus Resolution</vt:lpstr>
      <vt:lpstr>Critical Aspects of Context</vt:lpstr>
      <vt:lpstr>Identity</vt:lpstr>
      <vt:lpstr>Time</vt:lpstr>
      <vt:lpstr>Location – Importance / Types</vt:lpstr>
      <vt:lpstr>Location – Representations</vt:lpstr>
      <vt:lpstr>Categorizing Context</vt:lpstr>
      <vt:lpstr>High Level Groupings</vt:lpstr>
      <vt:lpstr>Low Level Groupings</vt:lpstr>
      <vt:lpstr>Discussion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Brief Introduction to Rover</dc:title>
  <dc:creator>Christian B. Almazan</dc:creator>
  <cp:lastModifiedBy>Christian B. Almazan</cp:lastModifiedBy>
  <cp:revision>90</cp:revision>
  <dcterms:created xsi:type="dcterms:W3CDTF">2010-02-03T20:45:10Z</dcterms:created>
  <dcterms:modified xsi:type="dcterms:W3CDTF">2010-02-25T03:46:18Z</dcterms:modified>
</cp:coreProperties>
</file>